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30"/>
  </p:notesMasterIdLst>
  <p:sldIdLst>
    <p:sldId id="256" r:id="rId5"/>
    <p:sldId id="288" r:id="rId6"/>
    <p:sldId id="263" r:id="rId7"/>
    <p:sldId id="265" r:id="rId8"/>
    <p:sldId id="266" r:id="rId9"/>
    <p:sldId id="285" r:id="rId10"/>
    <p:sldId id="268" r:id="rId11"/>
    <p:sldId id="269" r:id="rId12"/>
    <p:sldId id="259" r:id="rId13"/>
    <p:sldId id="271" r:id="rId14"/>
    <p:sldId id="272" r:id="rId15"/>
    <p:sldId id="277" r:id="rId16"/>
    <p:sldId id="270" r:id="rId17"/>
    <p:sldId id="275" r:id="rId18"/>
    <p:sldId id="276" r:id="rId19"/>
    <p:sldId id="260" r:id="rId20"/>
    <p:sldId id="278" r:id="rId21"/>
    <p:sldId id="280" r:id="rId22"/>
    <p:sldId id="286" r:id="rId23"/>
    <p:sldId id="281" r:id="rId24"/>
    <p:sldId id="274" r:id="rId25"/>
    <p:sldId id="282" r:id="rId26"/>
    <p:sldId id="284" r:id="rId27"/>
    <p:sldId id="287" r:id="rId28"/>
    <p:sldId id="312" r:id="rId29"/>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0" autoAdjust="0"/>
    <p:restoredTop sz="92344" autoAdjust="0"/>
  </p:normalViewPr>
  <p:slideViewPr>
    <p:cSldViewPr snapToGrid="0" showGuides="1">
      <p:cViewPr varScale="1">
        <p:scale>
          <a:sx n="105" d="100"/>
          <a:sy n="105" d="100"/>
        </p:scale>
        <p:origin x="774" y="102"/>
      </p:cViewPr>
      <p:guideLst>
        <p:guide orient="horz" pos="2160"/>
        <p:guide pos="3840"/>
      </p:guideLst>
    </p:cSldViewPr>
  </p:slideViewPr>
  <p:notesTextViewPr>
    <p:cViewPr>
      <p:scale>
        <a:sx n="1" d="1"/>
        <a:sy n="1" d="1"/>
      </p:scale>
      <p:origin x="0" y="0"/>
    </p:cViewPr>
  </p:notesTextViewPr>
  <p:sorterViewPr>
    <p:cViewPr>
      <p:scale>
        <a:sx n="43" d="100"/>
        <a:sy n="43"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4" Type="http://schemas.openxmlformats.org/officeDocument/2006/relationships/tags" Target="tags/tag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0EB66-2C8E-4155-9EBF-8BF6EC7493F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F7109-F172-4349-A2B4-4704D4DCC2A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A53BB4-FCC6-4282-A71B-23812E68FC5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E0206D-21FB-4EA8-BC66-26FBD14A15A4}"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978EC3C-C88E-4849-B229-230AE78B77F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243E0B-0560-46C9-BA5B-0CE72FD95C73}"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8EC3C-C88E-4849-B229-230AE78B77F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43E0B-0560-46C9-BA5B-0CE72FD95C7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53BB4-FCC6-4282-A71B-23812E68FC5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0206D-21FB-4EA8-BC66-26FBD14A15A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2BA7A-67E9-481D-855B-F5ED09AEA72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DC6E9-B5F3-46E1-94B4-7755F40CC5D5}"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9.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0.emf"/><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3.emf"/><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4.jpe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16.jpeg"/><Relationship Id="rId7" Type="http://schemas.openxmlformats.org/officeDocument/2006/relationships/tags" Target="../tags/tag2.xml"/><Relationship Id="rId6" Type="http://schemas.openxmlformats.org/officeDocument/2006/relationships/image" Target="../media/image15.png"/><Relationship Id="rId5" Type="http://schemas.openxmlformats.org/officeDocument/2006/relationships/tags" Target="../tags/tag1.xm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0" Type="http://schemas.openxmlformats.org/officeDocument/2006/relationships/notesSlide" Target="../notesSlides/notesSlide1.xm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8.emf"/><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966554" y="186113"/>
            <a:ext cx="3957556" cy="5739722"/>
            <a:chOff x="4442052" y="896257"/>
            <a:chExt cx="3722687" cy="5399088"/>
          </a:xfrm>
        </p:grpSpPr>
        <p:sp>
          <p:nvSpPr>
            <p:cNvPr id="10" name="Freeform 6"/>
            <p:cNvSpPr/>
            <p:nvPr/>
          </p:nvSpPr>
          <p:spPr bwMode="auto">
            <a:xfrm>
              <a:off x="6288314" y="1367745"/>
              <a:ext cx="312737" cy="1047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571">
                  <a:moveTo>
                    <a:pt x="5" y="565"/>
                  </a:moveTo>
                  <a:cubicBezTo>
                    <a:pt x="24" y="571"/>
                    <a:pt x="43" y="547"/>
                    <a:pt x="52" y="535"/>
                  </a:cubicBezTo>
                  <a:cubicBezTo>
                    <a:pt x="77" y="504"/>
                    <a:pt x="96" y="468"/>
                    <a:pt x="113" y="432"/>
                  </a:cubicBezTo>
                  <a:cubicBezTo>
                    <a:pt x="130" y="396"/>
                    <a:pt x="145" y="358"/>
                    <a:pt x="154" y="319"/>
                  </a:cubicBezTo>
                  <a:cubicBezTo>
                    <a:pt x="164" y="271"/>
                    <a:pt x="163" y="220"/>
                    <a:pt x="157" y="170"/>
                  </a:cubicBezTo>
                  <a:cubicBezTo>
                    <a:pt x="151" y="114"/>
                    <a:pt x="137" y="57"/>
                    <a:pt x="115" y="5"/>
                  </a:cubicBezTo>
                  <a:cubicBezTo>
                    <a:pt x="112" y="0"/>
                    <a:pt x="105" y="4"/>
                    <a:pt x="107" y="10"/>
                  </a:cubicBezTo>
                  <a:cubicBezTo>
                    <a:pt x="151" y="112"/>
                    <a:pt x="170" y="243"/>
                    <a:pt x="136" y="351"/>
                  </a:cubicBezTo>
                  <a:cubicBezTo>
                    <a:pt x="121" y="397"/>
                    <a:pt x="100" y="442"/>
                    <a:pt x="76" y="484"/>
                  </a:cubicBezTo>
                  <a:cubicBezTo>
                    <a:pt x="65" y="502"/>
                    <a:pt x="54" y="520"/>
                    <a:pt x="40" y="535"/>
                  </a:cubicBezTo>
                  <a:cubicBezTo>
                    <a:pt x="33" y="543"/>
                    <a:pt x="20" y="560"/>
                    <a:pt x="8" y="556"/>
                  </a:cubicBezTo>
                  <a:cubicBezTo>
                    <a:pt x="2" y="554"/>
                    <a:pt x="0" y="563"/>
                    <a:pt x="5" y="565"/>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7"/>
            <p:cNvSpPr>
              <a:spLocks noEditPoints="1"/>
            </p:cNvSpPr>
            <p:nvPr/>
          </p:nvSpPr>
          <p:spPr bwMode="auto">
            <a:xfrm>
              <a:off x="4881789" y="2234520"/>
              <a:ext cx="2833687" cy="40608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1" h="2213">
                  <a:moveTo>
                    <a:pt x="1450" y="1334"/>
                  </a:moveTo>
                  <a:cubicBezTo>
                    <a:pt x="1432" y="1256"/>
                    <a:pt x="1435" y="1167"/>
                    <a:pt x="1492" y="1108"/>
                  </a:cubicBezTo>
                  <a:cubicBezTo>
                    <a:pt x="1435" y="1050"/>
                    <a:pt x="1432" y="960"/>
                    <a:pt x="1450" y="883"/>
                  </a:cubicBezTo>
                  <a:cubicBezTo>
                    <a:pt x="1469" y="806"/>
                    <a:pt x="1474" y="799"/>
                    <a:pt x="1504" y="688"/>
                  </a:cubicBezTo>
                  <a:cubicBezTo>
                    <a:pt x="1541" y="552"/>
                    <a:pt x="1516" y="436"/>
                    <a:pt x="1493" y="389"/>
                  </a:cubicBezTo>
                  <a:cubicBezTo>
                    <a:pt x="1454" y="308"/>
                    <a:pt x="1361" y="252"/>
                    <a:pt x="1266" y="259"/>
                  </a:cubicBezTo>
                  <a:cubicBezTo>
                    <a:pt x="1244" y="185"/>
                    <a:pt x="1175" y="128"/>
                    <a:pt x="1098" y="101"/>
                  </a:cubicBezTo>
                  <a:cubicBezTo>
                    <a:pt x="1021" y="74"/>
                    <a:pt x="940" y="72"/>
                    <a:pt x="858" y="78"/>
                  </a:cubicBezTo>
                  <a:cubicBezTo>
                    <a:pt x="855" y="39"/>
                    <a:pt x="827" y="0"/>
                    <a:pt x="770" y="0"/>
                  </a:cubicBezTo>
                  <a:cubicBezTo>
                    <a:pt x="722" y="0"/>
                    <a:pt x="686" y="39"/>
                    <a:pt x="683" y="78"/>
                  </a:cubicBezTo>
                  <a:cubicBezTo>
                    <a:pt x="601" y="72"/>
                    <a:pt x="520" y="74"/>
                    <a:pt x="443" y="101"/>
                  </a:cubicBezTo>
                  <a:cubicBezTo>
                    <a:pt x="366" y="128"/>
                    <a:pt x="297" y="185"/>
                    <a:pt x="275" y="259"/>
                  </a:cubicBezTo>
                  <a:cubicBezTo>
                    <a:pt x="180" y="252"/>
                    <a:pt x="87" y="308"/>
                    <a:pt x="48" y="389"/>
                  </a:cubicBezTo>
                  <a:cubicBezTo>
                    <a:pt x="25" y="436"/>
                    <a:pt x="0" y="552"/>
                    <a:pt x="36" y="688"/>
                  </a:cubicBezTo>
                  <a:cubicBezTo>
                    <a:pt x="66" y="799"/>
                    <a:pt x="72" y="806"/>
                    <a:pt x="90" y="883"/>
                  </a:cubicBezTo>
                  <a:cubicBezTo>
                    <a:pt x="109" y="960"/>
                    <a:pt x="106" y="1050"/>
                    <a:pt x="48" y="1108"/>
                  </a:cubicBezTo>
                  <a:cubicBezTo>
                    <a:pt x="106" y="1167"/>
                    <a:pt x="109" y="1256"/>
                    <a:pt x="90" y="1334"/>
                  </a:cubicBezTo>
                  <a:cubicBezTo>
                    <a:pt x="72" y="1410"/>
                    <a:pt x="66" y="1418"/>
                    <a:pt x="36" y="1529"/>
                  </a:cubicBezTo>
                  <a:cubicBezTo>
                    <a:pt x="0" y="1665"/>
                    <a:pt x="25" y="1781"/>
                    <a:pt x="48" y="1828"/>
                  </a:cubicBezTo>
                  <a:cubicBezTo>
                    <a:pt x="87" y="1909"/>
                    <a:pt x="180" y="1965"/>
                    <a:pt x="275" y="1958"/>
                  </a:cubicBezTo>
                  <a:cubicBezTo>
                    <a:pt x="297" y="2032"/>
                    <a:pt x="366" y="2089"/>
                    <a:pt x="443" y="2116"/>
                  </a:cubicBezTo>
                  <a:cubicBezTo>
                    <a:pt x="480" y="2129"/>
                    <a:pt x="522" y="2125"/>
                    <a:pt x="563" y="2121"/>
                  </a:cubicBezTo>
                  <a:cubicBezTo>
                    <a:pt x="608" y="2116"/>
                    <a:pt x="653" y="2112"/>
                    <a:pt x="692" y="2129"/>
                  </a:cubicBezTo>
                  <a:cubicBezTo>
                    <a:pt x="767" y="2162"/>
                    <a:pt x="774" y="2213"/>
                    <a:pt x="774" y="2213"/>
                  </a:cubicBezTo>
                  <a:cubicBezTo>
                    <a:pt x="774" y="2213"/>
                    <a:pt x="787" y="2163"/>
                    <a:pt x="849" y="2129"/>
                  </a:cubicBezTo>
                  <a:cubicBezTo>
                    <a:pt x="888" y="2108"/>
                    <a:pt x="934" y="2114"/>
                    <a:pt x="981" y="2119"/>
                  </a:cubicBezTo>
                  <a:cubicBezTo>
                    <a:pt x="1021" y="2124"/>
                    <a:pt x="1062" y="2128"/>
                    <a:pt x="1098" y="2116"/>
                  </a:cubicBezTo>
                  <a:cubicBezTo>
                    <a:pt x="1175" y="2089"/>
                    <a:pt x="1244" y="2032"/>
                    <a:pt x="1266" y="1958"/>
                  </a:cubicBezTo>
                  <a:cubicBezTo>
                    <a:pt x="1361" y="1965"/>
                    <a:pt x="1454" y="1909"/>
                    <a:pt x="1493" y="1828"/>
                  </a:cubicBezTo>
                  <a:cubicBezTo>
                    <a:pt x="1516" y="1781"/>
                    <a:pt x="1541" y="1665"/>
                    <a:pt x="1504" y="1529"/>
                  </a:cubicBezTo>
                  <a:cubicBezTo>
                    <a:pt x="1474" y="1418"/>
                    <a:pt x="1469" y="1410"/>
                    <a:pt x="1450" y="1334"/>
                  </a:cubicBezTo>
                  <a:moveTo>
                    <a:pt x="768" y="155"/>
                  </a:moveTo>
                  <a:cubicBezTo>
                    <a:pt x="739" y="155"/>
                    <a:pt x="716" y="132"/>
                    <a:pt x="716" y="103"/>
                  </a:cubicBezTo>
                  <a:cubicBezTo>
                    <a:pt x="716" y="74"/>
                    <a:pt x="739" y="51"/>
                    <a:pt x="768" y="51"/>
                  </a:cubicBezTo>
                  <a:cubicBezTo>
                    <a:pt x="797" y="51"/>
                    <a:pt x="820" y="74"/>
                    <a:pt x="820" y="103"/>
                  </a:cubicBezTo>
                  <a:cubicBezTo>
                    <a:pt x="820" y="132"/>
                    <a:pt x="797" y="155"/>
                    <a:pt x="768" y="155"/>
                  </a:cubicBezTo>
                </a:path>
              </a:pathLst>
            </a:custGeom>
            <a:solidFill>
              <a:srgbClr val="BEE5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Freeform 8"/>
            <p:cNvSpPr/>
            <p:nvPr/>
          </p:nvSpPr>
          <p:spPr bwMode="auto">
            <a:xfrm>
              <a:off x="4934177" y="4918982"/>
              <a:ext cx="2738437" cy="6048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9" h="330">
                  <a:moveTo>
                    <a:pt x="46" y="0"/>
                  </a:moveTo>
                  <a:cubicBezTo>
                    <a:pt x="46" y="0"/>
                    <a:pt x="46" y="0"/>
                    <a:pt x="46" y="0"/>
                  </a:cubicBezTo>
                  <a:cubicBezTo>
                    <a:pt x="42" y="16"/>
                    <a:pt x="37" y="30"/>
                    <a:pt x="32" y="49"/>
                  </a:cubicBezTo>
                  <a:cubicBezTo>
                    <a:pt x="35" y="50"/>
                    <a:pt x="39" y="51"/>
                    <a:pt x="42" y="51"/>
                  </a:cubicBezTo>
                  <a:cubicBezTo>
                    <a:pt x="33" y="93"/>
                    <a:pt x="24" y="134"/>
                    <a:pt x="16" y="176"/>
                  </a:cubicBezTo>
                  <a:cubicBezTo>
                    <a:pt x="10" y="201"/>
                    <a:pt x="5" y="226"/>
                    <a:pt x="0" y="251"/>
                  </a:cubicBezTo>
                  <a:cubicBezTo>
                    <a:pt x="244" y="303"/>
                    <a:pt x="493" y="330"/>
                    <a:pt x="741" y="330"/>
                  </a:cubicBezTo>
                  <a:cubicBezTo>
                    <a:pt x="748" y="330"/>
                    <a:pt x="748" y="330"/>
                    <a:pt x="748" y="330"/>
                  </a:cubicBezTo>
                  <a:cubicBezTo>
                    <a:pt x="996" y="330"/>
                    <a:pt x="1245" y="304"/>
                    <a:pt x="1489" y="251"/>
                  </a:cubicBezTo>
                  <a:cubicBezTo>
                    <a:pt x="1483" y="224"/>
                    <a:pt x="1478" y="197"/>
                    <a:pt x="1472" y="170"/>
                  </a:cubicBezTo>
                  <a:cubicBezTo>
                    <a:pt x="1472" y="170"/>
                    <a:pt x="1472" y="170"/>
                    <a:pt x="1472" y="170"/>
                  </a:cubicBezTo>
                  <a:cubicBezTo>
                    <a:pt x="1472" y="170"/>
                    <a:pt x="1472" y="170"/>
                    <a:pt x="1472" y="170"/>
                  </a:cubicBezTo>
                  <a:cubicBezTo>
                    <a:pt x="1472" y="170"/>
                    <a:pt x="1472" y="170"/>
                    <a:pt x="1472" y="170"/>
                  </a:cubicBezTo>
                  <a:cubicBezTo>
                    <a:pt x="1464" y="131"/>
                    <a:pt x="1456" y="91"/>
                    <a:pt x="1447" y="52"/>
                  </a:cubicBezTo>
                  <a:cubicBezTo>
                    <a:pt x="1449" y="51"/>
                    <a:pt x="1451" y="51"/>
                    <a:pt x="1454" y="50"/>
                  </a:cubicBezTo>
                  <a:cubicBezTo>
                    <a:pt x="1448" y="31"/>
                    <a:pt x="1443" y="17"/>
                    <a:pt x="1439" y="1"/>
                  </a:cubicBezTo>
                  <a:cubicBezTo>
                    <a:pt x="1210" y="50"/>
                    <a:pt x="977" y="75"/>
                    <a:pt x="745" y="75"/>
                  </a:cubicBezTo>
                  <a:cubicBezTo>
                    <a:pt x="510" y="75"/>
                    <a:pt x="276" y="50"/>
                    <a:pt x="46" y="0"/>
                  </a:cubicBezTo>
                </a:path>
              </a:pathLst>
            </a:custGeom>
            <a:solidFill>
              <a:srgbClr val="ADD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Freeform 9"/>
            <p:cNvSpPr/>
            <p:nvPr/>
          </p:nvSpPr>
          <p:spPr bwMode="auto">
            <a:xfrm>
              <a:off x="5019902" y="2478995"/>
              <a:ext cx="1081087"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639">
                  <a:moveTo>
                    <a:pt x="46" y="639"/>
                  </a:moveTo>
                  <a:cubicBezTo>
                    <a:pt x="24" y="565"/>
                    <a:pt x="24" y="565"/>
                    <a:pt x="24" y="565"/>
                  </a:cubicBezTo>
                  <a:cubicBezTo>
                    <a:pt x="20" y="552"/>
                    <a:pt x="16" y="540"/>
                    <a:pt x="13" y="527"/>
                  </a:cubicBezTo>
                  <a:cubicBezTo>
                    <a:pt x="12" y="521"/>
                    <a:pt x="10" y="515"/>
                    <a:pt x="9" y="509"/>
                  </a:cubicBezTo>
                  <a:cubicBezTo>
                    <a:pt x="8" y="502"/>
                    <a:pt x="6" y="496"/>
                    <a:pt x="6" y="489"/>
                  </a:cubicBezTo>
                  <a:cubicBezTo>
                    <a:pt x="3" y="470"/>
                    <a:pt x="3" y="470"/>
                    <a:pt x="3" y="470"/>
                  </a:cubicBezTo>
                  <a:cubicBezTo>
                    <a:pt x="1" y="451"/>
                    <a:pt x="1" y="451"/>
                    <a:pt x="1" y="451"/>
                  </a:cubicBezTo>
                  <a:cubicBezTo>
                    <a:pt x="0" y="444"/>
                    <a:pt x="0" y="438"/>
                    <a:pt x="0" y="431"/>
                  </a:cubicBezTo>
                  <a:cubicBezTo>
                    <a:pt x="0" y="425"/>
                    <a:pt x="0" y="418"/>
                    <a:pt x="0" y="412"/>
                  </a:cubicBezTo>
                  <a:cubicBezTo>
                    <a:pt x="0" y="405"/>
                    <a:pt x="0" y="399"/>
                    <a:pt x="0" y="392"/>
                  </a:cubicBezTo>
                  <a:cubicBezTo>
                    <a:pt x="1" y="386"/>
                    <a:pt x="1" y="380"/>
                    <a:pt x="2" y="373"/>
                  </a:cubicBezTo>
                  <a:cubicBezTo>
                    <a:pt x="3" y="360"/>
                    <a:pt x="5" y="347"/>
                    <a:pt x="7" y="335"/>
                  </a:cubicBezTo>
                  <a:cubicBezTo>
                    <a:pt x="10" y="322"/>
                    <a:pt x="13" y="309"/>
                    <a:pt x="17" y="297"/>
                  </a:cubicBezTo>
                  <a:cubicBezTo>
                    <a:pt x="19" y="291"/>
                    <a:pt x="21" y="285"/>
                    <a:pt x="24" y="279"/>
                  </a:cubicBezTo>
                  <a:cubicBezTo>
                    <a:pt x="29" y="270"/>
                    <a:pt x="29" y="270"/>
                    <a:pt x="29" y="270"/>
                  </a:cubicBezTo>
                  <a:cubicBezTo>
                    <a:pt x="34" y="262"/>
                    <a:pt x="34" y="262"/>
                    <a:pt x="34" y="262"/>
                  </a:cubicBezTo>
                  <a:cubicBezTo>
                    <a:pt x="41" y="251"/>
                    <a:pt x="50" y="241"/>
                    <a:pt x="59" y="232"/>
                  </a:cubicBezTo>
                  <a:cubicBezTo>
                    <a:pt x="69" y="223"/>
                    <a:pt x="79" y="215"/>
                    <a:pt x="91" y="208"/>
                  </a:cubicBezTo>
                  <a:cubicBezTo>
                    <a:pt x="102" y="201"/>
                    <a:pt x="114" y="196"/>
                    <a:pt x="126" y="191"/>
                  </a:cubicBezTo>
                  <a:cubicBezTo>
                    <a:pt x="138" y="187"/>
                    <a:pt x="151" y="184"/>
                    <a:pt x="164" y="182"/>
                  </a:cubicBezTo>
                  <a:cubicBezTo>
                    <a:pt x="171" y="181"/>
                    <a:pt x="177" y="181"/>
                    <a:pt x="184" y="181"/>
                  </a:cubicBezTo>
                  <a:cubicBezTo>
                    <a:pt x="193" y="182"/>
                    <a:pt x="193" y="182"/>
                    <a:pt x="193" y="182"/>
                  </a:cubicBezTo>
                  <a:cubicBezTo>
                    <a:pt x="197" y="182"/>
                    <a:pt x="200" y="182"/>
                    <a:pt x="203" y="182"/>
                  </a:cubicBezTo>
                  <a:cubicBezTo>
                    <a:pt x="242" y="185"/>
                    <a:pt x="242" y="185"/>
                    <a:pt x="242" y="185"/>
                  </a:cubicBezTo>
                  <a:cubicBezTo>
                    <a:pt x="240" y="187"/>
                    <a:pt x="240" y="187"/>
                    <a:pt x="240" y="187"/>
                  </a:cubicBezTo>
                  <a:cubicBezTo>
                    <a:pt x="248" y="161"/>
                    <a:pt x="248" y="161"/>
                    <a:pt x="248" y="161"/>
                  </a:cubicBezTo>
                  <a:cubicBezTo>
                    <a:pt x="252" y="148"/>
                    <a:pt x="252" y="148"/>
                    <a:pt x="252" y="148"/>
                  </a:cubicBezTo>
                  <a:cubicBezTo>
                    <a:pt x="253" y="146"/>
                    <a:pt x="253" y="144"/>
                    <a:pt x="254" y="141"/>
                  </a:cubicBezTo>
                  <a:cubicBezTo>
                    <a:pt x="256" y="135"/>
                    <a:pt x="256" y="135"/>
                    <a:pt x="256" y="135"/>
                  </a:cubicBezTo>
                  <a:cubicBezTo>
                    <a:pt x="257" y="133"/>
                    <a:pt x="258" y="131"/>
                    <a:pt x="259" y="129"/>
                  </a:cubicBezTo>
                  <a:cubicBezTo>
                    <a:pt x="260" y="126"/>
                    <a:pt x="261" y="124"/>
                    <a:pt x="262" y="122"/>
                  </a:cubicBezTo>
                  <a:cubicBezTo>
                    <a:pt x="264" y="118"/>
                    <a:pt x="266" y="114"/>
                    <a:pt x="268" y="110"/>
                  </a:cubicBezTo>
                  <a:cubicBezTo>
                    <a:pt x="273" y="102"/>
                    <a:pt x="279" y="95"/>
                    <a:pt x="285" y="88"/>
                  </a:cubicBezTo>
                  <a:cubicBezTo>
                    <a:pt x="288" y="85"/>
                    <a:pt x="291" y="82"/>
                    <a:pt x="294" y="78"/>
                  </a:cubicBezTo>
                  <a:cubicBezTo>
                    <a:pt x="297" y="75"/>
                    <a:pt x="300" y="72"/>
                    <a:pt x="304" y="69"/>
                  </a:cubicBezTo>
                  <a:cubicBezTo>
                    <a:pt x="307" y="66"/>
                    <a:pt x="311" y="63"/>
                    <a:pt x="314" y="61"/>
                  </a:cubicBezTo>
                  <a:cubicBezTo>
                    <a:pt x="320" y="56"/>
                    <a:pt x="320" y="56"/>
                    <a:pt x="320" y="56"/>
                  </a:cubicBezTo>
                  <a:cubicBezTo>
                    <a:pt x="326" y="53"/>
                    <a:pt x="326" y="53"/>
                    <a:pt x="326" y="53"/>
                  </a:cubicBezTo>
                  <a:cubicBezTo>
                    <a:pt x="333" y="47"/>
                    <a:pt x="341" y="43"/>
                    <a:pt x="349" y="38"/>
                  </a:cubicBezTo>
                  <a:cubicBezTo>
                    <a:pt x="357" y="34"/>
                    <a:pt x="365" y="30"/>
                    <a:pt x="373" y="27"/>
                  </a:cubicBezTo>
                  <a:cubicBezTo>
                    <a:pt x="382" y="24"/>
                    <a:pt x="390" y="20"/>
                    <a:pt x="399" y="18"/>
                  </a:cubicBezTo>
                  <a:cubicBezTo>
                    <a:pt x="408" y="15"/>
                    <a:pt x="416" y="13"/>
                    <a:pt x="425" y="11"/>
                  </a:cubicBezTo>
                  <a:cubicBezTo>
                    <a:pt x="443" y="7"/>
                    <a:pt x="461" y="4"/>
                    <a:pt x="479" y="2"/>
                  </a:cubicBezTo>
                  <a:cubicBezTo>
                    <a:pt x="497" y="1"/>
                    <a:pt x="515" y="0"/>
                    <a:pt x="533" y="0"/>
                  </a:cubicBezTo>
                  <a:cubicBezTo>
                    <a:pt x="542" y="0"/>
                    <a:pt x="551" y="1"/>
                    <a:pt x="560" y="1"/>
                  </a:cubicBezTo>
                  <a:cubicBezTo>
                    <a:pt x="587" y="2"/>
                    <a:pt x="587" y="2"/>
                    <a:pt x="587" y="2"/>
                  </a:cubicBezTo>
                  <a:cubicBezTo>
                    <a:pt x="587" y="2"/>
                    <a:pt x="587" y="2"/>
                    <a:pt x="587" y="2"/>
                  </a:cubicBezTo>
                  <a:cubicBezTo>
                    <a:pt x="588" y="4"/>
                    <a:pt x="588" y="4"/>
                    <a:pt x="588" y="4"/>
                  </a:cubicBezTo>
                  <a:cubicBezTo>
                    <a:pt x="587" y="2"/>
                    <a:pt x="587" y="2"/>
                    <a:pt x="587" y="2"/>
                  </a:cubicBezTo>
                  <a:cubicBezTo>
                    <a:pt x="587" y="2"/>
                    <a:pt x="587" y="2"/>
                    <a:pt x="587" y="2"/>
                  </a:cubicBezTo>
                  <a:cubicBezTo>
                    <a:pt x="560" y="1"/>
                    <a:pt x="560" y="1"/>
                    <a:pt x="560" y="1"/>
                  </a:cubicBezTo>
                  <a:cubicBezTo>
                    <a:pt x="551" y="1"/>
                    <a:pt x="542" y="1"/>
                    <a:pt x="533" y="1"/>
                  </a:cubicBezTo>
                  <a:cubicBezTo>
                    <a:pt x="515" y="1"/>
                    <a:pt x="497" y="2"/>
                    <a:pt x="479" y="4"/>
                  </a:cubicBezTo>
                  <a:cubicBezTo>
                    <a:pt x="470" y="5"/>
                    <a:pt x="461" y="6"/>
                    <a:pt x="452" y="8"/>
                  </a:cubicBezTo>
                  <a:cubicBezTo>
                    <a:pt x="443" y="9"/>
                    <a:pt x="435" y="11"/>
                    <a:pt x="426" y="13"/>
                  </a:cubicBezTo>
                  <a:cubicBezTo>
                    <a:pt x="417" y="15"/>
                    <a:pt x="408" y="17"/>
                    <a:pt x="400" y="20"/>
                  </a:cubicBezTo>
                  <a:cubicBezTo>
                    <a:pt x="391" y="23"/>
                    <a:pt x="383" y="26"/>
                    <a:pt x="374" y="29"/>
                  </a:cubicBezTo>
                  <a:cubicBezTo>
                    <a:pt x="366" y="33"/>
                    <a:pt x="358" y="36"/>
                    <a:pt x="350" y="41"/>
                  </a:cubicBezTo>
                  <a:cubicBezTo>
                    <a:pt x="342" y="45"/>
                    <a:pt x="334" y="50"/>
                    <a:pt x="327" y="55"/>
                  </a:cubicBezTo>
                  <a:cubicBezTo>
                    <a:pt x="322" y="59"/>
                    <a:pt x="322" y="59"/>
                    <a:pt x="322" y="59"/>
                  </a:cubicBezTo>
                  <a:cubicBezTo>
                    <a:pt x="316" y="63"/>
                    <a:pt x="316" y="63"/>
                    <a:pt x="316" y="63"/>
                  </a:cubicBezTo>
                  <a:cubicBezTo>
                    <a:pt x="313" y="65"/>
                    <a:pt x="309" y="68"/>
                    <a:pt x="306" y="71"/>
                  </a:cubicBezTo>
                  <a:cubicBezTo>
                    <a:pt x="302" y="74"/>
                    <a:pt x="299" y="77"/>
                    <a:pt x="296" y="80"/>
                  </a:cubicBezTo>
                  <a:cubicBezTo>
                    <a:pt x="293" y="84"/>
                    <a:pt x="290" y="87"/>
                    <a:pt x="287" y="90"/>
                  </a:cubicBezTo>
                  <a:cubicBezTo>
                    <a:pt x="281" y="97"/>
                    <a:pt x="276" y="104"/>
                    <a:pt x="271" y="112"/>
                  </a:cubicBezTo>
                  <a:cubicBezTo>
                    <a:pt x="268" y="116"/>
                    <a:pt x="267" y="120"/>
                    <a:pt x="264" y="124"/>
                  </a:cubicBezTo>
                  <a:cubicBezTo>
                    <a:pt x="263" y="126"/>
                    <a:pt x="263" y="128"/>
                    <a:pt x="262" y="130"/>
                  </a:cubicBezTo>
                  <a:cubicBezTo>
                    <a:pt x="261" y="132"/>
                    <a:pt x="260" y="134"/>
                    <a:pt x="259" y="136"/>
                  </a:cubicBezTo>
                  <a:cubicBezTo>
                    <a:pt x="257" y="142"/>
                    <a:pt x="257" y="142"/>
                    <a:pt x="257" y="142"/>
                  </a:cubicBezTo>
                  <a:cubicBezTo>
                    <a:pt x="256" y="144"/>
                    <a:pt x="256" y="147"/>
                    <a:pt x="255" y="149"/>
                  </a:cubicBezTo>
                  <a:cubicBezTo>
                    <a:pt x="251" y="162"/>
                    <a:pt x="251" y="162"/>
                    <a:pt x="251" y="162"/>
                  </a:cubicBezTo>
                  <a:cubicBezTo>
                    <a:pt x="243" y="188"/>
                    <a:pt x="243" y="188"/>
                    <a:pt x="243" y="188"/>
                  </a:cubicBezTo>
                  <a:cubicBezTo>
                    <a:pt x="243" y="189"/>
                    <a:pt x="243" y="189"/>
                    <a:pt x="243" y="189"/>
                  </a:cubicBezTo>
                  <a:cubicBezTo>
                    <a:pt x="242" y="189"/>
                    <a:pt x="242" y="189"/>
                    <a:pt x="242" y="189"/>
                  </a:cubicBezTo>
                  <a:cubicBezTo>
                    <a:pt x="203" y="186"/>
                    <a:pt x="203" y="186"/>
                    <a:pt x="203" y="186"/>
                  </a:cubicBezTo>
                  <a:cubicBezTo>
                    <a:pt x="200" y="186"/>
                    <a:pt x="196" y="185"/>
                    <a:pt x="193" y="185"/>
                  </a:cubicBezTo>
                  <a:cubicBezTo>
                    <a:pt x="184" y="185"/>
                    <a:pt x="184" y="185"/>
                    <a:pt x="184" y="185"/>
                  </a:cubicBezTo>
                  <a:cubicBezTo>
                    <a:pt x="177" y="185"/>
                    <a:pt x="171" y="185"/>
                    <a:pt x="164" y="186"/>
                  </a:cubicBezTo>
                  <a:cubicBezTo>
                    <a:pt x="152" y="188"/>
                    <a:pt x="139" y="191"/>
                    <a:pt x="127" y="195"/>
                  </a:cubicBezTo>
                  <a:cubicBezTo>
                    <a:pt x="115" y="199"/>
                    <a:pt x="103" y="205"/>
                    <a:pt x="92" y="211"/>
                  </a:cubicBezTo>
                  <a:cubicBezTo>
                    <a:pt x="81" y="218"/>
                    <a:pt x="71" y="226"/>
                    <a:pt x="62" y="234"/>
                  </a:cubicBezTo>
                  <a:cubicBezTo>
                    <a:pt x="52" y="243"/>
                    <a:pt x="44" y="253"/>
                    <a:pt x="37" y="263"/>
                  </a:cubicBezTo>
                  <a:cubicBezTo>
                    <a:pt x="32" y="272"/>
                    <a:pt x="32" y="272"/>
                    <a:pt x="32" y="272"/>
                  </a:cubicBezTo>
                  <a:cubicBezTo>
                    <a:pt x="27" y="280"/>
                    <a:pt x="27" y="280"/>
                    <a:pt x="27" y="280"/>
                  </a:cubicBezTo>
                  <a:cubicBezTo>
                    <a:pt x="24" y="286"/>
                    <a:pt x="22" y="292"/>
                    <a:pt x="20" y="298"/>
                  </a:cubicBezTo>
                  <a:cubicBezTo>
                    <a:pt x="16" y="310"/>
                    <a:pt x="13" y="322"/>
                    <a:pt x="10" y="335"/>
                  </a:cubicBezTo>
                  <a:cubicBezTo>
                    <a:pt x="7" y="348"/>
                    <a:pt x="6" y="361"/>
                    <a:pt x="4" y="373"/>
                  </a:cubicBezTo>
                  <a:cubicBezTo>
                    <a:pt x="4" y="380"/>
                    <a:pt x="3" y="386"/>
                    <a:pt x="3" y="393"/>
                  </a:cubicBezTo>
                  <a:cubicBezTo>
                    <a:pt x="3" y="399"/>
                    <a:pt x="2" y="405"/>
                    <a:pt x="2" y="412"/>
                  </a:cubicBezTo>
                  <a:cubicBezTo>
                    <a:pt x="2" y="418"/>
                    <a:pt x="2" y="425"/>
                    <a:pt x="2" y="431"/>
                  </a:cubicBezTo>
                  <a:cubicBezTo>
                    <a:pt x="3" y="438"/>
                    <a:pt x="3" y="444"/>
                    <a:pt x="3" y="451"/>
                  </a:cubicBezTo>
                  <a:cubicBezTo>
                    <a:pt x="5" y="470"/>
                    <a:pt x="5" y="470"/>
                    <a:pt x="5" y="470"/>
                  </a:cubicBezTo>
                  <a:cubicBezTo>
                    <a:pt x="8" y="489"/>
                    <a:pt x="8" y="489"/>
                    <a:pt x="8" y="489"/>
                  </a:cubicBezTo>
                  <a:cubicBezTo>
                    <a:pt x="8" y="496"/>
                    <a:pt x="10" y="502"/>
                    <a:pt x="11" y="508"/>
                  </a:cubicBezTo>
                  <a:cubicBezTo>
                    <a:pt x="12" y="514"/>
                    <a:pt x="14" y="521"/>
                    <a:pt x="15" y="527"/>
                  </a:cubicBezTo>
                  <a:cubicBezTo>
                    <a:pt x="18" y="540"/>
                    <a:pt x="22" y="552"/>
                    <a:pt x="25" y="565"/>
                  </a:cubicBezTo>
                  <a:lnTo>
                    <a:pt x="46" y="639"/>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Freeform 10"/>
            <p:cNvSpPr/>
            <p:nvPr/>
          </p:nvSpPr>
          <p:spPr bwMode="auto">
            <a:xfrm>
              <a:off x="5023077" y="5085670"/>
              <a:ext cx="1177925" cy="968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528">
                  <a:moveTo>
                    <a:pt x="640" y="528"/>
                  </a:moveTo>
                  <a:cubicBezTo>
                    <a:pt x="622" y="520"/>
                    <a:pt x="602" y="515"/>
                    <a:pt x="582" y="513"/>
                  </a:cubicBezTo>
                  <a:cubicBezTo>
                    <a:pt x="561" y="511"/>
                    <a:pt x="541" y="511"/>
                    <a:pt x="521" y="513"/>
                  </a:cubicBezTo>
                  <a:cubicBezTo>
                    <a:pt x="501" y="514"/>
                    <a:pt x="480" y="516"/>
                    <a:pt x="460" y="518"/>
                  </a:cubicBezTo>
                  <a:cubicBezTo>
                    <a:pt x="450" y="519"/>
                    <a:pt x="440" y="520"/>
                    <a:pt x="430" y="520"/>
                  </a:cubicBezTo>
                  <a:cubicBezTo>
                    <a:pt x="420" y="520"/>
                    <a:pt x="409" y="519"/>
                    <a:pt x="399" y="517"/>
                  </a:cubicBezTo>
                  <a:cubicBezTo>
                    <a:pt x="394" y="516"/>
                    <a:pt x="389" y="515"/>
                    <a:pt x="384" y="513"/>
                  </a:cubicBezTo>
                  <a:cubicBezTo>
                    <a:pt x="380" y="511"/>
                    <a:pt x="375" y="510"/>
                    <a:pt x="370" y="508"/>
                  </a:cubicBezTo>
                  <a:cubicBezTo>
                    <a:pt x="363" y="504"/>
                    <a:pt x="363" y="504"/>
                    <a:pt x="363" y="504"/>
                  </a:cubicBezTo>
                  <a:cubicBezTo>
                    <a:pt x="356" y="501"/>
                    <a:pt x="356" y="501"/>
                    <a:pt x="356" y="501"/>
                  </a:cubicBezTo>
                  <a:cubicBezTo>
                    <a:pt x="351" y="499"/>
                    <a:pt x="347" y="496"/>
                    <a:pt x="343" y="494"/>
                  </a:cubicBezTo>
                  <a:cubicBezTo>
                    <a:pt x="338" y="492"/>
                    <a:pt x="334" y="489"/>
                    <a:pt x="329" y="486"/>
                  </a:cubicBezTo>
                  <a:cubicBezTo>
                    <a:pt x="325" y="483"/>
                    <a:pt x="321" y="480"/>
                    <a:pt x="317" y="477"/>
                  </a:cubicBezTo>
                  <a:cubicBezTo>
                    <a:pt x="309" y="471"/>
                    <a:pt x="301" y="464"/>
                    <a:pt x="294" y="457"/>
                  </a:cubicBezTo>
                  <a:cubicBezTo>
                    <a:pt x="287" y="450"/>
                    <a:pt x="280" y="442"/>
                    <a:pt x="274" y="434"/>
                  </a:cubicBezTo>
                  <a:cubicBezTo>
                    <a:pt x="268" y="426"/>
                    <a:pt x="263" y="417"/>
                    <a:pt x="258" y="407"/>
                  </a:cubicBezTo>
                  <a:cubicBezTo>
                    <a:pt x="256" y="403"/>
                    <a:pt x="255" y="398"/>
                    <a:pt x="253" y="393"/>
                  </a:cubicBezTo>
                  <a:cubicBezTo>
                    <a:pt x="249" y="378"/>
                    <a:pt x="249" y="378"/>
                    <a:pt x="249" y="378"/>
                  </a:cubicBezTo>
                  <a:cubicBezTo>
                    <a:pt x="240" y="349"/>
                    <a:pt x="240" y="349"/>
                    <a:pt x="240" y="349"/>
                  </a:cubicBezTo>
                  <a:cubicBezTo>
                    <a:pt x="242" y="350"/>
                    <a:pt x="242" y="350"/>
                    <a:pt x="242" y="350"/>
                  </a:cubicBezTo>
                  <a:cubicBezTo>
                    <a:pt x="210" y="353"/>
                    <a:pt x="210" y="353"/>
                    <a:pt x="210" y="353"/>
                  </a:cubicBezTo>
                  <a:cubicBezTo>
                    <a:pt x="204" y="353"/>
                    <a:pt x="199" y="354"/>
                    <a:pt x="194" y="354"/>
                  </a:cubicBezTo>
                  <a:cubicBezTo>
                    <a:pt x="186" y="354"/>
                    <a:pt x="186" y="354"/>
                    <a:pt x="186" y="354"/>
                  </a:cubicBezTo>
                  <a:cubicBezTo>
                    <a:pt x="184" y="354"/>
                    <a:pt x="184" y="354"/>
                    <a:pt x="184" y="354"/>
                  </a:cubicBezTo>
                  <a:cubicBezTo>
                    <a:pt x="183" y="354"/>
                    <a:pt x="183" y="354"/>
                    <a:pt x="183" y="354"/>
                  </a:cubicBezTo>
                  <a:cubicBezTo>
                    <a:pt x="183" y="354"/>
                    <a:pt x="183" y="354"/>
                    <a:pt x="183" y="354"/>
                  </a:cubicBezTo>
                  <a:cubicBezTo>
                    <a:pt x="182" y="354"/>
                    <a:pt x="182" y="354"/>
                    <a:pt x="182" y="354"/>
                  </a:cubicBezTo>
                  <a:cubicBezTo>
                    <a:pt x="178" y="354"/>
                    <a:pt x="178" y="354"/>
                    <a:pt x="178" y="354"/>
                  </a:cubicBezTo>
                  <a:cubicBezTo>
                    <a:pt x="167" y="354"/>
                    <a:pt x="156" y="352"/>
                    <a:pt x="146" y="350"/>
                  </a:cubicBezTo>
                  <a:cubicBezTo>
                    <a:pt x="140" y="348"/>
                    <a:pt x="135" y="347"/>
                    <a:pt x="130" y="346"/>
                  </a:cubicBezTo>
                  <a:cubicBezTo>
                    <a:pt x="122" y="343"/>
                    <a:pt x="122" y="343"/>
                    <a:pt x="122" y="343"/>
                  </a:cubicBezTo>
                  <a:cubicBezTo>
                    <a:pt x="115" y="340"/>
                    <a:pt x="115" y="340"/>
                    <a:pt x="115" y="340"/>
                  </a:cubicBezTo>
                  <a:cubicBezTo>
                    <a:pt x="110" y="338"/>
                    <a:pt x="105" y="335"/>
                    <a:pt x="100" y="333"/>
                  </a:cubicBezTo>
                  <a:cubicBezTo>
                    <a:pt x="96" y="330"/>
                    <a:pt x="91" y="328"/>
                    <a:pt x="86" y="325"/>
                  </a:cubicBezTo>
                  <a:cubicBezTo>
                    <a:pt x="80" y="320"/>
                    <a:pt x="80" y="320"/>
                    <a:pt x="80" y="320"/>
                  </a:cubicBezTo>
                  <a:cubicBezTo>
                    <a:pt x="77" y="319"/>
                    <a:pt x="75" y="317"/>
                    <a:pt x="73" y="315"/>
                  </a:cubicBezTo>
                  <a:cubicBezTo>
                    <a:pt x="69" y="312"/>
                    <a:pt x="65" y="308"/>
                    <a:pt x="61" y="305"/>
                  </a:cubicBezTo>
                  <a:cubicBezTo>
                    <a:pt x="53" y="298"/>
                    <a:pt x="46" y="290"/>
                    <a:pt x="39" y="281"/>
                  </a:cubicBezTo>
                  <a:cubicBezTo>
                    <a:pt x="33" y="272"/>
                    <a:pt x="27" y="263"/>
                    <a:pt x="23" y="253"/>
                  </a:cubicBezTo>
                  <a:cubicBezTo>
                    <a:pt x="18" y="243"/>
                    <a:pt x="15" y="233"/>
                    <a:pt x="12" y="223"/>
                  </a:cubicBezTo>
                  <a:cubicBezTo>
                    <a:pt x="10" y="212"/>
                    <a:pt x="7" y="202"/>
                    <a:pt x="6" y="191"/>
                  </a:cubicBezTo>
                  <a:cubicBezTo>
                    <a:pt x="4" y="181"/>
                    <a:pt x="2" y="170"/>
                    <a:pt x="2" y="159"/>
                  </a:cubicBezTo>
                  <a:cubicBezTo>
                    <a:pt x="1" y="149"/>
                    <a:pt x="0" y="138"/>
                    <a:pt x="0" y="127"/>
                  </a:cubicBezTo>
                  <a:cubicBezTo>
                    <a:pt x="0" y="111"/>
                    <a:pt x="0" y="111"/>
                    <a:pt x="0" y="111"/>
                  </a:cubicBezTo>
                  <a:cubicBezTo>
                    <a:pt x="0" y="106"/>
                    <a:pt x="0" y="101"/>
                    <a:pt x="1" y="95"/>
                  </a:cubicBezTo>
                  <a:cubicBezTo>
                    <a:pt x="1" y="90"/>
                    <a:pt x="1" y="85"/>
                    <a:pt x="2" y="79"/>
                  </a:cubicBezTo>
                  <a:cubicBezTo>
                    <a:pt x="2" y="74"/>
                    <a:pt x="3" y="69"/>
                    <a:pt x="4" y="63"/>
                  </a:cubicBezTo>
                  <a:cubicBezTo>
                    <a:pt x="6" y="47"/>
                    <a:pt x="6" y="47"/>
                    <a:pt x="6" y="47"/>
                  </a:cubicBezTo>
                  <a:cubicBezTo>
                    <a:pt x="7" y="42"/>
                    <a:pt x="8" y="37"/>
                    <a:pt x="9" y="32"/>
                  </a:cubicBezTo>
                  <a:cubicBezTo>
                    <a:pt x="10" y="24"/>
                    <a:pt x="10" y="24"/>
                    <a:pt x="10" y="24"/>
                  </a:cubicBezTo>
                  <a:cubicBezTo>
                    <a:pt x="12" y="16"/>
                    <a:pt x="12" y="16"/>
                    <a:pt x="12" y="16"/>
                  </a:cubicBezTo>
                  <a:cubicBezTo>
                    <a:pt x="16" y="0"/>
                    <a:pt x="16" y="0"/>
                    <a:pt x="16" y="0"/>
                  </a:cubicBezTo>
                  <a:cubicBezTo>
                    <a:pt x="12" y="16"/>
                    <a:pt x="12" y="16"/>
                    <a:pt x="12" y="16"/>
                  </a:cubicBezTo>
                  <a:cubicBezTo>
                    <a:pt x="11" y="24"/>
                    <a:pt x="11" y="24"/>
                    <a:pt x="11" y="24"/>
                  </a:cubicBezTo>
                  <a:cubicBezTo>
                    <a:pt x="9" y="32"/>
                    <a:pt x="9" y="32"/>
                    <a:pt x="9" y="32"/>
                  </a:cubicBezTo>
                  <a:cubicBezTo>
                    <a:pt x="8" y="37"/>
                    <a:pt x="7" y="42"/>
                    <a:pt x="7" y="48"/>
                  </a:cubicBezTo>
                  <a:cubicBezTo>
                    <a:pt x="5" y="63"/>
                    <a:pt x="5" y="63"/>
                    <a:pt x="5" y="63"/>
                  </a:cubicBezTo>
                  <a:cubicBezTo>
                    <a:pt x="4" y="69"/>
                    <a:pt x="4" y="74"/>
                    <a:pt x="3" y="79"/>
                  </a:cubicBezTo>
                  <a:cubicBezTo>
                    <a:pt x="3" y="85"/>
                    <a:pt x="2" y="90"/>
                    <a:pt x="2" y="95"/>
                  </a:cubicBezTo>
                  <a:cubicBezTo>
                    <a:pt x="2" y="101"/>
                    <a:pt x="2" y="106"/>
                    <a:pt x="2" y="111"/>
                  </a:cubicBezTo>
                  <a:cubicBezTo>
                    <a:pt x="2" y="127"/>
                    <a:pt x="2" y="127"/>
                    <a:pt x="2" y="127"/>
                  </a:cubicBezTo>
                  <a:cubicBezTo>
                    <a:pt x="2" y="138"/>
                    <a:pt x="3" y="149"/>
                    <a:pt x="4" y="159"/>
                  </a:cubicBezTo>
                  <a:cubicBezTo>
                    <a:pt x="5" y="170"/>
                    <a:pt x="6" y="180"/>
                    <a:pt x="8" y="191"/>
                  </a:cubicBezTo>
                  <a:cubicBezTo>
                    <a:pt x="10" y="201"/>
                    <a:pt x="12" y="212"/>
                    <a:pt x="15" y="222"/>
                  </a:cubicBezTo>
                  <a:cubicBezTo>
                    <a:pt x="18" y="232"/>
                    <a:pt x="21" y="242"/>
                    <a:pt x="25" y="252"/>
                  </a:cubicBezTo>
                  <a:cubicBezTo>
                    <a:pt x="30" y="262"/>
                    <a:pt x="35" y="271"/>
                    <a:pt x="42" y="279"/>
                  </a:cubicBezTo>
                  <a:cubicBezTo>
                    <a:pt x="48" y="288"/>
                    <a:pt x="55" y="295"/>
                    <a:pt x="63" y="303"/>
                  </a:cubicBezTo>
                  <a:cubicBezTo>
                    <a:pt x="67" y="306"/>
                    <a:pt x="71" y="310"/>
                    <a:pt x="75" y="313"/>
                  </a:cubicBezTo>
                  <a:cubicBezTo>
                    <a:pt x="77" y="314"/>
                    <a:pt x="79" y="316"/>
                    <a:pt x="81" y="318"/>
                  </a:cubicBezTo>
                  <a:cubicBezTo>
                    <a:pt x="88" y="322"/>
                    <a:pt x="88" y="322"/>
                    <a:pt x="88" y="322"/>
                  </a:cubicBezTo>
                  <a:cubicBezTo>
                    <a:pt x="92" y="325"/>
                    <a:pt x="97" y="327"/>
                    <a:pt x="102" y="330"/>
                  </a:cubicBezTo>
                  <a:cubicBezTo>
                    <a:pt x="107" y="332"/>
                    <a:pt x="111" y="335"/>
                    <a:pt x="116" y="337"/>
                  </a:cubicBezTo>
                  <a:cubicBezTo>
                    <a:pt x="124" y="340"/>
                    <a:pt x="124" y="340"/>
                    <a:pt x="124" y="340"/>
                  </a:cubicBezTo>
                  <a:cubicBezTo>
                    <a:pt x="131" y="342"/>
                    <a:pt x="131" y="342"/>
                    <a:pt x="131" y="342"/>
                  </a:cubicBezTo>
                  <a:cubicBezTo>
                    <a:pt x="136" y="344"/>
                    <a:pt x="141" y="345"/>
                    <a:pt x="146" y="346"/>
                  </a:cubicBezTo>
                  <a:cubicBezTo>
                    <a:pt x="157" y="349"/>
                    <a:pt x="167" y="350"/>
                    <a:pt x="178" y="350"/>
                  </a:cubicBezTo>
                  <a:cubicBezTo>
                    <a:pt x="182" y="351"/>
                    <a:pt x="182" y="351"/>
                    <a:pt x="182" y="351"/>
                  </a:cubicBezTo>
                  <a:cubicBezTo>
                    <a:pt x="183" y="351"/>
                    <a:pt x="183" y="351"/>
                    <a:pt x="183" y="351"/>
                  </a:cubicBezTo>
                  <a:cubicBezTo>
                    <a:pt x="183" y="351"/>
                    <a:pt x="183" y="351"/>
                    <a:pt x="183" y="351"/>
                  </a:cubicBezTo>
                  <a:cubicBezTo>
                    <a:pt x="184" y="351"/>
                    <a:pt x="184" y="351"/>
                    <a:pt x="184" y="351"/>
                  </a:cubicBezTo>
                  <a:cubicBezTo>
                    <a:pt x="186" y="351"/>
                    <a:pt x="186" y="351"/>
                    <a:pt x="186" y="351"/>
                  </a:cubicBezTo>
                  <a:cubicBezTo>
                    <a:pt x="194" y="350"/>
                    <a:pt x="194" y="350"/>
                    <a:pt x="194" y="350"/>
                  </a:cubicBezTo>
                  <a:cubicBezTo>
                    <a:pt x="199" y="350"/>
                    <a:pt x="204" y="349"/>
                    <a:pt x="209" y="349"/>
                  </a:cubicBezTo>
                  <a:cubicBezTo>
                    <a:pt x="241" y="346"/>
                    <a:pt x="241" y="346"/>
                    <a:pt x="241" y="346"/>
                  </a:cubicBezTo>
                  <a:cubicBezTo>
                    <a:pt x="243" y="346"/>
                    <a:pt x="243" y="346"/>
                    <a:pt x="243" y="346"/>
                  </a:cubicBezTo>
                  <a:cubicBezTo>
                    <a:pt x="243" y="348"/>
                    <a:pt x="243" y="348"/>
                    <a:pt x="243" y="348"/>
                  </a:cubicBezTo>
                  <a:cubicBezTo>
                    <a:pt x="252" y="377"/>
                    <a:pt x="252" y="377"/>
                    <a:pt x="252" y="377"/>
                  </a:cubicBezTo>
                  <a:cubicBezTo>
                    <a:pt x="257" y="392"/>
                    <a:pt x="257" y="392"/>
                    <a:pt x="257" y="392"/>
                  </a:cubicBezTo>
                  <a:cubicBezTo>
                    <a:pt x="258" y="396"/>
                    <a:pt x="260" y="401"/>
                    <a:pt x="262" y="406"/>
                  </a:cubicBezTo>
                  <a:cubicBezTo>
                    <a:pt x="266" y="415"/>
                    <a:pt x="271" y="424"/>
                    <a:pt x="277" y="432"/>
                  </a:cubicBezTo>
                  <a:cubicBezTo>
                    <a:pt x="282" y="440"/>
                    <a:pt x="289" y="448"/>
                    <a:pt x="296" y="455"/>
                  </a:cubicBezTo>
                  <a:cubicBezTo>
                    <a:pt x="303" y="462"/>
                    <a:pt x="311" y="469"/>
                    <a:pt x="319" y="475"/>
                  </a:cubicBezTo>
                  <a:cubicBezTo>
                    <a:pt x="323" y="478"/>
                    <a:pt x="327" y="481"/>
                    <a:pt x="331" y="484"/>
                  </a:cubicBezTo>
                  <a:cubicBezTo>
                    <a:pt x="335" y="486"/>
                    <a:pt x="340" y="489"/>
                    <a:pt x="344" y="491"/>
                  </a:cubicBezTo>
                  <a:cubicBezTo>
                    <a:pt x="348" y="494"/>
                    <a:pt x="353" y="496"/>
                    <a:pt x="357" y="499"/>
                  </a:cubicBezTo>
                  <a:cubicBezTo>
                    <a:pt x="364" y="502"/>
                    <a:pt x="364" y="502"/>
                    <a:pt x="364" y="502"/>
                  </a:cubicBezTo>
                  <a:cubicBezTo>
                    <a:pt x="371" y="505"/>
                    <a:pt x="371" y="505"/>
                    <a:pt x="371" y="505"/>
                  </a:cubicBezTo>
                  <a:cubicBezTo>
                    <a:pt x="376" y="507"/>
                    <a:pt x="381" y="509"/>
                    <a:pt x="385" y="511"/>
                  </a:cubicBezTo>
                  <a:cubicBezTo>
                    <a:pt x="390" y="512"/>
                    <a:pt x="395" y="514"/>
                    <a:pt x="400" y="515"/>
                  </a:cubicBezTo>
                  <a:cubicBezTo>
                    <a:pt x="409" y="517"/>
                    <a:pt x="420" y="517"/>
                    <a:pt x="430" y="517"/>
                  </a:cubicBezTo>
                  <a:cubicBezTo>
                    <a:pt x="440" y="517"/>
                    <a:pt x="450" y="517"/>
                    <a:pt x="460" y="516"/>
                  </a:cubicBezTo>
                  <a:cubicBezTo>
                    <a:pt x="480" y="514"/>
                    <a:pt x="500" y="512"/>
                    <a:pt x="521" y="511"/>
                  </a:cubicBezTo>
                  <a:cubicBezTo>
                    <a:pt x="541" y="510"/>
                    <a:pt x="562" y="510"/>
                    <a:pt x="582" y="512"/>
                  </a:cubicBezTo>
                  <a:cubicBezTo>
                    <a:pt x="602" y="515"/>
                    <a:pt x="622" y="520"/>
                    <a:pt x="640" y="528"/>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Freeform 11"/>
            <p:cNvSpPr/>
            <p:nvPr/>
          </p:nvSpPr>
          <p:spPr bwMode="auto">
            <a:xfrm>
              <a:off x="6393089" y="5066620"/>
              <a:ext cx="1185862" cy="981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534">
                  <a:moveTo>
                    <a:pt x="626" y="0"/>
                  </a:moveTo>
                  <a:cubicBezTo>
                    <a:pt x="630" y="16"/>
                    <a:pt x="630" y="16"/>
                    <a:pt x="630" y="16"/>
                  </a:cubicBezTo>
                  <a:cubicBezTo>
                    <a:pt x="632" y="24"/>
                    <a:pt x="632" y="24"/>
                    <a:pt x="632" y="24"/>
                  </a:cubicBezTo>
                  <a:cubicBezTo>
                    <a:pt x="634" y="32"/>
                    <a:pt x="634" y="32"/>
                    <a:pt x="634" y="32"/>
                  </a:cubicBezTo>
                  <a:cubicBezTo>
                    <a:pt x="637" y="48"/>
                    <a:pt x="637" y="48"/>
                    <a:pt x="637" y="48"/>
                  </a:cubicBezTo>
                  <a:cubicBezTo>
                    <a:pt x="640" y="64"/>
                    <a:pt x="640" y="64"/>
                    <a:pt x="640" y="64"/>
                  </a:cubicBezTo>
                  <a:cubicBezTo>
                    <a:pt x="640" y="69"/>
                    <a:pt x="641" y="74"/>
                    <a:pt x="641" y="80"/>
                  </a:cubicBezTo>
                  <a:cubicBezTo>
                    <a:pt x="642" y="85"/>
                    <a:pt x="643" y="90"/>
                    <a:pt x="643" y="96"/>
                  </a:cubicBezTo>
                  <a:cubicBezTo>
                    <a:pt x="644" y="112"/>
                    <a:pt x="644" y="112"/>
                    <a:pt x="644" y="112"/>
                  </a:cubicBezTo>
                  <a:cubicBezTo>
                    <a:pt x="644" y="128"/>
                    <a:pt x="644" y="128"/>
                    <a:pt x="644" y="128"/>
                  </a:cubicBezTo>
                  <a:cubicBezTo>
                    <a:pt x="644" y="139"/>
                    <a:pt x="643" y="150"/>
                    <a:pt x="642" y="160"/>
                  </a:cubicBezTo>
                  <a:cubicBezTo>
                    <a:pt x="642" y="166"/>
                    <a:pt x="641" y="171"/>
                    <a:pt x="641" y="177"/>
                  </a:cubicBezTo>
                  <a:cubicBezTo>
                    <a:pt x="640" y="182"/>
                    <a:pt x="639" y="187"/>
                    <a:pt x="639" y="193"/>
                  </a:cubicBezTo>
                  <a:cubicBezTo>
                    <a:pt x="637" y="203"/>
                    <a:pt x="635" y="214"/>
                    <a:pt x="632" y="224"/>
                  </a:cubicBezTo>
                  <a:cubicBezTo>
                    <a:pt x="629" y="235"/>
                    <a:pt x="626" y="245"/>
                    <a:pt x="622" y="255"/>
                  </a:cubicBezTo>
                  <a:cubicBezTo>
                    <a:pt x="620" y="259"/>
                    <a:pt x="620" y="259"/>
                    <a:pt x="620" y="259"/>
                  </a:cubicBezTo>
                  <a:cubicBezTo>
                    <a:pt x="618" y="263"/>
                    <a:pt x="618" y="263"/>
                    <a:pt x="618" y="263"/>
                  </a:cubicBezTo>
                  <a:cubicBezTo>
                    <a:pt x="615" y="270"/>
                    <a:pt x="615" y="270"/>
                    <a:pt x="615" y="270"/>
                  </a:cubicBezTo>
                  <a:cubicBezTo>
                    <a:pt x="610" y="277"/>
                    <a:pt x="610" y="277"/>
                    <a:pt x="610" y="277"/>
                  </a:cubicBezTo>
                  <a:cubicBezTo>
                    <a:pt x="608" y="280"/>
                    <a:pt x="608" y="280"/>
                    <a:pt x="608" y="280"/>
                  </a:cubicBezTo>
                  <a:cubicBezTo>
                    <a:pt x="606" y="283"/>
                    <a:pt x="606" y="283"/>
                    <a:pt x="606" y="283"/>
                  </a:cubicBezTo>
                  <a:cubicBezTo>
                    <a:pt x="601" y="290"/>
                    <a:pt x="601" y="290"/>
                    <a:pt x="601" y="290"/>
                  </a:cubicBezTo>
                  <a:cubicBezTo>
                    <a:pt x="595" y="296"/>
                    <a:pt x="595" y="296"/>
                    <a:pt x="595" y="296"/>
                  </a:cubicBezTo>
                  <a:cubicBezTo>
                    <a:pt x="593" y="299"/>
                    <a:pt x="593" y="299"/>
                    <a:pt x="593" y="299"/>
                  </a:cubicBezTo>
                  <a:cubicBezTo>
                    <a:pt x="590" y="302"/>
                    <a:pt x="590" y="302"/>
                    <a:pt x="590" y="302"/>
                  </a:cubicBezTo>
                  <a:cubicBezTo>
                    <a:pt x="584" y="308"/>
                    <a:pt x="584" y="308"/>
                    <a:pt x="584" y="308"/>
                  </a:cubicBezTo>
                  <a:cubicBezTo>
                    <a:pt x="576" y="315"/>
                    <a:pt x="568" y="322"/>
                    <a:pt x="559" y="328"/>
                  </a:cubicBezTo>
                  <a:cubicBezTo>
                    <a:pt x="554" y="331"/>
                    <a:pt x="549" y="334"/>
                    <a:pt x="545" y="337"/>
                  </a:cubicBezTo>
                  <a:cubicBezTo>
                    <a:pt x="542" y="338"/>
                    <a:pt x="540" y="339"/>
                    <a:pt x="537" y="340"/>
                  </a:cubicBezTo>
                  <a:cubicBezTo>
                    <a:pt x="535" y="341"/>
                    <a:pt x="532" y="343"/>
                    <a:pt x="530" y="344"/>
                  </a:cubicBezTo>
                  <a:cubicBezTo>
                    <a:pt x="522" y="347"/>
                    <a:pt x="522" y="347"/>
                    <a:pt x="522" y="347"/>
                  </a:cubicBezTo>
                  <a:cubicBezTo>
                    <a:pt x="520" y="348"/>
                    <a:pt x="517" y="348"/>
                    <a:pt x="515" y="349"/>
                  </a:cubicBezTo>
                  <a:cubicBezTo>
                    <a:pt x="510" y="351"/>
                    <a:pt x="504" y="352"/>
                    <a:pt x="499" y="354"/>
                  </a:cubicBezTo>
                  <a:cubicBezTo>
                    <a:pt x="488" y="356"/>
                    <a:pt x="478" y="358"/>
                    <a:pt x="467" y="358"/>
                  </a:cubicBezTo>
                  <a:cubicBezTo>
                    <a:pt x="464" y="358"/>
                    <a:pt x="461" y="359"/>
                    <a:pt x="458" y="358"/>
                  </a:cubicBezTo>
                  <a:cubicBezTo>
                    <a:pt x="450" y="358"/>
                    <a:pt x="450" y="358"/>
                    <a:pt x="450" y="358"/>
                  </a:cubicBezTo>
                  <a:cubicBezTo>
                    <a:pt x="445" y="358"/>
                    <a:pt x="440" y="357"/>
                    <a:pt x="434" y="357"/>
                  </a:cubicBezTo>
                  <a:cubicBezTo>
                    <a:pt x="402" y="355"/>
                    <a:pt x="402" y="355"/>
                    <a:pt x="402" y="355"/>
                  </a:cubicBezTo>
                  <a:cubicBezTo>
                    <a:pt x="404" y="353"/>
                    <a:pt x="404" y="353"/>
                    <a:pt x="404" y="353"/>
                  </a:cubicBezTo>
                  <a:cubicBezTo>
                    <a:pt x="395" y="383"/>
                    <a:pt x="395" y="383"/>
                    <a:pt x="395" y="383"/>
                  </a:cubicBezTo>
                  <a:cubicBezTo>
                    <a:pt x="392" y="392"/>
                    <a:pt x="389" y="402"/>
                    <a:pt x="385" y="412"/>
                  </a:cubicBezTo>
                  <a:cubicBezTo>
                    <a:pt x="383" y="417"/>
                    <a:pt x="380" y="421"/>
                    <a:pt x="378" y="426"/>
                  </a:cubicBezTo>
                  <a:cubicBezTo>
                    <a:pt x="375" y="430"/>
                    <a:pt x="373" y="435"/>
                    <a:pt x="369" y="439"/>
                  </a:cubicBezTo>
                  <a:cubicBezTo>
                    <a:pt x="363" y="447"/>
                    <a:pt x="356" y="455"/>
                    <a:pt x="349" y="462"/>
                  </a:cubicBezTo>
                  <a:cubicBezTo>
                    <a:pt x="342" y="470"/>
                    <a:pt x="334" y="476"/>
                    <a:pt x="325" y="482"/>
                  </a:cubicBezTo>
                  <a:cubicBezTo>
                    <a:pt x="317" y="488"/>
                    <a:pt x="308" y="494"/>
                    <a:pt x="299" y="499"/>
                  </a:cubicBezTo>
                  <a:cubicBezTo>
                    <a:pt x="293" y="503"/>
                    <a:pt x="293" y="503"/>
                    <a:pt x="293" y="503"/>
                  </a:cubicBezTo>
                  <a:cubicBezTo>
                    <a:pt x="286" y="506"/>
                    <a:pt x="286" y="506"/>
                    <a:pt x="286" y="506"/>
                  </a:cubicBezTo>
                  <a:cubicBezTo>
                    <a:pt x="281" y="509"/>
                    <a:pt x="276" y="511"/>
                    <a:pt x="272" y="513"/>
                  </a:cubicBezTo>
                  <a:cubicBezTo>
                    <a:pt x="267" y="515"/>
                    <a:pt x="262" y="516"/>
                    <a:pt x="257" y="518"/>
                  </a:cubicBezTo>
                  <a:cubicBezTo>
                    <a:pt x="252" y="520"/>
                    <a:pt x="247" y="521"/>
                    <a:pt x="242" y="522"/>
                  </a:cubicBezTo>
                  <a:cubicBezTo>
                    <a:pt x="232" y="523"/>
                    <a:pt x="221" y="523"/>
                    <a:pt x="211" y="523"/>
                  </a:cubicBezTo>
                  <a:cubicBezTo>
                    <a:pt x="201" y="522"/>
                    <a:pt x="190" y="521"/>
                    <a:pt x="180" y="520"/>
                  </a:cubicBezTo>
                  <a:cubicBezTo>
                    <a:pt x="160" y="518"/>
                    <a:pt x="139" y="515"/>
                    <a:pt x="119" y="514"/>
                  </a:cubicBezTo>
                  <a:cubicBezTo>
                    <a:pt x="99" y="513"/>
                    <a:pt x="78" y="513"/>
                    <a:pt x="58" y="516"/>
                  </a:cubicBezTo>
                  <a:cubicBezTo>
                    <a:pt x="38" y="519"/>
                    <a:pt x="18" y="525"/>
                    <a:pt x="0" y="534"/>
                  </a:cubicBezTo>
                  <a:cubicBezTo>
                    <a:pt x="18" y="524"/>
                    <a:pt x="37" y="518"/>
                    <a:pt x="58" y="515"/>
                  </a:cubicBezTo>
                  <a:cubicBezTo>
                    <a:pt x="78" y="511"/>
                    <a:pt x="99" y="511"/>
                    <a:pt x="119" y="512"/>
                  </a:cubicBezTo>
                  <a:cubicBezTo>
                    <a:pt x="140" y="513"/>
                    <a:pt x="160" y="516"/>
                    <a:pt x="180" y="518"/>
                  </a:cubicBezTo>
                  <a:cubicBezTo>
                    <a:pt x="191" y="519"/>
                    <a:pt x="201" y="520"/>
                    <a:pt x="211" y="520"/>
                  </a:cubicBezTo>
                  <a:cubicBezTo>
                    <a:pt x="221" y="521"/>
                    <a:pt x="232" y="521"/>
                    <a:pt x="242" y="519"/>
                  </a:cubicBezTo>
                  <a:cubicBezTo>
                    <a:pt x="247" y="518"/>
                    <a:pt x="252" y="517"/>
                    <a:pt x="256" y="516"/>
                  </a:cubicBezTo>
                  <a:cubicBezTo>
                    <a:pt x="261" y="514"/>
                    <a:pt x="266" y="512"/>
                    <a:pt x="271" y="510"/>
                  </a:cubicBezTo>
                  <a:cubicBezTo>
                    <a:pt x="275" y="508"/>
                    <a:pt x="280" y="506"/>
                    <a:pt x="284" y="504"/>
                  </a:cubicBezTo>
                  <a:cubicBezTo>
                    <a:pt x="291" y="500"/>
                    <a:pt x="291" y="500"/>
                    <a:pt x="291" y="500"/>
                  </a:cubicBezTo>
                  <a:cubicBezTo>
                    <a:pt x="298" y="497"/>
                    <a:pt x="298" y="497"/>
                    <a:pt x="298" y="497"/>
                  </a:cubicBezTo>
                  <a:cubicBezTo>
                    <a:pt x="307" y="492"/>
                    <a:pt x="315" y="486"/>
                    <a:pt x="324" y="480"/>
                  </a:cubicBezTo>
                  <a:cubicBezTo>
                    <a:pt x="332" y="474"/>
                    <a:pt x="340" y="467"/>
                    <a:pt x="347" y="460"/>
                  </a:cubicBezTo>
                  <a:cubicBezTo>
                    <a:pt x="354" y="453"/>
                    <a:pt x="361" y="445"/>
                    <a:pt x="367" y="437"/>
                  </a:cubicBezTo>
                  <a:cubicBezTo>
                    <a:pt x="370" y="433"/>
                    <a:pt x="372" y="428"/>
                    <a:pt x="375" y="424"/>
                  </a:cubicBezTo>
                  <a:cubicBezTo>
                    <a:pt x="377" y="420"/>
                    <a:pt x="380" y="415"/>
                    <a:pt x="382" y="411"/>
                  </a:cubicBezTo>
                  <a:cubicBezTo>
                    <a:pt x="386" y="401"/>
                    <a:pt x="388" y="391"/>
                    <a:pt x="391" y="382"/>
                  </a:cubicBezTo>
                  <a:cubicBezTo>
                    <a:pt x="400" y="352"/>
                    <a:pt x="400" y="352"/>
                    <a:pt x="400" y="352"/>
                  </a:cubicBezTo>
                  <a:cubicBezTo>
                    <a:pt x="401" y="351"/>
                    <a:pt x="401" y="351"/>
                    <a:pt x="401" y="351"/>
                  </a:cubicBezTo>
                  <a:cubicBezTo>
                    <a:pt x="402" y="351"/>
                    <a:pt x="402" y="351"/>
                    <a:pt x="402" y="351"/>
                  </a:cubicBezTo>
                  <a:cubicBezTo>
                    <a:pt x="434" y="353"/>
                    <a:pt x="434" y="353"/>
                    <a:pt x="434" y="353"/>
                  </a:cubicBezTo>
                  <a:cubicBezTo>
                    <a:pt x="440" y="354"/>
                    <a:pt x="445" y="354"/>
                    <a:pt x="451" y="354"/>
                  </a:cubicBezTo>
                  <a:cubicBezTo>
                    <a:pt x="459" y="355"/>
                    <a:pt x="459" y="355"/>
                    <a:pt x="459" y="355"/>
                  </a:cubicBezTo>
                  <a:cubicBezTo>
                    <a:pt x="461" y="355"/>
                    <a:pt x="464" y="355"/>
                    <a:pt x="467" y="355"/>
                  </a:cubicBezTo>
                  <a:cubicBezTo>
                    <a:pt x="477" y="354"/>
                    <a:pt x="488" y="353"/>
                    <a:pt x="498" y="350"/>
                  </a:cubicBezTo>
                  <a:cubicBezTo>
                    <a:pt x="503" y="349"/>
                    <a:pt x="509" y="348"/>
                    <a:pt x="514" y="346"/>
                  </a:cubicBezTo>
                  <a:cubicBezTo>
                    <a:pt x="516" y="345"/>
                    <a:pt x="519" y="345"/>
                    <a:pt x="521" y="344"/>
                  </a:cubicBezTo>
                  <a:cubicBezTo>
                    <a:pt x="529" y="340"/>
                    <a:pt x="529" y="340"/>
                    <a:pt x="529" y="340"/>
                  </a:cubicBezTo>
                  <a:cubicBezTo>
                    <a:pt x="531" y="340"/>
                    <a:pt x="533" y="338"/>
                    <a:pt x="536" y="337"/>
                  </a:cubicBezTo>
                  <a:cubicBezTo>
                    <a:pt x="538" y="336"/>
                    <a:pt x="541" y="335"/>
                    <a:pt x="543" y="334"/>
                  </a:cubicBezTo>
                  <a:cubicBezTo>
                    <a:pt x="548" y="331"/>
                    <a:pt x="552" y="328"/>
                    <a:pt x="557" y="325"/>
                  </a:cubicBezTo>
                  <a:cubicBezTo>
                    <a:pt x="566" y="320"/>
                    <a:pt x="574" y="313"/>
                    <a:pt x="582" y="306"/>
                  </a:cubicBezTo>
                  <a:cubicBezTo>
                    <a:pt x="588" y="300"/>
                    <a:pt x="588" y="300"/>
                    <a:pt x="588" y="300"/>
                  </a:cubicBezTo>
                  <a:cubicBezTo>
                    <a:pt x="591" y="297"/>
                    <a:pt x="591" y="297"/>
                    <a:pt x="591" y="297"/>
                  </a:cubicBezTo>
                  <a:cubicBezTo>
                    <a:pt x="593" y="294"/>
                    <a:pt x="593" y="294"/>
                    <a:pt x="593" y="294"/>
                  </a:cubicBezTo>
                  <a:cubicBezTo>
                    <a:pt x="598" y="288"/>
                    <a:pt x="598" y="288"/>
                    <a:pt x="598" y="288"/>
                  </a:cubicBezTo>
                  <a:cubicBezTo>
                    <a:pt x="603" y="282"/>
                    <a:pt x="603" y="282"/>
                    <a:pt x="603" y="282"/>
                  </a:cubicBezTo>
                  <a:cubicBezTo>
                    <a:pt x="606" y="279"/>
                    <a:pt x="606" y="279"/>
                    <a:pt x="606" y="279"/>
                  </a:cubicBezTo>
                  <a:cubicBezTo>
                    <a:pt x="608" y="275"/>
                    <a:pt x="608" y="275"/>
                    <a:pt x="608" y="275"/>
                  </a:cubicBezTo>
                  <a:cubicBezTo>
                    <a:pt x="612" y="268"/>
                    <a:pt x="612" y="268"/>
                    <a:pt x="612" y="268"/>
                  </a:cubicBezTo>
                  <a:cubicBezTo>
                    <a:pt x="616" y="261"/>
                    <a:pt x="616" y="261"/>
                    <a:pt x="616" y="261"/>
                  </a:cubicBezTo>
                  <a:cubicBezTo>
                    <a:pt x="618" y="258"/>
                    <a:pt x="618" y="258"/>
                    <a:pt x="618" y="258"/>
                  </a:cubicBezTo>
                  <a:cubicBezTo>
                    <a:pt x="619" y="254"/>
                    <a:pt x="619" y="254"/>
                    <a:pt x="619" y="254"/>
                  </a:cubicBezTo>
                  <a:cubicBezTo>
                    <a:pt x="624" y="244"/>
                    <a:pt x="627" y="234"/>
                    <a:pt x="630" y="224"/>
                  </a:cubicBezTo>
                  <a:cubicBezTo>
                    <a:pt x="632" y="213"/>
                    <a:pt x="635" y="203"/>
                    <a:pt x="636" y="192"/>
                  </a:cubicBezTo>
                  <a:cubicBezTo>
                    <a:pt x="637" y="187"/>
                    <a:pt x="638" y="182"/>
                    <a:pt x="639" y="176"/>
                  </a:cubicBezTo>
                  <a:cubicBezTo>
                    <a:pt x="639" y="171"/>
                    <a:pt x="640" y="166"/>
                    <a:pt x="640" y="160"/>
                  </a:cubicBezTo>
                  <a:cubicBezTo>
                    <a:pt x="641" y="150"/>
                    <a:pt x="642" y="139"/>
                    <a:pt x="642" y="128"/>
                  </a:cubicBezTo>
                  <a:cubicBezTo>
                    <a:pt x="642" y="112"/>
                    <a:pt x="642" y="112"/>
                    <a:pt x="642" y="112"/>
                  </a:cubicBezTo>
                  <a:cubicBezTo>
                    <a:pt x="641" y="96"/>
                    <a:pt x="641" y="96"/>
                    <a:pt x="641" y="96"/>
                  </a:cubicBezTo>
                  <a:cubicBezTo>
                    <a:pt x="641" y="90"/>
                    <a:pt x="641" y="85"/>
                    <a:pt x="640" y="80"/>
                  </a:cubicBezTo>
                  <a:cubicBezTo>
                    <a:pt x="640" y="74"/>
                    <a:pt x="639" y="69"/>
                    <a:pt x="639" y="64"/>
                  </a:cubicBezTo>
                  <a:cubicBezTo>
                    <a:pt x="636" y="48"/>
                    <a:pt x="636" y="48"/>
                    <a:pt x="636" y="48"/>
                  </a:cubicBezTo>
                  <a:cubicBezTo>
                    <a:pt x="634" y="32"/>
                    <a:pt x="634" y="32"/>
                    <a:pt x="634" y="32"/>
                  </a:cubicBezTo>
                  <a:cubicBezTo>
                    <a:pt x="632" y="24"/>
                    <a:pt x="632" y="24"/>
                    <a:pt x="632" y="24"/>
                  </a:cubicBezTo>
                  <a:cubicBezTo>
                    <a:pt x="630" y="16"/>
                    <a:pt x="630" y="16"/>
                    <a:pt x="630" y="16"/>
                  </a:cubicBezTo>
                  <a:lnTo>
                    <a:pt x="626" y="0"/>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Freeform 12"/>
            <p:cNvSpPr/>
            <p:nvPr/>
          </p:nvSpPr>
          <p:spPr bwMode="auto">
            <a:xfrm>
              <a:off x="6488339" y="2478995"/>
              <a:ext cx="1090612"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3" h="639">
                  <a:moveTo>
                    <a:pt x="0" y="2"/>
                  </a:moveTo>
                  <a:cubicBezTo>
                    <a:pt x="55" y="0"/>
                    <a:pt x="55" y="0"/>
                    <a:pt x="55" y="0"/>
                  </a:cubicBezTo>
                  <a:cubicBezTo>
                    <a:pt x="73" y="0"/>
                    <a:pt x="92" y="0"/>
                    <a:pt x="110" y="2"/>
                  </a:cubicBezTo>
                  <a:cubicBezTo>
                    <a:pt x="128" y="3"/>
                    <a:pt x="146" y="6"/>
                    <a:pt x="164" y="10"/>
                  </a:cubicBezTo>
                  <a:cubicBezTo>
                    <a:pt x="173" y="12"/>
                    <a:pt x="182" y="14"/>
                    <a:pt x="191" y="17"/>
                  </a:cubicBezTo>
                  <a:cubicBezTo>
                    <a:pt x="200" y="19"/>
                    <a:pt x="208" y="23"/>
                    <a:pt x="217" y="26"/>
                  </a:cubicBezTo>
                  <a:cubicBezTo>
                    <a:pt x="221" y="28"/>
                    <a:pt x="225" y="29"/>
                    <a:pt x="230" y="31"/>
                  </a:cubicBezTo>
                  <a:cubicBezTo>
                    <a:pt x="242" y="37"/>
                    <a:pt x="242" y="37"/>
                    <a:pt x="242" y="37"/>
                  </a:cubicBezTo>
                  <a:cubicBezTo>
                    <a:pt x="246" y="40"/>
                    <a:pt x="250" y="42"/>
                    <a:pt x="254" y="44"/>
                  </a:cubicBezTo>
                  <a:cubicBezTo>
                    <a:pt x="258" y="47"/>
                    <a:pt x="262" y="49"/>
                    <a:pt x="266" y="51"/>
                  </a:cubicBezTo>
                  <a:cubicBezTo>
                    <a:pt x="269" y="54"/>
                    <a:pt x="273" y="57"/>
                    <a:pt x="277" y="59"/>
                  </a:cubicBezTo>
                  <a:cubicBezTo>
                    <a:pt x="282" y="64"/>
                    <a:pt x="282" y="64"/>
                    <a:pt x="282" y="64"/>
                  </a:cubicBezTo>
                  <a:cubicBezTo>
                    <a:pt x="288" y="68"/>
                    <a:pt x="288" y="68"/>
                    <a:pt x="288" y="68"/>
                  </a:cubicBezTo>
                  <a:cubicBezTo>
                    <a:pt x="295" y="74"/>
                    <a:pt x="301" y="81"/>
                    <a:pt x="307" y="87"/>
                  </a:cubicBezTo>
                  <a:cubicBezTo>
                    <a:pt x="313" y="94"/>
                    <a:pt x="319" y="102"/>
                    <a:pt x="324" y="109"/>
                  </a:cubicBezTo>
                  <a:cubicBezTo>
                    <a:pt x="329" y="117"/>
                    <a:pt x="333" y="126"/>
                    <a:pt x="336" y="134"/>
                  </a:cubicBezTo>
                  <a:cubicBezTo>
                    <a:pt x="340" y="143"/>
                    <a:pt x="342" y="152"/>
                    <a:pt x="345" y="160"/>
                  </a:cubicBezTo>
                  <a:cubicBezTo>
                    <a:pt x="353" y="187"/>
                    <a:pt x="353" y="187"/>
                    <a:pt x="353" y="187"/>
                  </a:cubicBezTo>
                  <a:cubicBezTo>
                    <a:pt x="351" y="185"/>
                    <a:pt x="351" y="185"/>
                    <a:pt x="351" y="185"/>
                  </a:cubicBezTo>
                  <a:cubicBezTo>
                    <a:pt x="390" y="182"/>
                    <a:pt x="390" y="182"/>
                    <a:pt x="390" y="182"/>
                  </a:cubicBezTo>
                  <a:cubicBezTo>
                    <a:pt x="393" y="182"/>
                    <a:pt x="396" y="182"/>
                    <a:pt x="399" y="182"/>
                  </a:cubicBezTo>
                  <a:cubicBezTo>
                    <a:pt x="409" y="181"/>
                    <a:pt x="409" y="181"/>
                    <a:pt x="409" y="181"/>
                  </a:cubicBezTo>
                  <a:cubicBezTo>
                    <a:pt x="416" y="181"/>
                    <a:pt x="422" y="181"/>
                    <a:pt x="429" y="182"/>
                  </a:cubicBezTo>
                  <a:cubicBezTo>
                    <a:pt x="442" y="184"/>
                    <a:pt x="455" y="187"/>
                    <a:pt x="467" y="191"/>
                  </a:cubicBezTo>
                  <a:cubicBezTo>
                    <a:pt x="479" y="196"/>
                    <a:pt x="491" y="201"/>
                    <a:pt x="502" y="208"/>
                  </a:cubicBezTo>
                  <a:cubicBezTo>
                    <a:pt x="513" y="215"/>
                    <a:pt x="524" y="223"/>
                    <a:pt x="533" y="232"/>
                  </a:cubicBezTo>
                  <a:cubicBezTo>
                    <a:pt x="543" y="241"/>
                    <a:pt x="551" y="251"/>
                    <a:pt x="559" y="262"/>
                  </a:cubicBezTo>
                  <a:cubicBezTo>
                    <a:pt x="564" y="270"/>
                    <a:pt x="564" y="270"/>
                    <a:pt x="564" y="270"/>
                  </a:cubicBezTo>
                  <a:cubicBezTo>
                    <a:pt x="568" y="279"/>
                    <a:pt x="568" y="279"/>
                    <a:pt x="568" y="279"/>
                  </a:cubicBezTo>
                  <a:cubicBezTo>
                    <a:pt x="570" y="282"/>
                    <a:pt x="571" y="285"/>
                    <a:pt x="572" y="288"/>
                  </a:cubicBezTo>
                  <a:cubicBezTo>
                    <a:pt x="574" y="291"/>
                    <a:pt x="575" y="294"/>
                    <a:pt x="576" y="297"/>
                  </a:cubicBezTo>
                  <a:cubicBezTo>
                    <a:pt x="580" y="309"/>
                    <a:pt x="583" y="322"/>
                    <a:pt x="586" y="335"/>
                  </a:cubicBezTo>
                  <a:cubicBezTo>
                    <a:pt x="588" y="347"/>
                    <a:pt x="590" y="360"/>
                    <a:pt x="591" y="373"/>
                  </a:cubicBezTo>
                  <a:cubicBezTo>
                    <a:pt x="592" y="380"/>
                    <a:pt x="592" y="386"/>
                    <a:pt x="593" y="392"/>
                  </a:cubicBezTo>
                  <a:cubicBezTo>
                    <a:pt x="593" y="399"/>
                    <a:pt x="593" y="405"/>
                    <a:pt x="593" y="412"/>
                  </a:cubicBezTo>
                  <a:cubicBezTo>
                    <a:pt x="593" y="418"/>
                    <a:pt x="593" y="425"/>
                    <a:pt x="593" y="431"/>
                  </a:cubicBezTo>
                  <a:cubicBezTo>
                    <a:pt x="593" y="438"/>
                    <a:pt x="592" y="444"/>
                    <a:pt x="592" y="451"/>
                  </a:cubicBezTo>
                  <a:cubicBezTo>
                    <a:pt x="590" y="470"/>
                    <a:pt x="590" y="470"/>
                    <a:pt x="590" y="470"/>
                  </a:cubicBezTo>
                  <a:cubicBezTo>
                    <a:pt x="587" y="489"/>
                    <a:pt x="587" y="489"/>
                    <a:pt x="587" y="489"/>
                  </a:cubicBezTo>
                  <a:cubicBezTo>
                    <a:pt x="586" y="496"/>
                    <a:pt x="585" y="502"/>
                    <a:pt x="584" y="509"/>
                  </a:cubicBezTo>
                  <a:cubicBezTo>
                    <a:pt x="583" y="515"/>
                    <a:pt x="581" y="521"/>
                    <a:pt x="579" y="527"/>
                  </a:cubicBezTo>
                  <a:cubicBezTo>
                    <a:pt x="576" y="540"/>
                    <a:pt x="572" y="552"/>
                    <a:pt x="569" y="565"/>
                  </a:cubicBezTo>
                  <a:cubicBezTo>
                    <a:pt x="547" y="639"/>
                    <a:pt x="547" y="639"/>
                    <a:pt x="547" y="639"/>
                  </a:cubicBezTo>
                  <a:cubicBezTo>
                    <a:pt x="568" y="565"/>
                    <a:pt x="568" y="565"/>
                    <a:pt x="568" y="565"/>
                  </a:cubicBezTo>
                  <a:cubicBezTo>
                    <a:pt x="571" y="552"/>
                    <a:pt x="575" y="540"/>
                    <a:pt x="578" y="527"/>
                  </a:cubicBezTo>
                  <a:cubicBezTo>
                    <a:pt x="579" y="521"/>
                    <a:pt x="581" y="515"/>
                    <a:pt x="582" y="508"/>
                  </a:cubicBezTo>
                  <a:cubicBezTo>
                    <a:pt x="583" y="502"/>
                    <a:pt x="584" y="496"/>
                    <a:pt x="585" y="489"/>
                  </a:cubicBezTo>
                  <a:cubicBezTo>
                    <a:pt x="588" y="470"/>
                    <a:pt x="588" y="470"/>
                    <a:pt x="588" y="470"/>
                  </a:cubicBezTo>
                  <a:cubicBezTo>
                    <a:pt x="590" y="451"/>
                    <a:pt x="590" y="451"/>
                    <a:pt x="590" y="451"/>
                  </a:cubicBezTo>
                  <a:cubicBezTo>
                    <a:pt x="590" y="444"/>
                    <a:pt x="590" y="438"/>
                    <a:pt x="591" y="431"/>
                  </a:cubicBezTo>
                  <a:cubicBezTo>
                    <a:pt x="591" y="425"/>
                    <a:pt x="591" y="418"/>
                    <a:pt x="591" y="412"/>
                  </a:cubicBezTo>
                  <a:cubicBezTo>
                    <a:pt x="591" y="406"/>
                    <a:pt x="590" y="399"/>
                    <a:pt x="590" y="393"/>
                  </a:cubicBezTo>
                  <a:cubicBezTo>
                    <a:pt x="590" y="386"/>
                    <a:pt x="589" y="380"/>
                    <a:pt x="589" y="373"/>
                  </a:cubicBezTo>
                  <a:cubicBezTo>
                    <a:pt x="587" y="361"/>
                    <a:pt x="585" y="348"/>
                    <a:pt x="583" y="335"/>
                  </a:cubicBezTo>
                  <a:cubicBezTo>
                    <a:pt x="580" y="322"/>
                    <a:pt x="577" y="310"/>
                    <a:pt x="573" y="298"/>
                  </a:cubicBezTo>
                  <a:cubicBezTo>
                    <a:pt x="572" y="295"/>
                    <a:pt x="571" y="292"/>
                    <a:pt x="570" y="289"/>
                  </a:cubicBezTo>
                  <a:cubicBezTo>
                    <a:pt x="568" y="286"/>
                    <a:pt x="567" y="283"/>
                    <a:pt x="566" y="280"/>
                  </a:cubicBezTo>
                  <a:cubicBezTo>
                    <a:pt x="561" y="272"/>
                    <a:pt x="561" y="272"/>
                    <a:pt x="561" y="272"/>
                  </a:cubicBezTo>
                  <a:cubicBezTo>
                    <a:pt x="556" y="264"/>
                    <a:pt x="556" y="264"/>
                    <a:pt x="556" y="264"/>
                  </a:cubicBezTo>
                  <a:cubicBezTo>
                    <a:pt x="549" y="253"/>
                    <a:pt x="540" y="243"/>
                    <a:pt x="531" y="234"/>
                  </a:cubicBezTo>
                  <a:cubicBezTo>
                    <a:pt x="522" y="226"/>
                    <a:pt x="511" y="218"/>
                    <a:pt x="500" y="211"/>
                  </a:cubicBezTo>
                  <a:cubicBezTo>
                    <a:pt x="489" y="205"/>
                    <a:pt x="478" y="199"/>
                    <a:pt x="466" y="195"/>
                  </a:cubicBezTo>
                  <a:cubicBezTo>
                    <a:pt x="454" y="191"/>
                    <a:pt x="441" y="188"/>
                    <a:pt x="428" y="186"/>
                  </a:cubicBezTo>
                  <a:cubicBezTo>
                    <a:pt x="422" y="185"/>
                    <a:pt x="415" y="185"/>
                    <a:pt x="409" y="185"/>
                  </a:cubicBezTo>
                  <a:cubicBezTo>
                    <a:pt x="400" y="185"/>
                    <a:pt x="400" y="185"/>
                    <a:pt x="400" y="185"/>
                  </a:cubicBezTo>
                  <a:cubicBezTo>
                    <a:pt x="396" y="185"/>
                    <a:pt x="393" y="186"/>
                    <a:pt x="390" y="186"/>
                  </a:cubicBezTo>
                  <a:cubicBezTo>
                    <a:pt x="351" y="189"/>
                    <a:pt x="351" y="189"/>
                    <a:pt x="351" y="189"/>
                  </a:cubicBezTo>
                  <a:cubicBezTo>
                    <a:pt x="350" y="189"/>
                    <a:pt x="350" y="189"/>
                    <a:pt x="350" y="189"/>
                  </a:cubicBezTo>
                  <a:cubicBezTo>
                    <a:pt x="349" y="188"/>
                    <a:pt x="349" y="188"/>
                    <a:pt x="349" y="188"/>
                  </a:cubicBezTo>
                  <a:cubicBezTo>
                    <a:pt x="342" y="161"/>
                    <a:pt x="342" y="161"/>
                    <a:pt x="342" y="161"/>
                  </a:cubicBezTo>
                  <a:cubicBezTo>
                    <a:pt x="339" y="153"/>
                    <a:pt x="336" y="144"/>
                    <a:pt x="333" y="135"/>
                  </a:cubicBezTo>
                  <a:cubicBezTo>
                    <a:pt x="330" y="127"/>
                    <a:pt x="326" y="119"/>
                    <a:pt x="321" y="111"/>
                  </a:cubicBezTo>
                  <a:cubicBezTo>
                    <a:pt x="317" y="103"/>
                    <a:pt x="311" y="96"/>
                    <a:pt x="305" y="89"/>
                  </a:cubicBezTo>
                  <a:cubicBezTo>
                    <a:pt x="299" y="83"/>
                    <a:pt x="293" y="76"/>
                    <a:pt x="286" y="70"/>
                  </a:cubicBezTo>
                  <a:cubicBezTo>
                    <a:pt x="281" y="66"/>
                    <a:pt x="281" y="66"/>
                    <a:pt x="281" y="66"/>
                  </a:cubicBezTo>
                  <a:cubicBezTo>
                    <a:pt x="275" y="62"/>
                    <a:pt x="275" y="62"/>
                    <a:pt x="275" y="62"/>
                  </a:cubicBezTo>
                  <a:cubicBezTo>
                    <a:pt x="272" y="59"/>
                    <a:pt x="268" y="56"/>
                    <a:pt x="264" y="54"/>
                  </a:cubicBezTo>
                  <a:cubicBezTo>
                    <a:pt x="260" y="51"/>
                    <a:pt x="256" y="49"/>
                    <a:pt x="253" y="46"/>
                  </a:cubicBezTo>
                  <a:cubicBezTo>
                    <a:pt x="249" y="44"/>
                    <a:pt x="245" y="42"/>
                    <a:pt x="241" y="40"/>
                  </a:cubicBezTo>
                  <a:cubicBezTo>
                    <a:pt x="229" y="34"/>
                    <a:pt x="229" y="34"/>
                    <a:pt x="229" y="34"/>
                  </a:cubicBezTo>
                  <a:cubicBezTo>
                    <a:pt x="224" y="32"/>
                    <a:pt x="220" y="30"/>
                    <a:pt x="216" y="28"/>
                  </a:cubicBezTo>
                  <a:cubicBezTo>
                    <a:pt x="207" y="25"/>
                    <a:pt x="199" y="22"/>
                    <a:pt x="190" y="19"/>
                  </a:cubicBezTo>
                  <a:cubicBezTo>
                    <a:pt x="181" y="16"/>
                    <a:pt x="173" y="14"/>
                    <a:pt x="164" y="12"/>
                  </a:cubicBezTo>
                  <a:cubicBezTo>
                    <a:pt x="146" y="8"/>
                    <a:pt x="128" y="5"/>
                    <a:pt x="110" y="4"/>
                  </a:cubicBezTo>
                  <a:cubicBezTo>
                    <a:pt x="92" y="2"/>
                    <a:pt x="73" y="1"/>
                    <a:pt x="55" y="1"/>
                  </a:cubicBezTo>
                  <a:lnTo>
                    <a:pt x="0" y="2"/>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Freeform 13"/>
            <p:cNvSpPr/>
            <p:nvPr/>
          </p:nvSpPr>
          <p:spPr bwMode="auto">
            <a:xfrm>
              <a:off x="7594827" y="4904695"/>
              <a:ext cx="569912" cy="565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08">
                  <a:moveTo>
                    <a:pt x="53" y="308"/>
                  </a:moveTo>
                  <a:cubicBezTo>
                    <a:pt x="96" y="299"/>
                    <a:pt x="139" y="289"/>
                    <a:pt x="182" y="278"/>
                  </a:cubicBezTo>
                  <a:cubicBezTo>
                    <a:pt x="224" y="267"/>
                    <a:pt x="267" y="256"/>
                    <a:pt x="310" y="244"/>
                  </a:cubicBezTo>
                  <a:cubicBezTo>
                    <a:pt x="272" y="210"/>
                    <a:pt x="235" y="177"/>
                    <a:pt x="200" y="143"/>
                  </a:cubicBezTo>
                  <a:cubicBezTo>
                    <a:pt x="214" y="95"/>
                    <a:pt x="227" y="47"/>
                    <a:pt x="239" y="0"/>
                  </a:cubicBezTo>
                  <a:cubicBezTo>
                    <a:pt x="199" y="11"/>
                    <a:pt x="160" y="22"/>
                    <a:pt x="120" y="32"/>
                  </a:cubicBezTo>
                  <a:cubicBezTo>
                    <a:pt x="80" y="42"/>
                    <a:pt x="40" y="51"/>
                    <a:pt x="0" y="60"/>
                  </a:cubicBezTo>
                  <a:cubicBezTo>
                    <a:pt x="9" y="101"/>
                    <a:pt x="18" y="143"/>
                    <a:pt x="27" y="184"/>
                  </a:cubicBezTo>
                  <a:cubicBezTo>
                    <a:pt x="35" y="225"/>
                    <a:pt x="44" y="267"/>
                    <a:pt x="53" y="30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14"/>
            <p:cNvSpPr/>
            <p:nvPr/>
          </p:nvSpPr>
          <p:spPr bwMode="auto">
            <a:xfrm>
              <a:off x="4442052" y="4901520"/>
              <a:ext cx="568325" cy="5683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09">
                  <a:moveTo>
                    <a:pt x="256" y="309"/>
                  </a:moveTo>
                  <a:cubicBezTo>
                    <a:pt x="213" y="299"/>
                    <a:pt x="170" y="290"/>
                    <a:pt x="127" y="279"/>
                  </a:cubicBezTo>
                  <a:cubicBezTo>
                    <a:pt x="85" y="268"/>
                    <a:pt x="42" y="256"/>
                    <a:pt x="0" y="244"/>
                  </a:cubicBezTo>
                  <a:cubicBezTo>
                    <a:pt x="37" y="211"/>
                    <a:pt x="74" y="177"/>
                    <a:pt x="110" y="143"/>
                  </a:cubicBezTo>
                  <a:cubicBezTo>
                    <a:pt x="96" y="96"/>
                    <a:pt x="83" y="48"/>
                    <a:pt x="70" y="0"/>
                  </a:cubicBezTo>
                  <a:cubicBezTo>
                    <a:pt x="110" y="12"/>
                    <a:pt x="150" y="23"/>
                    <a:pt x="189" y="33"/>
                  </a:cubicBezTo>
                  <a:cubicBezTo>
                    <a:pt x="229" y="43"/>
                    <a:pt x="269" y="52"/>
                    <a:pt x="309" y="60"/>
                  </a:cubicBezTo>
                  <a:cubicBezTo>
                    <a:pt x="300" y="102"/>
                    <a:pt x="291" y="143"/>
                    <a:pt x="283" y="185"/>
                  </a:cubicBezTo>
                  <a:cubicBezTo>
                    <a:pt x="274" y="226"/>
                    <a:pt x="265" y="267"/>
                    <a:pt x="256" y="309"/>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Freeform 15"/>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128" y="228"/>
                  </a:moveTo>
                  <a:cubicBezTo>
                    <a:pt x="85" y="196"/>
                    <a:pt x="42" y="164"/>
                    <a:pt x="0" y="131"/>
                  </a:cubicBezTo>
                  <a:cubicBezTo>
                    <a:pt x="29" y="88"/>
                    <a:pt x="57" y="44"/>
                    <a:pt x="85" y="0"/>
                  </a:cubicBezTo>
                  <a:cubicBezTo>
                    <a:pt x="107" y="33"/>
                    <a:pt x="131" y="65"/>
                    <a:pt x="155" y="98"/>
                  </a:cubicBezTo>
                  <a:cubicBezTo>
                    <a:pt x="146" y="141"/>
                    <a:pt x="137" y="184"/>
                    <a:pt x="128"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Freeform 16"/>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27" y="228"/>
                  </a:moveTo>
                  <a:cubicBezTo>
                    <a:pt x="70" y="197"/>
                    <a:pt x="113" y="165"/>
                    <a:pt x="155" y="132"/>
                  </a:cubicBezTo>
                  <a:cubicBezTo>
                    <a:pt x="126" y="88"/>
                    <a:pt x="98" y="44"/>
                    <a:pt x="71" y="0"/>
                  </a:cubicBezTo>
                  <a:cubicBezTo>
                    <a:pt x="48" y="33"/>
                    <a:pt x="24" y="66"/>
                    <a:pt x="0" y="98"/>
                  </a:cubicBezTo>
                  <a:cubicBezTo>
                    <a:pt x="9" y="142"/>
                    <a:pt x="18" y="185"/>
                    <a:pt x="27"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Freeform 17"/>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85" y="0"/>
                  </a:moveTo>
                  <a:cubicBezTo>
                    <a:pt x="57" y="44"/>
                    <a:pt x="29" y="88"/>
                    <a:pt x="0" y="131"/>
                  </a:cubicBezTo>
                  <a:cubicBezTo>
                    <a:pt x="42" y="164"/>
                    <a:pt x="85" y="196"/>
                    <a:pt x="128" y="228"/>
                  </a:cubicBezTo>
                  <a:cubicBezTo>
                    <a:pt x="137" y="184"/>
                    <a:pt x="146" y="141"/>
                    <a:pt x="155" y="98"/>
                  </a:cubicBezTo>
                  <a:cubicBezTo>
                    <a:pt x="131" y="65"/>
                    <a:pt x="107" y="33"/>
                    <a:pt x="85"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Freeform 18"/>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71" y="0"/>
                  </a:moveTo>
                  <a:cubicBezTo>
                    <a:pt x="48" y="33"/>
                    <a:pt x="24" y="66"/>
                    <a:pt x="0" y="98"/>
                  </a:cubicBezTo>
                  <a:cubicBezTo>
                    <a:pt x="9" y="142"/>
                    <a:pt x="18" y="185"/>
                    <a:pt x="27" y="228"/>
                  </a:cubicBezTo>
                  <a:cubicBezTo>
                    <a:pt x="70" y="197"/>
                    <a:pt x="113" y="165"/>
                    <a:pt x="155" y="132"/>
                  </a:cubicBezTo>
                  <a:cubicBezTo>
                    <a:pt x="126" y="88"/>
                    <a:pt x="98" y="44"/>
                    <a:pt x="71"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Freeform 19"/>
            <p:cNvSpPr/>
            <p:nvPr/>
          </p:nvSpPr>
          <p:spPr bwMode="auto">
            <a:xfrm>
              <a:off x="6267677" y="1448707"/>
              <a:ext cx="273050" cy="960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523">
                  <a:moveTo>
                    <a:pt x="20" y="512"/>
                  </a:moveTo>
                  <a:cubicBezTo>
                    <a:pt x="12" y="509"/>
                    <a:pt x="13" y="483"/>
                    <a:pt x="12" y="476"/>
                  </a:cubicBezTo>
                  <a:cubicBezTo>
                    <a:pt x="11" y="459"/>
                    <a:pt x="12" y="441"/>
                    <a:pt x="14" y="423"/>
                  </a:cubicBezTo>
                  <a:cubicBezTo>
                    <a:pt x="17" y="380"/>
                    <a:pt x="26" y="339"/>
                    <a:pt x="46" y="301"/>
                  </a:cubicBezTo>
                  <a:cubicBezTo>
                    <a:pt x="71" y="255"/>
                    <a:pt x="103" y="213"/>
                    <a:pt x="123" y="165"/>
                  </a:cubicBezTo>
                  <a:cubicBezTo>
                    <a:pt x="143" y="114"/>
                    <a:pt x="149" y="59"/>
                    <a:pt x="144" y="5"/>
                  </a:cubicBezTo>
                  <a:cubicBezTo>
                    <a:pt x="143" y="0"/>
                    <a:pt x="134" y="0"/>
                    <a:pt x="135" y="5"/>
                  </a:cubicBezTo>
                  <a:cubicBezTo>
                    <a:pt x="141" y="70"/>
                    <a:pt x="130" y="135"/>
                    <a:pt x="100" y="193"/>
                  </a:cubicBezTo>
                  <a:cubicBezTo>
                    <a:pt x="74" y="242"/>
                    <a:pt x="37" y="285"/>
                    <a:pt x="20" y="338"/>
                  </a:cubicBezTo>
                  <a:cubicBezTo>
                    <a:pt x="8" y="377"/>
                    <a:pt x="3" y="419"/>
                    <a:pt x="3" y="459"/>
                  </a:cubicBezTo>
                  <a:cubicBezTo>
                    <a:pt x="3" y="474"/>
                    <a:pt x="0" y="513"/>
                    <a:pt x="18" y="521"/>
                  </a:cubicBezTo>
                  <a:cubicBezTo>
                    <a:pt x="23" y="523"/>
                    <a:pt x="25" y="514"/>
                    <a:pt x="20" y="51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Freeform 20"/>
            <p:cNvSpPr/>
            <p:nvPr/>
          </p:nvSpPr>
          <p:spPr bwMode="auto">
            <a:xfrm>
              <a:off x="6386739" y="1340757"/>
              <a:ext cx="198437" cy="1301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71">
                  <a:moveTo>
                    <a:pt x="47" y="70"/>
                  </a:moveTo>
                  <a:cubicBezTo>
                    <a:pt x="71" y="68"/>
                    <a:pt x="108" y="60"/>
                    <a:pt x="104" y="29"/>
                  </a:cubicBezTo>
                  <a:cubicBezTo>
                    <a:pt x="101" y="0"/>
                    <a:pt x="59" y="3"/>
                    <a:pt x="39" y="7"/>
                  </a:cubicBezTo>
                  <a:cubicBezTo>
                    <a:pt x="27" y="10"/>
                    <a:pt x="0" y="27"/>
                    <a:pt x="15" y="43"/>
                  </a:cubicBezTo>
                  <a:cubicBezTo>
                    <a:pt x="23" y="51"/>
                    <a:pt x="41" y="50"/>
                    <a:pt x="52" y="48"/>
                  </a:cubicBezTo>
                  <a:cubicBezTo>
                    <a:pt x="68" y="46"/>
                    <a:pt x="83" y="39"/>
                    <a:pt x="96" y="28"/>
                  </a:cubicBezTo>
                  <a:cubicBezTo>
                    <a:pt x="99" y="26"/>
                    <a:pt x="97" y="22"/>
                    <a:pt x="94" y="21"/>
                  </a:cubicBezTo>
                  <a:cubicBezTo>
                    <a:pt x="73" y="14"/>
                    <a:pt x="50" y="24"/>
                    <a:pt x="35" y="40"/>
                  </a:cubicBezTo>
                  <a:cubicBezTo>
                    <a:pt x="31" y="44"/>
                    <a:pt x="38" y="50"/>
                    <a:pt x="42" y="46"/>
                  </a:cubicBezTo>
                  <a:cubicBezTo>
                    <a:pt x="54" y="33"/>
                    <a:pt x="74" y="24"/>
                    <a:pt x="91" y="29"/>
                  </a:cubicBezTo>
                  <a:cubicBezTo>
                    <a:pt x="91" y="27"/>
                    <a:pt x="90" y="24"/>
                    <a:pt x="89" y="22"/>
                  </a:cubicBezTo>
                  <a:cubicBezTo>
                    <a:pt x="75" y="34"/>
                    <a:pt x="56" y="41"/>
                    <a:pt x="37" y="40"/>
                  </a:cubicBezTo>
                  <a:cubicBezTo>
                    <a:pt x="29" y="40"/>
                    <a:pt x="16" y="38"/>
                    <a:pt x="22" y="28"/>
                  </a:cubicBezTo>
                  <a:cubicBezTo>
                    <a:pt x="26" y="21"/>
                    <a:pt x="36" y="17"/>
                    <a:pt x="44" y="16"/>
                  </a:cubicBezTo>
                  <a:cubicBezTo>
                    <a:pt x="58" y="13"/>
                    <a:pt x="93" y="10"/>
                    <a:pt x="95" y="30"/>
                  </a:cubicBezTo>
                  <a:cubicBezTo>
                    <a:pt x="98" y="55"/>
                    <a:pt x="66" y="60"/>
                    <a:pt x="47" y="61"/>
                  </a:cubicBezTo>
                  <a:cubicBezTo>
                    <a:pt x="41" y="62"/>
                    <a:pt x="41" y="71"/>
                    <a:pt x="47" y="70"/>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Freeform 21"/>
            <p:cNvSpPr/>
            <p:nvPr/>
          </p:nvSpPr>
          <p:spPr bwMode="auto">
            <a:xfrm>
              <a:off x="6316889" y="956582"/>
              <a:ext cx="185737" cy="439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00" h="239">
                  <a:moveTo>
                    <a:pt x="100" y="231"/>
                  </a:moveTo>
                  <a:cubicBezTo>
                    <a:pt x="94" y="194"/>
                    <a:pt x="69" y="167"/>
                    <a:pt x="49" y="137"/>
                  </a:cubicBezTo>
                  <a:cubicBezTo>
                    <a:pt x="22" y="98"/>
                    <a:pt x="8" y="53"/>
                    <a:pt x="9" y="5"/>
                  </a:cubicBezTo>
                  <a:cubicBezTo>
                    <a:pt x="9" y="0"/>
                    <a:pt x="0" y="0"/>
                    <a:pt x="0" y="5"/>
                  </a:cubicBezTo>
                  <a:cubicBezTo>
                    <a:pt x="0" y="47"/>
                    <a:pt x="9" y="88"/>
                    <a:pt x="30" y="125"/>
                  </a:cubicBezTo>
                  <a:cubicBezTo>
                    <a:pt x="51" y="161"/>
                    <a:pt x="85" y="190"/>
                    <a:pt x="91" y="233"/>
                  </a:cubicBezTo>
                  <a:cubicBezTo>
                    <a:pt x="92" y="239"/>
                    <a:pt x="101" y="237"/>
                    <a:pt x="100" y="231"/>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Freeform 22"/>
            <p:cNvSpPr/>
            <p:nvPr/>
          </p:nvSpPr>
          <p:spPr bwMode="auto">
            <a:xfrm>
              <a:off x="6488339" y="896257"/>
              <a:ext cx="182562" cy="514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0" h="280">
                  <a:moveTo>
                    <a:pt x="24" y="272"/>
                  </a:moveTo>
                  <a:cubicBezTo>
                    <a:pt x="9" y="177"/>
                    <a:pt x="54" y="90"/>
                    <a:pt x="97" y="10"/>
                  </a:cubicBezTo>
                  <a:cubicBezTo>
                    <a:pt x="100" y="5"/>
                    <a:pt x="92" y="0"/>
                    <a:pt x="90" y="6"/>
                  </a:cubicBezTo>
                  <a:cubicBezTo>
                    <a:pt x="45" y="88"/>
                    <a:pt x="0" y="177"/>
                    <a:pt x="16" y="274"/>
                  </a:cubicBezTo>
                  <a:cubicBezTo>
                    <a:pt x="17" y="280"/>
                    <a:pt x="25" y="277"/>
                    <a:pt x="24" y="27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Freeform 23"/>
            <p:cNvSpPr/>
            <p:nvPr/>
          </p:nvSpPr>
          <p:spPr bwMode="auto">
            <a:xfrm>
              <a:off x="6420077" y="1369332"/>
              <a:ext cx="1539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4">
                  <a:moveTo>
                    <a:pt x="5" y="29"/>
                  </a:moveTo>
                  <a:cubicBezTo>
                    <a:pt x="0" y="51"/>
                    <a:pt x="33" y="54"/>
                    <a:pt x="47" y="48"/>
                  </a:cubicBezTo>
                  <a:cubicBezTo>
                    <a:pt x="60" y="43"/>
                    <a:pt x="84" y="18"/>
                    <a:pt x="65" y="5"/>
                  </a:cubicBezTo>
                  <a:cubicBezTo>
                    <a:pt x="56" y="0"/>
                    <a:pt x="42" y="0"/>
                    <a:pt x="32" y="2"/>
                  </a:cubicBezTo>
                  <a:cubicBezTo>
                    <a:pt x="24" y="3"/>
                    <a:pt x="16" y="6"/>
                    <a:pt x="13" y="14"/>
                  </a:cubicBezTo>
                  <a:cubicBezTo>
                    <a:pt x="3" y="36"/>
                    <a:pt x="38" y="46"/>
                    <a:pt x="53" y="46"/>
                  </a:cubicBezTo>
                  <a:cubicBezTo>
                    <a:pt x="59" y="45"/>
                    <a:pt x="59" y="36"/>
                    <a:pt x="53" y="37"/>
                  </a:cubicBezTo>
                  <a:cubicBezTo>
                    <a:pt x="44" y="37"/>
                    <a:pt x="33" y="35"/>
                    <a:pt x="26" y="29"/>
                  </a:cubicBezTo>
                  <a:cubicBezTo>
                    <a:pt x="8" y="12"/>
                    <a:pt x="38" y="10"/>
                    <a:pt x="48" y="10"/>
                  </a:cubicBezTo>
                  <a:cubicBezTo>
                    <a:pt x="56" y="11"/>
                    <a:pt x="65" y="16"/>
                    <a:pt x="60" y="26"/>
                  </a:cubicBezTo>
                  <a:cubicBezTo>
                    <a:pt x="57" y="30"/>
                    <a:pt x="53" y="34"/>
                    <a:pt x="49" y="37"/>
                  </a:cubicBezTo>
                  <a:cubicBezTo>
                    <a:pt x="43" y="41"/>
                    <a:pt x="38" y="42"/>
                    <a:pt x="31" y="42"/>
                  </a:cubicBezTo>
                  <a:cubicBezTo>
                    <a:pt x="26" y="42"/>
                    <a:pt x="11" y="41"/>
                    <a:pt x="14" y="32"/>
                  </a:cubicBezTo>
                  <a:cubicBezTo>
                    <a:pt x="15" y="26"/>
                    <a:pt x="6" y="24"/>
                    <a:pt x="5" y="29"/>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Freeform 24"/>
            <p:cNvSpPr/>
            <p:nvPr/>
          </p:nvSpPr>
          <p:spPr bwMode="auto">
            <a:xfrm>
              <a:off x="5272314"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0" y="121"/>
                  </a:moveTo>
                  <a:cubicBezTo>
                    <a:pt x="0" y="121"/>
                    <a:pt x="0" y="121"/>
                    <a:pt x="0" y="120"/>
                  </a:cubicBezTo>
                  <a:cubicBezTo>
                    <a:pt x="0" y="119"/>
                    <a:pt x="0" y="117"/>
                    <a:pt x="1" y="115"/>
                  </a:cubicBezTo>
                  <a:cubicBezTo>
                    <a:pt x="2" y="112"/>
                    <a:pt x="4" y="107"/>
                    <a:pt x="7" y="101"/>
                  </a:cubicBezTo>
                  <a:cubicBezTo>
                    <a:pt x="9" y="99"/>
                    <a:pt x="11" y="96"/>
                    <a:pt x="13" y="93"/>
                  </a:cubicBezTo>
                  <a:cubicBezTo>
                    <a:pt x="15" y="90"/>
                    <a:pt x="17" y="87"/>
                    <a:pt x="19" y="84"/>
                  </a:cubicBezTo>
                  <a:cubicBezTo>
                    <a:pt x="20" y="82"/>
                    <a:pt x="21" y="81"/>
                    <a:pt x="22" y="79"/>
                  </a:cubicBezTo>
                  <a:cubicBezTo>
                    <a:pt x="23" y="77"/>
                    <a:pt x="24" y="76"/>
                    <a:pt x="25" y="74"/>
                  </a:cubicBezTo>
                  <a:cubicBezTo>
                    <a:pt x="27" y="71"/>
                    <a:pt x="29" y="67"/>
                    <a:pt x="30" y="64"/>
                  </a:cubicBezTo>
                  <a:cubicBezTo>
                    <a:pt x="32" y="60"/>
                    <a:pt x="34" y="56"/>
                    <a:pt x="35" y="52"/>
                  </a:cubicBezTo>
                  <a:cubicBezTo>
                    <a:pt x="36" y="49"/>
                    <a:pt x="37" y="45"/>
                    <a:pt x="38" y="41"/>
                  </a:cubicBezTo>
                  <a:cubicBezTo>
                    <a:pt x="39" y="38"/>
                    <a:pt x="39" y="34"/>
                    <a:pt x="40" y="31"/>
                  </a:cubicBezTo>
                  <a:cubicBezTo>
                    <a:pt x="40" y="29"/>
                    <a:pt x="40" y="27"/>
                    <a:pt x="41" y="26"/>
                  </a:cubicBezTo>
                  <a:cubicBezTo>
                    <a:pt x="41" y="24"/>
                    <a:pt x="41" y="22"/>
                    <a:pt x="41" y="21"/>
                  </a:cubicBezTo>
                  <a:cubicBezTo>
                    <a:pt x="42" y="15"/>
                    <a:pt x="41" y="10"/>
                    <a:pt x="41" y="6"/>
                  </a:cubicBezTo>
                  <a:cubicBezTo>
                    <a:pt x="41" y="3"/>
                    <a:pt x="41" y="0"/>
                    <a:pt x="41" y="0"/>
                  </a:cubicBezTo>
                  <a:cubicBezTo>
                    <a:pt x="41" y="0"/>
                    <a:pt x="42" y="2"/>
                    <a:pt x="43" y="6"/>
                  </a:cubicBezTo>
                  <a:cubicBezTo>
                    <a:pt x="43" y="8"/>
                    <a:pt x="44" y="10"/>
                    <a:pt x="44" y="12"/>
                  </a:cubicBezTo>
                  <a:cubicBezTo>
                    <a:pt x="45" y="15"/>
                    <a:pt x="45" y="18"/>
                    <a:pt x="46" y="21"/>
                  </a:cubicBezTo>
                  <a:cubicBezTo>
                    <a:pt x="46" y="24"/>
                    <a:pt x="46" y="28"/>
                    <a:pt x="46" y="31"/>
                  </a:cubicBezTo>
                  <a:cubicBezTo>
                    <a:pt x="46" y="35"/>
                    <a:pt x="45" y="39"/>
                    <a:pt x="45" y="43"/>
                  </a:cubicBezTo>
                  <a:cubicBezTo>
                    <a:pt x="44" y="45"/>
                    <a:pt x="44" y="47"/>
                    <a:pt x="44" y="49"/>
                  </a:cubicBezTo>
                  <a:cubicBezTo>
                    <a:pt x="43" y="51"/>
                    <a:pt x="43" y="53"/>
                    <a:pt x="42" y="55"/>
                  </a:cubicBezTo>
                  <a:cubicBezTo>
                    <a:pt x="41" y="57"/>
                    <a:pt x="41" y="59"/>
                    <a:pt x="40" y="61"/>
                  </a:cubicBezTo>
                  <a:cubicBezTo>
                    <a:pt x="39" y="63"/>
                    <a:pt x="39" y="65"/>
                    <a:pt x="38" y="67"/>
                  </a:cubicBezTo>
                  <a:cubicBezTo>
                    <a:pt x="36" y="71"/>
                    <a:pt x="34" y="74"/>
                    <a:pt x="32" y="78"/>
                  </a:cubicBezTo>
                  <a:cubicBezTo>
                    <a:pt x="30" y="82"/>
                    <a:pt x="27" y="85"/>
                    <a:pt x="25" y="88"/>
                  </a:cubicBezTo>
                  <a:cubicBezTo>
                    <a:pt x="22" y="91"/>
                    <a:pt x="20" y="94"/>
                    <a:pt x="17" y="97"/>
                  </a:cubicBezTo>
                  <a:cubicBezTo>
                    <a:pt x="15" y="99"/>
                    <a:pt x="13" y="102"/>
                    <a:pt x="11" y="104"/>
                  </a:cubicBezTo>
                  <a:cubicBezTo>
                    <a:pt x="7" y="109"/>
                    <a:pt x="4" y="113"/>
                    <a:pt x="2" y="116"/>
                  </a:cubicBezTo>
                  <a:cubicBezTo>
                    <a:pt x="2" y="118"/>
                    <a:pt x="1" y="119"/>
                    <a:pt x="1" y="120"/>
                  </a:cubicBezTo>
                  <a:cubicBezTo>
                    <a:pt x="0" y="121"/>
                    <a:pt x="0" y="121"/>
                    <a:pt x="0"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Freeform 25"/>
            <p:cNvSpPr/>
            <p:nvPr/>
          </p:nvSpPr>
          <p:spPr bwMode="auto">
            <a:xfrm>
              <a:off x="5319939"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0" y="26"/>
                  </a:moveTo>
                  <a:cubicBezTo>
                    <a:pt x="13" y="10"/>
                    <a:pt x="33" y="3"/>
                    <a:pt x="52" y="0"/>
                  </a:cubicBezTo>
                  <a:cubicBezTo>
                    <a:pt x="50" y="20"/>
                    <a:pt x="18" y="31"/>
                    <a:pt x="0"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Freeform 26"/>
            <p:cNvSpPr/>
            <p:nvPr/>
          </p:nvSpPr>
          <p:spPr bwMode="auto">
            <a:xfrm>
              <a:off x="5297714" y="2944132"/>
              <a:ext cx="49212"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7" h="36">
                  <a:moveTo>
                    <a:pt x="26" y="36"/>
                  </a:moveTo>
                  <a:cubicBezTo>
                    <a:pt x="27" y="23"/>
                    <a:pt x="13" y="2"/>
                    <a:pt x="0" y="0"/>
                  </a:cubicBezTo>
                  <a:cubicBezTo>
                    <a:pt x="3" y="17"/>
                    <a:pt x="8" y="30"/>
                    <a:pt x="26"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Freeform 27"/>
            <p:cNvSpPr/>
            <p:nvPr/>
          </p:nvSpPr>
          <p:spPr bwMode="auto">
            <a:xfrm>
              <a:off x="5197702" y="3272745"/>
              <a:ext cx="66675"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7">
                  <a:moveTo>
                    <a:pt x="14" y="0"/>
                  </a:moveTo>
                  <a:cubicBezTo>
                    <a:pt x="14" y="0"/>
                    <a:pt x="14" y="2"/>
                    <a:pt x="13" y="5"/>
                  </a:cubicBezTo>
                  <a:cubicBezTo>
                    <a:pt x="12" y="8"/>
                    <a:pt x="11" y="13"/>
                    <a:pt x="9" y="19"/>
                  </a:cubicBezTo>
                  <a:cubicBezTo>
                    <a:pt x="8" y="25"/>
                    <a:pt x="6" y="32"/>
                    <a:pt x="6" y="41"/>
                  </a:cubicBezTo>
                  <a:cubicBezTo>
                    <a:pt x="5" y="50"/>
                    <a:pt x="5" y="59"/>
                    <a:pt x="5" y="70"/>
                  </a:cubicBezTo>
                  <a:cubicBezTo>
                    <a:pt x="5" y="80"/>
                    <a:pt x="6" y="92"/>
                    <a:pt x="8" y="104"/>
                  </a:cubicBezTo>
                  <a:cubicBezTo>
                    <a:pt x="9" y="116"/>
                    <a:pt x="11" y="128"/>
                    <a:pt x="13" y="142"/>
                  </a:cubicBezTo>
                  <a:cubicBezTo>
                    <a:pt x="18" y="168"/>
                    <a:pt x="23" y="196"/>
                    <a:pt x="28" y="224"/>
                  </a:cubicBezTo>
                  <a:cubicBezTo>
                    <a:pt x="30" y="238"/>
                    <a:pt x="32" y="252"/>
                    <a:pt x="34" y="266"/>
                  </a:cubicBezTo>
                  <a:cubicBezTo>
                    <a:pt x="35" y="280"/>
                    <a:pt x="36" y="294"/>
                    <a:pt x="35" y="307"/>
                  </a:cubicBezTo>
                  <a:cubicBezTo>
                    <a:pt x="35" y="334"/>
                    <a:pt x="31" y="359"/>
                    <a:pt x="26" y="380"/>
                  </a:cubicBezTo>
                  <a:cubicBezTo>
                    <a:pt x="24" y="390"/>
                    <a:pt x="21" y="400"/>
                    <a:pt x="18" y="408"/>
                  </a:cubicBezTo>
                  <a:cubicBezTo>
                    <a:pt x="15" y="416"/>
                    <a:pt x="13" y="423"/>
                    <a:pt x="10" y="429"/>
                  </a:cubicBezTo>
                  <a:cubicBezTo>
                    <a:pt x="8" y="435"/>
                    <a:pt x="6" y="439"/>
                    <a:pt x="4" y="442"/>
                  </a:cubicBezTo>
                  <a:cubicBezTo>
                    <a:pt x="3" y="445"/>
                    <a:pt x="2" y="447"/>
                    <a:pt x="2" y="447"/>
                  </a:cubicBezTo>
                  <a:cubicBezTo>
                    <a:pt x="2" y="447"/>
                    <a:pt x="3" y="445"/>
                    <a:pt x="4" y="442"/>
                  </a:cubicBezTo>
                  <a:cubicBezTo>
                    <a:pt x="5" y="439"/>
                    <a:pt x="7" y="434"/>
                    <a:pt x="9" y="429"/>
                  </a:cubicBezTo>
                  <a:cubicBezTo>
                    <a:pt x="11" y="423"/>
                    <a:pt x="13" y="415"/>
                    <a:pt x="15" y="407"/>
                  </a:cubicBezTo>
                  <a:cubicBezTo>
                    <a:pt x="18" y="399"/>
                    <a:pt x="20" y="389"/>
                    <a:pt x="22" y="379"/>
                  </a:cubicBezTo>
                  <a:cubicBezTo>
                    <a:pt x="24" y="369"/>
                    <a:pt x="25" y="357"/>
                    <a:pt x="27" y="345"/>
                  </a:cubicBezTo>
                  <a:cubicBezTo>
                    <a:pt x="28" y="333"/>
                    <a:pt x="28" y="320"/>
                    <a:pt x="28" y="307"/>
                  </a:cubicBezTo>
                  <a:cubicBezTo>
                    <a:pt x="28" y="294"/>
                    <a:pt x="27" y="280"/>
                    <a:pt x="26" y="267"/>
                  </a:cubicBezTo>
                  <a:cubicBezTo>
                    <a:pt x="25" y="253"/>
                    <a:pt x="22" y="239"/>
                    <a:pt x="20" y="225"/>
                  </a:cubicBezTo>
                  <a:cubicBezTo>
                    <a:pt x="18" y="211"/>
                    <a:pt x="15" y="197"/>
                    <a:pt x="13" y="183"/>
                  </a:cubicBezTo>
                  <a:cubicBezTo>
                    <a:pt x="10" y="170"/>
                    <a:pt x="8" y="156"/>
                    <a:pt x="6" y="143"/>
                  </a:cubicBezTo>
                  <a:cubicBezTo>
                    <a:pt x="3" y="116"/>
                    <a:pt x="0" y="91"/>
                    <a:pt x="0" y="70"/>
                  </a:cubicBezTo>
                  <a:cubicBezTo>
                    <a:pt x="0" y="59"/>
                    <a:pt x="1" y="49"/>
                    <a:pt x="3" y="41"/>
                  </a:cubicBezTo>
                  <a:cubicBezTo>
                    <a:pt x="4" y="32"/>
                    <a:pt x="6" y="25"/>
                    <a:pt x="8" y="19"/>
                  </a:cubicBezTo>
                  <a:cubicBezTo>
                    <a:pt x="9" y="13"/>
                    <a:pt x="11" y="8"/>
                    <a:pt x="12" y="5"/>
                  </a:cubicBezTo>
                  <a:cubicBezTo>
                    <a:pt x="14" y="2"/>
                    <a:pt x="14" y="0"/>
                    <a:pt x="1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 name="Freeform 28"/>
            <p:cNvSpPr/>
            <p:nvPr/>
          </p:nvSpPr>
          <p:spPr bwMode="auto">
            <a:xfrm>
              <a:off x="5197702" y="3475945"/>
              <a:ext cx="104775"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7" h="54">
                  <a:moveTo>
                    <a:pt x="10" y="23"/>
                  </a:moveTo>
                  <a:cubicBezTo>
                    <a:pt x="24" y="40"/>
                    <a:pt x="37" y="46"/>
                    <a:pt x="57" y="54"/>
                  </a:cubicBezTo>
                  <a:cubicBezTo>
                    <a:pt x="51" y="40"/>
                    <a:pt x="45" y="30"/>
                    <a:pt x="37" y="21"/>
                  </a:cubicBezTo>
                  <a:cubicBezTo>
                    <a:pt x="28" y="11"/>
                    <a:pt x="16" y="4"/>
                    <a:pt x="3" y="0"/>
                  </a:cubicBezTo>
                  <a:cubicBezTo>
                    <a:pt x="0" y="13"/>
                    <a:pt x="9" y="18"/>
                    <a:pt x="10"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 name="Freeform 29"/>
            <p:cNvSpPr/>
            <p:nvPr/>
          </p:nvSpPr>
          <p:spPr bwMode="auto">
            <a:xfrm>
              <a:off x="5162777"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32" y="0"/>
                  </a:moveTo>
                  <a:cubicBezTo>
                    <a:pt x="13" y="5"/>
                    <a:pt x="5" y="29"/>
                    <a:pt x="0" y="46"/>
                  </a:cubicBezTo>
                  <a:cubicBezTo>
                    <a:pt x="10" y="43"/>
                    <a:pt x="23" y="31"/>
                    <a:pt x="28" y="22"/>
                  </a:cubicBezTo>
                  <a:cubicBezTo>
                    <a:pt x="30" y="19"/>
                    <a:pt x="36" y="3"/>
                    <a:pt x="32"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 name="Freeform 30"/>
            <p:cNvSpPr/>
            <p:nvPr/>
          </p:nvSpPr>
          <p:spPr bwMode="auto">
            <a:xfrm>
              <a:off x="5231039" y="3639457"/>
              <a:ext cx="92075"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0" h="46">
                  <a:moveTo>
                    <a:pt x="0" y="0"/>
                  </a:moveTo>
                  <a:cubicBezTo>
                    <a:pt x="11" y="1"/>
                    <a:pt x="27" y="9"/>
                    <a:pt x="34" y="17"/>
                  </a:cubicBezTo>
                  <a:cubicBezTo>
                    <a:pt x="39" y="23"/>
                    <a:pt x="50" y="46"/>
                    <a:pt x="50" y="46"/>
                  </a:cubicBezTo>
                  <a:cubicBezTo>
                    <a:pt x="50" y="46"/>
                    <a:pt x="27" y="39"/>
                    <a:pt x="19" y="31"/>
                  </a:cubicBezTo>
                  <a:cubicBezTo>
                    <a:pt x="8" y="21"/>
                    <a:pt x="4" y="14"/>
                    <a:pt x="0"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 name="Freeform 31"/>
            <p:cNvSpPr/>
            <p:nvPr/>
          </p:nvSpPr>
          <p:spPr bwMode="auto">
            <a:xfrm>
              <a:off x="5207227" y="3756932"/>
              <a:ext cx="58737"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2" h="55">
                  <a:moveTo>
                    <a:pt x="25" y="0"/>
                  </a:moveTo>
                  <a:cubicBezTo>
                    <a:pt x="20" y="9"/>
                    <a:pt x="9" y="15"/>
                    <a:pt x="5" y="26"/>
                  </a:cubicBezTo>
                  <a:cubicBezTo>
                    <a:pt x="1" y="34"/>
                    <a:pt x="0" y="46"/>
                    <a:pt x="1" y="55"/>
                  </a:cubicBezTo>
                  <a:cubicBezTo>
                    <a:pt x="9" y="48"/>
                    <a:pt x="32" y="17"/>
                    <a:pt x="25"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 name="Freeform 32"/>
            <p:cNvSpPr/>
            <p:nvPr/>
          </p:nvSpPr>
          <p:spPr bwMode="auto">
            <a:xfrm>
              <a:off x="5243739" y="3923620"/>
              <a:ext cx="52387"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8" h="57">
                  <a:moveTo>
                    <a:pt x="1" y="0"/>
                  </a:moveTo>
                  <a:cubicBezTo>
                    <a:pt x="22" y="15"/>
                    <a:pt x="28" y="33"/>
                    <a:pt x="24" y="58"/>
                  </a:cubicBezTo>
                  <a:cubicBezTo>
                    <a:pt x="18" y="47"/>
                    <a:pt x="8" y="39"/>
                    <a:pt x="4" y="27"/>
                  </a:cubicBezTo>
                  <a:cubicBezTo>
                    <a:pt x="0" y="18"/>
                    <a:pt x="2" y="9"/>
                    <a:pt x="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 name="Freeform 33"/>
            <p:cNvSpPr/>
            <p:nvPr/>
          </p:nvSpPr>
          <p:spPr bwMode="auto">
            <a:xfrm>
              <a:off x="7223352"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46" y="121"/>
                  </a:moveTo>
                  <a:cubicBezTo>
                    <a:pt x="46" y="121"/>
                    <a:pt x="46" y="121"/>
                    <a:pt x="46" y="120"/>
                  </a:cubicBezTo>
                  <a:cubicBezTo>
                    <a:pt x="45" y="119"/>
                    <a:pt x="45" y="118"/>
                    <a:pt x="44" y="116"/>
                  </a:cubicBezTo>
                  <a:cubicBezTo>
                    <a:pt x="42" y="113"/>
                    <a:pt x="40" y="109"/>
                    <a:pt x="36" y="104"/>
                  </a:cubicBezTo>
                  <a:cubicBezTo>
                    <a:pt x="34" y="102"/>
                    <a:pt x="31" y="99"/>
                    <a:pt x="29" y="97"/>
                  </a:cubicBezTo>
                  <a:cubicBezTo>
                    <a:pt x="27" y="94"/>
                    <a:pt x="24" y="91"/>
                    <a:pt x="22" y="88"/>
                  </a:cubicBezTo>
                  <a:cubicBezTo>
                    <a:pt x="19" y="85"/>
                    <a:pt x="17" y="82"/>
                    <a:pt x="15" y="78"/>
                  </a:cubicBezTo>
                  <a:cubicBezTo>
                    <a:pt x="12" y="74"/>
                    <a:pt x="10" y="71"/>
                    <a:pt x="9" y="67"/>
                  </a:cubicBezTo>
                  <a:cubicBezTo>
                    <a:pt x="8" y="65"/>
                    <a:pt x="7" y="63"/>
                    <a:pt x="6" y="61"/>
                  </a:cubicBezTo>
                  <a:cubicBezTo>
                    <a:pt x="6" y="59"/>
                    <a:pt x="5" y="57"/>
                    <a:pt x="4" y="55"/>
                  </a:cubicBezTo>
                  <a:cubicBezTo>
                    <a:pt x="4" y="53"/>
                    <a:pt x="3" y="51"/>
                    <a:pt x="3" y="49"/>
                  </a:cubicBezTo>
                  <a:cubicBezTo>
                    <a:pt x="2" y="47"/>
                    <a:pt x="2" y="45"/>
                    <a:pt x="2" y="43"/>
                  </a:cubicBezTo>
                  <a:cubicBezTo>
                    <a:pt x="1" y="39"/>
                    <a:pt x="1" y="35"/>
                    <a:pt x="1" y="31"/>
                  </a:cubicBezTo>
                  <a:cubicBezTo>
                    <a:pt x="0" y="28"/>
                    <a:pt x="1" y="24"/>
                    <a:pt x="1" y="21"/>
                  </a:cubicBezTo>
                  <a:cubicBezTo>
                    <a:pt x="1" y="18"/>
                    <a:pt x="1" y="15"/>
                    <a:pt x="2" y="12"/>
                  </a:cubicBezTo>
                  <a:cubicBezTo>
                    <a:pt x="2" y="10"/>
                    <a:pt x="3" y="8"/>
                    <a:pt x="3" y="6"/>
                  </a:cubicBezTo>
                  <a:cubicBezTo>
                    <a:pt x="4" y="2"/>
                    <a:pt x="5" y="0"/>
                    <a:pt x="5" y="0"/>
                  </a:cubicBezTo>
                  <a:cubicBezTo>
                    <a:pt x="5" y="0"/>
                    <a:pt x="5" y="3"/>
                    <a:pt x="5" y="6"/>
                  </a:cubicBezTo>
                  <a:cubicBezTo>
                    <a:pt x="5" y="10"/>
                    <a:pt x="5" y="15"/>
                    <a:pt x="5" y="21"/>
                  </a:cubicBezTo>
                  <a:cubicBezTo>
                    <a:pt x="5" y="22"/>
                    <a:pt x="6" y="24"/>
                    <a:pt x="6" y="26"/>
                  </a:cubicBezTo>
                  <a:cubicBezTo>
                    <a:pt x="6" y="27"/>
                    <a:pt x="6" y="29"/>
                    <a:pt x="7" y="31"/>
                  </a:cubicBezTo>
                  <a:cubicBezTo>
                    <a:pt x="7" y="34"/>
                    <a:pt x="8" y="38"/>
                    <a:pt x="9" y="41"/>
                  </a:cubicBezTo>
                  <a:cubicBezTo>
                    <a:pt x="9" y="45"/>
                    <a:pt x="11" y="49"/>
                    <a:pt x="12" y="52"/>
                  </a:cubicBezTo>
                  <a:cubicBezTo>
                    <a:pt x="13" y="56"/>
                    <a:pt x="14" y="60"/>
                    <a:pt x="16" y="64"/>
                  </a:cubicBezTo>
                  <a:cubicBezTo>
                    <a:pt x="17" y="67"/>
                    <a:pt x="19" y="71"/>
                    <a:pt x="21" y="74"/>
                  </a:cubicBezTo>
                  <a:cubicBezTo>
                    <a:pt x="22" y="76"/>
                    <a:pt x="23" y="77"/>
                    <a:pt x="24" y="79"/>
                  </a:cubicBezTo>
                  <a:cubicBezTo>
                    <a:pt x="25" y="81"/>
                    <a:pt x="26" y="82"/>
                    <a:pt x="27" y="84"/>
                  </a:cubicBezTo>
                  <a:cubicBezTo>
                    <a:pt x="29" y="87"/>
                    <a:pt x="32" y="90"/>
                    <a:pt x="34" y="93"/>
                  </a:cubicBezTo>
                  <a:cubicBezTo>
                    <a:pt x="36" y="96"/>
                    <a:pt x="38" y="99"/>
                    <a:pt x="39" y="101"/>
                  </a:cubicBezTo>
                  <a:cubicBezTo>
                    <a:pt x="43" y="107"/>
                    <a:pt x="45" y="112"/>
                    <a:pt x="46" y="115"/>
                  </a:cubicBezTo>
                  <a:cubicBezTo>
                    <a:pt x="46" y="117"/>
                    <a:pt x="46" y="119"/>
                    <a:pt x="46" y="120"/>
                  </a:cubicBezTo>
                  <a:cubicBezTo>
                    <a:pt x="46" y="121"/>
                    <a:pt x="46" y="121"/>
                    <a:pt x="46"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8" name="Freeform 34"/>
            <p:cNvSpPr/>
            <p:nvPr/>
          </p:nvSpPr>
          <p:spPr bwMode="auto">
            <a:xfrm>
              <a:off x="7164614"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52" y="26"/>
                  </a:moveTo>
                  <a:cubicBezTo>
                    <a:pt x="39" y="10"/>
                    <a:pt x="20" y="3"/>
                    <a:pt x="0" y="0"/>
                  </a:cubicBezTo>
                  <a:cubicBezTo>
                    <a:pt x="2" y="20"/>
                    <a:pt x="35" y="31"/>
                    <a:pt x="52"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35"/>
            <p:cNvSpPr/>
            <p:nvPr/>
          </p:nvSpPr>
          <p:spPr bwMode="auto">
            <a:xfrm>
              <a:off x="7232877" y="2944132"/>
              <a:ext cx="50800"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8" h="36">
                  <a:moveTo>
                    <a:pt x="1" y="36"/>
                  </a:moveTo>
                  <a:cubicBezTo>
                    <a:pt x="0" y="23"/>
                    <a:pt x="15" y="2"/>
                    <a:pt x="28" y="0"/>
                  </a:cubicBezTo>
                  <a:cubicBezTo>
                    <a:pt x="24" y="17"/>
                    <a:pt x="19" y="30"/>
                    <a:pt x="1"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Freeform 36"/>
            <p:cNvSpPr/>
            <p:nvPr/>
          </p:nvSpPr>
          <p:spPr bwMode="auto">
            <a:xfrm>
              <a:off x="7317014" y="3272745"/>
              <a:ext cx="65087"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47">
                  <a:moveTo>
                    <a:pt x="21" y="0"/>
                  </a:moveTo>
                  <a:cubicBezTo>
                    <a:pt x="21" y="0"/>
                    <a:pt x="22" y="2"/>
                    <a:pt x="23" y="5"/>
                  </a:cubicBezTo>
                  <a:cubicBezTo>
                    <a:pt x="24" y="8"/>
                    <a:pt x="26" y="13"/>
                    <a:pt x="28" y="19"/>
                  </a:cubicBezTo>
                  <a:cubicBezTo>
                    <a:pt x="29" y="25"/>
                    <a:pt x="31" y="32"/>
                    <a:pt x="33" y="41"/>
                  </a:cubicBezTo>
                  <a:cubicBezTo>
                    <a:pt x="34" y="49"/>
                    <a:pt x="35" y="59"/>
                    <a:pt x="35" y="70"/>
                  </a:cubicBezTo>
                  <a:cubicBezTo>
                    <a:pt x="35" y="91"/>
                    <a:pt x="33" y="116"/>
                    <a:pt x="29" y="143"/>
                  </a:cubicBezTo>
                  <a:cubicBezTo>
                    <a:pt x="27" y="156"/>
                    <a:pt x="25" y="170"/>
                    <a:pt x="23" y="183"/>
                  </a:cubicBezTo>
                  <a:cubicBezTo>
                    <a:pt x="20" y="197"/>
                    <a:pt x="18" y="211"/>
                    <a:pt x="15" y="225"/>
                  </a:cubicBezTo>
                  <a:cubicBezTo>
                    <a:pt x="13" y="239"/>
                    <a:pt x="11" y="253"/>
                    <a:pt x="9" y="267"/>
                  </a:cubicBezTo>
                  <a:cubicBezTo>
                    <a:pt x="8" y="280"/>
                    <a:pt x="7" y="294"/>
                    <a:pt x="7" y="307"/>
                  </a:cubicBezTo>
                  <a:cubicBezTo>
                    <a:pt x="7" y="320"/>
                    <a:pt x="8" y="333"/>
                    <a:pt x="9" y="345"/>
                  </a:cubicBezTo>
                  <a:cubicBezTo>
                    <a:pt x="10" y="357"/>
                    <a:pt x="12" y="369"/>
                    <a:pt x="14" y="379"/>
                  </a:cubicBezTo>
                  <a:cubicBezTo>
                    <a:pt x="16" y="389"/>
                    <a:pt x="18" y="399"/>
                    <a:pt x="20" y="407"/>
                  </a:cubicBezTo>
                  <a:cubicBezTo>
                    <a:pt x="22" y="415"/>
                    <a:pt x="25" y="423"/>
                    <a:pt x="26" y="429"/>
                  </a:cubicBezTo>
                  <a:cubicBezTo>
                    <a:pt x="29" y="434"/>
                    <a:pt x="30" y="439"/>
                    <a:pt x="31" y="442"/>
                  </a:cubicBezTo>
                  <a:cubicBezTo>
                    <a:pt x="32" y="445"/>
                    <a:pt x="33" y="447"/>
                    <a:pt x="33" y="447"/>
                  </a:cubicBezTo>
                  <a:cubicBezTo>
                    <a:pt x="33" y="447"/>
                    <a:pt x="32" y="445"/>
                    <a:pt x="31" y="442"/>
                  </a:cubicBezTo>
                  <a:cubicBezTo>
                    <a:pt x="29" y="439"/>
                    <a:pt x="27" y="435"/>
                    <a:pt x="25" y="429"/>
                  </a:cubicBezTo>
                  <a:cubicBezTo>
                    <a:pt x="23" y="423"/>
                    <a:pt x="20" y="416"/>
                    <a:pt x="17" y="408"/>
                  </a:cubicBezTo>
                  <a:cubicBezTo>
                    <a:pt x="14" y="400"/>
                    <a:pt x="12" y="390"/>
                    <a:pt x="9" y="380"/>
                  </a:cubicBezTo>
                  <a:cubicBezTo>
                    <a:pt x="4" y="359"/>
                    <a:pt x="0" y="334"/>
                    <a:pt x="0" y="307"/>
                  </a:cubicBezTo>
                  <a:cubicBezTo>
                    <a:pt x="0" y="294"/>
                    <a:pt x="0" y="280"/>
                    <a:pt x="2" y="266"/>
                  </a:cubicBezTo>
                  <a:cubicBezTo>
                    <a:pt x="3" y="252"/>
                    <a:pt x="5" y="238"/>
                    <a:pt x="7" y="224"/>
                  </a:cubicBezTo>
                  <a:cubicBezTo>
                    <a:pt x="12" y="196"/>
                    <a:pt x="18" y="168"/>
                    <a:pt x="22" y="142"/>
                  </a:cubicBezTo>
                  <a:cubicBezTo>
                    <a:pt x="24" y="128"/>
                    <a:pt x="26" y="116"/>
                    <a:pt x="28" y="104"/>
                  </a:cubicBezTo>
                  <a:cubicBezTo>
                    <a:pt x="29" y="92"/>
                    <a:pt x="30" y="80"/>
                    <a:pt x="30" y="70"/>
                  </a:cubicBezTo>
                  <a:cubicBezTo>
                    <a:pt x="31" y="59"/>
                    <a:pt x="30" y="50"/>
                    <a:pt x="30" y="41"/>
                  </a:cubicBezTo>
                  <a:cubicBezTo>
                    <a:pt x="29" y="32"/>
                    <a:pt x="28" y="25"/>
                    <a:pt x="26" y="19"/>
                  </a:cubicBezTo>
                  <a:cubicBezTo>
                    <a:pt x="25" y="13"/>
                    <a:pt x="24" y="8"/>
                    <a:pt x="23" y="5"/>
                  </a:cubicBezTo>
                  <a:cubicBezTo>
                    <a:pt x="22" y="2"/>
                    <a:pt x="21" y="0"/>
                    <a:pt x="2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1" name="Freeform 37"/>
            <p:cNvSpPr/>
            <p:nvPr/>
          </p:nvSpPr>
          <p:spPr bwMode="auto">
            <a:xfrm>
              <a:off x="7278914" y="3475945"/>
              <a:ext cx="1031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6" h="54">
                  <a:moveTo>
                    <a:pt x="46" y="23"/>
                  </a:moveTo>
                  <a:cubicBezTo>
                    <a:pt x="33" y="40"/>
                    <a:pt x="20" y="46"/>
                    <a:pt x="0" y="54"/>
                  </a:cubicBezTo>
                  <a:cubicBezTo>
                    <a:pt x="5" y="40"/>
                    <a:pt x="11" y="30"/>
                    <a:pt x="19" y="21"/>
                  </a:cubicBezTo>
                  <a:cubicBezTo>
                    <a:pt x="28" y="11"/>
                    <a:pt x="40" y="4"/>
                    <a:pt x="53" y="0"/>
                  </a:cubicBezTo>
                  <a:cubicBezTo>
                    <a:pt x="56" y="13"/>
                    <a:pt x="48" y="18"/>
                    <a:pt x="46"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Freeform 38"/>
            <p:cNvSpPr/>
            <p:nvPr/>
          </p:nvSpPr>
          <p:spPr bwMode="auto">
            <a:xfrm>
              <a:off x="7350352"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4" y="0"/>
                  </a:moveTo>
                  <a:cubicBezTo>
                    <a:pt x="23" y="5"/>
                    <a:pt x="32" y="29"/>
                    <a:pt x="36" y="46"/>
                  </a:cubicBezTo>
                  <a:cubicBezTo>
                    <a:pt x="27" y="43"/>
                    <a:pt x="14" y="31"/>
                    <a:pt x="9" y="22"/>
                  </a:cubicBezTo>
                  <a:cubicBezTo>
                    <a:pt x="7" y="19"/>
                    <a:pt x="0" y="3"/>
                    <a:pt x="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3" name="Freeform 39"/>
            <p:cNvSpPr/>
            <p:nvPr/>
          </p:nvSpPr>
          <p:spPr bwMode="auto">
            <a:xfrm>
              <a:off x="7256689" y="3639457"/>
              <a:ext cx="93662"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1" h="46">
                  <a:moveTo>
                    <a:pt x="51" y="0"/>
                  </a:moveTo>
                  <a:cubicBezTo>
                    <a:pt x="39" y="1"/>
                    <a:pt x="24" y="9"/>
                    <a:pt x="16" y="17"/>
                  </a:cubicBezTo>
                  <a:cubicBezTo>
                    <a:pt x="11" y="23"/>
                    <a:pt x="0" y="46"/>
                    <a:pt x="0" y="46"/>
                  </a:cubicBezTo>
                  <a:cubicBezTo>
                    <a:pt x="0" y="46"/>
                    <a:pt x="23" y="39"/>
                    <a:pt x="32" y="31"/>
                  </a:cubicBezTo>
                  <a:cubicBezTo>
                    <a:pt x="42" y="21"/>
                    <a:pt x="47" y="14"/>
                    <a:pt x="5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4" name="Freeform 40"/>
            <p:cNvSpPr/>
            <p:nvPr/>
          </p:nvSpPr>
          <p:spPr bwMode="auto">
            <a:xfrm>
              <a:off x="7313839" y="3756932"/>
              <a:ext cx="60325"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3" h="55">
                  <a:moveTo>
                    <a:pt x="7" y="0"/>
                  </a:moveTo>
                  <a:cubicBezTo>
                    <a:pt x="13" y="9"/>
                    <a:pt x="23" y="15"/>
                    <a:pt x="27" y="26"/>
                  </a:cubicBezTo>
                  <a:cubicBezTo>
                    <a:pt x="31" y="34"/>
                    <a:pt x="33" y="46"/>
                    <a:pt x="32" y="55"/>
                  </a:cubicBezTo>
                  <a:cubicBezTo>
                    <a:pt x="23" y="48"/>
                    <a:pt x="0" y="17"/>
                    <a:pt x="7"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Freeform 41"/>
            <p:cNvSpPr/>
            <p:nvPr/>
          </p:nvSpPr>
          <p:spPr bwMode="auto">
            <a:xfrm>
              <a:off x="7285264" y="3923620"/>
              <a:ext cx="50800"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7" h="57">
                  <a:moveTo>
                    <a:pt x="26" y="0"/>
                  </a:moveTo>
                  <a:cubicBezTo>
                    <a:pt x="5" y="15"/>
                    <a:pt x="0" y="33"/>
                    <a:pt x="3" y="58"/>
                  </a:cubicBezTo>
                  <a:cubicBezTo>
                    <a:pt x="9" y="47"/>
                    <a:pt x="20" y="39"/>
                    <a:pt x="24" y="27"/>
                  </a:cubicBezTo>
                  <a:cubicBezTo>
                    <a:pt x="27" y="18"/>
                    <a:pt x="25" y="9"/>
                    <a:pt x="26"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42"/>
            <p:cNvSpPr/>
            <p:nvPr/>
          </p:nvSpPr>
          <p:spPr bwMode="auto">
            <a:xfrm>
              <a:off x="5591402" y="5680982"/>
              <a:ext cx="695325"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87">
                  <a:moveTo>
                    <a:pt x="378" y="80"/>
                  </a:moveTo>
                  <a:cubicBezTo>
                    <a:pt x="378" y="80"/>
                    <a:pt x="377" y="80"/>
                    <a:pt x="374" y="81"/>
                  </a:cubicBezTo>
                  <a:cubicBezTo>
                    <a:pt x="371" y="82"/>
                    <a:pt x="367" y="83"/>
                    <a:pt x="362" y="84"/>
                  </a:cubicBezTo>
                  <a:cubicBezTo>
                    <a:pt x="356" y="84"/>
                    <a:pt x="350" y="85"/>
                    <a:pt x="342" y="86"/>
                  </a:cubicBezTo>
                  <a:cubicBezTo>
                    <a:pt x="335" y="87"/>
                    <a:pt x="326" y="87"/>
                    <a:pt x="317" y="87"/>
                  </a:cubicBezTo>
                  <a:cubicBezTo>
                    <a:pt x="307" y="87"/>
                    <a:pt x="297" y="87"/>
                    <a:pt x="287" y="86"/>
                  </a:cubicBezTo>
                  <a:cubicBezTo>
                    <a:pt x="276" y="85"/>
                    <a:pt x="265" y="84"/>
                    <a:pt x="253" y="81"/>
                  </a:cubicBezTo>
                  <a:cubicBezTo>
                    <a:pt x="242" y="79"/>
                    <a:pt x="230" y="77"/>
                    <a:pt x="218" y="73"/>
                  </a:cubicBezTo>
                  <a:cubicBezTo>
                    <a:pt x="212" y="71"/>
                    <a:pt x="206" y="69"/>
                    <a:pt x="200" y="67"/>
                  </a:cubicBezTo>
                  <a:cubicBezTo>
                    <a:pt x="194" y="65"/>
                    <a:pt x="189" y="63"/>
                    <a:pt x="183" y="60"/>
                  </a:cubicBezTo>
                  <a:cubicBezTo>
                    <a:pt x="161" y="49"/>
                    <a:pt x="139" y="38"/>
                    <a:pt x="118" y="28"/>
                  </a:cubicBezTo>
                  <a:cubicBezTo>
                    <a:pt x="97" y="18"/>
                    <a:pt x="77" y="11"/>
                    <a:pt x="59" y="7"/>
                  </a:cubicBezTo>
                  <a:cubicBezTo>
                    <a:pt x="50" y="5"/>
                    <a:pt x="42" y="4"/>
                    <a:pt x="34" y="4"/>
                  </a:cubicBezTo>
                  <a:cubicBezTo>
                    <a:pt x="27" y="4"/>
                    <a:pt x="20" y="5"/>
                    <a:pt x="15" y="6"/>
                  </a:cubicBezTo>
                  <a:cubicBezTo>
                    <a:pt x="10" y="8"/>
                    <a:pt x="6" y="10"/>
                    <a:pt x="4" y="11"/>
                  </a:cubicBezTo>
                  <a:cubicBezTo>
                    <a:pt x="1" y="12"/>
                    <a:pt x="0" y="13"/>
                    <a:pt x="0" y="13"/>
                  </a:cubicBezTo>
                  <a:cubicBezTo>
                    <a:pt x="0" y="13"/>
                    <a:pt x="1" y="12"/>
                    <a:pt x="3" y="10"/>
                  </a:cubicBezTo>
                  <a:cubicBezTo>
                    <a:pt x="6" y="9"/>
                    <a:pt x="10" y="7"/>
                    <a:pt x="15" y="5"/>
                  </a:cubicBezTo>
                  <a:cubicBezTo>
                    <a:pt x="20" y="3"/>
                    <a:pt x="26" y="1"/>
                    <a:pt x="34" y="1"/>
                  </a:cubicBezTo>
                  <a:cubicBezTo>
                    <a:pt x="42" y="0"/>
                    <a:pt x="51" y="0"/>
                    <a:pt x="60" y="2"/>
                  </a:cubicBezTo>
                  <a:cubicBezTo>
                    <a:pt x="69" y="3"/>
                    <a:pt x="79" y="6"/>
                    <a:pt x="89" y="9"/>
                  </a:cubicBezTo>
                  <a:cubicBezTo>
                    <a:pt x="100" y="12"/>
                    <a:pt x="110" y="16"/>
                    <a:pt x="121" y="21"/>
                  </a:cubicBezTo>
                  <a:cubicBezTo>
                    <a:pt x="132" y="26"/>
                    <a:pt x="143" y="31"/>
                    <a:pt x="153" y="36"/>
                  </a:cubicBezTo>
                  <a:cubicBezTo>
                    <a:pt x="164" y="42"/>
                    <a:pt x="175" y="48"/>
                    <a:pt x="186" y="53"/>
                  </a:cubicBezTo>
                  <a:cubicBezTo>
                    <a:pt x="192" y="56"/>
                    <a:pt x="197" y="58"/>
                    <a:pt x="203" y="61"/>
                  </a:cubicBezTo>
                  <a:cubicBezTo>
                    <a:pt x="209" y="63"/>
                    <a:pt x="214" y="65"/>
                    <a:pt x="220" y="67"/>
                  </a:cubicBezTo>
                  <a:cubicBezTo>
                    <a:pt x="232" y="70"/>
                    <a:pt x="243" y="73"/>
                    <a:pt x="254" y="76"/>
                  </a:cubicBezTo>
                  <a:cubicBezTo>
                    <a:pt x="266" y="78"/>
                    <a:pt x="277" y="80"/>
                    <a:pt x="287" y="81"/>
                  </a:cubicBezTo>
                  <a:cubicBezTo>
                    <a:pt x="298" y="83"/>
                    <a:pt x="308" y="83"/>
                    <a:pt x="317" y="84"/>
                  </a:cubicBezTo>
                  <a:cubicBezTo>
                    <a:pt x="326" y="84"/>
                    <a:pt x="334" y="84"/>
                    <a:pt x="342" y="84"/>
                  </a:cubicBezTo>
                  <a:cubicBezTo>
                    <a:pt x="349" y="83"/>
                    <a:pt x="356" y="83"/>
                    <a:pt x="361" y="82"/>
                  </a:cubicBezTo>
                  <a:cubicBezTo>
                    <a:pt x="367" y="82"/>
                    <a:pt x="371" y="81"/>
                    <a:pt x="374" y="81"/>
                  </a:cubicBezTo>
                  <a:cubicBezTo>
                    <a:pt x="377" y="80"/>
                    <a:pt x="378" y="80"/>
                    <a:pt x="378"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43"/>
            <p:cNvSpPr/>
            <p:nvPr/>
          </p:nvSpPr>
          <p:spPr bwMode="auto">
            <a:xfrm>
              <a:off x="6000977"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8" y="35"/>
                    <a:pt x="4" y="21"/>
                    <a:pt x="0" y="0"/>
                  </a:cubicBezTo>
                  <a:cubicBezTo>
                    <a:pt x="13" y="8"/>
                    <a:pt x="21" y="15"/>
                    <a:pt x="29" y="24"/>
                  </a:cubicBezTo>
                  <a:cubicBezTo>
                    <a:pt x="37" y="35"/>
                    <a:pt x="43" y="48"/>
                    <a:pt x="44" y="62"/>
                  </a:cubicBezTo>
                  <a:cubicBezTo>
                    <a:pt x="31" y="62"/>
                    <a:pt x="28"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44"/>
            <p:cNvSpPr/>
            <p:nvPr/>
          </p:nvSpPr>
          <p:spPr bwMode="auto">
            <a:xfrm>
              <a:off x="5889852" y="5793695"/>
              <a:ext cx="93662"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1" h="28">
                  <a:moveTo>
                    <a:pt x="51" y="5"/>
                  </a:moveTo>
                  <a:cubicBezTo>
                    <a:pt x="43" y="23"/>
                    <a:pt x="17" y="27"/>
                    <a:pt x="0" y="29"/>
                  </a:cubicBezTo>
                  <a:cubicBezTo>
                    <a:pt x="5" y="20"/>
                    <a:pt x="19" y="9"/>
                    <a:pt x="28" y="6"/>
                  </a:cubicBezTo>
                  <a:cubicBezTo>
                    <a:pt x="32" y="4"/>
                    <a:pt x="49" y="0"/>
                    <a:pt x="51"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45"/>
            <p:cNvSpPr/>
            <p:nvPr/>
          </p:nvSpPr>
          <p:spPr bwMode="auto">
            <a:xfrm>
              <a:off x="5832702" y="5665107"/>
              <a:ext cx="69850"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8" h="57">
                  <a:moveTo>
                    <a:pt x="37" y="57"/>
                  </a:moveTo>
                  <a:cubicBezTo>
                    <a:pt x="38" y="45"/>
                    <a:pt x="34" y="33"/>
                    <a:pt x="25" y="20"/>
                  </a:cubicBezTo>
                  <a:cubicBezTo>
                    <a:pt x="21" y="14"/>
                    <a:pt x="0" y="0"/>
                    <a:pt x="0" y="0"/>
                  </a:cubicBezTo>
                  <a:cubicBezTo>
                    <a:pt x="0" y="0"/>
                    <a:pt x="4" y="23"/>
                    <a:pt x="9" y="33"/>
                  </a:cubicBezTo>
                  <a:cubicBezTo>
                    <a:pt x="17" y="46"/>
                    <a:pt x="24" y="51"/>
                    <a:pt x="37"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46"/>
            <p:cNvSpPr/>
            <p:nvPr/>
          </p:nvSpPr>
          <p:spPr bwMode="auto">
            <a:xfrm>
              <a:off x="5683477" y="5701620"/>
              <a:ext cx="115887"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63" y="10"/>
                  </a:moveTo>
                  <a:cubicBezTo>
                    <a:pt x="52" y="14"/>
                    <a:pt x="44" y="25"/>
                    <a:pt x="32" y="28"/>
                  </a:cubicBezTo>
                  <a:cubicBezTo>
                    <a:pt x="22" y="30"/>
                    <a:pt x="9" y="30"/>
                    <a:pt x="0" y="27"/>
                  </a:cubicBezTo>
                  <a:cubicBezTo>
                    <a:pt x="8" y="19"/>
                    <a:pt x="46" y="0"/>
                    <a:pt x="63"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47"/>
            <p:cNvSpPr/>
            <p:nvPr/>
          </p:nvSpPr>
          <p:spPr bwMode="auto">
            <a:xfrm>
              <a:off x="5554889" y="5627007"/>
              <a:ext cx="100012"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4" h="31">
                  <a:moveTo>
                    <a:pt x="54" y="31"/>
                  </a:moveTo>
                  <a:cubicBezTo>
                    <a:pt x="43" y="9"/>
                    <a:pt x="25" y="0"/>
                    <a:pt x="0" y="0"/>
                  </a:cubicBezTo>
                  <a:cubicBezTo>
                    <a:pt x="10" y="7"/>
                    <a:pt x="16" y="19"/>
                    <a:pt x="27" y="25"/>
                  </a:cubicBezTo>
                  <a:cubicBezTo>
                    <a:pt x="36" y="29"/>
                    <a:pt x="45" y="29"/>
                    <a:pt x="54"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Freeform 48"/>
            <p:cNvSpPr/>
            <p:nvPr/>
          </p:nvSpPr>
          <p:spPr bwMode="auto">
            <a:xfrm>
              <a:off x="6294664" y="5680982"/>
              <a:ext cx="696912"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9" h="87">
                  <a:moveTo>
                    <a:pt x="0" y="80"/>
                  </a:moveTo>
                  <a:cubicBezTo>
                    <a:pt x="0" y="80"/>
                    <a:pt x="2" y="80"/>
                    <a:pt x="4" y="81"/>
                  </a:cubicBezTo>
                  <a:cubicBezTo>
                    <a:pt x="7" y="81"/>
                    <a:pt x="12" y="82"/>
                    <a:pt x="17" y="82"/>
                  </a:cubicBezTo>
                  <a:cubicBezTo>
                    <a:pt x="22" y="83"/>
                    <a:pt x="29" y="83"/>
                    <a:pt x="36" y="84"/>
                  </a:cubicBezTo>
                  <a:cubicBezTo>
                    <a:pt x="44" y="84"/>
                    <a:pt x="52" y="84"/>
                    <a:pt x="62" y="84"/>
                  </a:cubicBezTo>
                  <a:cubicBezTo>
                    <a:pt x="71" y="83"/>
                    <a:pt x="81" y="83"/>
                    <a:pt x="91" y="81"/>
                  </a:cubicBezTo>
                  <a:cubicBezTo>
                    <a:pt x="102" y="80"/>
                    <a:pt x="113" y="78"/>
                    <a:pt x="124" y="76"/>
                  </a:cubicBezTo>
                  <a:cubicBezTo>
                    <a:pt x="135" y="73"/>
                    <a:pt x="147" y="70"/>
                    <a:pt x="158" y="67"/>
                  </a:cubicBezTo>
                  <a:cubicBezTo>
                    <a:pt x="164" y="65"/>
                    <a:pt x="170" y="63"/>
                    <a:pt x="175" y="61"/>
                  </a:cubicBezTo>
                  <a:cubicBezTo>
                    <a:pt x="181" y="58"/>
                    <a:pt x="186" y="56"/>
                    <a:pt x="192" y="53"/>
                  </a:cubicBezTo>
                  <a:cubicBezTo>
                    <a:pt x="203" y="48"/>
                    <a:pt x="214" y="42"/>
                    <a:pt x="225" y="36"/>
                  </a:cubicBezTo>
                  <a:cubicBezTo>
                    <a:pt x="236" y="31"/>
                    <a:pt x="247" y="26"/>
                    <a:pt x="257" y="21"/>
                  </a:cubicBezTo>
                  <a:cubicBezTo>
                    <a:pt x="268" y="16"/>
                    <a:pt x="279" y="12"/>
                    <a:pt x="289" y="9"/>
                  </a:cubicBezTo>
                  <a:cubicBezTo>
                    <a:pt x="299" y="6"/>
                    <a:pt x="309" y="3"/>
                    <a:pt x="318" y="2"/>
                  </a:cubicBezTo>
                  <a:cubicBezTo>
                    <a:pt x="328" y="0"/>
                    <a:pt x="336" y="0"/>
                    <a:pt x="344" y="1"/>
                  </a:cubicBezTo>
                  <a:cubicBezTo>
                    <a:pt x="352" y="1"/>
                    <a:pt x="358" y="3"/>
                    <a:pt x="364" y="5"/>
                  </a:cubicBezTo>
                  <a:cubicBezTo>
                    <a:pt x="369" y="7"/>
                    <a:pt x="372" y="9"/>
                    <a:pt x="375" y="10"/>
                  </a:cubicBezTo>
                  <a:cubicBezTo>
                    <a:pt x="377" y="12"/>
                    <a:pt x="379" y="13"/>
                    <a:pt x="379" y="13"/>
                  </a:cubicBezTo>
                  <a:cubicBezTo>
                    <a:pt x="379" y="13"/>
                    <a:pt x="377" y="12"/>
                    <a:pt x="375" y="11"/>
                  </a:cubicBezTo>
                  <a:cubicBezTo>
                    <a:pt x="372" y="10"/>
                    <a:pt x="368" y="8"/>
                    <a:pt x="363" y="6"/>
                  </a:cubicBezTo>
                  <a:cubicBezTo>
                    <a:pt x="358" y="5"/>
                    <a:pt x="351" y="4"/>
                    <a:pt x="344" y="4"/>
                  </a:cubicBezTo>
                  <a:cubicBezTo>
                    <a:pt x="337" y="4"/>
                    <a:pt x="328" y="5"/>
                    <a:pt x="319" y="7"/>
                  </a:cubicBezTo>
                  <a:cubicBezTo>
                    <a:pt x="301" y="11"/>
                    <a:pt x="281" y="18"/>
                    <a:pt x="260" y="28"/>
                  </a:cubicBezTo>
                  <a:cubicBezTo>
                    <a:pt x="239" y="38"/>
                    <a:pt x="218" y="49"/>
                    <a:pt x="195" y="60"/>
                  </a:cubicBezTo>
                  <a:cubicBezTo>
                    <a:pt x="190" y="63"/>
                    <a:pt x="184" y="65"/>
                    <a:pt x="178" y="67"/>
                  </a:cubicBezTo>
                  <a:cubicBezTo>
                    <a:pt x="172" y="69"/>
                    <a:pt x="166" y="71"/>
                    <a:pt x="160" y="73"/>
                  </a:cubicBezTo>
                  <a:cubicBezTo>
                    <a:pt x="148" y="77"/>
                    <a:pt x="137" y="79"/>
                    <a:pt x="125" y="81"/>
                  </a:cubicBezTo>
                  <a:cubicBezTo>
                    <a:pt x="114" y="84"/>
                    <a:pt x="102" y="85"/>
                    <a:pt x="92" y="86"/>
                  </a:cubicBezTo>
                  <a:cubicBezTo>
                    <a:pt x="81" y="87"/>
                    <a:pt x="71" y="87"/>
                    <a:pt x="62" y="87"/>
                  </a:cubicBezTo>
                  <a:cubicBezTo>
                    <a:pt x="52" y="87"/>
                    <a:pt x="44" y="87"/>
                    <a:pt x="36" y="86"/>
                  </a:cubicBezTo>
                  <a:cubicBezTo>
                    <a:pt x="29" y="85"/>
                    <a:pt x="22" y="84"/>
                    <a:pt x="17" y="84"/>
                  </a:cubicBezTo>
                  <a:cubicBezTo>
                    <a:pt x="11" y="83"/>
                    <a:pt x="7" y="82"/>
                    <a:pt x="4" y="81"/>
                  </a:cubicBezTo>
                  <a:cubicBezTo>
                    <a:pt x="2" y="80"/>
                    <a:pt x="0" y="80"/>
                    <a:pt x="0"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49"/>
            <p:cNvSpPr/>
            <p:nvPr/>
          </p:nvSpPr>
          <p:spPr bwMode="auto">
            <a:xfrm>
              <a:off x="6501039"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37" y="35"/>
                    <a:pt x="40" y="21"/>
                    <a:pt x="44" y="0"/>
                  </a:cubicBezTo>
                  <a:cubicBezTo>
                    <a:pt x="31" y="8"/>
                    <a:pt x="23" y="15"/>
                    <a:pt x="16" y="24"/>
                  </a:cubicBezTo>
                  <a:cubicBezTo>
                    <a:pt x="7" y="35"/>
                    <a:pt x="2" y="48"/>
                    <a:pt x="0" y="62"/>
                  </a:cubicBezTo>
                  <a:cubicBezTo>
                    <a:pt x="13" y="62"/>
                    <a:pt x="17"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50"/>
            <p:cNvSpPr/>
            <p:nvPr/>
          </p:nvSpPr>
          <p:spPr bwMode="auto">
            <a:xfrm>
              <a:off x="6599464" y="5793695"/>
              <a:ext cx="92075"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0" h="28">
                  <a:moveTo>
                    <a:pt x="0" y="5"/>
                  </a:moveTo>
                  <a:cubicBezTo>
                    <a:pt x="7" y="23"/>
                    <a:pt x="33" y="27"/>
                    <a:pt x="50" y="29"/>
                  </a:cubicBezTo>
                  <a:cubicBezTo>
                    <a:pt x="46" y="20"/>
                    <a:pt x="32" y="9"/>
                    <a:pt x="23" y="6"/>
                  </a:cubicBezTo>
                  <a:cubicBezTo>
                    <a:pt x="19" y="4"/>
                    <a:pt x="2" y="0"/>
                    <a:pt x="0"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51"/>
            <p:cNvSpPr/>
            <p:nvPr/>
          </p:nvSpPr>
          <p:spPr bwMode="auto">
            <a:xfrm>
              <a:off x="6680427" y="5665107"/>
              <a:ext cx="68262"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7" h="57">
                  <a:moveTo>
                    <a:pt x="1" y="57"/>
                  </a:moveTo>
                  <a:cubicBezTo>
                    <a:pt x="0" y="45"/>
                    <a:pt x="3" y="33"/>
                    <a:pt x="12" y="20"/>
                  </a:cubicBezTo>
                  <a:cubicBezTo>
                    <a:pt x="17" y="14"/>
                    <a:pt x="37" y="0"/>
                    <a:pt x="37" y="0"/>
                  </a:cubicBezTo>
                  <a:cubicBezTo>
                    <a:pt x="37" y="0"/>
                    <a:pt x="34" y="23"/>
                    <a:pt x="28" y="33"/>
                  </a:cubicBezTo>
                  <a:cubicBezTo>
                    <a:pt x="20" y="46"/>
                    <a:pt x="13" y="51"/>
                    <a:pt x="1"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52"/>
            <p:cNvSpPr/>
            <p:nvPr/>
          </p:nvSpPr>
          <p:spPr bwMode="auto">
            <a:xfrm>
              <a:off x="6783614" y="5701620"/>
              <a:ext cx="114300"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0" y="10"/>
                  </a:moveTo>
                  <a:cubicBezTo>
                    <a:pt x="10" y="14"/>
                    <a:pt x="18" y="25"/>
                    <a:pt x="30" y="28"/>
                  </a:cubicBezTo>
                  <a:cubicBezTo>
                    <a:pt x="40" y="30"/>
                    <a:pt x="53" y="30"/>
                    <a:pt x="62" y="27"/>
                  </a:cubicBezTo>
                  <a:cubicBezTo>
                    <a:pt x="54" y="19"/>
                    <a:pt x="16" y="0"/>
                    <a:pt x="0"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53"/>
            <p:cNvSpPr/>
            <p:nvPr/>
          </p:nvSpPr>
          <p:spPr bwMode="auto">
            <a:xfrm>
              <a:off x="6929664" y="5627007"/>
              <a:ext cx="96837"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2" h="31">
                  <a:moveTo>
                    <a:pt x="0" y="31"/>
                  </a:moveTo>
                  <a:cubicBezTo>
                    <a:pt x="11" y="9"/>
                    <a:pt x="28" y="0"/>
                    <a:pt x="53" y="0"/>
                  </a:cubicBezTo>
                  <a:cubicBezTo>
                    <a:pt x="44" y="7"/>
                    <a:pt x="37" y="19"/>
                    <a:pt x="26" y="25"/>
                  </a:cubicBezTo>
                  <a:cubicBezTo>
                    <a:pt x="17" y="29"/>
                    <a:pt x="8" y="29"/>
                    <a:pt x="0"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8" name="Freeform 54"/>
            <p:cNvSpPr/>
            <p:nvPr/>
          </p:nvSpPr>
          <p:spPr bwMode="auto">
            <a:xfrm>
              <a:off x="4678589" y="4838020"/>
              <a:ext cx="3248025" cy="727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66" h="396">
                  <a:moveTo>
                    <a:pt x="1766" y="248"/>
                  </a:moveTo>
                  <a:cubicBezTo>
                    <a:pt x="1187" y="396"/>
                    <a:pt x="579" y="396"/>
                    <a:pt x="0" y="247"/>
                  </a:cubicBezTo>
                  <a:cubicBezTo>
                    <a:pt x="21" y="165"/>
                    <a:pt x="42" y="83"/>
                    <a:pt x="63" y="0"/>
                  </a:cubicBezTo>
                  <a:cubicBezTo>
                    <a:pt x="601" y="138"/>
                    <a:pt x="1165" y="138"/>
                    <a:pt x="1703" y="1"/>
                  </a:cubicBezTo>
                  <a:cubicBezTo>
                    <a:pt x="1724" y="83"/>
                    <a:pt x="1745" y="165"/>
                    <a:pt x="1766" y="248"/>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Freeform 55"/>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56"/>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57"/>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58"/>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59"/>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4" name="Freeform 60"/>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5" name="Freeform 61"/>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6" name="Freeform 62"/>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7" name="Freeform 63"/>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8" name="Freeform 64"/>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9" name="Freeform 65"/>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0" name="Freeform 66"/>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1" name="Freeform 67"/>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2" name="Freeform 68"/>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3" name="Freeform 69"/>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4" name="Freeform 70"/>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5" name="Freeform 71"/>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6" name="Freeform 72"/>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7" name="Freeform 73"/>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8" name="Freeform 74"/>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9" name="Freeform 75"/>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0" name="Freeform 76"/>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1" name="Freeform 77"/>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2" name="Freeform 78"/>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3" name="Freeform 79"/>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4" name="Freeform 80"/>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5" name="Freeform 81"/>
            <p:cNvSpPr/>
            <p:nvPr/>
          </p:nvSpPr>
          <p:spPr bwMode="auto">
            <a:xfrm>
              <a:off x="6407377" y="5701620"/>
              <a:ext cx="225425"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12">
                  <a:moveTo>
                    <a:pt x="65" y="38"/>
                  </a:moveTo>
                  <a:cubicBezTo>
                    <a:pt x="66" y="30"/>
                    <a:pt x="65" y="21"/>
                    <a:pt x="61" y="14"/>
                  </a:cubicBezTo>
                  <a:cubicBezTo>
                    <a:pt x="57" y="7"/>
                    <a:pt x="50" y="1"/>
                    <a:pt x="42" y="0"/>
                  </a:cubicBezTo>
                  <a:cubicBezTo>
                    <a:pt x="39" y="0"/>
                    <a:pt x="36" y="0"/>
                    <a:pt x="33" y="2"/>
                  </a:cubicBezTo>
                  <a:cubicBezTo>
                    <a:pt x="28" y="5"/>
                    <a:pt x="27" y="12"/>
                    <a:pt x="29" y="18"/>
                  </a:cubicBezTo>
                  <a:cubicBezTo>
                    <a:pt x="30" y="23"/>
                    <a:pt x="33" y="29"/>
                    <a:pt x="37" y="33"/>
                  </a:cubicBezTo>
                  <a:cubicBezTo>
                    <a:pt x="30" y="27"/>
                    <a:pt x="22" y="25"/>
                    <a:pt x="14" y="25"/>
                  </a:cubicBezTo>
                  <a:cubicBezTo>
                    <a:pt x="11" y="26"/>
                    <a:pt x="8" y="27"/>
                    <a:pt x="6" y="29"/>
                  </a:cubicBezTo>
                  <a:cubicBezTo>
                    <a:pt x="2" y="33"/>
                    <a:pt x="3" y="40"/>
                    <a:pt x="7" y="45"/>
                  </a:cubicBezTo>
                  <a:cubicBezTo>
                    <a:pt x="11" y="49"/>
                    <a:pt x="17" y="51"/>
                    <a:pt x="23" y="52"/>
                  </a:cubicBezTo>
                  <a:cubicBezTo>
                    <a:pt x="17" y="51"/>
                    <a:pt x="10" y="52"/>
                    <a:pt x="6" y="56"/>
                  </a:cubicBezTo>
                  <a:cubicBezTo>
                    <a:pt x="3" y="58"/>
                    <a:pt x="0" y="62"/>
                    <a:pt x="0" y="66"/>
                  </a:cubicBezTo>
                  <a:cubicBezTo>
                    <a:pt x="0" y="69"/>
                    <a:pt x="1" y="74"/>
                    <a:pt x="4" y="76"/>
                  </a:cubicBezTo>
                  <a:cubicBezTo>
                    <a:pt x="6" y="77"/>
                    <a:pt x="8" y="77"/>
                    <a:pt x="10" y="77"/>
                  </a:cubicBezTo>
                  <a:cubicBezTo>
                    <a:pt x="16" y="78"/>
                    <a:pt x="21" y="78"/>
                    <a:pt x="26" y="77"/>
                  </a:cubicBezTo>
                  <a:cubicBezTo>
                    <a:pt x="22" y="77"/>
                    <a:pt x="18" y="82"/>
                    <a:pt x="17" y="86"/>
                  </a:cubicBezTo>
                  <a:cubicBezTo>
                    <a:pt x="16" y="92"/>
                    <a:pt x="17" y="97"/>
                    <a:pt x="19" y="102"/>
                  </a:cubicBezTo>
                  <a:cubicBezTo>
                    <a:pt x="21" y="105"/>
                    <a:pt x="23" y="108"/>
                    <a:pt x="26" y="109"/>
                  </a:cubicBezTo>
                  <a:cubicBezTo>
                    <a:pt x="31" y="110"/>
                    <a:pt x="36" y="107"/>
                    <a:pt x="40" y="104"/>
                  </a:cubicBezTo>
                  <a:cubicBezTo>
                    <a:pt x="44" y="100"/>
                    <a:pt x="47" y="96"/>
                    <a:pt x="49" y="92"/>
                  </a:cubicBezTo>
                  <a:cubicBezTo>
                    <a:pt x="48" y="100"/>
                    <a:pt x="53" y="108"/>
                    <a:pt x="60" y="111"/>
                  </a:cubicBezTo>
                  <a:cubicBezTo>
                    <a:pt x="62" y="112"/>
                    <a:pt x="63" y="112"/>
                    <a:pt x="65" y="112"/>
                  </a:cubicBezTo>
                  <a:cubicBezTo>
                    <a:pt x="67" y="111"/>
                    <a:pt x="68" y="109"/>
                    <a:pt x="69" y="106"/>
                  </a:cubicBezTo>
                  <a:cubicBezTo>
                    <a:pt x="72" y="98"/>
                    <a:pt x="73" y="89"/>
                    <a:pt x="73" y="79"/>
                  </a:cubicBezTo>
                  <a:cubicBezTo>
                    <a:pt x="78" y="89"/>
                    <a:pt x="89" y="96"/>
                    <a:pt x="100" y="97"/>
                  </a:cubicBezTo>
                  <a:cubicBezTo>
                    <a:pt x="104" y="97"/>
                    <a:pt x="109" y="97"/>
                    <a:pt x="110" y="93"/>
                  </a:cubicBezTo>
                  <a:cubicBezTo>
                    <a:pt x="110" y="91"/>
                    <a:pt x="110" y="89"/>
                    <a:pt x="109" y="87"/>
                  </a:cubicBezTo>
                  <a:cubicBezTo>
                    <a:pt x="106" y="82"/>
                    <a:pt x="102" y="78"/>
                    <a:pt x="98" y="76"/>
                  </a:cubicBezTo>
                  <a:cubicBezTo>
                    <a:pt x="105" y="78"/>
                    <a:pt x="114" y="76"/>
                    <a:pt x="118" y="70"/>
                  </a:cubicBezTo>
                  <a:cubicBezTo>
                    <a:pt x="123" y="64"/>
                    <a:pt x="123" y="54"/>
                    <a:pt x="117" y="50"/>
                  </a:cubicBezTo>
                  <a:cubicBezTo>
                    <a:pt x="111" y="45"/>
                    <a:pt x="102" y="47"/>
                    <a:pt x="95" y="50"/>
                  </a:cubicBezTo>
                  <a:cubicBezTo>
                    <a:pt x="103" y="44"/>
                    <a:pt x="106" y="31"/>
                    <a:pt x="101" y="22"/>
                  </a:cubicBezTo>
                  <a:cubicBezTo>
                    <a:pt x="101" y="20"/>
                    <a:pt x="100" y="19"/>
                    <a:pt x="98" y="18"/>
                  </a:cubicBezTo>
                  <a:cubicBezTo>
                    <a:pt x="97" y="17"/>
                    <a:pt x="95" y="16"/>
                    <a:pt x="93" y="16"/>
                  </a:cubicBezTo>
                  <a:cubicBezTo>
                    <a:pt x="84" y="15"/>
                    <a:pt x="76" y="20"/>
                    <a:pt x="69" y="26"/>
                  </a:cubicBezTo>
                  <a:cubicBezTo>
                    <a:pt x="68" y="28"/>
                    <a:pt x="66" y="30"/>
                    <a:pt x="65" y="32"/>
                  </a:cubicBezTo>
                  <a:cubicBezTo>
                    <a:pt x="64" y="34"/>
                    <a:pt x="64"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6" name="Freeform 82"/>
            <p:cNvSpPr/>
            <p:nvPr/>
          </p:nvSpPr>
          <p:spPr bwMode="auto">
            <a:xfrm>
              <a:off x="6485164" y="5782582"/>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1"/>
                    <a:pt x="17" y="0"/>
                    <a:pt x="12" y="0"/>
                  </a:cubicBezTo>
                  <a:cubicBezTo>
                    <a:pt x="8" y="1"/>
                    <a:pt x="3" y="3"/>
                    <a:pt x="1" y="7"/>
                  </a:cubicBezTo>
                  <a:cubicBezTo>
                    <a:pt x="0" y="10"/>
                    <a:pt x="1" y="14"/>
                    <a:pt x="2" y="17"/>
                  </a:cubicBezTo>
                  <a:cubicBezTo>
                    <a:pt x="3" y="20"/>
                    <a:pt x="5" y="23"/>
                    <a:pt x="7" y="25"/>
                  </a:cubicBezTo>
                  <a:cubicBezTo>
                    <a:pt x="10" y="27"/>
                    <a:pt x="13" y="27"/>
                    <a:pt x="16" y="27"/>
                  </a:cubicBezTo>
                  <a:cubicBezTo>
                    <a:pt x="19" y="26"/>
                    <a:pt x="21" y="25"/>
                    <a:pt x="24" y="24"/>
                  </a:cubicBezTo>
                  <a:cubicBezTo>
                    <a:pt x="28" y="21"/>
                    <a:pt x="32" y="18"/>
                    <a:pt x="32" y="13"/>
                  </a:cubicBezTo>
                  <a:cubicBezTo>
                    <a:pt x="32" y="11"/>
                    <a:pt x="31" y="8"/>
                    <a:pt x="29" y="6"/>
                  </a:cubicBezTo>
                  <a:cubicBezTo>
                    <a:pt x="27" y="5"/>
                    <a:pt x="25" y="3"/>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7" name="Freeform 83"/>
            <p:cNvSpPr/>
            <p:nvPr/>
          </p:nvSpPr>
          <p:spPr bwMode="auto">
            <a:xfrm>
              <a:off x="6477227" y="5774645"/>
              <a:ext cx="82550"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9">
                  <a:moveTo>
                    <a:pt x="33" y="8"/>
                  </a:moveTo>
                  <a:cubicBezTo>
                    <a:pt x="26" y="2"/>
                    <a:pt x="14" y="0"/>
                    <a:pt x="7" y="6"/>
                  </a:cubicBezTo>
                  <a:cubicBezTo>
                    <a:pt x="0" y="13"/>
                    <a:pt x="4" y="26"/>
                    <a:pt x="11" y="32"/>
                  </a:cubicBezTo>
                  <a:cubicBezTo>
                    <a:pt x="18" y="39"/>
                    <a:pt x="30" y="32"/>
                    <a:pt x="36" y="26"/>
                  </a:cubicBezTo>
                  <a:cubicBezTo>
                    <a:pt x="45" y="18"/>
                    <a:pt x="36" y="9"/>
                    <a:pt x="29" y="5"/>
                  </a:cubicBezTo>
                  <a:cubicBezTo>
                    <a:pt x="26" y="3"/>
                    <a:pt x="24" y="8"/>
                    <a:pt x="27" y="9"/>
                  </a:cubicBezTo>
                  <a:cubicBezTo>
                    <a:pt x="32" y="13"/>
                    <a:pt x="38" y="18"/>
                    <a:pt x="31" y="24"/>
                  </a:cubicBezTo>
                  <a:cubicBezTo>
                    <a:pt x="27" y="28"/>
                    <a:pt x="18" y="32"/>
                    <a:pt x="13" y="27"/>
                  </a:cubicBezTo>
                  <a:cubicBezTo>
                    <a:pt x="8" y="23"/>
                    <a:pt x="7" y="13"/>
                    <a:pt x="12" y="9"/>
                  </a:cubicBezTo>
                  <a:cubicBezTo>
                    <a:pt x="17" y="6"/>
                    <a:pt x="25" y="8"/>
                    <a:pt x="29" y="12"/>
                  </a:cubicBezTo>
                  <a:cubicBezTo>
                    <a:pt x="31" y="14"/>
                    <a:pt x="35" y="11"/>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8" name="Freeform 84"/>
            <p:cNvSpPr/>
            <p:nvPr/>
          </p:nvSpPr>
          <p:spPr bwMode="auto">
            <a:xfrm>
              <a:off x="7280502" y="3283857"/>
              <a:ext cx="228600" cy="20478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2">
                  <a:moveTo>
                    <a:pt x="66" y="38"/>
                  </a:moveTo>
                  <a:cubicBezTo>
                    <a:pt x="67" y="30"/>
                    <a:pt x="66" y="22"/>
                    <a:pt x="62" y="14"/>
                  </a:cubicBezTo>
                  <a:cubicBezTo>
                    <a:pt x="58" y="7"/>
                    <a:pt x="51" y="1"/>
                    <a:pt x="43" y="0"/>
                  </a:cubicBezTo>
                  <a:cubicBezTo>
                    <a:pt x="40" y="0"/>
                    <a:pt x="36" y="0"/>
                    <a:pt x="34" y="2"/>
                  </a:cubicBezTo>
                  <a:cubicBezTo>
                    <a:pt x="29" y="5"/>
                    <a:pt x="28" y="12"/>
                    <a:pt x="30" y="18"/>
                  </a:cubicBezTo>
                  <a:cubicBezTo>
                    <a:pt x="31" y="24"/>
                    <a:pt x="34" y="29"/>
                    <a:pt x="37" y="33"/>
                  </a:cubicBezTo>
                  <a:cubicBezTo>
                    <a:pt x="31" y="28"/>
                    <a:pt x="23" y="25"/>
                    <a:pt x="15" y="26"/>
                  </a:cubicBezTo>
                  <a:cubicBezTo>
                    <a:pt x="12" y="26"/>
                    <a:pt x="9" y="27"/>
                    <a:pt x="7" y="29"/>
                  </a:cubicBezTo>
                  <a:cubicBezTo>
                    <a:pt x="3" y="33"/>
                    <a:pt x="4" y="40"/>
                    <a:pt x="8" y="45"/>
                  </a:cubicBezTo>
                  <a:cubicBezTo>
                    <a:pt x="12" y="49"/>
                    <a:pt x="18" y="51"/>
                    <a:pt x="24" y="53"/>
                  </a:cubicBezTo>
                  <a:cubicBezTo>
                    <a:pt x="18" y="51"/>
                    <a:pt x="11" y="52"/>
                    <a:pt x="7" y="56"/>
                  </a:cubicBezTo>
                  <a:cubicBezTo>
                    <a:pt x="4" y="59"/>
                    <a:pt x="1" y="62"/>
                    <a:pt x="1" y="66"/>
                  </a:cubicBezTo>
                  <a:cubicBezTo>
                    <a:pt x="0" y="70"/>
                    <a:pt x="2" y="74"/>
                    <a:pt x="5" y="76"/>
                  </a:cubicBezTo>
                  <a:cubicBezTo>
                    <a:pt x="7" y="77"/>
                    <a:pt x="9" y="77"/>
                    <a:pt x="11" y="78"/>
                  </a:cubicBezTo>
                  <a:cubicBezTo>
                    <a:pt x="16" y="78"/>
                    <a:pt x="22" y="78"/>
                    <a:pt x="27" y="77"/>
                  </a:cubicBezTo>
                  <a:cubicBezTo>
                    <a:pt x="22" y="77"/>
                    <a:pt x="19" y="82"/>
                    <a:pt x="18" y="87"/>
                  </a:cubicBezTo>
                  <a:cubicBezTo>
                    <a:pt x="17" y="92"/>
                    <a:pt x="18" y="97"/>
                    <a:pt x="20" y="102"/>
                  </a:cubicBezTo>
                  <a:cubicBezTo>
                    <a:pt x="22" y="105"/>
                    <a:pt x="24" y="108"/>
                    <a:pt x="27" y="109"/>
                  </a:cubicBezTo>
                  <a:cubicBezTo>
                    <a:pt x="32" y="111"/>
                    <a:pt x="37" y="107"/>
                    <a:pt x="41" y="104"/>
                  </a:cubicBezTo>
                  <a:cubicBezTo>
                    <a:pt x="45" y="100"/>
                    <a:pt x="48" y="97"/>
                    <a:pt x="50" y="92"/>
                  </a:cubicBezTo>
                  <a:cubicBezTo>
                    <a:pt x="49" y="100"/>
                    <a:pt x="54" y="108"/>
                    <a:pt x="61" y="111"/>
                  </a:cubicBezTo>
                  <a:cubicBezTo>
                    <a:pt x="62" y="112"/>
                    <a:pt x="64" y="112"/>
                    <a:pt x="66" y="112"/>
                  </a:cubicBezTo>
                  <a:cubicBezTo>
                    <a:pt x="68" y="111"/>
                    <a:pt x="69" y="109"/>
                    <a:pt x="70" y="106"/>
                  </a:cubicBezTo>
                  <a:cubicBezTo>
                    <a:pt x="73" y="98"/>
                    <a:pt x="74" y="89"/>
                    <a:pt x="74" y="80"/>
                  </a:cubicBezTo>
                  <a:cubicBezTo>
                    <a:pt x="79" y="90"/>
                    <a:pt x="90" y="96"/>
                    <a:pt x="101" y="97"/>
                  </a:cubicBezTo>
                  <a:cubicBezTo>
                    <a:pt x="105" y="98"/>
                    <a:pt x="110" y="97"/>
                    <a:pt x="111" y="93"/>
                  </a:cubicBezTo>
                  <a:cubicBezTo>
                    <a:pt x="111" y="91"/>
                    <a:pt x="110" y="89"/>
                    <a:pt x="109" y="87"/>
                  </a:cubicBezTo>
                  <a:cubicBezTo>
                    <a:pt x="107" y="83"/>
                    <a:pt x="103" y="79"/>
                    <a:pt x="99" y="76"/>
                  </a:cubicBezTo>
                  <a:cubicBezTo>
                    <a:pt x="106" y="78"/>
                    <a:pt x="114" y="76"/>
                    <a:pt x="119" y="70"/>
                  </a:cubicBezTo>
                  <a:cubicBezTo>
                    <a:pt x="124" y="64"/>
                    <a:pt x="124" y="54"/>
                    <a:pt x="118" y="50"/>
                  </a:cubicBezTo>
                  <a:cubicBezTo>
                    <a:pt x="111" y="45"/>
                    <a:pt x="103" y="48"/>
                    <a:pt x="96" y="50"/>
                  </a:cubicBezTo>
                  <a:cubicBezTo>
                    <a:pt x="104" y="44"/>
                    <a:pt x="107" y="31"/>
                    <a:pt x="102" y="22"/>
                  </a:cubicBezTo>
                  <a:cubicBezTo>
                    <a:pt x="101" y="20"/>
                    <a:pt x="100" y="19"/>
                    <a:pt x="99" y="18"/>
                  </a:cubicBezTo>
                  <a:cubicBezTo>
                    <a:pt x="98" y="17"/>
                    <a:pt x="96" y="16"/>
                    <a:pt x="94" y="16"/>
                  </a:cubicBezTo>
                  <a:cubicBezTo>
                    <a:pt x="85" y="15"/>
                    <a:pt x="77" y="20"/>
                    <a:pt x="70" y="27"/>
                  </a:cubicBezTo>
                  <a:cubicBezTo>
                    <a:pt x="69" y="28"/>
                    <a:pt x="67" y="30"/>
                    <a:pt x="66" y="32"/>
                  </a:cubicBezTo>
                  <a:cubicBezTo>
                    <a:pt x="65" y="34"/>
                    <a:pt x="65" y="37"/>
                    <a:pt x="67"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9" name="Freeform 85"/>
            <p:cNvSpPr/>
            <p:nvPr/>
          </p:nvSpPr>
          <p:spPr bwMode="auto">
            <a:xfrm>
              <a:off x="7361464" y="3364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2"/>
                    <a:pt x="17" y="0"/>
                    <a:pt x="12" y="1"/>
                  </a:cubicBezTo>
                  <a:cubicBezTo>
                    <a:pt x="7" y="1"/>
                    <a:pt x="3" y="3"/>
                    <a:pt x="1" y="7"/>
                  </a:cubicBezTo>
                  <a:cubicBezTo>
                    <a:pt x="0" y="11"/>
                    <a:pt x="1" y="14"/>
                    <a:pt x="2" y="17"/>
                  </a:cubicBezTo>
                  <a:cubicBezTo>
                    <a:pt x="3" y="20"/>
                    <a:pt x="5" y="24"/>
                    <a:pt x="7" y="25"/>
                  </a:cubicBezTo>
                  <a:cubicBezTo>
                    <a:pt x="10" y="27"/>
                    <a:pt x="13" y="27"/>
                    <a:pt x="16" y="27"/>
                  </a:cubicBezTo>
                  <a:cubicBezTo>
                    <a:pt x="18" y="26"/>
                    <a:pt x="21" y="25"/>
                    <a:pt x="24" y="24"/>
                  </a:cubicBezTo>
                  <a:cubicBezTo>
                    <a:pt x="28" y="21"/>
                    <a:pt x="32" y="18"/>
                    <a:pt x="32" y="13"/>
                  </a:cubicBezTo>
                  <a:cubicBezTo>
                    <a:pt x="32" y="11"/>
                    <a:pt x="31" y="8"/>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0" name="Freeform 86"/>
            <p:cNvSpPr/>
            <p:nvPr/>
          </p:nvSpPr>
          <p:spPr bwMode="auto">
            <a:xfrm>
              <a:off x="7351939" y="3355295"/>
              <a:ext cx="80962"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9">
                  <a:moveTo>
                    <a:pt x="32" y="9"/>
                  </a:moveTo>
                  <a:cubicBezTo>
                    <a:pt x="26" y="3"/>
                    <a:pt x="14" y="0"/>
                    <a:pt x="7" y="7"/>
                  </a:cubicBezTo>
                  <a:cubicBezTo>
                    <a:pt x="0" y="14"/>
                    <a:pt x="4" y="26"/>
                    <a:pt x="10" y="32"/>
                  </a:cubicBezTo>
                  <a:cubicBezTo>
                    <a:pt x="18" y="39"/>
                    <a:pt x="30" y="32"/>
                    <a:pt x="36" y="26"/>
                  </a:cubicBezTo>
                  <a:cubicBezTo>
                    <a:pt x="44" y="18"/>
                    <a:pt x="36" y="9"/>
                    <a:pt x="29" y="5"/>
                  </a:cubicBezTo>
                  <a:cubicBezTo>
                    <a:pt x="26" y="3"/>
                    <a:pt x="24" y="8"/>
                    <a:pt x="26" y="9"/>
                  </a:cubicBezTo>
                  <a:cubicBezTo>
                    <a:pt x="32" y="13"/>
                    <a:pt x="38" y="18"/>
                    <a:pt x="31" y="24"/>
                  </a:cubicBezTo>
                  <a:cubicBezTo>
                    <a:pt x="27" y="28"/>
                    <a:pt x="18" y="32"/>
                    <a:pt x="13" y="27"/>
                  </a:cubicBezTo>
                  <a:cubicBezTo>
                    <a:pt x="8" y="23"/>
                    <a:pt x="6" y="13"/>
                    <a:pt x="12" y="10"/>
                  </a:cubicBezTo>
                  <a:cubicBezTo>
                    <a:pt x="17" y="6"/>
                    <a:pt x="25" y="8"/>
                    <a:pt x="29" y="12"/>
                  </a:cubicBezTo>
                  <a:cubicBezTo>
                    <a:pt x="31" y="15"/>
                    <a:pt x="35" y="11"/>
                    <a:pt x="32" y="9"/>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1" name="Freeform 87"/>
            <p:cNvSpPr/>
            <p:nvPr/>
          </p:nvSpPr>
          <p:spPr bwMode="auto">
            <a:xfrm>
              <a:off x="5078639" y="3280682"/>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6" y="39"/>
                  </a:moveTo>
                  <a:cubicBezTo>
                    <a:pt x="67" y="31"/>
                    <a:pt x="66" y="22"/>
                    <a:pt x="62" y="15"/>
                  </a:cubicBezTo>
                  <a:cubicBezTo>
                    <a:pt x="58" y="7"/>
                    <a:pt x="51" y="1"/>
                    <a:pt x="43" y="0"/>
                  </a:cubicBezTo>
                  <a:cubicBezTo>
                    <a:pt x="40" y="0"/>
                    <a:pt x="36" y="0"/>
                    <a:pt x="34" y="2"/>
                  </a:cubicBezTo>
                  <a:cubicBezTo>
                    <a:pt x="29" y="5"/>
                    <a:pt x="28" y="12"/>
                    <a:pt x="29" y="18"/>
                  </a:cubicBezTo>
                  <a:cubicBezTo>
                    <a:pt x="31" y="24"/>
                    <a:pt x="33" y="29"/>
                    <a:pt x="37" y="33"/>
                  </a:cubicBezTo>
                  <a:cubicBezTo>
                    <a:pt x="31" y="28"/>
                    <a:pt x="23" y="25"/>
                    <a:pt x="15" y="26"/>
                  </a:cubicBezTo>
                  <a:cubicBezTo>
                    <a:pt x="12" y="26"/>
                    <a:pt x="9" y="27"/>
                    <a:pt x="7" y="29"/>
                  </a:cubicBezTo>
                  <a:cubicBezTo>
                    <a:pt x="2" y="33"/>
                    <a:pt x="4" y="41"/>
                    <a:pt x="8" y="45"/>
                  </a:cubicBezTo>
                  <a:cubicBezTo>
                    <a:pt x="12" y="49"/>
                    <a:pt x="18" y="51"/>
                    <a:pt x="24" y="53"/>
                  </a:cubicBezTo>
                  <a:cubicBezTo>
                    <a:pt x="18" y="51"/>
                    <a:pt x="11" y="53"/>
                    <a:pt x="6" y="56"/>
                  </a:cubicBezTo>
                  <a:cubicBezTo>
                    <a:pt x="3" y="59"/>
                    <a:pt x="1" y="62"/>
                    <a:pt x="1" y="66"/>
                  </a:cubicBezTo>
                  <a:cubicBezTo>
                    <a:pt x="0" y="70"/>
                    <a:pt x="2" y="74"/>
                    <a:pt x="5" y="76"/>
                  </a:cubicBezTo>
                  <a:cubicBezTo>
                    <a:pt x="7" y="77"/>
                    <a:pt x="9" y="78"/>
                    <a:pt x="11" y="78"/>
                  </a:cubicBezTo>
                  <a:cubicBezTo>
                    <a:pt x="16" y="79"/>
                    <a:pt x="22" y="78"/>
                    <a:pt x="27" y="77"/>
                  </a:cubicBezTo>
                  <a:cubicBezTo>
                    <a:pt x="22" y="77"/>
                    <a:pt x="19" y="82"/>
                    <a:pt x="18" y="87"/>
                  </a:cubicBezTo>
                  <a:cubicBezTo>
                    <a:pt x="17" y="92"/>
                    <a:pt x="18" y="98"/>
                    <a:pt x="20" y="102"/>
                  </a:cubicBezTo>
                  <a:cubicBezTo>
                    <a:pt x="21" y="105"/>
                    <a:pt x="24" y="108"/>
                    <a:pt x="27" y="109"/>
                  </a:cubicBezTo>
                  <a:cubicBezTo>
                    <a:pt x="32" y="111"/>
                    <a:pt x="37" y="108"/>
                    <a:pt x="41" y="104"/>
                  </a:cubicBezTo>
                  <a:cubicBezTo>
                    <a:pt x="44" y="101"/>
                    <a:pt x="48" y="97"/>
                    <a:pt x="50" y="93"/>
                  </a:cubicBezTo>
                  <a:cubicBezTo>
                    <a:pt x="49" y="100"/>
                    <a:pt x="54" y="109"/>
                    <a:pt x="61" y="112"/>
                  </a:cubicBezTo>
                  <a:cubicBezTo>
                    <a:pt x="62" y="112"/>
                    <a:pt x="64" y="113"/>
                    <a:pt x="66" y="112"/>
                  </a:cubicBezTo>
                  <a:cubicBezTo>
                    <a:pt x="68" y="111"/>
                    <a:pt x="69" y="109"/>
                    <a:pt x="70" y="107"/>
                  </a:cubicBezTo>
                  <a:cubicBezTo>
                    <a:pt x="73" y="98"/>
                    <a:pt x="74" y="89"/>
                    <a:pt x="74" y="80"/>
                  </a:cubicBezTo>
                  <a:cubicBezTo>
                    <a:pt x="79" y="90"/>
                    <a:pt x="90" y="97"/>
                    <a:pt x="101" y="98"/>
                  </a:cubicBezTo>
                  <a:cubicBezTo>
                    <a:pt x="105" y="98"/>
                    <a:pt x="109" y="97"/>
                    <a:pt x="111" y="93"/>
                  </a:cubicBezTo>
                  <a:cubicBezTo>
                    <a:pt x="111" y="91"/>
                    <a:pt x="110" y="89"/>
                    <a:pt x="109" y="87"/>
                  </a:cubicBezTo>
                  <a:cubicBezTo>
                    <a:pt x="107" y="83"/>
                    <a:pt x="103" y="79"/>
                    <a:pt x="98" y="76"/>
                  </a:cubicBezTo>
                  <a:cubicBezTo>
                    <a:pt x="106" y="78"/>
                    <a:pt x="114" y="76"/>
                    <a:pt x="119" y="70"/>
                  </a:cubicBezTo>
                  <a:cubicBezTo>
                    <a:pt x="124" y="65"/>
                    <a:pt x="124" y="55"/>
                    <a:pt x="118" y="50"/>
                  </a:cubicBezTo>
                  <a:cubicBezTo>
                    <a:pt x="111" y="46"/>
                    <a:pt x="103" y="48"/>
                    <a:pt x="95" y="51"/>
                  </a:cubicBezTo>
                  <a:cubicBezTo>
                    <a:pt x="104" y="44"/>
                    <a:pt x="107" y="32"/>
                    <a:pt x="102" y="22"/>
                  </a:cubicBezTo>
                  <a:cubicBezTo>
                    <a:pt x="101" y="21"/>
                    <a:pt x="100" y="19"/>
                    <a:pt x="99" y="18"/>
                  </a:cubicBezTo>
                  <a:cubicBezTo>
                    <a:pt x="98" y="17"/>
                    <a:pt x="96" y="17"/>
                    <a:pt x="94" y="16"/>
                  </a:cubicBezTo>
                  <a:cubicBezTo>
                    <a:pt x="85" y="15"/>
                    <a:pt x="77" y="21"/>
                    <a:pt x="70" y="27"/>
                  </a:cubicBezTo>
                  <a:cubicBezTo>
                    <a:pt x="69" y="28"/>
                    <a:pt x="67" y="30"/>
                    <a:pt x="66" y="32"/>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2" name="Freeform 88"/>
            <p:cNvSpPr/>
            <p:nvPr/>
          </p:nvSpPr>
          <p:spPr bwMode="auto">
            <a:xfrm>
              <a:off x="5159602" y="3361645"/>
              <a:ext cx="58737"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8">
                  <a:moveTo>
                    <a:pt x="26" y="6"/>
                  </a:moveTo>
                  <a:cubicBezTo>
                    <a:pt x="22" y="2"/>
                    <a:pt x="17" y="0"/>
                    <a:pt x="12" y="1"/>
                  </a:cubicBezTo>
                  <a:cubicBezTo>
                    <a:pt x="7" y="1"/>
                    <a:pt x="2" y="3"/>
                    <a:pt x="1" y="8"/>
                  </a:cubicBezTo>
                  <a:cubicBezTo>
                    <a:pt x="0" y="11"/>
                    <a:pt x="1" y="15"/>
                    <a:pt x="2" y="18"/>
                  </a:cubicBezTo>
                  <a:cubicBezTo>
                    <a:pt x="3" y="21"/>
                    <a:pt x="5" y="24"/>
                    <a:pt x="7" y="26"/>
                  </a:cubicBezTo>
                  <a:cubicBezTo>
                    <a:pt x="10" y="27"/>
                    <a:pt x="13" y="28"/>
                    <a:pt x="16" y="27"/>
                  </a:cubicBezTo>
                  <a:cubicBezTo>
                    <a:pt x="18" y="27"/>
                    <a:pt x="21" y="25"/>
                    <a:pt x="24" y="24"/>
                  </a:cubicBezTo>
                  <a:cubicBezTo>
                    <a:pt x="28" y="22"/>
                    <a:pt x="32" y="18"/>
                    <a:pt x="32" y="14"/>
                  </a:cubicBezTo>
                  <a:cubicBezTo>
                    <a:pt x="32" y="11"/>
                    <a:pt x="31" y="9"/>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3" name="Freeform 89"/>
            <p:cNvSpPr/>
            <p:nvPr/>
          </p:nvSpPr>
          <p:spPr bwMode="auto">
            <a:xfrm>
              <a:off x="5150077" y="3353707"/>
              <a:ext cx="80962"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8">
                  <a:moveTo>
                    <a:pt x="32" y="8"/>
                  </a:moveTo>
                  <a:cubicBezTo>
                    <a:pt x="26" y="2"/>
                    <a:pt x="14" y="0"/>
                    <a:pt x="7" y="6"/>
                  </a:cubicBezTo>
                  <a:cubicBezTo>
                    <a:pt x="0" y="13"/>
                    <a:pt x="4" y="25"/>
                    <a:pt x="10" y="31"/>
                  </a:cubicBezTo>
                  <a:cubicBezTo>
                    <a:pt x="18" y="38"/>
                    <a:pt x="30" y="31"/>
                    <a:pt x="36" y="26"/>
                  </a:cubicBezTo>
                  <a:cubicBezTo>
                    <a:pt x="44" y="18"/>
                    <a:pt x="36" y="9"/>
                    <a:pt x="29" y="4"/>
                  </a:cubicBezTo>
                  <a:cubicBezTo>
                    <a:pt x="26" y="3"/>
                    <a:pt x="24" y="7"/>
                    <a:pt x="26" y="9"/>
                  </a:cubicBezTo>
                  <a:cubicBezTo>
                    <a:pt x="32" y="12"/>
                    <a:pt x="38" y="17"/>
                    <a:pt x="31" y="23"/>
                  </a:cubicBezTo>
                  <a:cubicBezTo>
                    <a:pt x="27" y="28"/>
                    <a:pt x="18" y="31"/>
                    <a:pt x="13" y="27"/>
                  </a:cubicBezTo>
                  <a:cubicBezTo>
                    <a:pt x="8" y="23"/>
                    <a:pt x="6" y="12"/>
                    <a:pt x="12" y="9"/>
                  </a:cubicBezTo>
                  <a:cubicBezTo>
                    <a:pt x="17" y="5"/>
                    <a:pt x="25" y="7"/>
                    <a:pt x="29" y="11"/>
                  </a:cubicBezTo>
                  <a:cubicBezTo>
                    <a:pt x="31" y="14"/>
                    <a:pt x="35" y="10"/>
                    <a:pt x="32"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4" name="Freeform 90"/>
            <p:cNvSpPr/>
            <p:nvPr/>
          </p:nvSpPr>
          <p:spPr bwMode="auto">
            <a:xfrm>
              <a:off x="5915252" y="5695270"/>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5" y="39"/>
                  </a:moveTo>
                  <a:cubicBezTo>
                    <a:pt x="66" y="31"/>
                    <a:pt x="65" y="22"/>
                    <a:pt x="62" y="15"/>
                  </a:cubicBezTo>
                  <a:cubicBezTo>
                    <a:pt x="58" y="7"/>
                    <a:pt x="51" y="2"/>
                    <a:pt x="42" y="1"/>
                  </a:cubicBezTo>
                  <a:cubicBezTo>
                    <a:pt x="39" y="0"/>
                    <a:pt x="36" y="0"/>
                    <a:pt x="33" y="2"/>
                  </a:cubicBezTo>
                  <a:cubicBezTo>
                    <a:pt x="28" y="5"/>
                    <a:pt x="28" y="13"/>
                    <a:pt x="29" y="18"/>
                  </a:cubicBezTo>
                  <a:cubicBezTo>
                    <a:pt x="30" y="24"/>
                    <a:pt x="33" y="29"/>
                    <a:pt x="37" y="33"/>
                  </a:cubicBezTo>
                  <a:cubicBezTo>
                    <a:pt x="31" y="28"/>
                    <a:pt x="23" y="25"/>
                    <a:pt x="14" y="26"/>
                  </a:cubicBezTo>
                  <a:cubicBezTo>
                    <a:pt x="12" y="26"/>
                    <a:pt x="9" y="27"/>
                    <a:pt x="6" y="29"/>
                  </a:cubicBezTo>
                  <a:cubicBezTo>
                    <a:pt x="2" y="33"/>
                    <a:pt x="3" y="41"/>
                    <a:pt x="8" y="45"/>
                  </a:cubicBezTo>
                  <a:cubicBezTo>
                    <a:pt x="12" y="49"/>
                    <a:pt x="18" y="51"/>
                    <a:pt x="23" y="53"/>
                  </a:cubicBezTo>
                  <a:cubicBezTo>
                    <a:pt x="17" y="51"/>
                    <a:pt x="11" y="53"/>
                    <a:pt x="6" y="56"/>
                  </a:cubicBezTo>
                  <a:cubicBezTo>
                    <a:pt x="3" y="59"/>
                    <a:pt x="1" y="62"/>
                    <a:pt x="0" y="66"/>
                  </a:cubicBezTo>
                  <a:cubicBezTo>
                    <a:pt x="0" y="70"/>
                    <a:pt x="2" y="74"/>
                    <a:pt x="5" y="76"/>
                  </a:cubicBezTo>
                  <a:cubicBezTo>
                    <a:pt x="7" y="77"/>
                    <a:pt x="9" y="78"/>
                    <a:pt x="11" y="78"/>
                  </a:cubicBezTo>
                  <a:cubicBezTo>
                    <a:pt x="16" y="79"/>
                    <a:pt x="22" y="79"/>
                    <a:pt x="27" y="77"/>
                  </a:cubicBezTo>
                  <a:cubicBezTo>
                    <a:pt x="22" y="77"/>
                    <a:pt x="19" y="82"/>
                    <a:pt x="18" y="87"/>
                  </a:cubicBezTo>
                  <a:cubicBezTo>
                    <a:pt x="17" y="92"/>
                    <a:pt x="17" y="98"/>
                    <a:pt x="20" y="103"/>
                  </a:cubicBezTo>
                  <a:cubicBezTo>
                    <a:pt x="21" y="105"/>
                    <a:pt x="23" y="108"/>
                    <a:pt x="27" y="109"/>
                  </a:cubicBezTo>
                  <a:cubicBezTo>
                    <a:pt x="31" y="111"/>
                    <a:pt x="37" y="108"/>
                    <a:pt x="41" y="104"/>
                  </a:cubicBezTo>
                  <a:cubicBezTo>
                    <a:pt x="44" y="101"/>
                    <a:pt x="47" y="97"/>
                    <a:pt x="50" y="93"/>
                  </a:cubicBezTo>
                  <a:cubicBezTo>
                    <a:pt x="49" y="101"/>
                    <a:pt x="53" y="109"/>
                    <a:pt x="61" y="112"/>
                  </a:cubicBezTo>
                  <a:cubicBezTo>
                    <a:pt x="62" y="112"/>
                    <a:pt x="64" y="113"/>
                    <a:pt x="65" y="112"/>
                  </a:cubicBezTo>
                  <a:cubicBezTo>
                    <a:pt x="68" y="112"/>
                    <a:pt x="69" y="109"/>
                    <a:pt x="69" y="107"/>
                  </a:cubicBezTo>
                  <a:cubicBezTo>
                    <a:pt x="72" y="98"/>
                    <a:pt x="74" y="89"/>
                    <a:pt x="73" y="80"/>
                  </a:cubicBezTo>
                  <a:cubicBezTo>
                    <a:pt x="79" y="90"/>
                    <a:pt x="90" y="97"/>
                    <a:pt x="101" y="98"/>
                  </a:cubicBezTo>
                  <a:cubicBezTo>
                    <a:pt x="105" y="98"/>
                    <a:pt x="109" y="97"/>
                    <a:pt x="110" y="94"/>
                  </a:cubicBezTo>
                  <a:cubicBezTo>
                    <a:pt x="111" y="92"/>
                    <a:pt x="110" y="89"/>
                    <a:pt x="109" y="88"/>
                  </a:cubicBezTo>
                  <a:cubicBezTo>
                    <a:pt x="106" y="83"/>
                    <a:pt x="103" y="79"/>
                    <a:pt x="98" y="76"/>
                  </a:cubicBezTo>
                  <a:cubicBezTo>
                    <a:pt x="105" y="78"/>
                    <a:pt x="114" y="76"/>
                    <a:pt x="119" y="71"/>
                  </a:cubicBezTo>
                  <a:cubicBezTo>
                    <a:pt x="124" y="65"/>
                    <a:pt x="123" y="55"/>
                    <a:pt x="117" y="50"/>
                  </a:cubicBezTo>
                  <a:cubicBezTo>
                    <a:pt x="111" y="46"/>
                    <a:pt x="102" y="48"/>
                    <a:pt x="95" y="51"/>
                  </a:cubicBezTo>
                  <a:cubicBezTo>
                    <a:pt x="104" y="44"/>
                    <a:pt x="106" y="32"/>
                    <a:pt x="102" y="22"/>
                  </a:cubicBezTo>
                  <a:cubicBezTo>
                    <a:pt x="101" y="21"/>
                    <a:pt x="100" y="19"/>
                    <a:pt x="99" y="18"/>
                  </a:cubicBezTo>
                  <a:cubicBezTo>
                    <a:pt x="97" y="17"/>
                    <a:pt x="95" y="17"/>
                    <a:pt x="94" y="17"/>
                  </a:cubicBezTo>
                  <a:cubicBezTo>
                    <a:pt x="85" y="15"/>
                    <a:pt x="76" y="21"/>
                    <a:pt x="70" y="27"/>
                  </a:cubicBezTo>
                  <a:cubicBezTo>
                    <a:pt x="68" y="29"/>
                    <a:pt x="67" y="30"/>
                    <a:pt x="66" y="33"/>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5" name="Freeform 91"/>
            <p:cNvSpPr/>
            <p:nvPr/>
          </p:nvSpPr>
          <p:spPr bwMode="auto">
            <a:xfrm>
              <a:off x="5996214" y="5777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5" y="5"/>
                  </a:moveTo>
                  <a:cubicBezTo>
                    <a:pt x="22" y="1"/>
                    <a:pt x="17" y="0"/>
                    <a:pt x="12" y="0"/>
                  </a:cubicBezTo>
                  <a:cubicBezTo>
                    <a:pt x="7" y="0"/>
                    <a:pt x="2" y="3"/>
                    <a:pt x="1" y="7"/>
                  </a:cubicBezTo>
                  <a:cubicBezTo>
                    <a:pt x="0" y="10"/>
                    <a:pt x="1" y="14"/>
                    <a:pt x="2" y="17"/>
                  </a:cubicBezTo>
                  <a:cubicBezTo>
                    <a:pt x="3" y="20"/>
                    <a:pt x="4" y="23"/>
                    <a:pt x="7" y="25"/>
                  </a:cubicBezTo>
                  <a:cubicBezTo>
                    <a:pt x="9" y="26"/>
                    <a:pt x="12" y="27"/>
                    <a:pt x="15" y="26"/>
                  </a:cubicBezTo>
                  <a:cubicBezTo>
                    <a:pt x="18" y="26"/>
                    <a:pt x="21" y="25"/>
                    <a:pt x="23" y="23"/>
                  </a:cubicBezTo>
                  <a:cubicBezTo>
                    <a:pt x="27" y="21"/>
                    <a:pt x="32" y="18"/>
                    <a:pt x="32" y="13"/>
                  </a:cubicBezTo>
                  <a:cubicBezTo>
                    <a:pt x="32" y="10"/>
                    <a:pt x="30" y="8"/>
                    <a:pt x="29" y="6"/>
                  </a:cubicBezTo>
                  <a:cubicBezTo>
                    <a:pt x="27" y="4"/>
                    <a:pt x="24" y="3"/>
                    <a:pt x="22"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6" name="Freeform 92"/>
            <p:cNvSpPr/>
            <p:nvPr/>
          </p:nvSpPr>
          <p:spPr bwMode="auto">
            <a:xfrm>
              <a:off x="5985102" y="5768295"/>
              <a:ext cx="82550"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8">
                  <a:moveTo>
                    <a:pt x="33" y="8"/>
                  </a:moveTo>
                  <a:cubicBezTo>
                    <a:pt x="27" y="2"/>
                    <a:pt x="15" y="0"/>
                    <a:pt x="8" y="6"/>
                  </a:cubicBezTo>
                  <a:cubicBezTo>
                    <a:pt x="0" y="13"/>
                    <a:pt x="4" y="26"/>
                    <a:pt x="11" y="32"/>
                  </a:cubicBezTo>
                  <a:cubicBezTo>
                    <a:pt x="19" y="38"/>
                    <a:pt x="31" y="31"/>
                    <a:pt x="37" y="26"/>
                  </a:cubicBezTo>
                  <a:cubicBezTo>
                    <a:pt x="45" y="18"/>
                    <a:pt x="37" y="9"/>
                    <a:pt x="30" y="4"/>
                  </a:cubicBezTo>
                  <a:cubicBezTo>
                    <a:pt x="27" y="3"/>
                    <a:pt x="24" y="7"/>
                    <a:pt x="27" y="9"/>
                  </a:cubicBezTo>
                  <a:cubicBezTo>
                    <a:pt x="33" y="12"/>
                    <a:pt x="38" y="17"/>
                    <a:pt x="32" y="23"/>
                  </a:cubicBezTo>
                  <a:cubicBezTo>
                    <a:pt x="27" y="28"/>
                    <a:pt x="19" y="31"/>
                    <a:pt x="13" y="27"/>
                  </a:cubicBezTo>
                  <a:cubicBezTo>
                    <a:pt x="9" y="23"/>
                    <a:pt x="7" y="13"/>
                    <a:pt x="12" y="9"/>
                  </a:cubicBezTo>
                  <a:cubicBezTo>
                    <a:pt x="17" y="6"/>
                    <a:pt x="25" y="8"/>
                    <a:pt x="29" y="12"/>
                  </a:cubicBezTo>
                  <a:cubicBezTo>
                    <a:pt x="32" y="14"/>
                    <a:pt x="35" y="10"/>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7" name="Freeform 93"/>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8" name="Freeform 94"/>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9" name="Freeform 95"/>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0" name="Freeform 96"/>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1" name="Freeform 97"/>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 name="Freeform 98"/>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 name="Freeform 99"/>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4" name="Freeform 100"/>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5" name="Freeform 101"/>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6" name="Freeform 102"/>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07" name="图片 106"/>
          <p:cNvPicPr>
            <a:picLocks noChangeAspect="1"/>
          </p:cNvPicPr>
          <p:nvPr/>
        </p:nvPicPr>
        <p:blipFill>
          <a:blip r:embed="rId2"/>
          <a:stretch>
            <a:fillRect/>
          </a:stretch>
        </p:blipFill>
        <p:spPr>
          <a:xfrm>
            <a:off x="1902987" y="1982255"/>
            <a:ext cx="2025968" cy="2598004"/>
          </a:xfrm>
          <a:prstGeom prst="rect">
            <a:avLst/>
          </a:prstGeom>
        </p:spPr>
      </p:pic>
      <p:pic>
        <p:nvPicPr>
          <p:cNvPr id="108" name="图片 107"/>
          <p:cNvPicPr>
            <a:picLocks noChangeAspect="1"/>
          </p:cNvPicPr>
          <p:nvPr/>
        </p:nvPicPr>
        <p:blipFill>
          <a:blip r:embed="rId3"/>
          <a:srcRect r="51808" b="50035"/>
          <a:stretch>
            <a:fillRect/>
          </a:stretch>
        </p:blipFill>
        <p:spPr>
          <a:xfrm>
            <a:off x="277368" y="186113"/>
            <a:ext cx="3085143" cy="3191359"/>
          </a:xfrm>
          <a:prstGeom prst="rect">
            <a:avLst/>
          </a:prstGeom>
        </p:spPr>
      </p:pic>
      <p:pic>
        <p:nvPicPr>
          <p:cNvPr id="109" name="图片 108"/>
          <p:cNvPicPr>
            <a:picLocks noChangeAspect="1"/>
          </p:cNvPicPr>
          <p:nvPr/>
        </p:nvPicPr>
        <p:blipFill>
          <a:blip r:embed="rId3"/>
          <a:srcRect l="67399" t="44856" r="-1"/>
          <a:stretch>
            <a:fillRect/>
          </a:stretch>
        </p:blipFill>
        <p:spPr>
          <a:xfrm>
            <a:off x="9853334" y="3227271"/>
            <a:ext cx="2122801" cy="3582535"/>
          </a:xfrm>
          <a:prstGeom prst="rect">
            <a:avLst/>
          </a:prstGeom>
        </p:spPr>
      </p:pic>
      <p:sp>
        <p:nvSpPr>
          <p:cNvPr id="110" name="文本框 109"/>
          <p:cNvSpPr txBox="1"/>
          <p:nvPr/>
        </p:nvSpPr>
        <p:spPr>
          <a:xfrm>
            <a:off x="5031715" y="2410973"/>
            <a:ext cx="60905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6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呆萌小兔</a:t>
            </a:r>
            <a:r>
              <a:rPr lang="zh-CN" altLang="en-US" sz="5600">
                <a:solidFill>
                  <a:prstClr val="white"/>
                </a:solidFill>
                <a:latin typeface="方正粗倩简体" panose="03000509000000000000" pitchFamily="65" charset="-122"/>
                <a:ea typeface="方正粗倩简体" panose="03000509000000000000" pitchFamily="65" charset="-122"/>
              </a:rPr>
              <a:t>黑板</a:t>
            </a:r>
            <a:r>
              <a:rPr kumimoji="0" lang="zh-CN" altLang="en-US" sz="56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模板</a:t>
            </a:r>
            <a:endParaRPr kumimoji="0" lang="zh-CN" altLang="en-US" sz="56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endParaRPr>
          </a:p>
        </p:txBody>
      </p:sp>
      <p:sp>
        <p:nvSpPr>
          <p:cNvPr id="111" name="文本框 110"/>
          <p:cNvSpPr txBox="1"/>
          <p:nvPr/>
        </p:nvSpPr>
        <p:spPr>
          <a:xfrm>
            <a:off x="5000776" y="3442379"/>
            <a:ext cx="46085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商务总结</a:t>
            </a:r>
            <a:r>
              <a:rPr kumimoji="0" lang="en-US" altLang="zh-CN"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a:t>
            </a:r>
            <a:r>
              <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各类汇报</a:t>
            </a:r>
            <a:r>
              <a:rPr kumimoji="0" lang="en-US" altLang="zh-CN"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a:t>
            </a:r>
            <a:r>
              <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毕业论文</a:t>
            </a:r>
            <a:r>
              <a:rPr kumimoji="0" lang="en-US" altLang="zh-CN"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a:t>
            </a:r>
            <a:r>
              <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通用模板</a:t>
            </a:r>
            <a:endPar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endParaRPr>
          </a:p>
        </p:txBody>
      </p:sp>
      <p:sp>
        <p:nvSpPr>
          <p:cNvPr id="112" name="矩形 111"/>
          <p:cNvSpPr/>
          <p:nvPr/>
        </p:nvSpPr>
        <p:spPr>
          <a:xfrm>
            <a:off x="5114962" y="4962712"/>
            <a:ext cx="1118342" cy="430211"/>
          </a:xfrm>
          <a:prstGeom prst="rect">
            <a:avLst/>
          </a:prstGeom>
          <a:no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3" name="矩形 112"/>
          <p:cNvSpPr/>
          <p:nvPr/>
        </p:nvSpPr>
        <p:spPr>
          <a:xfrm>
            <a:off x="6449328" y="4962712"/>
            <a:ext cx="1800200" cy="430211"/>
          </a:xfrm>
          <a:prstGeom prst="rect">
            <a:avLst/>
          </a:prstGeom>
          <a:no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4" name="矩形 113"/>
          <p:cNvSpPr/>
          <p:nvPr/>
        </p:nvSpPr>
        <p:spPr>
          <a:xfrm>
            <a:off x="6233304" y="4962712"/>
            <a:ext cx="200717" cy="43021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5" name="文本框 114"/>
          <p:cNvSpPr txBox="1"/>
          <p:nvPr/>
        </p:nvSpPr>
        <p:spPr>
          <a:xfrm>
            <a:off x="5281893" y="5023591"/>
            <a:ext cx="1167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汇报人</a:t>
            </a:r>
            <a:endParaRPr kumimoji="0" lang="zh-CN" altLang="en-US" sz="18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endParaRPr>
          </a:p>
        </p:txBody>
      </p:sp>
      <p:sp>
        <p:nvSpPr>
          <p:cNvPr id="116" name="文本框 115"/>
          <p:cNvSpPr txBox="1"/>
          <p:nvPr/>
        </p:nvSpPr>
        <p:spPr>
          <a:xfrm>
            <a:off x="6790889" y="5023591"/>
            <a:ext cx="116743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方正粗倩简体" panose="03000509000000000000" pitchFamily="65" charset="-122"/>
                <a:ea typeface="方正粗倩简体" panose="03000509000000000000" pitchFamily="65" charset="-122"/>
                <a:cs typeface="+mn-cs"/>
              </a:rPr>
              <a:t>PPT</a:t>
            </a:r>
            <a:r>
              <a:rPr kumimoji="0" lang="zh-CN" altLang="en-US" sz="1800" b="0" i="0" u="none" strike="noStrike" kern="1200" cap="none" spc="0" normalizeH="0" baseline="0" noProof="0" dirty="0">
                <a:ln>
                  <a:noFill/>
                </a:ln>
                <a:solidFill>
                  <a:prstClr val="white"/>
                </a:solidFill>
                <a:effectLst/>
                <a:uLnTx/>
                <a:uFillTx/>
                <a:latin typeface="方正粗倩简体" panose="03000509000000000000" pitchFamily="65" charset="-122"/>
                <a:ea typeface="方正粗倩简体" panose="03000509000000000000" pitchFamily="65" charset="-122"/>
                <a:cs typeface="+mn-cs"/>
              </a:rPr>
              <a:t>汇</a:t>
            </a:r>
            <a:endParaRPr kumimoji="0" lang="zh-CN" altLang="en-US" sz="1800" b="0" i="0" u="none" strike="noStrike" kern="1200" cap="none" spc="0" normalizeH="0" baseline="0" noProof="0" dirty="0">
              <a:ln>
                <a:noFill/>
              </a:ln>
              <a:solidFill>
                <a:prstClr val="white"/>
              </a:solidFill>
              <a:effectLst/>
              <a:uLnTx/>
              <a:uFillTx/>
              <a:latin typeface="方正粗倩简体" panose="03000509000000000000" pitchFamily="65" charset="-122"/>
              <a:ea typeface="方正粗倩简体" panose="03000509000000000000" pitchFamily="65" charset="-122"/>
              <a:cs typeface="+mn-cs"/>
            </a:endParaRPr>
          </a:p>
        </p:txBody>
      </p:sp>
      <p:sp>
        <p:nvSpPr>
          <p:cNvPr id="117" name="文本框 116"/>
          <p:cNvSpPr txBox="1"/>
          <p:nvPr/>
        </p:nvSpPr>
        <p:spPr>
          <a:xfrm>
            <a:off x="5019935" y="3911022"/>
            <a:ext cx="4735387"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up everything what you like and what you want   </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20XX,</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朝着更温暖的方向前进</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down)">
                                      <p:cBhvr>
                                        <p:cTn id="7" dur="500"/>
                                        <p:tgtEl>
                                          <p:spTgt spid="1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wipe(down)">
                                      <p:cBhvr>
                                        <p:cTn id="10" dur="500"/>
                                        <p:tgtEl>
                                          <p:spTgt spid="1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wipe(down)">
                                      <p:cBhvr>
                                        <p:cTn id="13" dur="500"/>
                                        <p:tgtEl>
                                          <p:spTgt spid="1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wipe(down)">
                                      <p:cBhvr>
                                        <p:cTn id="16" dur="500"/>
                                        <p:tgtEl>
                                          <p:spTgt spid="1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down)">
                                      <p:cBhvr>
                                        <p:cTn id="19" dur="500"/>
                                        <p:tgtEl>
                                          <p:spTgt spid="1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down)">
                                      <p:cBhvr>
                                        <p:cTn id="22" dur="500"/>
                                        <p:tgtEl>
                                          <p:spTgt spid="1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wipe(down)">
                                      <p:cBhvr>
                                        <p:cTn id="25" dur="500"/>
                                        <p:tgtEl>
                                          <p:spTgt spid="1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500"/>
                                        <p:tgtEl>
                                          <p:spTgt spid="117"/>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additive="base">
                                        <p:cTn id="37" dur="500" fill="hold"/>
                                        <p:tgtEl>
                                          <p:spTgt spid="107"/>
                                        </p:tgtEl>
                                        <p:attrNameLst>
                                          <p:attrName>ppt_x</p:attrName>
                                        </p:attrNameLst>
                                      </p:cBhvr>
                                      <p:tavLst>
                                        <p:tav tm="0">
                                          <p:val>
                                            <p:strVal val="#ppt_x"/>
                                          </p:val>
                                        </p:tav>
                                        <p:tav tm="100000">
                                          <p:val>
                                            <p:strVal val="#ppt_x"/>
                                          </p:val>
                                        </p:tav>
                                      </p:tavLst>
                                    </p:anim>
                                    <p:anim calcmode="lin" valueType="num">
                                      <p:cBhvr additive="base">
                                        <p:cTn id="3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animBg="1"/>
      <p:bldP spid="113" grpId="0" animBg="1"/>
      <p:bldP spid="114" grpId="0" animBg="1"/>
      <p:bldP spid="115" grpId="0"/>
      <p:bldP spid="116" grpId="0"/>
      <p:bldP spid="1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4141262" y="2428116"/>
            <a:ext cx="3898954" cy="3026594"/>
            <a:chOff x="5010150" y="981075"/>
            <a:chExt cx="3249613" cy="2522538"/>
          </a:xfrm>
          <a:solidFill>
            <a:schemeClr val="bg1"/>
          </a:solidFill>
        </p:grpSpPr>
        <p:sp>
          <p:nvSpPr>
            <p:cNvPr id="6" name="Freeform 17"/>
            <p:cNvSpPr/>
            <p:nvPr/>
          </p:nvSpPr>
          <p:spPr bwMode="auto">
            <a:xfrm>
              <a:off x="5586413" y="1046163"/>
              <a:ext cx="7938" cy="14288"/>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2">
                  <a:moveTo>
                    <a:pt x="1" y="2"/>
                  </a:moveTo>
                  <a:cubicBezTo>
                    <a:pt x="0" y="2"/>
                    <a:pt x="0" y="1"/>
                    <a:pt x="0" y="0"/>
                  </a:cubicBezTo>
                  <a:cubicBezTo>
                    <a:pt x="1" y="0"/>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18"/>
            <p:cNvSpPr/>
            <p:nvPr/>
          </p:nvSpPr>
          <p:spPr bwMode="auto">
            <a:xfrm>
              <a:off x="6691313" y="1109663"/>
              <a:ext cx="107950"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 h="7">
                  <a:moveTo>
                    <a:pt x="15" y="7"/>
                  </a:moveTo>
                  <a:cubicBezTo>
                    <a:pt x="12" y="7"/>
                    <a:pt x="9" y="5"/>
                    <a:pt x="6" y="5"/>
                  </a:cubicBezTo>
                  <a:cubicBezTo>
                    <a:pt x="4" y="4"/>
                    <a:pt x="2" y="5"/>
                    <a:pt x="0" y="4"/>
                  </a:cubicBezTo>
                  <a:cubicBezTo>
                    <a:pt x="2" y="0"/>
                    <a:pt x="7" y="4"/>
                    <a:pt x="10" y="3"/>
                  </a:cubicBezTo>
                  <a:cubicBezTo>
                    <a:pt x="12" y="5"/>
                    <a:pt x="15" y="4"/>
                    <a:pt x="1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19"/>
            <p:cNvSpPr/>
            <p:nvPr/>
          </p:nvSpPr>
          <p:spPr bwMode="auto">
            <a:xfrm>
              <a:off x="6856413" y="1160463"/>
              <a:ext cx="92075" cy="492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3" h="7">
                  <a:moveTo>
                    <a:pt x="13" y="7"/>
                  </a:moveTo>
                  <a:cubicBezTo>
                    <a:pt x="10" y="7"/>
                    <a:pt x="6" y="4"/>
                    <a:pt x="3" y="3"/>
                  </a:cubicBezTo>
                  <a:cubicBezTo>
                    <a:pt x="2" y="2"/>
                    <a:pt x="0" y="2"/>
                    <a:pt x="0" y="0"/>
                  </a:cubicBezTo>
                  <a:cubicBezTo>
                    <a:pt x="3" y="0"/>
                    <a:pt x="6" y="2"/>
                    <a:pt x="8" y="4"/>
                  </a:cubicBezTo>
                  <a:cubicBezTo>
                    <a:pt x="10" y="4"/>
                    <a:pt x="12" y="5"/>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20"/>
            <p:cNvSpPr/>
            <p:nvPr/>
          </p:nvSpPr>
          <p:spPr bwMode="auto">
            <a:xfrm>
              <a:off x="7011988" y="1217613"/>
              <a:ext cx="79375"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1" h="8">
                  <a:moveTo>
                    <a:pt x="0" y="0"/>
                  </a:moveTo>
                  <a:cubicBezTo>
                    <a:pt x="3" y="2"/>
                    <a:pt x="6" y="5"/>
                    <a:pt x="10" y="6"/>
                  </a:cubicBezTo>
                  <a:cubicBezTo>
                    <a:pt x="10" y="7"/>
                    <a:pt x="11" y="7"/>
                    <a:pt x="11" y="8"/>
                  </a:cubicBezTo>
                  <a:cubicBezTo>
                    <a:pt x="6" y="7"/>
                    <a:pt x="2" y="5"/>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21"/>
            <p:cNvSpPr/>
            <p:nvPr/>
          </p:nvSpPr>
          <p:spPr bwMode="auto">
            <a:xfrm>
              <a:off x="7134225" y="1281113"/>
              <a:ext cx="63500" cy="42863"/>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9" h="6">
                  <a:moveTo>
                    <a:pt x="9" y="6"/>
                  </a:moveTo>
                  <a:cubicBezTo>
                    <a:pt x="5" y="6"/>
                    <a:pt x="3" y="3"/>
                    <a:pt x="0" y="2"/>
                  </a:cubicBezTo>
                  <a:cubicBezTo>
                    <a:pt x="0" y="1"/>
                    <a:pt x="0" y="0"/>
                    <a:pt x="2" y="0"/>
                  </a:cubicBezTo>
                  <a:cubicBezTo>
                    <a:pt x="4" y="2"/>
                    <a:pt x="7" y="3"/>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22"/>
            <p:cNvSpPr/>
            <p:nvPr/>
          </p:nvSpPr>
          <p:spPr bwMode="auto">
            <a:xfrm>
              <a:off x="7140575" y="1331913"/>
              <a:ext cx="71438" cy="1063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10" h="15">
                  <a:moveTo>
                    <a:pt x="10" y="0"/>
                  </a:moveTo>
                  <a:cubicBezTo>
                    <a:pt x="10" y="2"/>
                    <a:pt x="9" y="3"/>
                    <a:pt x="9" y="5"/>
                  </a:cubicBezTo>
                  <a:cubicBezTo>
                    <a:pt x="5" y="7"/>
                    <a:pt x="5" y="13"/>
                    <a:pt x="1" y="15"/>
                  </a:cubicBezTo>
                  <a:cubicBezTo>
                    <a:pt x="0" y="13"/>
                    <a:pt x="3" y="10"/>
                    <a:pt x="4" y="9"/>
                  </a:cubicBezTo>
                  <a:cubicBezTo>
                    <a:pt x="4" y="5"/>
                    <a:pt x="8" y="4"/>
                    <a:pt x="8" y="0"/>
                  </a:cubicBezTo>
                  <a:cubicBezTo>
                    <a:pt x="9" y="0"/>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23"/>
            <p:cNvSpPr/>
            <p:nvPr/>
          </p:nvSpPr>
          <p:spPr bwMode="auto">
            <a:xfrm>
              <a:off x="7183438" y="1452563"/>
              <a:ext cx="65088" cy="793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9" h="11">
                  <a:moveTo>
                    <a:pt x="7" y="0"/>
                  </a:moveTo>
                  <a:cubicBezTo>
                    <a:pt x="9" y="0"/>
                    <a:pt x="8" y="1"/>
                    <a:pt x="8" y="1"/>
                  </a:cubicBezTo>
                  <a:cubicBezTo>
                    <a:pt x="5" y="5"/>
                    <a:pt x="4" y="9"/>
                    <a:pt x="0" y="11"/>
                  </a:cubicBezTo>
                  <a:cubicBezTo>
                    <a:pt x="1" y="7"/>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24"/>
            <p:cNvSpPr/>
            <p:nvPr/>
          </p:nvSpPr>
          <p:spPr bwMode="auto">
            <a:xfrm>
              <a:off x="7091363" y="1466850"/>
              <a:ext cx="42863"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8">
                  <a:moveTo>
                    <a:pt x="6" y="0"/>
                  </a:moveTo>
                  <a:cubicBezTo>
                    <a:pt x="5" y="3"/>
                    <a:pt x="3" y="5"/>
                    <a:pt x="1" y="8"/>
                  </a:cubicBezTo>
                  <a:cubicBezTo>
                    <a:pt x="1" y="8"/>
                    <a:pt x="1" y="7"/>
                    <a:pt x="0" y="7"/>
                  </a:cubicBezTo>
                  <a:cubicBezTo>
                    <a:pt x="1" y="4"/>
                    <a:pt x="3" y="2"/>
                    <a:pt x="5" y="0"/>
                  </a:cubicBezTo>
                  <a:cubicBezTo>
                    <a:pt x="5"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25"/>
            <p:cNvSpPr/>
            <p:nvPr/>
          </p:nvSpPr>
          <p:spPr bwMode="auto">
            <a:xfrm>
              <a:off x="7389813" y="1509713"/>
              <a:ext cx="71438" cy="79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 h="11">
                  <a:moveTo>
                    <a:pt x="10" y="11"/>
                  </a:moveTo>
                  <a:cubicBezTo>
                    <a:pt x="9" y="11"/>
                    <a:pt x="9" y="11"/>
                    <a:pt x="9" y="11"/>
                  </a:cubicBezTo>
                  <a:cubicBezTo>
                    <a:pt x="5" y="8"/>
                    <a:pt x="3" y="4"/>
                    <a:pt x="0" y="1"/>
                  </a:cubicBezTo>
                  <a:cubicBezTo>
                    <a:pt x="1" y="0"/>
                    <a:pt x="3" y="2"/>
                    <a:pt x="4" y="4"/>
                  </a:cubicBezTo>
                  <a:cubicBezTo>
                    <a:pt x="6" y="6"/>
                    <a:pt x="8" y="8"/>
                    <a:pt x="1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26"/>
            <p:cNvSpPr/>
            <p:nvPr/>
          </p:nvSpPr>
          <p:spPr bwMode="auto">
            <a:xfrm>
              <a:off x="7019925" y="1552575"/>
              <a:ext cx="49213" cy="650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9">
                  <a:moveTo>
                    <a:pt x="6" y="0"/>
                  </a:moveTo>
                  <a:cubicBezTo>
                    <a:pt x="6" y="0"/>
                    <a:pt x="6" y="0"/>
                    <a:pt x="7" y="0"/>
                  </a:cubicBezTo>
                  <a:cubicBezTo>
                    <a:pt x="6" y="3"/>
                    <a:pt x="4" y="6"/>
                    <a:pt x="2" y="9"/>
                  </a:cubicBezTo>
                  <a:cubicBezTo>
                    <a:pt x="0" y="8"/>
                    <a:pt x="3" y="4"/>
                    <a:pt x="5" y="3"/>
                  </a:cubicBezTo>
                  <a:cubicBezTo>
                    <a:pt x="5" y="1"/>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27"/>
            <p:cNvSpPr/>
            <p:nvPr/>
          </p:nvSpPr>
          <p:spPr bwMode="auto">
            <a:xfrm>
              <a:off x="7105650" y="1574800"/>
              <a:ext cx="49213" cy="635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7" h="9">
                  <a:moveTo>
                    <a:pt x="6" y="0"/>
                  </a:moveTo>
                  <a:cubicBezTo>
                    <a:pt x="7" y="0"/>
                    <a:pt x="7" y="1"/>
                    <a:pt x="7" y="1"/>
                  </a:cubicBezTo>
                  <a:cubicBezTo>
                    <a:pt x="6" y="4"/>
                    <a:pt x="4" y="9"/>
                    <a:pt x="0" y="9"/>
                  </a:cubicBezTo>
                  <a:cubicBezTo>
                    <a:pt x="2" y="6"/>
                    <a:pt x="4" y="3"/>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28"/>
            <p:cNvSpPr/>
            <p:nvPr/>
          </p:nvSpPr>
          <p:spPr bwMode="auto">
            <a:xfrm>
              <a:off x="7475538" y="1617663"/>
              <a:ext cx="79375" cy="1000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10" y="8"/>
                  </a:moveTo>
                  <a:cubicBezTo>
                    <a:pt x="9" y="10"/>
                    <a:pt x="11" y="11"/>
                    <a:pt x="10" y="13"/>
                  </a:cubicBezTo>
                  <a:cubicBezTo>
                    <a:pt x="9" y="13"/>
                    <a:pt x="8" y="12"/>
                    <a:pt x="7" y="11"/>
                  </a:cubicBezTo>
                  <a:cubicBezTo>
                    <a:pt x="4" y="11"/>
                    <a:pt x="3" y="13"/>
                    <a:pt x="1" y="14"/>
                  </a:cubicBezTo>
                  <a:cubicBezTo>
                    <a:pt x="0" y="11"/>
                    <a:pt x="5" y="11"/>
                    <a:pt x="6" y="8"/>
                  </a:cubicBezTo>
                  <a:cubicBezTo>
                    <a:pt x="5" y="6"/>
                    <a:pt x="2" y="5"/>
                    <a:pt x="2" y="2"/>
                  </a:cubicBezTo>
                  <a:cubicBezTo>
                    <a:pt x="6" y="0"/>
                    <a:pt x="6" y="8"/>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29"/>
            <p:cNvSpPr/>
            <p:nvPr/>
          </p:nvSpPr>
          <p:spPr bwMode="auto">
            <a:xfrm>
              <a:off x="6954838" y="1660525"/>
              <a:ext cx="50800" cy="71438"/>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7" h="10">
                  <a:moveTo>
                    <a:pt x="6" y="0"/>
                  </a:moveTo>
                  <a:cubicBezTo>
                    <a:pt x="6" y="0"/>
                    <a:pt x="7" y="0"/>
                    <a:pt x="7" y="0"/>
                  </a:cubicBezTo>
                  <a:cubicBezTo>
                    <a:pt x="6" y="3"/>
                    <a:pt x="4" y="8"/>
                    <a:pt x="1" y="10"/>
                  </a:cubicBezTo>
                  <a:cubicBezTo>
                    <a:pt x="0" y="6"/>
                    <a:pt x="5" y="3"/>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30"/>
            <p:cNvSpPr/>
            <p:nvPr/>
          </p:nvSpPr>
          <p:spPr bwMode="auto">
            <a:xfrm>
              <a:off x="7005638" y="1681163"/>
              <a:ext cx="71438"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 h="10">
                  <a:moveTo>
                    <a:pt x="10" y="1"/>
                  </a:moveTo>
                  <a:cubicBezTo>
                    <a:pt x="8" y="4"/>
                    <a:pt x="7" y="8"/>
                    <a:pt x="4" y="10"/>
                  </a:cubicBezTo>
                  <a:cubicBezTo>
                    <a:pt x="0" y="9"/>
                    <a:pt x="7" y="4"/>
                    <a:pt x="9" y="1"/>
                  </a:cubicBezTo>
                  <a:cubicBezTo>
                    <a:pt x="9" y="1"/>
                    <a:pt x="9" y="0"/>
                    <a:pt x="10" y="0"/>
                  </a:cubicBezTo>
                  <a:cubicBezTo>
                    <a:pt x="10" y="1"/>
                    <a:pt x="10"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31"/>
            <p:cNvSpPr/>
            <p:nvPr/>
          </p:nvSpPr>
          <p:spPr bwMode="auto">
            <a:xfrm>
              <a:off x="7426325" y="1717675"/>
              <a:ext cx="185738" cy="1285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8">
                  <a:moveTo>
                    <a:pt x="18" y="0"/>
                  </a:moveTo>
                  <a:cubicBezTo>
                    <a:pt x="18" y="0"/>
                    <a:pt x="19" y="0"/>
                    <a:pt x="19" y="0"/>
                  </a:cubicBezTo>
                  <a:cubicBezTo>
                    <a:pt x="20" y="1"/>
                    <a:pt x="21" y="3"/>
                    <a:pt x="20" y="4"/>
                  </a:cubicBezTo>
                  <a:cubicBezTo>
                    <a:pt x="21" y="4"/>
                    <a:pt x="22" y="4"/>
                    <a:pt x="23" y="5"/>
                  </a:cubicBezTo>
                  <a:cubicBezTo>
                    <a:pt x="21" y="8"/>
                    <a:pt x="26" y="12"/>
                    <a:pt x="25" y="16"/>
                  </a:cubicBezTo>
                  <a:cubicBezTo>
                    <a:pt x="24" y="16"/>
                    <a:pt x="24" y="15"/>
                    <a:pt x="23" y="15"/>
                  </a:cubicBezTo>
                  <a:cubicBezTo>
                    <a:pt x="23" y="12"/>
                    <a:pt x="22" y="9"/>
                    <a:pt x="20" y="7"/>
                  </a:cubicBezTo>
                  <a:cubicBezTo>
                    <a:pt x="15" y="9"/>
                    <a:pt x="13" y="11"/>
                    <a:pt x="8" y="12"/>
                  </a:cubicBezTo>
                  <a:cubicBezTo>
                    <a:pt x="7" y="14"/>
                    <a:pt x="3" y="16"/>
                    <a:pt x="0" y="18"/>
                  </a:cubicBezTo>
                  <a:cubicBezTo>
                    <a:pt x="0" y="15"/>
                    <a:pt x="3" y="14"/>
                    <a:pt x="5" y="13"/>
                  </a:cubicBezTo>
                  <a:cubicBezTo>
                    <a:pt x="10" y="10"/>
                    <a:pt x="15" y="8"/>
                    <a:pt x="19" y="5"/>
                  </a:cubicBezTo>
                  <a:cubicBezTo>
                    <a:pt x="18" y="3"/>
                    <a:pt x="17" y="2"/>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32"/>
            <p:cNvSpPr/>
            <p:nvPr/>
          </p:nvSpPr>
          <p:spPr bwMode="auto">
            <a:xfrm>
              <a:off x="7397750" y="1731963"/>
              <a:ext cx="49213" cy="42863"/>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7" h="6">
                  <a:moveTo>
                    <a:pt x="5" y="0"/>
                  </a:moveTo>
                  <a:cubicBezTo>
                    <a:pt x="6" y="0"/>
                    <a:pt x="6" y="1"/>
                    <a:pt x="7" y="1"/>
                  </a:cubicBezTo>
                  <a:cubicBezTo>
                    <a:pt x="5" y="2"/>
                    <a:pt x="3" y="6"/>
                    <a:pt x="0" y="5"/>
                  </a:cubicBezTo>
                  <a:cubicBezTo>
                    <a:pt x="1" y="3"/>
                    <a:pt x="4" y="3"/>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33"/>
            <p:cNvSpPr/>
            <p:nvPr/>
          </p:nvSpPr>
          <p:spPr bwMode="auto">
            <a:xfrm>
              <a:off x="7291388" y="1789113"/>
              <a:ext cx="69850" cy="492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 h="7">
                  <a:moveTo>
                    <a:pt x="9" y="0"/>
                  </a:moveTo>
                  <a:cubicBezTo>
                    <a:pt x="10" y="0"/>
                    <a:pt x="9" y="1"/>
                    <a:pt x="9" y="1"/>
                  </a:cubicBezTo>
                  <a:cubicBezTo>
                    <a:pt x="6" y="2"/>
                    <a:pt x="4" y="7"/>
                    <a:pt x="0" y="6"/>
                  </a:cubicBezTo>
                  <a:cubicBezTo>
                    <a:pt x="1" y="4"/>
                    <a:pt x="3" y="4"/>
                    <a:pt x="4" y="3"/>
                  </a:cubicBezTo>
                  <a:cubicBezTo>
                    <a:pt x="6" y="2"/>
                    <a:pt x="8"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34"/>
            <p:cNvSpPr/>
            <p:nvPr/>
          </p:nvSpPr>
          <p:spPr bwMode="auto">
            <a:xfrm>
              <a:off x="6129338" y="1831975"/>
              <a:ext cx="55563" cy="492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7">
                  <a:moveTo>
                    <a:pt x="0" y="0"/>
                  </a:moveTo>
                  <a:cubicBezTo>
                    <a:pt x="3" y="0"/>
                    <a:pt x="3" y="2"/>
                    <a:pt x="4" y="4"/>
                  </a:cubicBezTo>
                  <a:cubicBezTo>
                    <a:pt x="6" y="5"/>
                    <a:pt x="8" y="6"/>
                    <a:pt x="6" y="7"/>
                  </a:cubicBezTo>
                  <a:cubicBezTo>
                    <a:pt x="3" y="6"/>
                    <a:pt x="2" y="3"/>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35"/>
            <p:cNvSpPr/>
            <p:nvPr/>
          </p:nvSpPr>
          <p:spPr bwMode="auto">
            <a:xfrm>
              <a:off x="7346950" y="1846263"/>
              <a:ext cx="57150" cy="428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6">
                  <a:moveTo>
                    <a:pt x="7" y="0"/>
                  </a:moveTo>
                  <a:cubicBezTo>
                    <a:pt x="7" y="0"/>
                    <a:pt x="8" y="1"/>
                    <a:pt x="8" y="1"/>
                  </a:cubicBezTo>
                  <a:cubicBezTo>
                    <a:pt x="6" y="3"/>
                    <a:pt x="4" y="5"/>
                    <a:pt x="1" y="6"/>
                  </a:cubicBezTo>
                  <a:cubicBezTo>
                    <a:pt x="0" y="6"/>
                    <a:pt x="0" y="5"/>
                    <a:pt x="0" y="5"/>
                  </a:cubicBezTo>
                  <a:cubicBezTo>
                    <a:pt x="2" y="3"/>
                    <a:pt x="5"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36"/>
            <p:cNvSpPr/>
            <p:nvPr/>
          </p:nvSpPr>
          <p:spPr bwMode="auto">
            <a:xfrm>
              <a:off x="7177088" y="1860550"/>
              <a:ext cx="71438" cy="492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 h="7">
                  <a:moveTo>
                    <a:pt x="10" y="0"/>
                  </a:moveTo>
                  <a:cubicBezTo>
                    <a:pt x="10" y="2"/>
                    <a:pt x="8" y="3"/>
                    <a:pt x="7" y="3"/>
                  </a:cubicBezTo>
                  <a:cubicBezTo>
                    <a:pt x="6" y="5"/>
                    <a:pt x="5" y="7"/>
                    <a:pt x="2" y="7"/>
                  </a:cubicBezTo>
                  <a:cubicBezTo>
                    <a:pt x="0" y="4"/>
                    <a:pt x="6" y="3"/>
                    <a:pt x="8" y="1"/>
                  </a:cubicBezTo>
                  <a:cubicBezTo>
                    <a:pt x="9" y="1"/>
                    <a:pt x="9"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37"/>
            <p:cNvSpPr/>
            <p:nvPr/>
          </p:nvSpPr>
          <p:spPr bwMode="auto">
            <a:xfrm>
              <a:off x="6107113" y="1866900"/>
              <a:ext cx="77788"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1" h="10">
                  <a:moveTo>
                    <a:pt x="11" y="9"/>
                  </a:moveTo>
                  <a:cubicBezTo>
                    <a:pt x="11" y="9"/>
                    <a:pt x="11" y="10"/>
                    <a:pt x="11" y="10"/>
                  </a:cubicBezTo>
                  <a:cubicBezTo>
                    <a:pt x="7" y="9"/>
                    <a:pt x="3" y="4"/>
                    <a:pt x="0" y="1"/>
                  </a:cubicBezTo>
                  <a:cubicBezTo>
                    <a:pt x="0" y="1"/>
                    <a:pt x="0" y="0"/>
                    <a:pt x="1" y="0"/>
                  </a:cubicBezTo>
                  <a:cubicBezTo>
                    <a:pt x="5" y="3"/>
                    <a:pt x="8" y="6"/>
                    <a:pt x="1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38"/>
            <p:cNvSpPr/>
            <p:nvPr/>
          </p:nvSpPr>
          <p:spPr bwMode="auto">
            <a:xfrm>
              <a:off x="7226300" y="1903413"/>
              <a:ext cx="71438"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0" h="8">
                  <a:moveTo>
                    <a:pt x="10" y="0"/>
                  </a:moveTo>
                  <a:cubicBezTo>
                    <a:pt x="10" y="2"/>
                    <a:pt x="8" y="3"/>
                    <a:pt x="7" y="4"/>
                  </a:cubicBezTo>
                  <a:cubicBezTo>
                    <a:pt x="5" y="5"/>
                    <a:pt x="3" y="7"/>
                    <a:pt x="0" y="8"/>
                  </a:cubicBezTo>
                  <a:cubicBezTo>
                    <a:pt x="1" y="3"/>
                    <a:pt x="6"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39"/>
            <p:cNvSpPr/>
            <p:nvPr/>
          </p:nvSpPr>
          <p:spPr bwMode="auto">
            <a:xfrm>
              <a:off x="6235700" y="1952625"/>
              <a:ext cx="57150"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8" h="8">
                  <a:moveTo>
                    <a:pt x="0" y="0"/>
                  </a:moveTo>
                  <a:cubicBezTo>
                    <a:pt x="4" y="0"/>
                    <a:pt x="6" y="5"/>
                    <a:pt x="8" y="7"/>
                  </a:cubicBezTo>
                  <a:cubicBezTo>
                    <a:pt x="8" y="8"/>
                    <a:pt x="7" y="7"/>
                    <a:pt x="7" y="8"/>
                  </a:cubicBezTo>
                  <a:cubicBezTo>
                    <a:pt x="4" y="6"/>
                    <a:pt x="2"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40"/>
            <p:cNvSpPr/>
            <p:nvPr/>
          </p:nvSpPr>
          <p:spPr bwMode="auto">
            <a:xfrm>
              <a:off x="6221413" y="1981200"/>
              <a:ext cx="57150"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8" h="7">
                  <a:moveTo>
                    <a:pt x="0" y="0"/>
                  </a:moveTo>
                  <a:cubicBezTo>
                    <a:pt x="2" y="1"/>
                    <a:pt x="4" y="2"/>
                    <a:pt x="6" y="3"/>
                  </a:cubicBezTo>
                  <a:cubicBezTo>
                    <a:pt x="6" y="4"/>
                    <a:pt x="5" y="4"/>
                    <a:pt x="5" y="4"/>
                  </a:cubicBezTo>
                  <a:cubicBezTo>
                    <a:pt x="6" y="4"/>
                    <a:pt x="6" y="5"/>
                    <a:pt x="7" y="5"/>
                  </a:cubicBezTo>
                  <a:cubicBezTo>
                    <a:pt x="6" y="6"/>
                    <a:pt x="8" y="6"/>
                    <a:pt x="7" y="7"/>
                  </a:cubicBezTo>
                  <a:cubicBezTo>
                    <a:pt x="4" y="5"/>
                    <a:pt x="1"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41"/>
            <p:cNvSpPr/>
            <p:nvPr/>
          </p:nvSpPr>
          <p:spPr bwMode="auto">
            <a:xfrm>
              <a:off x="6335713" y="2046288"/>
              <a:ext cx="63500" cy="635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9" h="9">
                  <a:moveTo>
                    <a:pt x="9" y="7"/>
                  </a:moveTo>
                  <a:cubicBezTo>
                    <a:pt x="8" y="8"/>
                    <a:pt x="8" y="8"/>
                    <a:pt x="8" y="9"/>
                  </a:cubicBezTo>
                  <a:cubicBezTo>
                    <a:pt x="4" y="7"/>
                    <a:pt x="2" y="4"/>
                    <a:pt x="0" y="0"/>
                  </a:cubicBezTo>
                  <a:cubicBezTo>
                    <a:pt x="4" y="0"/>
                    <a:pt x="5" y="6"/>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42"/>
            <p:cNvSpPr/>
            <p:nvPr/>
          </p:nvSpPr>
          <p:spPr bwMode="auto">
            <a:xfrm>
              <a:off x="7669213" y="2109788"/>
              <a:ext cx="28575" cy="1000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4" h="14">
                  <a:moveTo>
                    <a:pt x="2" y="0"/>
                  </a:moveTo>
                  <a:cubicBezTo>
                    <a:pt x="2" y="0"/>
                    <a:pt x="2" y="0"/>
                    <a:pt x="3" y="0"/>
                  </a:cubicBezTo>
                  <a:cubicBezTo>
                    <a:pt x="4" y="5"/>
                    <a:pt x="3" y="9"/>
                    <a:pt x="4" y="12"/>
                  </a:cubicBezTo>
                  <a:cubicBezTo>
                    <a:pt x="4" y="13"/>
                    <a:pt x="3" y="14"/>
                    <a:pt x="2" y="14"/>
                  </a:cubicBezTo>
                  <a:cubicBezTo>
                    <a:pt x="2" y="13"/>
                    <a:pt x="2" y="13"/>
                    <a:pt x="2" y="11"/>
                  </a:cubicBezTo>
                  <a:cubicBezTo>
                    <a:pt x="2" y="7"/>
                    <a:pt x="0" y="4"/>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43"/>
            <p:cNvSpPr/>
            <p:nvPr/>
          </p:nvSpPr>
          <p:spPr bwMode="auto">
            <a:xfrm>
              <a:off x="6115050" y="2224088"/>
              <a:ext cx="69850" cy="285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 h="4">
                  <a:moveTo>
                    <a:pt x="10" y="3"/>
                  </a:moveTo>
                  <a:cubicBezTo>
                    <a:pt x="7" y="3"/>
                    <a:pt x="2" y="4"/>
                    <a:pt x="0" y="2"/>
                  </a:cubicBezTo>
                  <a:cubicBezTo>
                    <a:pt x="2" y="0"/>
                    <a:pt x="8" y="1"/>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44"/>
            <p:cNvSpPr/>
            <p:nvPr/>
          </p:nvSpPr>
          <p:spPr bwMode="auto">
            <a:xfrm>
              <a:off x="6115050" y="2246313"/>
              <a:ext cx="63500" cy="3492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 h="5">
                  <a:moveTo>
                    <a:pt x="9" y="2"/>
                  </a:moveTo>
                  <a:cubicBezTo>
                    <a:pt x="8" y="5"/>
                    <a:pt x="4" y="3"/>
                    <a:pt x="0" y="4"/>
                  </a:cubicBezTo>
                  <a:cubicBezTo>
                    <a:pt x="1" y="0"/>
                    <a:pt x="6"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45"/>
            <p:cNvSpPr/>
            <p:nvPr/>
          </p:nvSpPr>
          <p:spPr bwMode="auto">
            <a:xfrm>
              <a:off x="6199188" y="2246313"/>
              <a:ext cx="71438" cy="28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 h="4">
                  <a:moveTo>
                    <a:pt x="10" y="2"/>
                  </a:moveTo>
                  <a:cubicBezTo>
                    <a:pt x="10" y="3"/>
                    <a:pt x="9" y="3"/>
                    <a:pt x="9" y="4"/>
                  </a:cubicBezTo>
                  <a:cubicBezTo>
                    <a:pt x="6" y="4"/>
                    <a:pt x="3" y="4"/>
                    <a:pt x="1" y="4"/>
                  </a:cubicBezTo>
                  <a:cubicBezTo>
                    <a:pt x="1" y="3"/>
                    <a:pt x="0" y="3"/>
                    <a:pt x="0" y="3"/>
                  </a:cubicBezTo>
                  <a:cubicBezTo>
                    <a:pt x="3" y="0"/>
                    <a:pt x="6"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46"/>
            <p:cNvSpPr/>
            <p:nvPr/>
          </p:nvSpPr>
          <p:spPr bwMode="auto">
            <a:xfrm>
              <a:off x="6235700" y="2374900"/>
              <a:ext cx="71438" cy="3492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0" h="5">
                  <a:moveTo>
                    <a:pt x="8" y="0"/>
                  </a:moveTo>
                  <a:cubicBezTo>
                    <a:pt x="9" y="0"/>
                    <a:pt x="9" y="1"/>
                    <a:pt x="10" y="1"/>
                  </a:cubicBezTo>
                  <a:cubicBezTo>
                    <a:pt x="6" y="2"/>
                    <a:pt x="4" y="5"/>
                    <a:pt x="0" y="5"/>
                  </a:cubicBezTo>
                  <a:cubicBezTo>
                    <a:pt x="1" y="2"/>
                    <a:pt x="5" y="2"/>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47"/>
            <p:cNvSpPr/>
            <p:nvPr/>
          </p:nvSpPr>
          <p:spPr bwMode="auto">
            <a:xfrm>
              <a:off x="6164263" y="2409825"/>
              <a:ext cx="57150" cy="285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8" h="4">
                  <a:moveTo>
                    <a:pt x="8" y="0"/>
                  </a:moveTo>
                  <a:cubicBezTo>
                    <a:pt x="6" y="2"/>
                    <a:pt x="3" y="3"/>
                    <a:pt x="0" y="4"/>
                  </a:cubicBezTo>
                  <a:cubicBezTo>
                    <a:pt x="0" y="3"/>
                    <a:pt x="0" y="3"/>
                    <a:pt x="0" y="3"/>
                  </a:cubicBezTo>
                  <a:cubicBezTo>
                    <a:pt x="3" y="2"/>
                    <a:pt x="6"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48"/>
            <p:cNvSpPr/>
            <p:nvPr/>
          </p:nvSpPr>
          <p:spPr bwMode="auto">
            <a:xfrm>
              <a:off x="6207125" y="2409825"/>
              <a:ext cx="77788" cy="428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1" h="6">
                  <a:moveTo>
                    <a:pt x="11" y="0"/>
                  </a:moveTo>
                  <a:cubicBezTo>
                    <a:pt x="10" y="1"/>
                    <a:pt x="8" y="2"/>
                    <a:pt x="7" y="2"/>
                  </a:cubicBezTo>
                  <a:cubicBezTo>
                    <a:pt x="5" y="4"/>
                    <a:pt x="3" y="5"/>
                    <a:pt x="1" y="6"/>
                  </a:cubicBezTo>
                  <a:cubicBezTo>
                    <a:pt x="0" y="5"/>
                    <a:pt x="1" y="5"/>
                    <a:pt x="1" y="4"/>
                  </a:cubicBezTo>
                  <a:cubicBezTo>
                    <a:pt x="4" y="2"/>
                    <a:pt x="7"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49"/>
            <p:cNvSpPr/>
            <p:nvPr/>
          </p:nvSpPr>
          <p:spPr bwMode="auto">
            <a:xfrm>
              <a:off x="6049963" y="2452688"/>
              <a:ext cx="57150" cy="28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4">
                  <a:moveTo>
                    <a:pt x="7" y="0"/>
                  </a:moveTo>
                  <a:cubicBezTo>
                    <a:pt x="8" y="1"/>
                    <a:pt x="6" y="1"/>
                    <a:pt x="7" y="2"/>
                  </a:cubicBezTo>
                  <a:cubicBezTo>
                    <a:pt x="4" y="2"/>
                    <a:pt x="3" y="4"/>
                    <a:pt x="0" y="4"/>
                  </a:cubicBezTo>
                  <a:cubicBezTo>
                    <a:pt x="0" y="3"/>
                    <a:pt x="0" y="3"/>
                    <a:pt x="0" y="3"/>
                  </a:cubicBezTo>
                  <a:cubicBezTo>
                    <a:pt x="2" y="2"/>
                    <a:pt x="5"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50"/>
            <p:cNvSpPr/>
            <p:nvPr/>
          </p:nvSpPr>
          <p:spPr bwMode="auto">
            <a:xfrm>
              <a:off x="7612063" y="2466975"/>
              <a:ext cx="57150" cy="1079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15">
                  <a:moveTo>
                    <a:pt x="6" y="0"/>
                  </a:moveTo>
                  <a:cubicBezTo>
                    <a:pt x="8" y="2"/>
                    <a:pt x="5" y="8"/>
                    <a:pt x="5" y="12"/>
                  </a:cubicBezTo>
                  <a:cubicBezTo>
                    <a:pt x="5" y="13"/>
                    <a:pt x="6" y="14"/>
                    <a:pt x="5" y="15"/>
                  </a:cubicBezTo>
                  <a:cubicBezTo>
                    <a:pt x="0" y="13"/>
                    <a:pt x="5" y="4"/>
                    <a:pt x="6" y="2"/>
                  </a:cubicBezTo>
                  <a:cubicBezTo>
                    <a:pt x="6"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51"/>
            <p:cNvSpPr/>
            <p:nvPr/>
          </p:nvSpPr>
          <p:spPr bwMode="auto">
            <a:xfrm>
              <a:off x="6072188" y="2474913"/>
              <a:ext cx="71438"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0" h="8">
                  <a:moveTo>
                    <a:pt x="10" y="0"/>
                  </a:moveTo>
                  <a:cubicBezTo>
                    <a:pt x="9" y="2"/>
                    <a:pt x="7" y="3"/>
                    <a:pt x="4" y="4"/>
                  </a:cubicBezTo>
                  <a:cubicBezTo>
                    <a:pt x="3" y="5"/>
                    <a:pt x="0" y="8"/>
                    <a:pt x="0" y="5"/>
                  </a:cubicBezTo>
                  <a:cubicBezTo>
                    <a:pt x="2" y="2"/>
                    <a:pt x="6"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52"/>
            <p:cNvSpPr/>
            <p:nvPr/>
          </p:nvSpPr>
          <p:spPr bwMode="auto">
            <a:xfrm>
              <a:off x="6321425" y="2517775"/>
              <a:ext cx="57150" cy="4921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 h="7">
                  <a:moveTo>
                    <a:pt x="8" y="0"/>
                  </a:moveTo>
                  <a:cubicBezTo>
                    <a:pt x="8" y="4"/>
                    <a:pt x="4" y="6"/>
                    <a:pt x="3" y="7"/>
                  </a:cubicBezTo>
                  <a:cubicBezTo>
                    <a:pt x="0" y="4"/>
                    <a:pt x="7" y="3"/>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53"/>
            <p:cNvSpPr/>
            <p:nvPr/>
          </p:nvSpPr>
          <p:spPr bwMode="auto">
            <a:xfrm>
              <a:off x="7219950" y="2560638"/>
              <a:ext cx="71438" cy="49213"/>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0" h="7">
                  <a:moveTo>
                    <a:pt x="10" y="7"/>
                  </a:moveTo>
                  <a:cubicBezTo>
                    <a:pt x="6" y="6"/>
                    <a:pt x="0" y="4"/>
                    <a:pt x="0" y="0"/>
                  </a:cubicBezTo>
                  <a:cubicBezTo>
                    <a:pt x="3" y="0"/>
                    <a:pt x="4" y="4"/>
                    <a:pt x="8" y="4"/>
                  </a:cubicBezTo>
                  <a:cubicBezTo>
                    <a:pt x="8" y="6"/>
                    <a:pt x="10" y="5"/>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54"/>
            <p:cNvSpPr/>
            <p:nvPr/>
          </p:nvSpPr>
          <p:spPr bwMode="auto">
            <a:xfrm>
              <a:off x="6350000" y="2581275"/>
              <a:ext cx="42863"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8">
                  <a:moveTo>
                    <a:pt x="6" y="0"/>
                  </a:moveTo>
                  <a:cubicBezTo>
                    <a:pt x="6" y="2"/>
                    <a:pt x="4" y="3"/>
                    <a:pt x="4" y="5"/>
                  </a:cubicBezTo>
                  <a:cubicBezTo>
                    <a:pt x="3" y="6"/>
                    <a:pt x="2" y="8"/>
                    <a:pt x="0" y="8"/>
                  </a:cubicBezTo>
                  <a:cubicBezTo>
                    <a:pt x="1" y="5"/>
                    <a:pt x="3" y="2"/>
                    <a:pt x="5" y="0"/>
                  </a:cubicBezTo>
                  <a:cubicBezTo>
                    <a:pt x="5"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55"/>
            <p:cNvSpPr/>
            <p:nvPr/>
          </p:nvSpPr>
          <p:spPr bwMode="auto">
            <a:xfrm>
              <a:off x="6242050" y="2603500"/>
              <a:ext cx="65088" cy="77788"/>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9" h="11">
                  <a:moveTo>
                    <a:pt x="7" y="0"/>
                  </a:moveTo>
                  <a:cubicBezTo>
                    <a:pt x="9" y="3"/>
                    <a:pt x="5" y="10"/>
                    <a:pt x="1" y="11"/>
                  </a:cubicBezTo>
                  <a:cubicBezTo>
                    <a:pt x="0" y="9"/>
                    <a:pt x="3" y="8"/>
                    <a:pt x="4" y="6"/>
                  </a:cubicBezTo>
                  <a:cubicBezTo>
                    <a:pt x="5" y="4"/>
                    <a:pt x="6"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56"/>
            <p:cNvSpPr/>
            <p:nvPr/>
          </p:nvSpPr>
          <p:spPr bwMode="auto">
            <a:xfrm>
              <a:off x="7148513" y="2603500"/>
              <a:ext cx="77788" cy="492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1" h="7">
                  <a:moveTo>
                    <a:pt x="11" y="7"/>
                  </a:moveTo>
                  <a:cubicBezTo>
                    <a:pt x="10" y="7"/>
                    <a:pt x="9" y="7"/>
                    <a:pt x="9" y="7"/>
                  </a:cubicBezTo>
                  <a:cubicBezTo>
                    <a:pt x="6" y="6"/>
                    <a:pt x="2" y="5"/>
                    <a:pt x="0" y="2"/>
                  </a:cubicBezTo>
                  <a:cubicBezTo>
                    <a:pt x="2" y="0"/>
                    <a:pt x="5" y="3"/>
                    <a:pt x="8" y="5"/>
                  </a:cubicBezTo>
                  <a:cubicBezTo>
                    <a:pt x="9" y="6"/>
                    <a:pt x="11" y="5"/>
                    <a:pt x="1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57"/>
            <p:cNvSpPr/>
            <p:nvPr/>
          </p:nvSpPr>
          <p:spPr bwMode="auto">
            <a:xfrm>
              <a:off x="7340600" y="2624138"/>
              <a:ext cx="77788" cy="428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1" h="6">
                  <a:moveTo>
                    <a:pt x="11" y="6"/>
                  </a:moveTo>
                  <a:cubicBezTo>
                    <a:pt x="7" y="5"/>
                    <a:pt x="3" y="3"/>
                    <a:pt x="0" y="1"/>
                  </a:cubicBezTo>
                  <a:cubicBezTo>
                    <a:pt x="0" y="0"/>
                    <a:pt x="0" y="0"/>
                    <a:pt x="0" y="0"/>
                  </a:cubicBezTo>
                  <a:cubicBezTo>
                    <a:pt x="3" y="0"/>
                    <a:pt x="6" y="1"/>
                    <a:pt x="7" y="3"/>
                  </a:cubicBezTo>
                  <a:cubicBezTo>
                    <a:pt x="8" y="4"/>
                    <a:pt x="11" y="3"/>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58"/>
            <p:cNvSpPr/>
            <p:nvPr/>
          </p:nvSpPr>
          <p:spPr bwMode="auto">
            <a:xfrm>
              <a:off x="7569200" y="2624138"/>
              <a:ext cx="42863" cy="1285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6" h="18">
                  <a:moveTo>
                    <a:pt x="5" y="0"/>
                  </a:moveTo>
                  <a:cubicBezTo>
                    <a:pt x="6" y="2"/>
                    <a:pt x="6" y="5"/>
                    <a:pt x="4" y="6"/>
                  </a:cubicBezTo>
                  <a:cubicBezTo>
                    <a:pt x="5" y="9"/>
                    <a:pt x="2" y="11"/>
                    <a:pt x="3" y="15"/>
                  </a:cubicBezTo>
                  <a:cubicBezTo>
                    <a:pt x="3" y="15"/>
                    <a:pt x="4" y="15"/>
                    <a:pt x="4" y="16"/>
                  </a:cubicBezTo>
                  <a:cubicBezTo>
                    <a:pt x="2" y="18"/>
                    <a:pt x="0" y="16"/>
                    <a:pt x="0" y="15"/>
                  </a:cubicBezTo>
                  <a:cubicBezTo>
                    <a:pt x="1" y="10"/>
                    <a:pt x="4" y="5"/>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59"/>
            <p:cNvSpPr/>
            <p:nvPr/>
          </p:nvSpPr>
          <p:spPr bwMode="auto">
            <a:xfrm>
              <a:off x="7461250" y="2674938"/>
              <a:ext cx="71438" cy="4286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 h="6">
                  <a:moveTo>
                    <a:pt x="0" y="0"/>
                  </a:moveTo>
                  <a:cubicBezTo>
                    <a:pt x="3" y="2"/>
                    <a:pt x="8" y="2"/>
                    <a:pt x="10" y="6"/>
                  </a:cubicBezTo>
                  <a:cubicBezTo>
                    <a:pt x="6" y="4"/>
                    <a:pt x="2"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60"/>
            <p:cNvSpPr/>
            <p:nvPr/>
          </p:nvSpPr>
          <p:spPr bwMode="auto">
            <a:xfrm>
              <a:off x="7283450" y="2681288"/>
              <a:ext cx="77788"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1" h="8">
                  <a:moveTo>
                    <a:pt x="1" y="0"/>
                  </a:moveTo>
                  <a:cubicBezTo>
                    <a:pt x="5" y="1"/>
                    <a:pt x="7" y="4"/>
                    <a:pt x="11" y="5"/>
                  </a:cubicBezTo>
                  <a:cubicBezTo>
                    <a:pt x="11" y="8"/>
                    <a:pt x="7" y="6"/>
                    <a:pt x="6" y="5"/>
                  </a:cubicBezTo>
                  <a:cubicBezTo>
                    <a:pt x="4" y="4"/>
                    <a:pt x="2" y="3"/>
                    <a:pt x="0" y="1"/>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61"/>
            <p:cNvSpPr/>
            <p:nvPr/>
          </p:nvSpPr>
          <p:spPr bwMode="auto">
            <a:xfrm>
              <a:off x="6278563" y="2689225"/>
              <a:ext cx="42863" cy="4921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 h="7">
                  <a:moveTo>
                    <a:pt x="6" y="1"/>
                  </a:moveTo>
                  <a:cubicBezTo>
                    <a:pt x="4" y="3"/>
                    <a:pt x="3" y="7"/>
                    <a:pt x="0" y="7"/>
                  </a:cubicBezTo>
                  <a:cubicBezTo>
                    <a:pt x="0" y="4"/>
                    <a:pt x="3"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62"/>
            <p:cNvSpPr/>
            <p:nvPr/>
          </p:nvSpPr>
          <p:spPr bwMode="auto">
            <a:xfrm>
              <a:off x="7389813" y="2738438"/>
              <a:ext cx="71438" cy="4286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 h="6">
                  <a:moveTo>
                    <a:pt x="10" y="5"/>
                  </a:moveTo>
                  <a:cubicBezTo>
                    <a:pt x="7" y="6"/>
                    <a:pt x="2" y="2"/>
                    <a:pt x="0" y="0"/>
                  </a:cubicBezTo>
                  <a:cubicBezTo>
                    <a:pt x="4" y="0"/>
                    <a:pt x="8" y="3"/>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63"/>
            <p:cNvSpPr/>
            <p:nvPr/>
          </p:nvSpPr>
          <p:spPr bwMode="auto">
            <a:xfrm>
              <a:off x="6977063" y="2795588"/>
              <a:ext cx="57150"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1" y="0"/>
                    <a:pt x="1" y="0"/>
                  </a:cubicBezTo>
                  <a:cubicBezTo>
                    <a:pt x="3" y="2"/>
                    <a:pt x="4" y="4"/>
                    <a:pt x="6" y="6"/>
                  </a:cubicBezTo>
                  <a:cubicBezTo>
                    <a:pt x="6" y="7"/>
                    <a:pt x="8" y="8"/>
                    <a:pt x="8" y="10"/>
                  </a:cubicBezTo>
                  <a:cubicBezTo>
                    <a:pt x="3" y="8"/>
                    <a:pt x="3" y="4"/>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64"/>
            <p:cNvSpPr/>
            <p:nvPr/>
          </p:nvSpPr>
          <p:spPr bwMode="auto">
            <a:xfrm>
              <a:off x="7483475" y="2795588"/>
              <a:ext cx="71438"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7" y="3"/>
                  </a:moveTo>
                  <a:cubicBezTo>
                    <a:pt x="8" y="3"/>
                    <a:pt x="8" y="2"/>
                    <a:pt x="9" y="2"/>
                  </a:cubicBezTo>
                  <a:cubicBezTo>
                    <a:pt x="10" y="4"/>
                    <a:pt x="8" y="6"/>
                    <a:pt x="7" y="6"/>
                  </a:cubicBezTo>
                  <a:cubicBezTo>
                    <a:pt x="5" y="9"/>
                    <a:pt x="5" y="11"/>
                    <a:pt x="3" y="13"/>
                  </a:cubicBezTo>
                  <a:cubicBezTo>
                    <a:pt x="0" y="11"/>
                    <a:pt x="5" y="7"/>
                    <a:pt x="6" y="5"/>
                  </a:cubicBezTo>
                  <a:cubicBezTo>
                    <a:pt x="5" y="3"/>
                    <a:pt x="4" y="2"/>
                    <a:pt x="3" y="1"/>
                  </a:cubicBezTo>
                  <a:cubicBezTo>
                    <a:pt x="4" y="0"/>
                    <a:pt x="6" y="2"/>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65"/>
            <p:cNvSpPr/>
            <p:nvPr/>
          </p:nvSpPr>
          <p:spPr bwMode="auto">
            <a:xfrm>
              <a:off x="6421438" y="2874963"/>
              <a:ext cx="20638" cy="20638"/>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 h="3">
                  <a:moveTo>
                    <a:pt x="2" y="0"/>
                  </a:moveTo>
                  <a:cubicBezTo>
                    <a:pt x="3" y="0"/>
                    <a:pt x="2" y="3"/>
                    <a:pt x="0" y="3"/>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66"/>
            <p:cNvSpPr/>
            <p:nvPr/>
          </p:nvSpPr>
          <p:spPr bwMode="auto">
            <a:xfrm>
              <a:off x="7119938" y="2895600"/>
              <a:ext cx="49213"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8">
                  <a:moveTo>
                    <a:pt x="6" y="8"/>
                  </a:moveTo>
                  <a:cubicBezTo>
                    <a:pt x="4" y="6"/>
                    <a:pt x="2" y="4"/>
                    <a:pt x="0" y="2"/>
                  </a:cubicBezTo>
                  <a:cubicBezTo>
                    <a:pt x="0" y="1"/>
                    <a:pt x="0" y="1"/>
                    <a:pt x="1" y="0"/>
                  </a:cubicBezTo>
                  <a:cubicBezTo>
                    <a:pt x="4" y="1"/>
                    <a:pt x="3" y="4"/>
                    <a:pt x="6" y="5"/>
                  </a:cubicBezTo>
                  <a:cubicBezTo>
                    <a:pt x="6" y="6"/>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67"/>
            <p:cNvSpPr/>
            <p:nvPr/>
          </p:nvSpPr>
          <p:spPr bwMode="auto">
            <a:xfrm>
              <a:off x="7054850" y="2903538"/>
              <a:ext cx="50800" cy="49213"/>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7" h="7">
                  <a:moveTo>
                    <a:pt x="1" y="0"/>
                  </a:moveTo>
                  <a:cubicBezTo>
                    <a:pt x="3" y="2"/>
                    <a:pt x="7" y="4"/>
                    <a:pt x="7" y="7"/>
                  </a:cubicBezTo>
                  <a:cubicBezTo>
                    <a:pt x="4" y="7"/>
                    <a:pt x="4" y="4"/>
                    <a:pt x="2" y="3"/>
                  </a:cubicBezTo>
                  <a:cubicBezTo>
                    <a:pt x="2" y="2"/>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68"/>
            <p:cNvSpPr/>
            <p:nvPr/>
          </p:nvSpPr>
          <p:spPr bwMode="auto">
            <a:xfrm>
              <a:off x="7418388" y="2924175"/>
              <a:ext cx="50800" cy="71438"/>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7" h="10">
                  <a:moveTo>
                    <a:pt x="6" y="0"/>
                  </a:moveTo>
                  <a:cubicBezTo>
                    <a:pt x="7" y="0"/>
                    <a:pt x="7" y="0"/>
                    <a:pt x="7" y="0"/>
                  </a:cubicBezTo>
                  <a:cubicBezTo>
                    <a:pt x="6" y="4"/>
                    <a:pt x="3" y="8"/>
                    <a:pt x="0" y="10"/>
                  </a:cubicBezTo>
                  <a:cubicBezTo>
                    <a:pt x="0" y="5"/>
                    <a:pt x="3" y="3"/>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69"/>
            <p:cNvSpPr/>
            <p:nvPr/>
          </p:nvSpPr>
          <p:spPr bwMode="auto">
            <a:xfrm>
              <a:off x="7191375" y="2967038"/>
              <a:ext cx="57150" cy="71438"/>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8" h="10">
                  <a:moveTo>
                    <a:pt x="3" y="3"/>
                  </a:moveTo>
                  <a:cubicBezTo>
                    <a:pt x="4" y="6"/>
                    <a:pt x="7" y="7"/>
                    <a:pt x="8" y="10"/>
                  </a:cubicBezTo>
                  <a:cubicBezTo>
                    <a:pt x="4" y="9"/>
                    <a:pt x="2" y="5"/>
                    <a:pt x="0" y="2"/>
                  </a:cubicBezTo>
                  <a:cubicBezTo>
                    <a:pt x="2" y="0"/>
                    <a:pt x="1"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70"/>
            <p:cNvSpPr/>
            <p:nvPr/>
          </p:nvSpPr>
          <p:spPr bwMode="auto">
            <a:xfrm>
              <a:off x="7134225" y="2989263"/>
              <a:ext cx="57150" cy="71438"/>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8" h="10">
                  <a:moveTo>
                    <a:pt x="0" y="0"/>
                  </a:moveTo>
                  <a:cubicBezTo>
                    <a:pt x="3" y="3"/>
                    <a:pt x="6" y="6"/>
                    <a:pt x="8" y="8"/>
                  </a:cubicBezTo>
                  <a:cubicBezTo>
                    <a:pt x="8" y="10"/>
                    <a:pt x="7" y="9"/>
                    <a:pt x="6" y="9"/>
                  </a:cubicBezTo>
                  <a:cubicBezTo>
                    <a:pt x="4" y="6"/>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71"/>
            <p:cNvSpPr/>
            <p:nvPr/>
          </p:nvSpPr>
          <p:spPr bwMode="auto">
            <a:xfrm>
              <a:off x="7305675" y="3038475"/>
              <a:ext cx="77788"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1" h="10">
                  <a:moveTo>
                    <a:pt x="10" y="0"/>
                  </a:moveTo>
                  <a:cubicBezTo>
                    <a:pt x="10" y="0"/>
                    <a:pt x="10" y="0"/>
                    <a:pt x="11" y="0"/>
                  </a:cubicBezTo>
                  <a:cubicBezTo>
                    <a:pt x="8" y="4"/>
                    <a:pt x="5" y="7"/>
                    <a:pt x="2" y="10"/>
                  </a:cubicBezTo>
                  <a:cubicBezTo>
                    <a:pt x="0" y="7"/>
                    <a:pt x="4" y="5"/>
                    <a:pt x="6" y="4"/>
                  </a:cubicBezTo>
                  <a:cubicBezTo>
                    <a:pt x="7" y="2"/>
                    <a:pt x="9"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72"/>
            <p:cNvSpPr/>
            <p:nvPr/>
          </p:nvSpPr>
          <p:spPr bwMode="auto">
            <a:xfrm>
              <a:off x="7262813" y="3052763"/>
              <a:ext cx="34925" cy="4286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 h="6">
                  <a:moveTo>
                    <a:pt x="0" y="0"/>
                  </a:moveTo>
                  <a:cubicBezTo>
                    <a:pt x="3" y="1"/>
                    <a:pt x="5" y="4"/>
                    <a:pt x="5" y="6"/>
                  </a:cubicBezTo>
                  <a:cubicBezTo>
                    <a:pt x="2" y="6"/>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73"/>
            <p:cNvSpPr/>
            <p:nvPr/>
          </p:nvSpPr>
          <p:spPr bwMode="auto">
            <a:xfrm>
              <a:off x="6905625" y="3281363"/>
              <a:ext cx="92075"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13" h="7">
                  <a:moveTo>
                    <a:pt x="12" y="0"/>
                  </a:moveTo>
                  <a:cubicBezTo>
                    <a:pt x="13" y="0"/>
                    <a:pt x="13" y="0"/>
                    <a:pt x="13" y="1"/>
                  </a:cubicBezTo>
                  <a:cubicBezTo>
                    <a:pt x="13" y="2"/>
                    <a:pt x="12" y="1"/>
                    <a:pt x="12" y="2"/>
                  </a:cubicBezTo>
                  <a:cubicBezTo>
                    <a:pt x="7" y="2"/>
                    <a:pt x="5" y="6"/>
                    <a:pt x="1" y="7"/>
                  </a:cubicBezTo>
                  <a:cubicBezTo>
                    <a:pt x="1" y="6"/>
                    <a:pt x="1" y="6"/>
                    <a:pt x="0" y="5"/>
                  </a:cubicBezTo>
                  <a:cubicBezTo>
                    <a:pt x="4" y="3"/>
                    <a:pt x="8"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74"/>
            <p:cNvSpPr/>
            <p:nvPr/>
          </p:nvSpPr>
          <p:spPr bwMode="auto">
            <a:xfrm>
              <a:off x="6756400" y="3324225"/>
              <a:ext cx="85725" cy="365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2" h="5">
                  <a:moveTo>
                    <a:pt x="12" y="2"/>
                  </a:moveTo>
                  <a:cubicBezTo>
                    <a:pt x="9" y="2"/>
                    <a:pt x="6" y="5"/>
                    <a:pt x="1" y="5"/>
                  </a:cubicBezTo>
                  <a:cubicBezTo>
                    <a:pt x="1" y="4"/>
                    <a:pt x="0" y="4"/>
                    <a:pt x="1" y="3"/>
                  </a:cubicBezTo>
                  <a:cubicBezTo>
                    <a:pt x="2" y="3"/>
                    <a:pt x="5" y="2"/>
                    <a:pt x="7" y="1"/>
                  </a:cubicBezTo>
                  <a:cubicBezTo>
                    <a:pt x="9" y="0"/>
                    <a:pt x="12"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75"/>
            <p:cNvSpPr>
              <a:spLocks noEditPoints="1"/>
            </p:cNvSpPr>
            <p:nvPr/>
          </p:nvSpPr>
          <p:spPr bwMode="auto">
            <a:xfrm>
              <a:off x="5557838" y="981075"/>
              <a:ext cx="2701925" cy="2522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53">
                  <a:moveTo>
                    <a:pt x="228" y="29"/>
                  </a:moveTo>
                  <a:cubicBezTo>
                    <a:pt x="227" y="28"/>
                    <a:pt x="227" y="28"/>
                    <a:pt x="226" y="28"/>
                  </a:cubicBezTo>
                  <a:cubicBezTo>
                    <a:pt x="227" y="27"/>
                    <a:pt x="228" y="25"/>
                    <a:pt x="229" y="25"/>
                  </a:cubicBezTo>
                  <a:cubicBezTo>
                    <a:pt x="230" y="22"/>
                    <a:pt x="232" y="18"/>
                    <a:pt x="235" y="19"/>
                  </a:cubicBezTo>
                  <a:cubicBezTo>
                    <a:pt x="236" y="20"/>
                    <a:pt x="234" y="19"/>
                    <a:pt x="235" y="20"/>
                  </a:cubicBezTo>
                  <a:cubicBezTo>
                    <a:pt x="252" y="23"/>
                    <a:pt x="267" y="18"/>
                    <a:pt x="283" y="19"/>
                  </a:cubicBezTo>
                  <a:cubicBezTo>
                    <a:pt x="289" y="15"/>
                    <a:pt x="296" y="17"/>
                    <a:pt x="298" y="23"/>
                  </a:cubicBezTo>
                  <a:cubicBezTo>
                    <a:pt x="294" y="27"/>
                    <a:pt x="286" y="28"/>
                    <a:pt x="283" y="24"/>
                  </a:cubicBezTo>
                  <a:cubicBezTo>
                    <a:pt x="282" y="24"/>
                    <a:pt x="282" y="25"/>
                    <a:pt x="281" y="25"/>
                  </a:cubicBezTo>
                  <a:cubicBezTo>
                    <a:pt x="280" y="24"/>
                    <a:pt x="280" y="22"/>
                    <a:pt x="280" y="21"/>
                  </a:cubicBezTo>
                  <a:cubicBezTo>
                    <a:pt x="268" y="19"/>
                    <a:pt x="253" y="24"/>
                    <a:pt x="240" y="22"/>
                  </a:cubicBezTo>
                  <a:cubicBezTo>
                    <a:pt x="238" y="23"/>
                    <a:pt x="235" y="23"/>
                    <a:pt x="232" y="22"/>
                  </a:cubicBezTo>
                  <a:cubicBezTo>
                    <a:pt x="227" y="28"/>
                    <a:pt x="224" y="35"/>
                    <a:pt x="219" y="40"/>
                  </a:cubicBezTo>
                  <a:cubicBezTo>
                    <a:pt x="217" y="41"/>
                    <a:pt x="216" y="42"/>
                    <a:pt x="215" y="44"/>
                  </a:cubicBezTo>
                  <a:cubicBezTo>
                    <a:pt x="214" y="44"/>
                    <a:pt x="215" y="45"/>
                    <a:pt x="213" y="45"/>
                  </a:cubicBezTo>
                  <a:cubicBezTo>
                    <a:pt x="213" y="47"/>
                    <a:pt x="210" y="48"/>
                    <a:pt x="210" y="50"/>
                  </a:cubicBezTo>
                  <a:cubicBezTo>
                    <a:pt x="209" y="51"/>
                    <a:pt x="209" y="51"/>
                    <a:pt x="208" y="51"/>
                  </a:cubicBezTo>
                  <a:cubicBezTo>
                    <a:pt x="207" y="54"/>
                    <a:pt x="205" y="56"/>
                    <a:pt x="203" y="57"/>
                  </a:cubicBezTo>
                  <a:cubicBezTo>
                    <a:pt x="199" y="63"/>
                    <a:pt x="197" y="69"/>
                    <a:pt x="192" y="74"/>
                  </a:cubicBezTo>
                  <a:cubicBezTo>
                    <a:pt x="188" y="82"/>
                    <a:pt x="182" y="87"/>
                    <a:pt x="178" y="96"/>
                  </a:cubicBezTo>
                  <a:cubicBezTo>
                    <a:pt x="184" y="99"/>
                    <a:pt x="190" y="103"/>
                    <a:pt x="195" y="106"/>
                  </a:cubicBezTo>
                  <a:cubicBezTo>
                    <a:pt x="195" y="108"/>
                    <a:pt x="195" y="108"/>
                    <a:pt x="196" y="109"/>
                  </a:cubicBezTo>
                  <a:cubicBezTo>
                    <a:pt x="196" y="110"/>
                    <a:pt x="195" y="110"/>
                    <a:pt x="194" y="110"/>
                  </a:cubicBezTo>
                  <a:cubicBezTo>
                    <a:pt x="191" y="114"/>
                    <a:pt x="189" y="117"/>
                    <a:pt x="186" y="121"/>
                  </a:cubicBezTo>
                  <a:cubicBezTo>
                    <a:pt x="186" y="122"/>
                    <a:pt x="187" y="122"/>
                    <a:pt x="187" y="123"/>
                  </a:cubicBezTo>
                  <a:cubicBezTo>
                    <a:pt x="187" y="124"/>
                    <a:pt x="186" y="123"/>
                    <a:pt x="185" y="123"/>
                  </a:cubicBezTo>
                  <a:cubicBezTo>
                    <a:pt x="184" y="123"/>
                    <a:pt x="184" y="125"/>
                    <a:pt x="182" y="125"/>
                  </a:cubicBezTo>
                  <a:cubicBezTo>
                    <a:pt x="182" y="126"/>
                    <a:pt x="184" y="127"/>
                    <a:pt x="183" y="127"/>
                  </a:cubicBezTo>
                  <a:cubicBezTo>
                    <a:pt x="182" y="128"/>
                    <a:pt x="182" y="128"/>
                    <a:pt x="181" y="127"/>
                  </a:cubicBezTo>
                  <a:cubicBezTo>
                    <a:pt x="179" y="132"/>
                    <a:pt x="175" y="136"/>
                    <a:pt x="173" y="141"/>
                  </a:cubicBezTo>
                  <a:cubicBezTo>
                    <a:pt x="169" y="145"/>
                    <a:pt x="166" y="151"/>
                    <a:pt x="163" y="157"/>
                  </a:cubicBezTo>
                  <a:cubicBezTo>
                    <a:pt x="163" y="158"/>
                    <a:pt x="164" y="158"/>
                    <a:pt x="164" y="159"/>
                  </a:cubicBezTo>
                  <a:cubicBezTo>
                    <a:pt x="177" y="143"/>
                    <a:pt x="189" y="126"/>
                    <a:pt x="202" y="111"/>
                  </a:cubicBezTo>
                  <a:cubicBezTo>
                    <a:pt x="202" y="111"/>
                    <a:pt x="203" y="111"/>
                    <a:pt x="203" y="111"/>
                  </a:cubicBezTo>
                  <a:cubicBezTo>
                    <a:pt x="204" y="110"/>
                    <a:pt x="203" y="109"/>
                    <a:pt x="205" y="109"/>
                  </a:cubicBezTo>
                  <a:cubicBezTo>
                    <a:pt x="209" y="114"/>
                    <a:pt x="216" y="118"/>
                    <a:pt x="219" y="124"/>
                  </a:cubicBezTo>
                  <a:cubicBezTo>
                    <a:pt x="220" y="125"/>
                    <a:pt x="222" y="127"/>
                    <a:pt x="223" y="130"/>
                  </a:cubicBezTo>
                  <a:cubicBezTo>
                    <a:pt x="224" y="130"/>
                    <a:pt x="225" y="130"/>
                    <a:pt x="226" y="130"/>
                  </a:cubicBezTo>
                  <a:cubicBezTo>
                    <a:pt x="226" y="133"/>
                    <a:pt x="225" y="134"/>
                    <a:pt x="225" y="135"/>
                  </a:cubicBezTo>
                  <a:cubicBezTo>
                    <a:pt x="224" y="135"/>
                    <a:pt x="223" y="134"/>
                    <a:pt x="223" y="134"/>
                  </a:cubicBezTo>
                  <a:cubicBezTo>
                    <a:pt x="221" y="135"/>
                    <a:pt x="220" y="137"/>
                    <a:pt x="217" y="137"/>
                  </a:cubicBezTo>
                  <a:cubicBezTo>
                    <a:pt x="211" y="142"/>
                    <a:pt x="204" y="144"/>
                    <a:pt x="199" y="149"/>
                  </a:cubicBezTo>
                  <a:cubicBezTo>
                    <a:pt x="197" y="149"/>
                    <a:pt x="196" y="152"/>
                    <a:pt x="194" y="153"/>
                  </a:cubicBezTo>
                  <a:cubicBezTo>
                    <a:pt x="193" y="154"/>
                    <a:pt x="191" y="154"/>
                    <a:pt x="190" y="155"/>
                  </a:cubicBezTo>
                  <a:cubicBezTo>
                    <a:pt x="185" y="157"/>
                    <a:pt x="180" y="162"/>
                    <a:pt x="174" y="165"/>
                  </a:cubicBezTo>
                  <a:cubicBezTo>
                    <a:pt x="175" y="167"/>
                    <a:pt x="171" y="167"/>
                    <a:pt x="172" y="169"/>
                  </a:cubicBezTo>
                  <a:cubicBezTo>
                    <a:pt x="174" y="169"/>
                    <a:pt x="174" y="168"/>
                    <a:pt x="175" y="167"/>
                  </a:cubicBezTo>
                  <a:cubicBezTo>
                    <a:pt x="182" y="164"/>
                    <a:pt x="187" y="160"/>
                    <a:pt x="194" y="157"/>
                  </a:cubicBezTo>
                  <a:cubicBezTo>
                    <a:pt x="194" y="157"/>
                    <a:pt x="195" y="157"/>
                    <a:pt x="195" y="156"/>
                  </a:cubicBezTo>
                  <a:cubicBezTo>
                    <a:pt x="195" y="156"/>
                    <a:pt x="196" y="155"/>
                    <a:pt x="197" y="156"/>
                  </a:cubicBezTo>
                  <a:cubicBezTo>
                    <a:pt x="204" y="151"/>
                    <a:pt x="211" y="147"/>
                    <a:pt x="218" y="143"/>
                  </a:cubicBezTo>
                  <a:cubicBezTo>
                    <a:pt x="219" y="142"/>
                    <a:pt x="218" y="141"/>
                    <a:pt x="219" y="141"/>
                  </a:cubicBezTo>
                  <a:cubicBezTo>
                    <a:pt x="222" y="142"/>
                    <a:pt x="225" y="136"/>
                    <a:pt x="229" y="138"/>
                  </a:cubicBezTo>
                  <a:cubicBezTo>
                    <a:pt x="230" y="143"/>
                    <a:pt x="232" y="148"/>
                    <a:pt x="234" y="151"/>
                  </a:cubicBezTo>
                  <a:cubicBezTo>
                    <a:pt x="233" y="158"/>
                    <a:pt x="238" y="164"/>
                    <a:pt x="237" y="172"/>
                  </a:cubicBezTo>
                  <a:cubicBezTo>
                    <a:pt x="247" y="169"/>
                    <a:pt x="252" y="164"/>
                    <a:pt x="261" y="161"/>
                  </a:cubicBezTo>
                  <a:cubicBezTo>
                    <a:pt x="271" y="155"/>
                    <a:pt x="284" y="150"/>
                    <a:pt x="296" y="144"/>
                  </a:cubicBezTo>
                  <a:cubicBezTo>
                    <a:pt x="296" y="140"/>
                    <a:pt x="292" y="135"/>
                    <a:pt x="295" y="133"/>
                  </a:cubicBezTo>
                  <a:cubicBezTo>
                    <a:pt x="297" y="135"/>
                    <a:pt x="296" y="140"/>
                    <a:pt x="298" y="143"/>
                  </a:cubicBezTo>
                  <a:cubicBezTo>
                    <a:pt x="305" y="139"/>
                    <a:pt x="313" y="137"/>
                    <a:pt x="320" y="133"/>
                  </a:cubicBezTo>
                  <a:cubicBezTo>
                    <a:pt x="328" y="135"/>
                    <a:pt x="338" y="132"/>
                    <a:pt x="345" y="132"/>
                  </a:cubicBezTo>
                  <a:cubicBezTo>
                    <a:pt x="348" y="132"/>
                    <a:pt x="352" y="132"/>
                    <a:pt x="355" y="132"/>
                  </a:cubicBezTo>
                  <a:cubicBezTo>
                    <a:pt x="356" y="132"/>
                    <a:pt x="357" y="131"/>
                    <a:pt x="359" y="131"/>
                  </a:cubicBezTo>
                  <a:cubicBezTo>
                    <a:pt x="360" y="130"/>
                    <a:pt x="361" y="129"/>
                    <a:pt x="362" y="127"/>
                  </a:cubicBezTo>
                  <a:cubicBezTo>
                    <a:pt x="365" y="128"/>
                    <a:pt x="362" y="130"/>
                    <a:pt x="362" y="132"/>
                  </a:cubicBezTo>
                  <a:cubicBezTo>
                    <a:pt x="363" y="137"/>
                    <a:pt x="373" y="133"/>
                    <a:pt x="372" y="130"/>
                  </a:cubicBezTo>
                  <a:cubicBezTo>
                    <a:pt x="372" y="128"/>
                    <a:pt x="369" y="126"/>
                    <a:pt x="368" y="127"/>
                  </a:cubicBezTo>
                  <a:cubicBezTo>
                    <a:pt x="366" y="127"/>
                    <a:pt x="367" y="128"/>
                    <a:pt x="364" y="128"/>
                  </a:cubicBezTo>
                  <a:cubicBezTo>
                    <a:pt x="365" y="126"/>
                    <a:pt x="367" y="125"/>
                    <a:pt x="370" y="124"/>
                  </a:cubicBezTo>
                  <a:cubicBezTo>
                    <a:pt x="371" y="126"/>
                    <a:pt x="371" y="127"/>
                    <a:pt x="373" y="127"/>
                  </a:cubicBezTo>
                  <a:cubicBezTo>
                    <a:pt x="379" y="134"/>
                    <a:pt x="362" y="140"/>
                    <a:pt x="360" y="132"/>
                  </a:cubicBezTo>
                  <a:cubicBezTo>
                    <a:pt x="359" y="132"/>
                    <a:pt x="358" y="133"/>
                    <a:pt x="358" y="134"/>
                  </a:cubicBezTo>
                  <a:cubicBezTo>
                    <a:pt x="357" y="134"/>
                    <a:pt x="357" y="133"/>
                    <a:pt x="356" y="133"/>
                  </a:cubicBezTo>
                  <a:cubicBezTo>
                    <a:pt x="354" y="133"/>
                    <a:pt x="352" y="134"/>
                    <a:pt x="351" y="133"/>
                  </a:cubicBezTo>
                  <a:cubicBezTo>
                    <a:pt x="348" y="134"/>
                    <a:pt x="344" y="134"/>
                    <a:pt x="340" y="134"/>
                  </a:cubicBezTo>
                  <a:cubicBezTo>
                    <a:pt x="337" y="134"/>
                    <a:pt x="329" y="135"/>
                    <a:pt x="324" y="136"/>
                  </a:cubicBezTo>
                  <a:cubicBezTo>
                    <a:pt x="322" y="136"/>
                    <a:pt x="320" y="135"/>
                    <a:pt x="318" y="135"/>
                  </a:cubicBezTo>
                  <a:cubicBezTo>
                    <a:pt x="317" y="136"/>
                    <a:pt x="317" y="136"/>
                    <a:pt x="316" y="137"/>
                  </a:cubicBezTo>
                  <a:cubicBezTo>
                    <a:pt x="312" y="138"/>
                    <a:pt x="309" y="140"/>
                    <a:pt x="305" y="140"/>
                  </a:cubicBezTo>
                  <a:cubicBezTo>
                    <a:pt x="303" y="142"/>
                    <a:pt x="300" y="143"/>
                    <a:pt x="298" y="145"/>
                  </a:cubicBezTo>
                  <a:cubicBezTo>
                    <a:pt x="298" y="146"/>
                    <a:pt x="298" y="146"/>
                    <a:pt x="298" y="148"/>
                  </a:cubicBezTo>
                  <a:cubicBezTo>
                    <a:pt x="297" y="147"/>
                    <a:pt x="296" y="147"/>
                    <a:pt x="296" y="146"/>
                  </a:cubicBezTo>
                  <a:cubicBezTo>
                    <a:pt x="288" y="148"/>
                    <a:pt x="281" y="153"/>
                    <a:pt x="274" y="155"/>
                  </a:cubicBezTo>
                  <a:cubicBezTo>
                    <a:pt x="269" y="158"/>
                    <a:pt x="265" y="160"/>
                    <a:pt x="261" y="162"/>
                  </a:cubicBezTo>
                  <a:cubicBezTo>
                    <a:pt x="255" y="166"/>
                    <a:pt x="248" y="168"/>
                    <a:pt x="243" y="172"/>
                  </a:cubicBezTo>
                  <a:cubicBezTo>
                    <a:pt x="243" y="173"/>
                    <a:pt x="244" y="173"/>
                    <a:pt x="243" y="174"/>
                  </a:cubicBezTo>
                  <a:cubicBezTo>
                    <a:pt x="241" y="174"/>
                    <a:pt x="238" y="174"/>
                    <a:pt x="237" y="176"/>
                  </a:cubicBezTo>
                  <a:cubicBezTo>
                    <a:pt x="237" y="177"/>
                    <a:pt x="237" y="179"/>
                    <a:pt x="237" y="180"/>
                  </a:cubicBezTo>
                  <a:cubicBezTo>
                    <a:pt x="237" y="182"/>
                    <a:pt x="237" y="185"/>
                    <a:pt x="237" y="187"/>
                  </a:cubicBezTo>
                  <a:cubicBezTo>
                    <a:pt x="237" y="190"/>
                    <a:pt x="236" y="193"/>
                    <a:pt x="235" y="196"/>
                  </a:cubicBezTo>
                  <a:cubicBezTo>
                    <a:pt x="234" y="201"/>
                    <a:pt x="232" y="206"/>
                    <a:pt x="231" y="211"/>
                  </a:cubicBezTo>
                  <a:cubicBezTo>
                    <a:pt x="230" y="214"/>
                    <a:pt x="229" y="217"/>
                    <a:pt x="229" y="221"/>
                  </a:cubicBezTo>
                  <a:cubicBezTo>
                    <a:pt x="227" y="221"/>
                    <a:pt x="226" y="220"/>
                    <a:pt x="224" y="221"/>
                  </a:cubicBezTo>
                  <a:cubicBezTo>
                    <a:pt x="224" y="220"/>
                    <a:pt x="223" y="221"/>
                    <a:pt x="223" y="219"/>
                  </a:cubicBezTo>
                  <a:cubicBezTo>
                    <a:pt x="221" y="218"/>
                    <a:pt x="218" y="217"/>
                    <a:pt x="215" y="216"/>
                  </a:cubicBezTo>
                  <a:cubicBezTo>
                    <a:pt x="213" y="215"/>
                    <a:pt x="211" y="213"/>
                    <a:pt x="209" y="213"/>
                  </a:cubicBezTo>
                  <a:cubicBezTo>
                    <a:pt x="208" y="212"/>
                    <a:pt x="207" y="213"/>
                    <a:pt x="206" y="212"/>
                  </a:cubicBezTo>
                  <a:cubicBezTo>
                    <a:pt x="203" y="211"/>
                    <a:pt x="199" y="209"/>
                    <a:pt x="195" y="207"/>
                  </a:cubicBezTo>
                  <a:cubicBezTo>
                    <a:pt x="193" y="206"/>
                    <a:pt x="190" y="204"/>
                    <a:pt x="188" y="203"/>
                  </a:cubicBezTo>
                  <a:cubicBezTo>
                    <a:pt x="183" y="201"/>
                    <a:pt x="178" y="198"/>
                    <a:pt x="172" y="197"/>
                  </a:cubicBezTo>
                  <a:cubicBezTo>
                    <a:pt x="172" y="199"/>
                    <a:pt x="175" y="199"/>
                    <a:pt x="177" y="200"/>
                  </a:cubicBezTo>
                  <a:cubicBezTo>
                    <a:pt x="180" y="202"/>
                    <a:pt x="183" y="205"/>
                    <a:pt x="187" y="206"/>
                  </a:cubicBezTo>
                  <a:cubicBezTo>
                    <a:pt x="187" y="207"/>
                    <a:pt x="188" y="207"/>
                    <a:pt x="188" y="208"/>
                  </a:cubicBezTo>
                  <a:cubicBezTo>
                    <a:pt x="190" y="208"/>
                    <a:pt x="191" y="209"/>
                    <a:pt x="193" y="210"/>
                  </a:cubicBezTo>
                  <a:cubicBezTo>
                    <a:pt x="194" y="211"/>
                    <a:pt x="197" y="212"/>
                    <a:pt x="197" y="213"/>
                  </a:cubicBezTo>
                  <a:cubicBezTo>
                    <a:pt x="205" y="217"/>
                    <a:pt x="212" y="220"/>
                    <a:pt x="219" y="224"/>
                  </a:cubicBezTo>
                  <a:cubicBezTo>
                    <a:pt x="219" y="225"/>
                    <a:pt x="219" y="227"/>
                    <a:pt x="220" y="227"/>
                  </a:cubicBezTo>
                  <a:cubicBezTo>
                    <a:pt x="220" y="228"/>
                    <a:pt x="219" y="229"/>
                    <a:pt x="219" y="230"/>
                  </a:cubicBezTo>
                  <a:cubicBezTo>
                    <a:pt x="220" y="230"/>
                    <a:pt x="221" y="229"/>
                    <a:pt x="222" y="229"/>
                  </a:cubicBezTo>
                  <a:cubicBezTo>
                    <a:pt x="223" y="230"/>
                    <a:pt x="221" y="231"/>
                    <a:pt x="220" y="232"/>
                  </a:cubicBezTo>
                  <a:cubicBezTo>
                    <a:pt x="216" y="239"/>
                    <a:pt x="210" y="245"/>
                    <a:pt x="205" y="251"/>
                  </a:cubicBezTo>
                  <a:cubicBezTo>
                    <a:pt x="205" y="252"/>
                    <a:pt x="205" y="251"/>
                    <a:pt x="206" y="251"/>
                  </a:cubicBezTo>
                  <a:cubicBezTo>
                    <a:pt x="208" y="254"/>
                    <a:pt x="210" y="256"/>
                    <a:pt x="212" y="259"/>
                  </a:cubicBezTo>
                  <a:cubicBezTo>
                    <a:pt x="210" y="261"/>
                    <a:pt x="206" y="255"/>
                    <a:pt x="205" y="251"/>
                  </a:cubicBezTo>
                  <a:cubicBezTo>
                    <a:pt x="204" y="252"/>
                    <a:pt x="204" y="252"/>
                    <a:pt x="204" y="252"/>
                  </a:cubicBezTo>
                  <a:cubicBezTo>
                    <a:pt x="200" y="250"/>
                    <a:pt x="198" y="246"/>
                    <a:pt x="194" y="243"/>
                  </a:cubicBezTo>
                  <a:cubicBezTo>
                    <a:pt x="194" y="242"/>
                    <a:pt x="194" y="242"/>
                    <a:pt x="194" y="242"/>
                  </a:cubicBezTo>
                  <a:cubicBezTo>
                    <a:pt x="186" y="232"/>
                    <a:pt x="178" y="221"/>
                    <a:pt x="169" y="211"/>
                  </a:cubicBezTo>
                  <a:cubicBezTo>
                    <a:pt x="167" y="211"/>
                    <a:pt x="166" y="209"/>
                    <a:pt x="165" y="208"/>
                  </a:cubicBezTo>
                  <a:cubicBezTo>
                    <a:pt x="165" y="212"/>
                    <a:pt x="168" y="213"/>
                    <a:pt x="170" y="215"/>
                  </a:cubicBezTo>
                  <a:cubicBezTo>
                    <a:pt x="171" y="217"/>
                    <a:pt x="172" y="219"/>
                    <a:pt x="173" y="220"/>
                  </a:cubicBezTo>
                  <a:cubicBezTo>
                    <a:pt x="176" y="223"/>
                    <a:pt x="178" y="225"/>
                    <a:pt x="180" y="227"/>
                  </a:cubicBezTo>
                  <a:cubicBezTo>
                    <a:pt x="181" y="230"/>
                    <a:pt x="184" y="231"/>
                    <a:pt x="185" y="233"/>
                  </a:cubicBezTo>
                  <a:cubicBezTo>
                    <a:pt x="186" y="234"/>
                    <a:pt x="187" y="236"/>
                    <a:pt x="188" y="238"/>
                  </a:cubicBezTo>
                  <a:cubicBezTo>
                    <a:pt x="192" y="241"/>
                    <a:pt x="196" y="244"/>
                    <a:pt x="197" y="250"/>
                  </a:cubicBezTo>
                  <a:cubicBezTo>
                    <a:pt x="193" y="249"/>
                    <a:pt x="192" y="245"/>
                    <a:pt x="190" y="243"/>
                  </a:cubicBezTo>
                  <a:cubicBezTo>
                    <a:pt x="185" y="236"/>
                    <a:pt x="178" y="230"/>
                    <a:pt x="173" y="223"/>
                  </a:cubicBezTo>
                  <a:cubicBezTo>
                    <a:pt x="172" y="222"/>
                    <a:pt x="171" y="220"/>
                    <a:pt x="169" y="219"/>
                  </a:cubicBezTo>
                  <a:cubicBezTo>
                    <a:pt x="167" y="215"/>
                    <a:pt x="164" y="213"/>
                    <a:pt x="161" y="210"/>
                  </a:cubicBezTo>
                  <a:cubicBezTo>
                    <a:pt x="161" y="210"/>
                    <a:pt x="160" y="211"/>
                    <a:pt x="159" y="211"/>
                  </a:cubicBezTo>
                  <a:cubicBezTo>
                    <a:pt x="160" y="212"/>
                    <a:pt x="160" y="211"/>
                    <a:pt x="161" y="211"/>
                  </a:cubicBezTo>
                  <a:cubicBezTo>
                    <a:pt x="166" y="218"/>
                    <a:pt x="171" y="222"/>
                    <a:pt x="176" y="228"/>
                  </a:cubicBezTo>
                  <a:cubicBezTo>
                    <a:pt x="175" y="229"/>
                    <a:pt x="173" y="227"/>
                    <a:pt x="174" y="226"/>
                  </a:cubicBezTo>
                  <a:cubicBezTo>
                    <a:pt x="168" y="222"/>
                    <a:pt x="163" y="217"/>
                    <a:pt x="159" y="211"/>
                  </a:cubicBezTo>
                  <a:cubicBezTo>
                    <a:pt x="157" y="211"/>
                    <a:pt x="157" y="212"/>
                    <a:pt x="155" y="212"/>
                  </a:cubicBezTo>
                  <a:cubicBezTo>
                    <a:pt x="155" y="213"/>
                    <a:pt x="156" y="214"/>
                    <a:pt x="156" y="213"/>
                  </a:cubicBezTo>
                  <a:cubicBezTo>
                    <a:pt x="156" y="214"/>
                    <a:pt x="156" y="214"/>
                    <a:pt x="156" y="214"/>
                  </a:cubicBezTo>
                  <a:cubicBezTo>
                    <a:pt x="157" y="215"/>
                    <a:pt x="158" y="215"/>
                    <a:pt x="159" y="216"/>
                  </a:cubicBezTo>
                  <a:cubicBezTo>
                    <a:pt x="159" y="217"/>
                    <a:pt x="159" y="217"/>
                    <a:pt x="159" y="218"/>
                  </a:cubicBezTo>
                  <a:cubicBezTo>
                    <a:pt x="160" y="219"/>
                    <a:pt x="162" y="219"/>
                    <a:pt x="162" y="221"/>
                  </a:cubicBezTo>
                  <a:cubicBezTo>
                    <a:pt x="163" y="221"/>
                    <a:pt x="163" y="221"/>
                    <a:pt x="164" y="222"/>
                  </a:cubicBezTo>
                  <a:cubicBezTo>
                    <a:pt x="166" y="225"/>
                    <a:pt x="167" y="226"/>
                    <a:pt x="170" y="228"/>
                  </a:cubicBezTo>
                  <a:cubicBezTo>
                    <a:pt x="176" y="235"/>
                    <a:pt x="185" y="244"/>
                    <a:pt x="191" y="251"/>
                  </a:cubicBezTo>
                  <a:cubicBezTo>
                    <a:pt x="192" y="251"/>
                    <a:pt x="193" y="251"/>
                    <a:pt x="194" y="252"/>
                  </a:cubicBezTo>
                  <a:cubicBezTo>
                    <a:pt x="194" y="253"/>
                    <a:pt x="193" y="252"/>
                    <a:pt x="193" y="253"/>
                  </a:cubicBezTo>
                  <a:cubicBezTo>
                    <a:pt x="194" y="253"/>
                    <a:pt x="194" y="253"/>
                    <a:pt x="194" y="253"/>
                  </a:cubicBezTo>
                  <a:cubicBezTo>
                    <a:pt x="194" y="255"/>
                    <a:pt x="195" y="256"/>
                    <a:pt x="197" y="257"/>
                  </a:cubicBezTo>
                  <a:cubicBezTo>
                    <a:pt x="197" y="258"/>
                    <a:pt x="196" y="257"/>
                    <a:pt x="196" y="258"/>
                  </a:cubicBezTo>
                  <a:cubicBezTo>
                    <a:pt x="194" y="257"/>
                    <a:pt x="195" y="256"/>
                    <a:pt x="193" y="255"/>
                  </a:cubicBezTo>
                  <a:cubicBezTo>
                    <a:pt x="190" y="255"/>
                    <a:pt x="188" y="260"/>
                    <a:pt x="185" y="259"/>
                  </a:cubicBezTo>
                  <a:cubicBezTo>
                    <a:pt x="184" y="261"/>
                    <a:pt x="181" y="261"/>
                    <a:pt x="180" y="262"/>
                  </a:cubicBezTo>
                  <a:cubicBezTo>
                    <a:pt x="183" y="268"/>
                    <a:pt x="188" y="271"/>
                    <a:pt x="191" y="277"/>
                  </a:cubicBezTo>
                  <a:cubicBezTo>
                    <a:pt x="194" y="282"/>
                    <a:pt x="198" y="287"/>
                    <a:pt x="203" y="291"/>
                  </a:cubicBezTo>
                  <a:cubicBezTo>
                    <a:pt x="203" y="292"/>
                    <a:pt x="204" y="292"/>
                    <a:pt x="204" y="292"/>
                  </a:cubicBezTo>
                  <a:cubicBezTo>
                    <a:pt x="209" y="299"/>
                    <a:pt x="214" y="307"/>
                    <a:pt x="220" y="313"/>
                  </a:cubicBezTo>
                  <a:cubicBezTo>
                    <a:pt x="221" y="314"/>
                    <a:pt x="222" y="313"/>
                    <a:pt x="222" y="314"/>
                  </a:cubicBezTo>
                  <a:cubicBezTo>
                    <a:pt x="223" y="315"/>
                    <a:pt x="221" y="314"/>
                    <a:pt x="221" y="315"/>
                  </a:cubicBezTo>
                  <a:cubicBezTo>
                    <a:pt x="222" y="317"/>
                    <a:pt x="225" y="319"/>
                    <a:pt x="227" y="321"/>
                  </a:cubicBezTo>
                  <a:cubicBezTo>
                    <a:pt x="229" y="324"/>
                    <a:pt x="230" y="327"/>
                    <a:pt x="236" y="327"/>
                  </a:cubicBezTo>
                  <a:cubicBezTo>
                    <a:pt x="239" y="327"/>
                    <a:pt x="243" y="327"/>
                    <a:pt x="247" y="327"/>
                  </a:cubicBezTo>
                  <a:cubicBezTo>
                    <a:pt x="251" y="328"/>
                    <a:pt x="256" y="328"/>
                    <a:pt x="259" y="328"/>
                  </a:cubicBezTo>
                  <a:cubicBezTo>
                    <a:pt x="262" y="328"/>
                    <a:pt x="264" y="327"/>
                    <a:pt x="266" y="328"/>
                  </a:cubicBezTo>
                  <a:cubicBezTo>
                    <a:pt x="268" y="328"/>
                    <a:pt x="271" y="328"/>
                    <a:pt x="272" y="328"/>
                  </a:cubicBezTo>
                  <a:cubicBezTo>
                    <a:pt x="274" y="328"/>
                    <a:pt x="276" y="327"/>
                    <a:pt x="277" y="328"/>
                  </a:cubicBezTo>
                  <a:cubicBezTo>
                    <a:pt x="276" y="329"/>
                    <a:pt x="275" y="329"/>
                    <a:pt x="274" y="331"/>
                  </a:cubicBezTo>
                  <a:cubicBezTo>
                    <a:pt x="275" y="334"/>
                    <a:pt x="278" y="335"/>
                    <a:pt x="280" y="335"/>
                  </a:cubicBezTo>
                  <a:cubicBezTo>
                    <a:pt x="281" y="334"/>
                    <a:pt x="282" y="333"/>
                    <a:pt x="283" y="332"/>
                  </a:cubicBezTo>
                  <a:cubicBezTo>
                    <a:pt x="282" y="328"/>
                    <a:pt x="279" y="326"/>
                    <a:pt x="275" y="325"/>
                  </a:cubicBezTo>
                  <a:cubicBezTo>
                    <a:pt x="275" y="324"/>
                    <a:pt x="277" y="324"/>
                    <a:pt x="279" y="324"/>
                  </a:cubicBezTo>
                  <a:cubicBezTo>
                    <a:pt x="282" y="326"/>
                    <a:pt x="284" y="328"/>
                    <a:pt x="285" y="332"/>
                  </a:cubicBezTo>
                  <a:cubicBezTo>
                    <a:pt x="284" y="333"/>
                    <a:pt x="283" y="336"/>
                    <a:pt x="280" y="336"/>
                  </a:cubicBezTo>
                  <a:cubicBezTo>
                    <a:pt x="276" y="337"/>
                    <a:pt x="273" y="334"/>
                    <a:pt x="272" y="330"/>
                  </a:cubicBezTo>
                  <a:cubicBezTo>
                    <a:pt x="268" y="330"/>
                    <a:pt x="264" y="329"/>
                    <a:pt x="262" y="329"/>
                  </a:cubicBezTo>
                  <a:cubicBezTo>
                    <a:pt x="250" y="330"/>
                    <a:pt x="242" y="328"/>
                    <a:pt x="230" y="330"/>
                  </a:cubicBezTo>
                  <a:cubicBezTo>
                    <a:pt x="230" y="329"/>
                    <a:pt x="230" y="329"/>
                    <a:pt x="229" y="329"/>
                  </a:cubicBezTo>
                  <a:cubicBezTo>
                    <a:pt x="229" y="329"/>
                    <a:pt x="229" y="328"/>
                    <a:pt x="229" y="328"/>
                  </a:cubicBezTo>
                  <a:cubicBezTo>
                    <a:pt x="225" y="324"/>
                    <a:pt x="223" y="319"/>
                    <a:pt x="219" y="316"/>
                  </a:cubicBezTo>
                  <a:cubicBezTo>
                    <a:pt x="217" y="317"/>
                    <a:pt x="216" y="320"/>
                    <a:pt x="213" y="320"/>
                  </a:cubicBezTo>
                  <a:cubicBezTo>
                    <a:pt x="211" y="317"/>
                    <a:pt x="216" y="316"/>
                    <a:pt x="218" y="315"/>
                  </a:cubicBezTo>
                  <a:cubicBezTo>
                    <a:pt x="214" y="309"/>
                    <a:pt x="210" y="304"/>
                    <a:pt x="206" y="298"/>
                  </a:cubicBezTo>
                  <a:cubicBezTo>
                    <a:pt x="205" y="298"/>
                    <a:pt x="206" y="297"/>
                    <a:pt x="205" y="297"/>
                  </a:cubicBezTo>
                  <a:cubicBezTo>
                    <a:pt x="201" y="290"/>
                    <a:pt x="192" y="285"/>
                    <a:pt x="189" y="276"/>
                  </a:cubicBezTo>
                  <a:cubicBezTo>
                    <a:pt x="185" y="272"/>
                    <a:pt x="181" y="267"/>
                    <a:pt x="178" y="263"/>
                  </a:cubicBezTo>
                  <a:cubicBezTo>
                    <a:pt x="173" y="265"/>
                    <a:pt x="168" y="266"/>
                    <a:pt x="163" y="266"/>
                  </a:cubicBezTo>
                  <a:cubicBezTo>
                    <a:pt x="158" y="266"/>
                    <a:pt x="154" y="265"/>
                    <a:pt x="149" y="266"/>
                  </a:cubicBezTo>
                  <a:cubicBezTo>
                    <a:pt x="148" y="281"/>
                    <a:pt x="150" y="297"/>
                    <a:pt x="149" y="313"/>
                  </a:cubicBezTo>
                  <a:cubicBezTo>
                    <a:pt x="151" y="318"/>
                    <a:pt x="150" y="321"/>
                    <a:pt x="150" y="324"/>
                  </a:cubicBezTo>
                  <a:cubicBezTo>
                    <a:pt x="151" y="324"/>
                    <a:pt x="150" y="328"/>
                    <a:pt x="151" y="331"/>
                  </a:cubicBezTo>
                  <a:cubicBezTo>
                    <a:pt x="151" y="332"/>
                    <a:pt x="150" y="331"/>
                    <a:pt x="150" y="331"/>
                  </a:cubicBezTo>
                  <a:cubicBezTo>
                    <a:pt x="150" y="331"/>
                    <a:pt x="150" y="332"/>
                    <a:pt x="150" y="332"/>
                  </a:cubicBezTo>
                  <a:cubicBezTo>
                    <a:pt x="150" y="333"/>
                    <a:pt x="151" y="333"/>
                    <a:pt x="151" y="334"/>
                  </a:cubicBezTo>
                  <a:cubicBezTo>
                    <a:pt x="153" y="333"/>
                    <a:pt x="159" y="333"/>
                    <a:pt x="161" y="332"/>
                  </a:cubicBezTo>
                  <a:cubicBezTo>
                    <a:pt x="162" y="333"/>
                    <a:pt x="161" y="334"/>
                    <a:pt x="161" y="335"/>
                  </a:cubicBezTo>
                  <a:cubicBezTo>
                    <a:pt x="158" y="335"/>
                    <a:pt x="156" y="335"/>
                    <a:pt x="152" y="335"/>
                  </a:cubicBezTo>
                  <a:cubicBezTo>
                    <a:pt x="148" y="336"/>
                    <a:pt x="144" y="338"/>
                    <a:pt x="140" y="337"/>
                  </a:cubicBezTo>
                  <a:cubicBezTo>
                    <a:pt x="139" y="337"/>
                    <a:pt x="139" y="337"/>
                    <a:pt x="138" y="337"/>
                  </a:cubicBezTo>
                  <a:cubicBezTo>
                    <a:pt x="137" y="336"/>
                    <a:pt x="135" y="337"/>
                    <a:pt x="134" y="337"/>
                  </a:cubicBezTo>
                  <a:cubicBezTo>
                    <a:pt x="132" y="337"/>
                    <a:pt x="130" y="336"/>
                    <a:pt x="127" y="336"/>
                  </a:cubicBezTo>
                  <a:cubicBezTo>
                    <a:pt x="127" y="336"/>
                    <a:pt x="126" y="336"/>
                    <a:pt x="126" y="336"/>
                  </a:cubicBezTo>
                  <a:cubicBezTo>
                    <a:pt x="123" y="337"/>
                    <a:pt x="120" y="335"/>
                    <a:pt x="117" y="335"/>
                  </a:cubicBezTo>
                  <a:cubicBezTo>
                    <a:pt x="114" y="334"/>
                    <a:pt x="111" y="335"/>
                    <a:pt x="109" y="334"/>
                  </a:cubicBezTo>
                  <a:cubicBezTo>
                    <a:pt x="106" y="333"/>
                    <a:pt x="103" y="332"/>
                    <a:pt x="100" y="331"/>
                  </a:cubicBezTo>
                  <a:cubicBezTo>
                    <a:pt x="98" y="331"/>
                    <a:pt x="96" y="330"/>
                    <a:pt x="95" y="330"/>
                  </a:cubicBezTo>
                  <a:cubicBezTo>
                    <a:pt x="93" y="330"/>
                    <a:pt x="92" y="333"/>
                    <a:pt x="91" y="334"/>
                  </a:cubicBezTo>
                  <a:cubicBezTo>
                    <a:pt x="89" y="335"/>
                    <a:pt x="87" y="338"/>
                    <a:pt x="86" y="339"/>
                  </a:cubicBezTo>
                  <a:cubicBezTo>
                    <a:pt x="86" y="340"/>
                    <a:pt x="87" y="340"/>
                    <a:pt x="87" y="341"/>
                  </a:cubicBezTo>
                  <a:cubicBezTo>
                    <a:pt x="86" y="341"/>
                    <a:pt x="84" y="341"/>
                    <a:pt x="84" y="343"/>
                  </a:cubicBezTo>
                  <a:cubicBezTo>
                    <a:pt x="83" y="342"/>
                    <a:pt x="83" y="342"/>
                    <a:pt x="82" y="343"/>
                  </a:cubicBezTo>
                  <a:cubicBezTo>
                    <a:pt x="82" y="343"/>
                    <a:pt x="82" y="345"/>
                    <a:pt x="81" y="346"/>
                  </a:cubicBezTo>
                  <a:cubicBezTo>
                    <a:pt x="80" y="345"/>
                    <a:pt x="79" y="346"/>
                    <a:pt x="78" y="346"/>
                  </a:cubicBezTo>
                  <a:cubicBezTo>
                    <a:pt x="77" y="344"/>
                    <a:pt x="80" y="344"/>
                    <a:pt x="80" y="342"/>
                  </a:cubicBezTo>
                  <a:cubicBezTo>
                    <a:pt x="69" y="345"/>
                    <a:pt x="58" y="343"/>
                    <a:pt x="46" y="343"/>
                  </a:cubicBezTo>
                  <a:cubicBezTo>
                    <a:pt x="43" y="344"/>
                    <a:pt x="35" y="345"/>
                    <a:pt x="31" y="345"/>
                  </a:cubicBezTo>
                  <a:cubicBezTo>
                    <a:pt x="27" y="346"/>
                    <a:pt x="22" y="347"/>
                    <a:pt x="18" y="348"/>
                  </a:cubicBezTo>
                  <a:cubicBezTo>
                    <a:pt x="18" y="349"/>
                    <a:pt x="17" y="349"/>
                    <a:pt x="16" y="350"/>
                  </a:cubicBezTo>
                  <a:cubicBezTo>
                    <a:pt x="14" y="351"/>
                    <a:pt x="8" y="353"/>
                    <a:pt x="5" y="351"/>
                  </a:cubicBezTo>
                  <a:cubicBezTo>
                    <a:pt x="4" y="350"/>
                    <a:pt x="0" y="345"/>
                    <a:pt x="3" y="343"/>
                  </a:cubicBezTo>
                  <a:cubicBezTo>
                    <a:pt x="6" y="343"/>
                    <a:pt x="8" y="341"/>
                    <a:pt x="11" y="341"/>
                  </a:cubicBezTo>
                  <a:cubicBezTo>
                    <a:pt x="14" y="342"/>
                    <a:pt x="15" y="344"/>
                    <a:pt x="16" y="345"/>
                  </a:cubicBezTo>
                  <a:cubicBezTo>
                    <a:pt x="28" y="345"/>
                    <a:pt x="41" y="342"/>
                    <a:pt x="54" y="342"/>
                  </a:cubicBezTo>
                  <a:cubicBezTo>
                    <a:pt x="63" y="342"/>
                    <a:pt x="71" y="342"/>
                    <a:pt x="78" y="340"/>
                  </a:cubicBezTo>
                  <a:cubicBezTo>
                    <a:pt x="82" y="339"/>
                    <a:pt x="84" y="339"/>
                    <a:pt x="86" y="336"/>
                  </a:cubicBezTo>
                  <a:cubicBezTo>
                    <a:pt x="88" y="335"/>
                    <a:pt x="89" y="333"/>
                    <a:pt x="91" y="331"/>
                  </a:cubicBezTo>
                  <a:cubicBezTo>
                    <a:pt x="92" y="330"/>
                    <a:pt x="92" y="330"/>
                    <a:pt x="93" y="329"/>
                  </a:cubicBezTo>
                  <a:cubicBezTo>
                    <a:pt x="90" y="327"/>
                    <a:pt x="87" y="325"/>
                    <a:pt x="84" y="325"/>
                  </a:cubicBezTo>
                  <a:cubicBezTo>
                    <a:pt x="82" y="323"/>
                    <a:pt x="81" y="322"/>
                    <a:pt x="79" y="321"/>
                  </a:cubicBezTo>
                  <a:cubicBezTo>
                    <a:pt x="78" y="321"/>
                    <a:pt x="77" y="322"/>
                    <a:pt x="76" y="322"/>
                  </a:cubicBezTo>
                  <a:cubicBezTo>
                    <a:pt x="77" y="321"/>
                    <a:pt x="76" y="321"/>
                    <a:pt x="76" y="321"/>
                  </a:cubicBezTo>
                  <a:cubicBezTo>
                    <a:pt x="75" y="321"/>
                    <a:pt x="76" y="321"/>
                    <a:pt x="76" y="320"/>
                  </a:cubicBezTo>
                  <a:cubicBezTo>
                    <a:pt x="71" y="317"/>
                    <a:pt x="66" y="313"/>
                    <a:pt x="61" y="311"/>
                  </a:cubicBezTo>
                  <a:cubicBezTo>
                    <a:pt x="60" y="309"/>
                    <a:pt x="60" y="308"/>
                    <a:pt x="59" y="307"/>
                  </a:cubicBezTo>
                  <a:cubicBezTo>
                    <a:pt x="59" y="304"/>
                    <a:pt x="62" y="302"/>
                    <a:pt x="63" y="299"/>
                  </a:cubicBezTo>
                  <a:cubicBezTo>
                    <a:pt x="63" y="299"/>
                    <a:pt x="64" y="298"/>
                    <a:pt x="65" y="297"/>
                  </a:cubicBezTo>
                  <a:cubicBezTo>
                    <a:pt x="66" y="295"/>
                    <a:pt x="66" y="294"/>
                    <a:pt x="68" y="293"/>
                  </a:cubicBezTo>
                  <a:cubicBezTo>
                    <a:pt x="69" y="290"/>
                    <a:pt x="72" y="287"/>
                    <a:pt x="74" y="285"/>
                  </a:cubicBezTo>
                  <a:cubicBezTo>
                    <a:pt x="76" y="281"/>
                    <a:pt x="79" y="276"/>
                    <a:pt x="81" y="273"/>
                  </a:cubicBezTo>
                  <a:cubicBezTo>
                    <a:pt x="82" y="272"/>
                    <a:pt x="83" y="271"/>
                    <a:pt x="84" y="270"/>
                  </a:cubicBezTo>
                  <a:cubicBezTo>
                    <a:pt x="86" y="266"/>
                    <a:pt x="86" y="262"/>
                    <a:pt x="90" y="260"/>
                  </a:cubicBezTo>
                  <a:cubicBezTo>
                    <a:pt x="91" y="256"/>
                    <a:pt x="95" y="253"/>
                    <a:pt x="97" y="250"/>
                  </a:cubicBezTo>
                  <a:cubicBezTo>
                    <a:pt x="98" y="250"/>
                    <a:pt x="98" y="249"/>
                    <a:pt x="99" y="249"/>
                  </a:cubicBezTo>
                  <a:cubicBezTo>
                    <a:pt x="99" y="249"/>
                    <a:pt x="99" y="247"/>
                    <a:pt x="100" y="246"/>
                  </a:cubicBezTo>
                  <a:cubicBezTo>
                    <a:pt x="105" y="248"/>
                    <a:pt x="109" y="252"/>
                    <a:pt x="115" y="254"/>
                  </a:cubicBezTo>
                  <a:cubicBezTo>
                    <a:pt x="115" y="253"/>
                    <a:pt x="115" y="253"/>
                    <a:pt x="116" y="252"/>
                  </a:cubicBezTo>
                  <a:cubicBezTo>
                    <a:pt x="116" y="253"/>
                    <a:pt x="117" y="253"/>
                    <a:pt x="117" y="252"/>
                  </a:cubicBezTo>
                  <a:cubicBezTo>
                    <a:pt x="117" y="252"/>
                    <a:pt x="117" y="253"/>
                    <a:pt x="117" y="254"/>
                  </a:cubicBezTo>
                  <a:cubicBezTo>
                    <a:pt x="126" y="258"/>
                    <a:pt x="136" y="259"/>
                    <a:pt x="146" y="259"/>
                  </a:cubicBezTo>
                  <a:cubicBezTo>
                    <a:pt x="146" y="256"/>
                    <a:pt x="147" y="252"/>
                    <a:pt x="145" y="250"/>
                  </a:cubicBezTo>
                  <a:cubicBezTo>
                    <a:pt x="147" y="249"/>
                    <a:pt x="145" y="245"/>
                    <a:pt x="145" y="243"/>
                  </a:cubicBezTo>
                  <a:cubicBezTo>
                    <a:pt x="145" y="238"/>
                    <a:pt x="145" y="234"/>
                    <a:pt x="145" y="229"/>
                  </a:cubicBezTo>
                  <a:cubicBezTo>
                    <a:pt x="144" y="225"/>
                    <a:pt x="144" y="220"/>
                    <a:pt x="144" y="216"/>
                  </a:cubicBezTo>
                  <a:cubicBezTo>
                    <a:pt x="143" y="216"/>
                    <a:pt x="143" y="216"/>
                    <a:pt x="143" y="215"/>
                  </a:cubicBezTo>
                  <a:cubicBezTo>
                    <a:pt x="136" y="215"/>
                    <a:pt x="133" y="213"/>
                    <a:pt x="129" y="210"/>
                  </a:cubicBezTo>
                  <a:cubicBezTo>
                    <a:pt x="124" y="210"/>
                    <a:pt x="124" y="218"/>
                    <a:pt x="120" y="218"/>
                  </a:cubicBezTo>
                  <a:cubicBezTo>
                    <a:pt x="122" y="215"/>
                    <a:pt x="124" y="212"/>
                    <a:pt x="126" y="208"/>
                  </a:cubicBezTo>
                  <a:cubicBezTo>
                    <a:pt x="123" y="204"/>
                    <a:pt x="121" y="210"/>
                    <a:pt x="119" y="211"/>
                  </a:cubicBezTo>
                  <a:cubicBezTo>
                    <a:pt x="118" y="208"/>
                    <a:pt x="120" y="207"/>
                    <a:pt x="122" y="205"/>
                  </a:cubicBezTo>
                  <a:cubicBezTo>
                    <a:pt x="119" y="202"/>
                    <a:pt x="116" y="199"/>
                    <a:pt x="114" y="195"/>
                  </a:cubicBezTo>
                  <a:cubicBezTo>
                    <a:pt x="111" y="197"/>
                    <a:pt x="108" y="199"/>
                    <a:pt x="105" y="200"/>
                  </a:cubicBezTo>
                  <a:cubicBezTo>
                    <a:pt x="105" y="198"/>
                    <a:pt x="107" y="197"/>
                    <a:pt x="108" y="196"/>
                  </a:cubicBezTo>
                  <a:cubicBezTo>
                    <a:pt x="108" y="196"/>
                    <a:pt x="107" y="196"/>
                    <a:pt x="107" y="195"/>
                  </a:cubicBezTo>
                  <a:cubicBezTo>
                    <a:pt x="108" y="193"/>
                    <a:pt x="110" y="193"/>
                    <a:pt x="113" y="192"/>
                  </a:cubicBezTo>
                  <a:cubicBezTo>
                    <a:pt x="112" y="189"/>
                    <a:pt x="110" y="186"/>
                    <a:pt x="111" y="181"/>
                  </a:cubicBezTo>
                  <a:cubicBezTo>
                    <a:pt x="108" y="181"/>
                    <a:pt x="104" y="183"/>
                    <a:pt x="102" y="180"/>
                  </a:cubicBezTo>
                  <a:cubicBezTo>
                    <a:pt x="104" y="179"/>
                    <a:pt x="108" y="180"/>
                    <a:pt x="111" y="180"/>
                  </a:cubicBezTo>
                  <a:cubicBezTo>
                    <a:pt x="112" y="179"/>
                    <a:pt x="111" y="177"/>
                    <a:pt x="111" y="176"/>
                  </a:cubicBezTo>
                  <a:cubicBezTo>
                    <a:pt x="112" y="174"/>
                    <a:pt x="114" y="169"/>
                    <a:pt x="115" y="167"/>
                  </a:cubicBezTo>
                  <a:cubicBezTo>
                    <a:pt x="116" y="166"/>
                    <a:pt x="117" y="165"/>
                    <a:pt x="118" y="164"/>
                  </a:cubicBezTo>
                  <a:cubicBezTo>
                    <a:pt x="117" y="163"/>
                    <a:pt x="116" y="162"/>
                    <a:pt x="117" y="161"/>
                  </a:cubicBezTo>
                  <a:cubicBezTo>
                    <a:pt x="118" y="161"/>
                    <a:pt x="119" y="162"/>
                    <a:pt x="120" y="162"/>
                  </a:cubicBezTo>
                  <a:cubicBezTo>
                    <a:pt x="126" y="156"/>
                    <a:pt x="134" y="152"/>
                    <a:pt x="145" y="151"/>
                  </a:cubicBezTo>
                  <a:cubicBezTo>
                    <a:pt x="145" y="151"/>
                    <a:pt x="145" y="150"/>
                    <a:pt x="145" y="150"/>
                  </a:cubicBezTo>
                  <a:cubicBezTo>
                    <a:pt x="143" y="133"/>
                    <a:pt x="144" y="110"/>
                    <a:pt x="142" y="92"/>
                  </a:cubicBezTo>
                  <a:cubicBezTo>
                    <a:pt x="141" y="91"/>
                    <a:pt x="140" y="92"/>
                    <a:pt x="139" y="93"/>
                  </a:cubicBezTo>
                  <a:cubicBezTo>
                    <a:pt x="133" y="91"/>
                    <a:pt x="130" y="93"/>
                    <a:pt x="125" y="93"/>
                  </a:cubicBezTo>
                  <a:cubicBezTo>
                    <a:pt x="111" y="97"/>
                    <a:pt x="100" y="103"/>
                    <a:pt x="89" y="109"/>
                  </a:cubicBezTo>
                  <a:cubicBezTo>
                    <a:pt x="88" y="111"/>
                    <a:pt x="85" y="112"/>
                    <a:pt x="83" y="114"/>
                  </a:cubicBezTo>
                  <a:cubicBezTo>
                    <a:pt x="82" y="115"/>
                    <a:pt x="82" y="117"/>
                    <a:pt x="80" y="117"/>
                  </a:cubicBezTo>
                  <a:cubicBezTo>
                    <a:pt x="78" y="118"/>
                    <a:pt x="77" y="116"/>
                    <a:pt x="75" y="117"/>
                  </a:cubicBezTo>
                  <a:cubicBezTo>
                    <a:pt x="73" y="114"/>
                    <a:pt x="71" y="110"/>
                    <a:pt x="68" y="110"/>
                  </a:cubicBezTo>
                  <a:cubicBezTo>
                    <a:pt x="68" y="107"/>
                    <a:pt x="65" y="105"/>
                    <a:pt x="63" y="104"/>
                  </a:cubicBezTo>
                  <a:cubicBezTo>
                    <a:pt x="63" y="104"/>
                    <a:pt x="63" y="103"/>
                    <a:pt x="63" y="103"/>
                  </a:cubicBezTo>
                  <a:cubicBezTo>
                    <a:pt x="60" y="99"/>
                    <a:pt x="56" y="96"/>
                    <a:pt x="52" y="92"/>
                  </a:cubicBezTo>
                  <a:cubicBezTo>
                    <a:pt x="52" y="92"/>
                    <a:pt x="51" y="92"/>
                    <a:pt x="50" y="92"/>
                  </a:cubicBezTo>
                  <a:cubicBezTo>
                    <a:pt x="50" y="88"/>
                    <a:pt x="47" y="86"/>
                    <a:pt x="44" y="84"/>
                  </a:cubicBezTo>
                  <a:cubicBezTo>
                    <a:pt x="44" y="84"/>
                    <a:pt x="44" y="83"/>
                    <a:pt x="44" y="83"/>
                  </a:cubicBezTo>
                  <a:cubicBezTo>
                    <a:pt x="41" y="80"/>
                    <a:pt x="39" y="77"/>
                    <a:pt x="36" y="76"/>
                  </a:cubicBezTo>
                  <a:cubicBezTo>
                    <a:pt x="35" y="73"/>
                    <a:pt x="33" y="73"/>
                    <a:pt x="32" y="71"/>
                  </a:cubicBezTo>
                  <a:cubicBezTo>
                    <a:pt x="31" y="71"/>
                    <a:pt x="31" y="71"/>
                    <a:pt x="30" y="71"/>
                  </a:cubicBezTo>
                  <a:cubicBezTo>
                    <a:pt x="30" y="69"/>
                    <a:pt x="28" y="68"/>
                    <a:pt x="30" y="66"/>
                  </a:cubicBezTo>
                  <a:cubicBezTo>
                    <a:pt x="34" y="61"/>
                    <a:pt x="44" y="55"/>
                    <a:pt x="50" y="51"/>
                  </a:cubicBezTo>
                  <a:cubicBezTo>
                    <a:pt x="52" y="50"/>
                    <a:pt x="56" y="48"/>
                    <a:pt x="58" y="47"/>
                  </a:cubicBezTo>
                  <a:cubicBezTo>
                    <a:pt x="66" y="41"/>
                    <a:pt x="76" y="38"/>
                    <a:pt x="85" y="33"/>
                  </a:cubicBezTo>
                  <a:cubicBezTo>
                    <a:pt x="75" y="25"/>
                    <a:pt x="67" y="15"/>
                    <a:pt x="57" y="6"/>
                  </a:cubicBezTo>
                  <a:cubicBezTo>
                    <a:pt x="47" y="10"/>
                    <a:pt x="32" y="5"/>
                    <a:pt x="22" y="10"/>
                  </a:cubicBezTo>
                  <a:cubicBezTo>
                    <a:pt x="21" y="10"/>
                    <a:pt x="21" y="10"/>
                    <a:pt x="20" y="9"/>
                  </a:cubicBezTo>
                  <a:cubicBezTo>
                    <a:pt x="17" y="15"/>
                    <a:pt x="8" y="18"/>
                    <a:pt x="5" y="11"/>
                  </a:cubicBezTo>
                  <a:cubicBezTo>
                    <a:pt x="6" y="11"/>
                    <a:pt x="7" y="13"/>
                    <a:pt x="10" y="14"/>
                  </a:cubicBezTo>
                  <a:cubicBezTo>
                    <a:pt x="14" y="15"/>
                    <a:pt x="18" y="12"/>
                    <a:pt x="19" y="9"/>
                  </a:cubicBezTo>
                  <a:cubicBezTo>
                    <a:pt x="19" y="8"/>
                    <a:pt x="18" y="7"/>
                    <a:pt x="19" y="6"/>
                  </a:cubicBezTo>
                  <a:cubicBezTo>
                    <a:pt x="17" y="4"/>
                    <a:pt x="14" y="3"/>
                    <a:pt x="11" y="3"/>
                  </a:cubicBezTo>
                  <a:cubicBezTo>
                    <a:pt x="9" y="4"/>
                    <a:pt x="9" y="6"/>
                    <a:pt x="7" y="6"/>
                  </a:cubicBezTo>
                  <a:cubicBezTo>
                    <a:pt x="7" y="7"/>
                    <a:pt x="7" y="7"/>
                    <a:pt x="7" y="8"/>
                  </a:cubicBezTo>
                  <a:cubicBezTo>
                    <a:pt x="6" y="8"/>
                    <a:pt x="6" y="7"/>
                    <a:pt x="6" y="6"/>
                  </a:cubicBezTo>
                  <a:cubicBezTo>
                    <a:pt x="6" y="6"/>
                    <a:pt x="5" y="7"/>
                    <a:pt x="5" y="7"/>
                  </a:cubicBezTo>
                  <a:cubicBezTo>
                    <a:pt x="6" y="4"/>
                    <a:pt x="10" y="3"/>
                    <a:pt x="12" y="1"/>
                  </a:cubicBezTo>
                  <a:cubicBezTo>
                    <a:pt x="17" y="0"/>
                    <a:pt x="18" y="4"/>
                    <a:pt x="21" y="6"/>
                  </a:cubicBezTo>
                  <a:cubicBezTo>
                    <a:pt x="35" y="6"/>
                    <a:pt x="47" y="8"/>
                    <a:pt x="59" y="5"/>
                  </a:cubicBezTo>
                  <a:cubicBezTo>
                    <a:pt x="60" y="6"/>
                    <a:pt x="63" y="8"/>
                    <a:pt x="63" y="9"/>
                  </a:cubicBezTo>
                  <a:cubicBezTo>
                    <a:pt x="64" y="10"/>
                    <a:pt x="65" y="11"/>
                    <a:pt x="66" y="12"/>
                  </a:cubicBezTo>
                  <a:cubicBezTo>
                    <a:pt x="67" y="12"/>
                    <a:pt x="67" y="14"/>
                    <a:pt x="68" y="14"/>
                  </a:cubicBezTo>
                  <a:cubicBezTo>
                    <a:pt x="69" y="15"/>
                    <a:pt x="70" y="15"/>
                    <a:pt x="70" y="16"/>
                  </a:cubicBezTo>
                  <a:cubicBezTo>
                    <a:pt x="72" y="19"/>
                    <a:pt x="75" y="21"/>
                    <a:pt x="77" y="24"/>
                  </a:cubicBezTo>
                  <a:cubicBezTo>
                    <a:pt x="82" y="25"/>
                    <a:pt x="84" y="30"/>
                    <a:pt x="89" y="32"/>
                  </a:cubicBezTo>
                  <a:cubicBezTo>
                    <a:pt x="99" y="29"/>
                    <a:pt x="114" y="24"/>
                    <a:pt x="124" y="23"/>
                  </a:cubicBezTo>
                  <a:cubicBezTo>
                    <a:pt x="127" y="22"/>
                    <a:pt x="131" y="21"/>
                    <a:pt x="135" y="21"/>
                  </a:cubicBezTo>
                  <a:cubicBezTo>
                    <a:pt x="137" y="21"/>
                    <a:pt x="140" y="21"/>
                    <a:pt x="141" y="23"/>
                  </a:cubicBezTo>
                  <a:cubicBezTo>
                    <a:pt x="141" y="24"/>
                    <a:pt x="140" y="22"/>
                    <a:pt x="139" y="23"/>
                  </a:cubicBezTo>
                  <a:cubicBezTo>
                    <a:pt x="140" y="40"/>
                    <a:pt x="142" y="60"/>
                    <a:pt x="143" y="75"/>
                  </a:cubicBezTo>
                  <a:cubicBezTo>
                    <a:pt x="144" y="76"/>
                    <a:pt x="142" y="76"/>
                    <a:pt x="142" y="77"/>
                  </a:cubicBezTo>
                  <a:cubicBezTo>
                    <a:pt x="143" y="77"/>
                    <a:pt x="143" y="77"/>
                    <a:pt x="144" y="77"/>
                  </a:cubicBezTo>
                  <a:cubicBezTo>
                    <a:pt x="144" y="81"/>
                    <a:pt x="144" y="83"/>
                    <a:pt x="144" y="87"/>
                  </a:cubicBezTo>
                  <a:cubicBezTo>
                    <a:pt x="154" y="89"/>
                    <a:pt x="167" y="90"/>
                    <a:pt x="175" y="95"/>
                  </a:cubicBezTo>
                  <a:cubicBezTo>
                    <a:pt x="176" y="95"/>
                    <a:pt x="176" y="94"/>
                    <a:pt x="177" y="94"/>
                  </a:cubicBezTo>
                  <a:cubicBezTo>
                    <a:pt x="177" y="93"/>
                    <a:pt x="178" y="93"/>
                    <a:pt x="178" y="92"/>
                  </a:cubicBezTo>
                  <a:cubicBezTo>
                    <a:pt x="183" y="85"/>
                    <a:pt x="189" y="78"/>
                    <a:pt x="194" y="69"/>
                  </a:cubicBezTo>
                  <a:cubicBezTo>
                    <a:pt x="195" y="69"/>
                    <a:pt x="195" y="69"/>
                    <a:pt x="196" y="69"/>
                  </a:cubicBezTo>
                  <a:cubicBezTo>
                    <a:pt x="196" y="66"/>
                    <a:pt x="199" y="63"/>
                    <a:pt x="200" y="60"/>
                  </a:cubicBezTo>
                  <a:cubicBezTo>
                    <a:pt x="206" y="54"/>
                    <a:pt x="209" y="48"/>
                    <a:pt x="215" y="43"/>
                  </a:cubicBezTo>
                  <a:cubicBezTo>
                    <a:pt x="216" y="41"/>
                    <a:pt x="219" y="38"/>
                    <a:pt x="220" y="37"/>
                  </a:cubicBezTo>
                  <a:cubicBezTo>
                    <a:pt x="222" y="35"/>
                    <a:pt x="224" y="30"/>
                    <a:pt x="228" y="29"/>
                  </a:cubicBezTo>
                  <a:close/>
                  <a:moveTo>
                    <a:pt x="130" y="25"/>
                  </a:moveTo>
                  <a:cubicBezTo>
                    <a:pt x="128" y="27"/>
                    <a:pt x="127" y="30"/>
                    <a:pt x="126" y="32"/>
                  </a:cubicBezTo>
                  <a:cubicBezTo>
                    <a:pt x="127" y="34"/>
                    <a:pt x="126" y="36"/>
                    <a:pt x="125" y="37"/>
                  </a:cubicBezTo>
                  <a:cubicBezTo>
                    <a:pt x="124" y="44"/>
                    <a:pt x="122" y="52"/>
                    <a:pt x="119" y="57"/>
                  </a:cubicBezTo>
                  <a:cubicBezTo>
                    <a:pt x="119" y="59"/>
                    <a:pt x="118" y="62"/>
                    <a:pt x="116" y="64"/>
                  </a:cubicBezTo>
                  <a:cubicBezTo>
                    <a:pt x="116" y="65"/>
                    <a:pt x="117" y="65"/>
                    <a:pt x="116" y="66"/>
                  </a:cubicBezTo>
                  <a:cubicBezTo>
                    <a:pt x="112" y="75"/>
                    <a:pt x="109" y="85"/>
                    <a:pt x="106" y="96"/>
                  </a:cubicBezTo>
                  <a:cubicBezTo>
                    <a:pt x="109" y="96"/>
                    <a:pt x="111" y="94"/>
                    <a:pt x="114" y="93"/>
                  </a:cubicBezTo>
                  <a:cubicBezTo>
                    <a:pt x="120" y="74"/>
                    <a:pt x="127" y="53"/>
                    <a:pt x="132" y="33"/>
                  </a:cubicBezTo>
                  <a:cubicBezTo>
                    <a:pt x="134" y="31"/>
                    <a:pt x="133" y="27"/>
                    <a:pt x="135" y="26"/>
                  </a:cubicBezTo>
                  <a:cubicBezTo>
                    <a:pt x="136" y="26"/>
                    <a:pt x="137" y="26"/>
                    <a:pt x="137" y="27"/>
                  </a:cubicBezTo>
                  <a:cubicBezTo>
                    <a:pt x="133" y="35"/>
                    <a:pt x="131" y="46"/>
                    <a:pt x="128" y="53"/>
                  </a:cubicBezTo>
                  <a:cubicBezTo>
                    <a:pt x="126" y="67"/>
                    <a:pt x="119" y="77"/>
                    <a:pt x="117" y="92"/>
                  </a:cubicBezTo>
                  <a:cubicBezTo>
                    <a:pt x="118" y="93"/>
                    <a:pt x="119" y="91"/>
                    <a:pt x="120" y="91"/>
                  </a:cubicBezTo>
                  <a:cubicBezTo>
                    <a:pt x="126" y="74"/>
                    <a:pt x="133" y="55"/>
                    <a:pt x="137" y="41"/>
                  </a:cubicBezTo>
                  <a:cubicBezTo>
                    <a:pt x="140" y="38"/>
                    <a:pt x="137" y="31"/>
                    <a:pt x="137" y="25"/>
                  </a:cubicBezTo>
                  <a:cubicBezTo>
                    <a:pt x="136" y="24"/>
                    <a:pt x="133" y="25"/>
                    <a:pt x="130" y="25"/>
                  </a:cubicBezTo>
                  <a:close/>
                  <a:moveTo>
                    <a:pt x="124" y="26"/>
                  </a:moveTo>
                  <a:cubicBezTo>
                    <a:pt x="122" y="30"/>
                    <a:pt x="117" y="35"/>
                    <a:pt x="118" y="39"/>
                  </a:cubicBezTo>
                  <a:cubicBezTo>
                    <a:pt x="113" y="48"/>
                    <a:pt x="112" y="55"/>
                    <a:pt x="108" y="65"/>
                  </a:cubicBezTo>
                  <a:cubicBezTo>
                    <a:pt x="110" y="65"/>
                    <a:pt x="108" y="66"/>
                    <a:pt x="109" y="66"/>
                  </a:cubicBezTo>
                  <a:cubicBezTo>
                    <a:pt x="107" y="69"/>
                    <a:pt x="108" y="72"/>
                    <a:pt x="105" y="75"/>
                  </a:cubicBezTo>
                  <a:cubicBezTo>
                    <a:pt x="105" y="84"/>
                    <a:pt x="98" y="92"/>
                    <a:pt x="97" y="101"/>
                  </a:cubicBezTo>
                  <a:cubicBezTo>
                    <a:pt x="99" y="100"/>
                    <a:pt x="101" y="99"/>
                    <a:pt x="103" y="98"/>
                  </a:cubicBezTo>
                  <a:cubicBezTo>
                    <a:pt x="103" y="97"/>
                    <a:pt x="104" y="96"/>
                    <a:pt x="103" y="95"/>
                  </a:cubicBezTo>
                  <a:cubicBezTo>
                    <a:pt x="105" y="93"/>
                    <a:pt x="106" y="91"/>
                    <a:pt x="107" y="89"/>
                  </a:cubicBezTo>
                  <a:cubicBezTo>
                    <a:pt x="108" y="84"/>
                    <a:pt x="110" y="79"/>
                    <a:pt x="111" y="75"/>
                  </a:cubicBezTo>
                  <a:cubicBezTo>
                    <a:pt x="111" y="73"/>
                    <a:pt x="113" y="72"/>
                    <a:pt x="113" y="70"/>
                  </a:cubicBezTo>
                  <a:cubicBezTo>
                    <a:pt x="114" y="68"/>
                    <a:pt x="114" y="65"/>
                    <a:pt x="115" y="63"/>
                  </a:cubicBezTo>
                  <a:cubicBezTo>
                    <a:pt x="116" y="62"/>
                    <a:pt x="117" y="61"/>
                    <a:pt x="117" y="60"/>
                  </a:cubicBezTo>
                  <a:cubicBezTo>
                    <a:pt x="118" y="58"/>
                    <a:pt x="118" y="56"/>
                    <a:pt x="118" y="54"/>
                  </a:cubicBezTo>
                  <a:cubicBezTo>
                    <a:pt x="119" y="54"/>
                    <a:pt x="119" y="53"/>
                    <a:pt x="120" y="52"/>
                  </a:cubicBezTo>
                  <a:cubicBezTo>
                    <a:pt x="123" y="43"/>
                    <a:pt x="124" y="35"/>
                    <a:pt x="127" y="25"/>
                  </a:cubicBezTo>
                  <a:cubicBezTo>
                    <a:pt x="126" y="25"/>
                    <a:pt x="125" y="26"/>
                    <a:pt x="124" y="26"/>
                  </a:cubicBezTo>
                  <a:close/>
                  <a:moveTo>
                    <a:pt x="115" y="28"/>
                  </a:moveTo>
                  <a:cubicBezTo>
                    <a:pt x="115" y="34"/>
                    <a:pt x="110" y="38"/>
                    <a:pt x="110" y="43"/>
                  </a:cubicBezTo>
                  <a:cubicBezTo>
                    <a:pt x="109" y="43"/>
                    <a:pt x="109" y="43"/>
                    <a:pt x="109" y="44"/>
                  </a:cubicBezTo>
                  <a:cubicBezTo>
                    <a:pt x="108" y="45"/>
                    <a:pt x="109" y="44"/>
                    <a:pt x="109" y="46"/>
                  </a:cubicBezTo>
                  <a:cubicBezTo>
                    <a:pt x="106" y="48"/>
                    <a:pt x="108" y="51"/>
                    <a:pt x="106" y="54"/>
                  </a:cubicBezTo>
                  <a:cubicBezTo>
                    <a:pt x="106" y="56"/>
                    <a:pt x="104" y="58"/>
                    <a:pt x="104" y="60"/>
                  </a:cubicBezTo>
                  <a:cubicBezTo>
                    <a:pt x="104" y="61"/>
                    <a:pt x="103" y="62"/>
                    <a:pt x="103" y="63"/>
                  </a:cubicBezTo>
                  <a:cubicBezTo>
                    <a:pt x="103" y="63"/>
                    <a:pt x="103" y="64"/>
                    <a:pt x="103" y="65"/>
                  </a:cubicBezTo>
                  <a:cubicBezTo>
                    <a:pt x="102" y="66"/>
                    <a:pt x="102" y="68"/>
                    <a:pt x="101" y="68"/>
                  </a:cubicBezTo>
                  <a:cubicBezTo>
                    <a:pt x="99" y="82"/>
                    <a:pt x="90" y="94"/>
                    <a:pt x="88" y="106"/>
                  </a:cubicBezTo>
                  <a:cubicBezTo>
                    <a:pt x="95" y="105"/>
                    <a:pt x="95" y="98"/>
                    <a:pt x="98" y="93"/>
                  </a:cubicBezTo>
                  <a:cubicBezTo>
                    <a:pt x="98" y="89"/>
                    <a:pt x="101" y="86"/>
                    <a:pt x="102" y="83"/>
                  </a:cubicBezTo>
                  <a:cubicBezTo>
                    <a:pt x="104" y="79"/>
                    <a:pt x="105" y="73"/>
                    <a:pt x="106" y="68"/>
                  </a:cubicBezTo>
                  <a:cubicBezTo>
                    <a:pt x="108" y="64"/>
                    <a:pt x="109" y="58"/>
                    <a:pt x="111" y="54"/>
                  </a:cubicBezTo>
                  <a:cubicBezTo>
                    <a:pt x="113" y="44"/>
                    <a:pt x="117" y="35"/>
                    <a:pt x="120" y="27"/>
                  </a:cubicBezTo>
                  <a:cubicBezTo>
                    <a:pt x="118" y="27"/>
                    <a:pt x="116" y="28"/>
                    <a:pt x="115" y="28"/>
                  </a:cubicBezTo>
                  <a:close/>
                  <a:moveTo>
                    <a:pt x="108" y="30"/>
                  </a:moveTo>
                  <a:cubicBezTo>
                    <a:pt x="109" y="30"/>
                    <a:pt x="110" y="29"/>
                    <a:pt x="110" y="30"/>
                  </a:cubicBezTo>
                  <a:cubicBezTo>
                    <a:pt x="109" y="30"/>
                    <a:pt x="107" y="30"/>
                    <a:pt x="107" y="31"/>
                  </a:cubicBezTo>
                  <a:cubicBezTo>
                    <a:pt x="100" y="47"/>
                    <a:pt x="97" y="61"/>
                    <a:pt x="92" y="77"/>
                  </a:cubicBezTo>
                  <a:cubicBezTo>
                    <a:pt x="91" y="77"/>
                    <a:pt x="91" y="77"/>
                    <a:pt x="91" y="76"/>
                  </a:cubicBezTo>
                  <a:cubicBezTo>
                    <a:pt x="96" y="62"/>
                    <a:pt x="100" y="47"/>
                    <a:pt x="104" y="32"/>
                  </a:cubicBezTo>
                  <a:cubicBezTo>
                    <a:pt x="103" y="31"/>
                    <a:pt x="101" y="33"/>
                    <a:pt x="100" y="33"/>
                  </a:cubicBezTo>
                  <a:cubicBezTo>
                    <a:pt x="99" y="38"/>
                    <a:pt x="95" y="42"/>
                    <a:pt x="95" y="47"/>
                  </a:cubicBezTo>
                  <a:cubicBezTo>
                    <a:pt x="94" y="48"/>
                    <a:pt x="93" y="51"/>
                    <a:pt x="93" y="54"/>
                  </a:cubicBezTo>
                  <a:cubicBezTo>
                    <a:pt x="92" y="56"/>
                    <a:pt x="91" y="58"/>
                    <a:pt x="91" y="61"/>
                  </a:cubicBezTo>
                  <a:cubicBezTo>
                    <a:pt x="89" y="63"/>
                    <a:pt x="88" y="66"/>
                    <a:pt x="88" y="68"/>
                  </a:cubicBezTo>
                  <a:cubicBezTo>
                    <a:pt x="87" y="72"/>
                    <a:pt x="85" y="75"/>
                    <a:pt x="84" y="79"/>
                  </a:cubicBezTo>
                  <a:cubicBezTo>
                    <a:pt x="83" y="84"/>
                    <a:pt x="83" y="89"/>
                    <a:pt x="80" y="93"/>
                  </a:cubicBezTo>
                  <a:cubicBezTo>
                    <a:pt x="80" y="96"/>
                    <a:pt x="79" y="97"/>
                    <a:pt x="78" y="100"/>
                  </a:cubicBezTo>
                  <a:cubicBezTo>
                    <a:pt x="77" y="105"/>
                    <a:pt x="73" y="110"/>
                    <a:pt x="76" y="114"/>
                  </a:cubicBezTo>
                  <a:cubicBezTo>
                    <a:pt x="78" y="114"/>
                    <a:pt x="78" y="113"/>
                    <a:pt x="79" y="113"/>
                  </a:cubicBezTo>
                  <a:cubicBezTo>
                    <a:pt x="79" y="109"/>
                    <a:pt x="80" y="105"/>
                    <a:pt x="82" y="102"/>
                  </a:cubicBezTo>
                  <a:cubicBezTo>
                    <a:pt x="82" y="99"/>
                    <a:pt x="83" y="98"/>
                    <a:pt x="84" y="95"/>
                  </a:cubicBezTo>
                  <a:cubicBezTo>
                    <a:pt x="87" y="89"/>
                    <a:pt x="89" y="84"/>
                    <a:pt x="91" y="77"/>
                  </a:cubicBezTo>
                  <a:cubicBezTo>
                    <a:pt x="91" y="78"/>
                    <a:pt x="92" y="78"/>
                    <a:pt x="92" y="79"/>
                  </a:cubicBezTo>
                  <a:cubicBezTo>
                    <a:pt x="88" y="89"/>
                    <a:pt x="84" y="99"/>
                    <a:pt x="81" y="111"/>
                  </a:cubicBezTo>
                  <a:cubicBezTo>
                    <a:pt x="83" y="110"/>
                    <a:pt x="84" y="109"/>
                    <a:pt x="86" y="108"/>
                  </a:cubicBezTo>
                  <a:cubicBezTo>
                    <a:pt x="86" y="107"/>
                    <a:pt x="86" y="106"/>
                    <a:pt x="86" y="105"/>
                  </a:cubicBezTo>
                  <a:cubicBezTo>
                    <a:pt x="89" y="96"/>
                    <a:pt x="94" y="88"/>
                    <a:pt x="97" y="78"/>
                  </a:cubicBezTo>
                  <a:cubicBezTo>
                    <a:pt x="97" y="78"/>
                    <a:pt x="98" y="78"/>
                    <a:pt x="98" y="77"/>
                  </a:cubicBezTo>
                  <a:cubicBezTo>
                    <a:pt x="97" y="77"/>
                    <a:pt x="98" y="76"/>
                    <a:pt x="97" y="76"/>
                  </a:cubicBezTo>
                  <a:cubicBezTo>
                    <a:pt x="102" y="59"/>
                    <a:pt x="107" y="46"/>
                    <a:pt x="112" y="29"/>
                  </a:cubicBezTo>
                  <a:cubicBezTo>
                    <a:pt x="110" y="29"/>
                    <a:pt x="109" y="28"/>
                    <a:pt x="108" y="30"/>
                  </a:cubicBezTo>
                  <a:close/>
                  <a:moveTo>
                    <a:pt x="92" y="35"/>
                  </a:moveTo>
                  <a:cubicBezTo>
                    <a:pt x="91" y="37"/>
                    <a:pt x="90" y="42"/>
                    <a:pt x="90" y="42"/>
                  </a:cubicBezTo>
                  <a:cubicBezTo>
                    <a:pt x="87" y="47"/>
                    <a:pt x="88" y="54"/>
                    <a:pt x="84" y="58"/>
                  </a:cubicBezTo>
                  <a:cubicBezTo>
                    <a:pt x="84" y="58"/>
                    <a:pt x="85" y="59"/>
                    <a:pt x="84" y="60"/>
                  </a:cubicBezTo>
                  <a:cubicBezTo>
                    <a:pt x="82" y="65"/>
                    <a:pt x="80" y="72"/>
                    <a:pt x="78" y="80"/>
                  </a:cubicBezTo>
                  <a:cubicBezTo>
                    <a:pt x="78" y="81"/>
                    <a:pt x="77" y="81"/>
                    <a:pt x="77" y="81"/>
                  </a:cubicBezTo>
                  <a:cubicBezTo>
                    <a:pt x="76" y="88"/>
                    <a:pt x="74" y="94"/>
                    <a:pt x="71" y="100"/>
                  </a:cubicBezTo>
                  <a:cubicBezTo>
                    <a:pt x="72" y="103"/>
                    <a:pt x="69" y="108"/>
                    <a:pt x="73" y="109"/>
                  </a:cubicBezTo>
                  <a:cubicBezTo>
                    <a:pt x="75" y="106"/>
                    <a:pt x="75" y="102"/>
                    <a:pt x="76" y="98"/>
                  </a:cubicBezTo>
                  <a:cubicBezTo>
                    <a:pt x="79" y="92"/>
                    <a:pt x="81" y="88"/>
                    <a:pt x="83" y="81"/>
                  </a:cubicBezTo>
                  <a:cubicBezTo>
                    <a:pt x="83" y="80"/>
                    <a:pt x="83" y="79"/>
                    <a:pt x="83" y="78"/>
                  </a:cubicBezTo>
                  <a:cubicBezTo>
                    <a:pt x="83" y="76"/>
                    <a:pt x="85" y="74"/>
                    <a:pt x="85" y="72"/>
                  </a:cubicBezTo>
                  <a:cubicBezTo>
                    <a:pt x="89" y="61"/>
                    <a:pt x="93" y="48"/>
                    <a:pt x="96" y="36"/>
                  </a:cubicBezTo>
                  <a:cubicBezTo>
                    <a:pt x="97" y="35"/>
                    <a:pt x="98" y="34"/>
                    <a:pt x="97" y="33"/>
                  </a:cubicBezTo>
                  <a:cubicBezTo>
                    <a:pt x="95" y="34"/>
                    <a:pt x="93" y="34"/>
                    <a:pt x="92" y="35"/>
                  </a:cubicBezTo>
                  <a:close/>
                  <a:moveTo>
                    <a:pt x="73" y="43"/>
                  </a:moveTo>
                  <a:cubicBezTo>
                    <a:pt x="72" y="43"/>
                    <a:pt x="74" y="43"/>
                    <a:pt x="74" y="44"/>
                  </a:cubicBezTo>
                  <a:cubicBezTo>
                    <a:pt x="71" y="51"/>
                    <a:pt x="67" y="57"/>
                    <a:pt x="66" y="65"/>
                  </a:cubicBezTo>
                  <a:cubicBezTo>
                    <a:pt x="65" y="67"/>
                    <a:pt x="64" y="71"/>
                    <a:pt x="64" y="74"/>
                  </a:cubicBezTo>
                  <a:cubicBezTo>
                    <a:pt x="62" y="75"/>
                    <a:pt x="63" y="80"/>
                    <a:pt x="61" y="81"/>
                  </a:cubicBezTo>
                  <a:cubicBezTo>
                    <a:pt x="62" y="85"/>
                    <a:pt x="58" y="90"/>
                    <a:pt x="58" y="95"/>
                  </a:cubicBezTo>
                  <a:cubicBezTo>
                    <a:pt x="61" y="96"/>
                    <a:pt x="62" y="99"/>
                    <a:pt x="64" y="100"/>
                  </a:cubicBezTo>
                  <a:cubicBezTo>
                    <a:pt x="66" y="99"/>
                    <a:pt x="65" y="98"/>
                    <a:pt x="65" y="96"/>
                  </a:cubicBezTo>
                  <a:cubicBezTo>
                    <a:pt x="66" y="94"/>
                    <a:pt x="67" y="92"/>
                    <a:pt x="67" y="90"/>
                  </a:cubicBezTo>
                  <a:cubicBezTo>
                    <a:pt x="68" y="87"/>
                    <a:pt x="69" y="85"/>
                    <a:pt x="69" y="83"/>
                  </a:cubicBezTo>
                  <a:cubicBezTo>
                    <a:pt x="73" y="69"/>
                    <a:pt x="77" y="54"/>
                    <a:pt x="80" y="43"/>
                  </a:cubicBezTo>
                  <a:cubicBezTo>
                    <a:pt x="80" y="42"/>
                    <a:pt x="80" y="41"/>
                    <a:pt x="82" y="40"/>
                  </a:cubicBezTo>
                  <a:cubicBezTo>
                    <a:pt x="82" y="40"/>
                    <a:pt x="83" y="40"/>
                    <a:pt x="83" y="41"/>
                  </a:cubicBezTo>
                  <a:cubicBezTo>
                    <a:pt x="81" y="46"/>
                    <a:pt x="80" y="49"/>
                    <a:pt x="79" y="55"/>
                  </a:cubicBezTo>
                  <a:cubicBezTo>
                    <a:pt x="76" y="58"/>
                    <a:pt x="77" y="64"/>
                    <a:pt x="74" y="68"/>
                  </a:cubicBezTo>
                  <a:cubicBezTo>
                    <a:pt x="74" y="71"/>
                    <a:pt x="72" y="77"/>
                    <a:pt x="71" y="82"/>
                  </a:cubicBezTo>
                  <a:cubicBezTo>
                    <a:pt x="71" y="83"/>
                    <a:pt x="71" y="84"/>
                    <a:pt x="70" y="84"/>
                  </a:cubicBezTo>
                  <a:cubicBezTo>
                    <a:pt x="71" y="85"/>
                    <a:pt x="70" y="86"/>
                    <a:pt x="70" y="87"/>
                  </a:cubicBezTo>
                  <a:cubicBezTo>
                    <a:pt x="69" y="86"/>
                    <a:pt x="70" y="88"/>
                    <a:pt x="69" y="88"/>
                  </a:cubicBezTo>
                  <a:cubicBezTo>
                    <a:pt x="69" y="89"/>
                    <a:pt x="70" y="88"/>
                    <a:pt x="69" y="90"/>
                  </a:cubicBezTo>
                  <a:cubicBezTo>
                    <a:pt x="68" y="94"/>
                    <a:pt x="67" y="99"/>
                    <a:pt x="66" y="103"/>
                  </a:cubicBezTo>
                  <a:cubicBezTo>
                    <a:pt x="67" y="104"/>
                    <a:pt x="68" y="105"/>
                    <a:pt x="69" y="105"/>
                  </a:cubicBezTo>
                  <a:cubicBezTo>
                    <a:pt x="71" y="94"/>
                    <a:pt x="75" y="85"/>
                    <a:pt x="78" y="75"/>
                  </a:cubicBezTo>
                  <a:cubicBezTo>
                    <a:pt x="78" y="73"/>
                    <a:pt x="78" y="71"/>
                    <a:pt x="79" y="69"/>
                  </a:cubicBezTo>
                  <a:cubicBezTo>
                    <a:pt x="79" y="68"/>
                    <a:pt x="80" y="68"/>
                    <a:pt x="80" y="67"/>
                  </a:cubicBezTo>
                  <a:cubicBezTo>
                    <a:pt x="81" y="66"/>
                    <a:pt x="81" y="64"/>
                    <a:pt x="82" y="62"/>
                  </a:cubicBezTo>
                  <a:cubicBezTo>
                    <a:pt x="85" y="54"/>
                    <a:pt x="87" y="46"/>
                    <a:pt x="89" y="37"/>
                  </a:cubicBezTo>
                  <a:cubicBezTo>
                    <a:pt x="83" y="38"/>
                    <a:pt x="79" y="40"/>
                    <a:pt x="73" y="43"/>
                  </a:cubicBezTo>
                  <a:close/>
                  <a:moveTo>
                    <a:pt x="64" y="47"/>
                  </a:moveTo>
                  <a:cubicBezTo>
                    <a:pt x="64" y="47"/>
                    <a:pt x="65" y="47"/>
                    <a:pt x="65" y="48"/>
                  </a:cubicBezTo>
                  <a:cubicBezTo>
                    <a:pt x="58" y="60"/>
                    <a:pt x="56" y="76"/>
                    <a:pt x="53" y="89"/>
                  </a:cubicBezTo>
                  <a:cubicBezTo>
                    <a:pt x="53" y="90"/>
                    <a:pt x="55" y="91"/>
                    <a:pt x="56" y="92"/>
                  </a:cubicBezTo>
                  <a:cubicBezTo>
                    <a:pt x="62" y="77"/>
                    <a:pt x="65" y="59"/>
                    <a:pt x="71" y="44"/>
                  </a:cubicBezTo>
                  <a:cubicBezTo>
                    <a:pt x="71" y="43"/>
                    <a:pt x="71" y="43"/>
                    <a:pt x="70" y="43"/>
                  </a:cubicBezTo>
                  <a:cubicBezTo>
                    <a:pt x="69" y="45"/>
                    <a:pt x="66" y="45"/>
                    <a:pt x="64" y="47"/>
                  </a:cubicBezTo>
                  <a:close/>
                  <a:moveTo>
                    <a:pt x="137" y="46"/>
                  </a:moveTo>
                  <a:cubicBezTo>
                    <a:pt x="132" y="58"/>
                    <a:pt x="130" y="72"/>
                    <a:pt x="123" y="85"/>
                  </a:cubicBezTo>
                  <a:cubicBezTo>
                    <a:pt x="124" y="86"/>
                    <a:pt x="122" y="89"/>
                    <a:pt x="123" y="90"/>
                  </a:cubicBezTo>
                  <a:cubicBezTo>
                    <a:pt x="127" y="90"/>
                    <a:pt x="130" y="89"/>
                    <a:pt x="135" y="89"/>
                  </a:cubicBezTo>
                  <a:cubicBezTo>
                    <a:pt x="137" y="85"/>
                    <a:pt x="138" y="80"/>
                    <a:pt x="140" y="76"/>
                  </a:cubicBezTo>
                  <a:cubicBezTo>
                    <a:pt x="141" y="77"/>
                    <a:pt x="141" y="77"/>
                    <a:pt x="141" y="77"/>
                  </a:cubicBezTo>
                  <a:cubicBezTo>
                    <a:pt x="142" y="74"/>
                    <a:pt x="141" y="72"/>
                    <a:pt x="140" y="69"/>
                  </a:cubicBezTo>
                  <a:cubicBezTo>
                    <a:pt x="138" y="73"/>
                    <a:pt x="137" y="77"/>
                    <a:pt x="135" y="81"/>
                  </a:cubicBezTo>
                  <a:cubicBezTo>
                    <a:pt x="135" y="84"/>
                    <a:pt x="134" y="87"/>
                    <a:pt x="133" y="89"/>
                  </a:cubicBezTo>
                  <a:cubicBezTo>
                    <a:pt x="132" y="88"/>
                    <a:pt x="132" y="88"/>
                    <a:pt x="132" y="87"/>
                  </a:cubicBezTo>
                  <a:cubicBezTo>
                    <a:pt x="135" y="80"/>
                    <a:pt x="136" y="71"/>
                    <a:pt x="140" y="65"/>
                  </a:cubicBezTo>
                  <a:cubicBezTo>
                    <a:pt x="140" y="63"/>
                    <a:pt x="140" y="60"/>
                    <a:pt x="139" y="59"/>
                  </a:cubicBezTo>
                  <a:cubicBezTo>
                    <a:pt x="135" y="69"/>
                    <a:pt x="133" y="79"/>
                    <a:pt x="128" y="88"/>
                  </a:cubicBezTo>
                  <a:cubicBezTo>
                    <a:pt x="128" y="87"/>
                    <a:pt x="127" y="88"/>
                    <a:pt x="127" y="87"/>
                  </a:cubicBezTo>
                  <a:cubicBezTo>
                    <a:pt x="131" y="77"/>
                    <a:pt x="134" y="67"/>
                    <a:pt x="138" y="57"/>
                  </a:cubicBezTo>
                  <a:cubicBezTo>
                    <a:pt x="138" y="56"/>
                    <a:pt x="139" y="56"/>
                    <a:pt x="139" y="55"/>
                  </a:cubicBezTo>
                  <a:cubicBezTo>
                    <a:pt x="139" y="51"/>
                    <a:pt x="139" y="48"/>
                    <a:pt x="138" y="44"/>
                  </a:cubicBezTo>
                  <a:cubicBezTo>
                    <a:pt x="138" y="45"/>
                    <a:pt x="137" y="46"/>
                    <a:pt x="137" y="46"/>
                  </a:cubicBezTo>
                  <a:close/>
                  <a:moveTo>
                    <a:pt x="55" y="52"/>
                  </a:moveTo>
                  <a:cubicBezTo>
                    <a:pt x="55" y="52"/>
                    <a:pt x="56" y="53"/>
                    <a:pt x="56" y="53"/>
                  </a:cubicBezTo>
                  <a:cubicBezTo>
                    <a:pt x="50" y="62"/>
                    <a:pt x="49" y="72"/>
                    <a:pt x="46" y="83"/>
                  </a:cubicBezTo>
                  <a:cubicBezTo>
                    <a:pt x="48" y="84"/>
                    <a:pt x="49" y="87"/>
                    <a:pt x="51" y="87"/>
                  </a:cubicBezTo>
                  <a:cubicBezTo>
                    <a:pt x="55" y="73"/>
                    <a:pt x="58" y="61"/>
                    <a:pt x="62" y="48"/>
                  </a:cubicBezTo>
                  <a:cubicBezTo>
                    <a:pt x="60" y="49"/>
                    <a:pt x="57" y="50"/>
                    <a:pt x="55" y="52"/>
                  </a:cubicBezTo>
                  <a:close/>
                  <a:moveTo>
                    <a:pt x="48" y="56"/>
                  </a:moveTo>
                  <a:cubicBezTo>
                    <a:pt x="46" y="58"/>
                    <a:pt x="46" y="63"/>
                    <a:pt x="44" y="65"/>
                  </a:cubicBezTo>
                  <a:cubicBezTo>
                    <a:pt x="43" y="69"/>
                    <a:pt x="42" y="74"/>
                    <a:pt x="41" y="76"/>
                  </a:cubicBezTo>
                  <a:cubicBezTo>
                    <a:pt x="42" y="78"/>
                    <a:pt x="43" y="79"/>
                    <a:pt x="45" y="81"/>
                  </a:cubicBezTo>
                  <a:cubicBezTo>
                    <a:pt x="46" y="79"/>
                    <a:pt x="45" y="75"/>
                    <a:pt x="47" y="73"/>
                  </a:cubicBezTo>
                  <a:cubicBezTo>
                    <a:pt x="47" y="66"/>
                    <a:pt x="52" y="59"/>
                    <a:pt x="53" y="53"/>
                  </a:cubicBezTo>
                  <a:cubicBezTo>
                    <a:pt x="51" y="54"/>
                    <a:pt x="49" y="55"/>
                    <a:pt x="48" y="56"/>
                  </a:cubicBezTo>
                  <a:close/>
                  <a:moveTo>
                    <a:pt x="37" y="66"/>
                  </a:moveTo>
                  <a:cubicBezTo>
                    <a:pt x="36" y="67"/>
                    <a:pt x="35" y="68"/>
                    <a:pt x="35" y="70"/>
                  </a:cubicBezTo>
                  <a:cubicBezTo>
                    <a:pt x="36" y="71"/>
                    <a:pt x="37" y="74"/>
                    <a:pt x="40" y="75"/>
                  </a:cubicBezTo>
                  <a:cubicBezTo>
                    <a:pt x="40" y="69"/>
                    <a:pt x="43" y="64"/>
                    <a:pt x="45" y="59"/>
                  </a:cubicBezTo>
                  <a:cubicBezTo>
                    <a:pt x="41" y="60"/>
                    <a:pt x="39" y="63"/>
                    <a:pt x="37" y="66"/>
                  </a:cubicBezTo>
                  <a:close/>
                  <a:moveTo>
                    <a:pt x="138" y="89"/>
                  </a:moveTo>
                  <a:cubicBezTo>
                    <a:pt x="139" y="88"/>
                    <a:pt x="140" y="88"/>
                    <a:pt x="142" y="87"/>
                  </a:cubicBezTo>
                  <a:cubicBezTo>
                    <a:pt x="142" y="84"/>
                    <a:pt x="142" y="80"/>
                    <a:pt x="141" y="78"/>
                  </a:cubicBezTo>
                  <a:cubicBezTo>
                    <a:pt x="140" y="81"/>
                    <a:pt x="138" y="85"/>
                    <a:pt x="138" y="89"/>
                  </a:cubicBezTo>
                  <a:close/>
                  <a:moveTo>
                    <a:pt x="145" y="90"/>
                  </a:moveTo>
                  <a:cubicBezTo>
                    <a:pt x="145" y="91"/>
                    <a:pt x="144" y="91"/>
                    <a:pt x="144" y="92"/>
                  </a:cubicBezTo>
                  <a:cubicBezTo>
                    <a:pt x="146" y="93"/>
                    <a:pt x="148" y="95"/>
                    <a:pt x="148" y="97"/>
                  </a:cubicBezTo>
                  <a:cubicBezTo>
                    <a:pt x="158" y="107"/>
                    <a:pt x="168" y="117"/>
                    <a:pt x="176" y="127"/>
                  </a:cubicBezTo>
                  <a:cubicBezTo>
                    <a:pt x="177" y="127"/>
                    <a:pt x="177" y="128"/>
                    <a:pt x="178" y="128"/>
                  </a:cubicBezTo>
                  <a:cubicBezTo>
                    <a:pt x="179" y="127"/>
                    <a:pt x="179" y="127"/>
                    <a:pt x="180" y="125"/>
                  </a:cubicBezTo>
                  <a:cubicBezTo>
                    <a:pt x="171" y="116"/>
                    <a:pt x="162" y="105"/>
                    <a:pt x="153" y="96"/>
                  </a:cubicBezTo>
                  <a:cubicBezTo>
                    <a:pt x="152" y="95"/>
                    <a:pt x="150" y="93"/>
                    <a:pt x="151" y="92"/>
                  </a:cubicBezTo>
                  <a:cubicBezTo>
                    <a:pt x="153" y="92"/>
                    <a:pt x="152" y="95"/>
                    <a:pt x="154" y="95"/>
                  </a:cubicBezTo>
                  <a:cubicBezTo>
                    <a:pt x="162" y="105"/>
                    <a:pt x="171" y="114"/>
                    <a:pt x="180" y="124"/>
                  </a:cubicBezTo>
                  <a:cubicBezTo>
                    <a:pt x="182" y="124"/>
                    <a:pt x="183" y="122"/>
                    <a:pt x="184" y="121"/>
                  </a:cubicBezTo>
                  <a:cubicBezTo>
                    <a:pt x="178" y="114"/>
                    <a:pt x="172" y="106"/>
                    <a:pt x="165" y="100"/>
                  </a:cubicBezTo>
                  <a:cubicBezTo>
                    <a:pt x="164" y="98"/>
                    <a:pt x="161" y="98"/>
                    <a:pt x="161" y="95"/>
                  </a:cubicBezTo>
                  <a:cubicBezTo>
                    <a:pt x="162" y="94"/>
                    <a:pt x="162" y="95"/>
                    <a:pt x="162" y="95"/>
                  </a:cubicBezTo>
                  <a:cubicBezTo>
                    <a:pt x="157" y="92"/>
                    <a:pt x="152" y="91"/>
                    <a:pt x="145" y="90"/>
                  </a:cubicBezTo>
                  <a:close/>
                  <a:moveTo>
                    <a:pt x="184" y="119"/>
                  </a:moveTo>
                  <a:cubicBezTo>
                    <a:pt x="185" y="119"/>
                    <a:pt x="187" y="116"/>
                    <a:pt x="187" y="115"/>
                  </a:cubicBezTo>
                  <a:cubicBezTo>
                    <a:pt x="181" y="109"/>
                    <a:pt x="177" y="102"/>
                    <a:pt x="170" y="96"/>
                  </a:cubicBezTo>
                  <a:cubicBezTo>
                    <a:pt x="167" y="96"/>
                    <a:pt x="166" y="95"/>
                    <a:pt x="163" y="95"/>
                  </a:cubicBezTo>
                  <a:cubicBezTo>
                    <a:pt x="170" y="103"/>
                    <a:pt x="177" y="111"/>
                    <a:pt x="184" y="119"/>
                  </a:cubicBezTo>
                  <a:close/>
                  <a:moveTo>
                    <a:pt x="151" y="109"/>
                  </a:moveTo>
                  <a:cubicBezTo>
                    <a:pt x="153" y="111"/>
                    <a:pt x="155" y="113"/>
                    <a:pt x="156" y="114"/>
                  </a:cubicBezTo>
                  <a:cubicBezTo>
                    <a:pt x="156" y="114"/>
                    <a:pt x="156" y="114"/>
                    <a:pt x="156" y="114"/>
                  </a:cubicBezTo>
                  <a:cubicBezTo>
                    <a:pt x="159" y="119"/>
                    <a:pt x="166" y="124"/>
                    <a:pt x="170" y="129"/>
                  </a:cubicBezTo>
                  <a:cubicBezTo>
                    <a:pt x="171" y="130"/>
                    <a:pt x="174" y="132"/>
                    <a:pt x="172" y="133"/>
                  </a:cubicBezTo>
                  <a:cubicBezTo>
                    <a:pt x="170" y="132"/>
                    <a:pt x="168" y="129"/>
                    <a:pt x="167" y="127"/>
                  </a:cubicBezTo>
                  <a:cubicBezTo>
                    <a:pt x="163" y="125"/>
                    <a:pt x="161" y="120"/>
                    <a:pt x="158" y="118"/>
                  </a:cubicBezTo>
                  <a:cubicBezTo>
                    <a:pt x="155" y="115"/>
                    <a:pt x="151" y="112"/>
                    <a:pt x="149" y="108"/>
                  </a:cubicBezTo>
                  <a:cubicBezTo>
                    <a:pt x="147" y="107"/>
                    <a:pt x="147" y="105"/>
                    <a:pt x="145" y="104"/>
                  </a:cubicBezTo>
                  <a:cubicBezTo>
                    <a:pt x="145" y="110"/>
                    <a:pt x="145" y="113"/>
                    <a:pt x="146" y="119"/>
                  </a:cubicBezTo>
                  <a:cubicBezTo>
                    <a:pt x="146" y="119"/>
                    <a:pt x="146" y="119"/>
                    <a:pt x="147" y="119"/>
                  </a:cubicBezTo>
                  <a:cubicBezTo>
                    <a:pt x="148" y="122"/>
                    <a:pt x="151" y="123"/>
                    <a:pt x="151" y="126"/>
                  </a:cubicBezTo>
                  <a:cubicBezTo>
                    <a:pt x="155" y="128"/>
                    <a:pt x="157" y="133"/>
                    <a:pt x="161" y="135"/>
                  </a:cubicBezTo>
                  <a:cubicBezTo>
                    <a:pt x="161" y="138"/>
                    <a:pt x="166" y="139"/>
                    <a:pt x="164" y="141"/>
                  </a:cubicBezTo>
                  <a:cubicBezTo>
                    <a:pt x="158" y="134"/>
                    <a:pt x="151" y="128"/>
                    <a:pt x="146" y="121"/>
                  </a:cubicBezTo>
                  <a:cubicBezTo>
                    <a:pt x="146" y="124"/>
                    <a:pt x="146" y="126"/>
                    <a:pt x="146" y="129"/>
                  </a:cubicBezTo>
                  <a:cubicBezTo>
                    <a:pt x="148" y="128"/>
                    <a:pt x="149" y="130"/>
                    <a:pt x="148" y="132"/>
                  </a:cubicBezTo>
                  <a:cubicBezTo>
                    <a:pt x="154" y="137"/>
                    <a:pt x="159" y="144"/>
                    <a:pt x="164" y="150"/>
                  </a:cubicBezTo>
                  <a:cubicBezTo>
                    <a:pt x="166" y="146"/>
                    <a:pt x="169" y="143"/>
                    <a:pt x="171" y="140"/>
                  </a:cubicBezTo>
                  <a:cubicBezTo>
                    <a:pt x="169" y="138"/>
                    <a:pt x="167" y="136"/>
                    <a:pt x="166" y="134"/>
                  </a:cubicBezTo>
                  <a:cubicBezTo>
                    <a:pt x="161" y="130"/>
                    <a:pt x="157" y="126"/>
                    <a:pt x="154" y="121"/>
                  </a:cubicBezTo>
                  <a:cubicBezTo>
                    <a:pt x="151" y="118"/>
                    <a:pt x="147" y="115"/>
                    <a:pt x="146" y="111"/>
                  </a:cubicBezTo>
                  <a:cubicBezTo>
                    <a:pt x="147" y="111"/>
                    <a:pt x="148" y="113"/>
                    <a:pt x="148" y="114"/>
                  </a:cubicBezTo>
                  <a:cubicBezTo>
                    <a:pt x="151" y="116"/>
                    <a:pt x="153" y="119"/>
                    <a:pt x="156" y="121"/>
                  </a:cubicBezTo>
                  <a:cubicBezTo>
                    <a:pt x="156" y="121"/>
                    <a:pt x="156" y="122"/>
                    <a:pt x="156" y="122"/>
                  </a:cubicBezTo>
                  <a:cubicBezTo>
                    <a:pt x="157" y="123"/>
                    <a:pt x="158" y="122"/>
                    <a:pt x="158" y="123"/>
                  </a:cubicBezTo>
                  <a:cubicBezTo>
                    <a:pt x="162" y="129"/>
                    <a:pt x="167" y="134"/>
                    <a:pt x="172" y="139"/>
                  </a:cubicBezTo>
                  <a:cubicBezTo>
                    <a:pt x="174" y="136"/>
                    <a:pt x="175" y="133"/>
                    <a:pt x="177" y="130"/>
                  </a:cubicBezTo>
                  <a:cubicBezTo>
                    <a:pt x="166" y="118"/>
                    <a:pt x="156" y="106"/>
                    <a:pt x="145" y="95"/>
                  </a:cubicBezTo>
                  <a:cubicBezTo>
                    <a:pt x="145" y="99"/>
                    <a:pt x="145" y="100"/>
                    <a:pt x="145" y="102"/>
                  </a:cubicBezTo>
                  <a:cubicBezTo>
                    <a:pt x="146" y="102"/>
                    <a:pt x="146" y="102"/>
                    <a:pt x="147" y="102"/>
                  </a:cubicBezTo>
                  <a:cubicBezTo>
                    <a:pt x="147" y="104"/>
                    <a:pt x="148" y="104"/>
                    <a:pt x="148" y="106"/>
                  </a:cubicBezTo>
                  <a:cubicBezTo>
                    <a:pt x="150" y="106"/>
                    <a:pt x="151" y="108"/>
                    <a:pt x="151" y="109"/>
                  </a:cubicBezTo>
                  <a:close/>
                  <a:moveTo>
                    <a:pt x="185" y="110"/>
                  </a:moveTo>
                  <a:cubicBezTo>
                    <a:pt x="185" y="111"/>
                    <a:pt x="185" y="111"/>
                    <a:pt x="185" y="111"/>
                  </a:cubicBezTo>
                  <a:cubicBezTo>
                    <a:pt x="187" y="112"/>
                    <a:pt x="187" y="113"/>
                    <a:pt x="189" y="113"/>
                  </a:cubicBezTo>
                  <a:cubicBezTo>
                    <a:pt x="189" y="112"/>
                    <a:pt x="190" y="111"/>
                    <a:pt x="190" y="110"/>
                  </a:cubicBezTo>
                  <a:cubicBezTo>
                    <a:pt x="187" y="105"/>
                    <a:pt x="182" y="101"/>
                    <a:pt x="176" y="99"/>
                  </a:cubicBezTo>
                  <a:cubicBezTo>
                    <a:pt x="179" y="103"/>
                    <a:pt x="181" y="107"/>
                    <a:pt x="185" y="110"/>
                  </a:cubicBezTo>
                  <a:close/>
                  <a:moveTo>
                    <a:pt x="202" y="115"/>
                  </a:moveTo>
                  <a:cubicBezTo>
                    <a:pt x="199" y="116"/>
                    <a:pt x="198" y="120"/>
                    <a:pt x="195" y="122"/>
                  </a:cubicBezTo>
                  <a:cubicBezTo>
                    <a:pt x="192" y="127"/>
                    <a:pt x="188" y="130"/>
                    <a:pt x="186" y="135"/>
                  </a:cubicBezTo>
                  <a:cubicBezTo>
                    <a:pt x="183" y="137"/>
                    <a:pt x="182" y="139"/>
                    <a:pt x="180" y="140"/>
                  </a:cubicBezTo>
                  <a:cubicBezTo>
                    <a:pt x="177" y="147"/>
                    <a:pt x="172" y="153"/>
                    <a:pt x="167" y="158"/>
                  </a:cubicBezTo>
                  <a:cubicBezTo>
                    <a:pt x="167" y="160"/>
                    <a:pt x="166" y="160"/>
                    <a:pt x="166" y="161"/>
                  </a:cubicBezTo>
                  <a:cubicBezTo>
                    <a:pt x="168" y="162"/>
                    <a:pt x="168" y="164"/>
                    <a:pt x="170" y="165"/>
                  </a:cubicBezTo>
                  <a:cubicBezTo>
                    <a:pt x="188" y="154"/>
                    <a:pt x="205" y="143"/>
                    <a:pt x="222" y="132"/>
                  </a:cubicBezTo>
                  <a:cubicBezTo>
                    <a:pt x="217" y="124"/>
                    <a:pt x="210" y="118"/>
                    <a:pt x="202" y="113"/>
                  </a:cubicBezTo>
                  <a:cubicBezTo>
                    <a:pt x="202" y="114"/>
                    <a:pt x="202" y="114"/>
                    <a:pt x="202" y="115"/>
                  </a:cubicBezTo>
                  <a:close/>
                  <a:moveTo>
                    <a:pt x="146" y="138"/>
                  </a:moveTo>
                  <a:cubicBezTo>
                    <a:pt x="146" y="139"/>
                    <a:pt x="148" y="142"/>
                    <a:pt x="148" y="143"/>
                  </a:cubicBezTo>
                  <a:cubicBezTo>
                    <a:pt x="149" y="144"/>
                    <a:pt x="151" y="145"/>
                    <a:pt x="152" y="146"/>
                  </a:cubicBezTo>
                  <a:cubicBezTo>
                    <a:pt x="152" y="147"/>
                    <a:pt x="153" y="148"/>
                    <a:pt x="153" y="148"/>
                  </a:cubicBezTo>
                  <a:cubicBezTo>
                    <a:pt x="155" y="150"/>
                    <a:pt x="157" y="155"/>
                    <a:pt x="161" y="155"/>
                  </a:cubicBezTo>
                  <a:cubicBezTo>
                    <a:pt x="162" y="153"/>
                    <a:pt x="163" y="152"/>
                    <a:pt x="164" y="150"/>
                  </a:cubicBezTo>
                  <a:cubicBezTo>
                    <a:pt x="157" y="145"/>
                    <a:pt x="152" y="137"/>
                    <a:pt x="146" y="131"/>
                  </a:cubicBezTo>
                  <a:cubicBezTo>
                    <a:pt x="146" y="133"/>
                    <a:pt x="146" y="136"/>
                    <a:pt x="146" y="138"/>
                  </a:cubicBezTo>
                  <a:close/>
                  <a:moveTo>
                    <a:pt x="224" y="142"/>
                  </a:moveTo>
                  <a:cubicBezTo>
                    <a:pt x="223" y="142"/>
                    <a:pt x="222" y="142"/>
                    <a:pt x="221" y="144"/>
                  </a:cubicBezTo>
                  <a:cubicBezTo>
                    <a:pt x="225" y="148"/>
                    <a:pt x="227" y="153"/>
                    <a:pt x="231" y="154"/>
                  </a:cubicBezTo>
                  <a:cubicBezTo>
                    <a:pt x="230" y="149"/>
                    <a:pt x="227" y="146"/>
                    <a:pt x="224" y="142"/>
                  </a:cubicBezTo>
                  <a:close/>
                  <a:moveTo>
                    <a:pt x="147" y="151"/>
                  </a:moveTo>
                  <a:cubicBezTo>
                    <a:pt x="150" y="151"/>
                    <a:pt x="152" y="152"/>
                    <a:pt x="154" y="152"/>
                  </a:cubicBezTo>
                  <a:cubicBezTo>
                    <a:pt x="152" y="149"/>
                    <a:pt x="150" y="145"/>
                    <a:pt x="147" y="143"/>
                  </a:cubicBezTo>
                  <a:cubicBezTo>
                    <a:pt x="147" y="146"/>
                    <a:pt x="147" y="150"/>
                    <a:pt x="147" y="151"/>
                  </a:cubicBezTo>
                  <a:close/>
                  <a:moveTo>
                    <a:pt x="229" y="156"/>
                  </a:moveTo>
                  <a:cubicBezTo>
                    <a:pt x="227" y="151"/>
                    <a:pt x="223" y="149"/>
                    <a:pt x="221" y="145"/>
                  </a:cubicBezTo>
                  <a:cubicBezTo>
                    <a:pt x="220" y="145"/>
                    <a:pt x="220" y="144"/>
                    <a:pt x="219" y="144"/>
                  </a:cubicBezTo>
                  <a:cubicBezTo>
                    <a:pt x="219" y="145"/>
                    <a:pt x="218" y="145"/>
                    <a:pt x="218" y="146"/>
                  </a:cubicBezTo>
                  <a:cubicBezTo>
                    <a:pt x="218" y="148"/>
                    <a:pt x="219" y="148"/>
                    <a:pt x="219" y="150"/>
                  </a:cubicBezTo>
                  <a:cubicBezTo>
                    <a:pt x="225" y="154"/>
                    <a:pt x="228" y="161"/>
                    <a:pt x="234" y="166"/>
                  </a:cubicBezTo>
                  <a:cubicBezTo>
                    <a:pt x="233" y="161"/>
                    <a:pt x="233" y="159"/>
                    <a:pt x="232" y="155"/>
                  </a:cubicBezTo>
                  <a:cubicBezTo>
                    <a:pt x="231" y="155"/>
                    <a:pt x="231" y="156"/>
                    <a:pt x="230" y="156"/>
                  </a:cubicBezTo>
                  <a:cubicBezTo>
                    <a:pt x="230" y="156"/>
                    <a:pt x="230" y="155"/>
                    <a:pt x="229" y="156"/>
                  </a:cubicBezTo>
                  <a:close/>
                  <a:moveTo>
                    <a:pt x="220" y="152"/>
                  </a:moveTo>
                  <a:cubicBezTo>
                    <a:pt x="219" y="151"/>
                    <a:pt x="217" y="149"/>
                    <a:pt x="216" y="147"/>
                  </a:cubicBezTo>
                  <a:cubicBezTo>
                    <a:pt x="214" y="147"/>
                    <a:pt x="213" y="149"/>
                    <a:pt x="212" y="149"/>
                  </a:cubicBezTo>
                  <a:cubicBezTo>
                    <a:pt x="218" y="158"/>
                    <a:pt x="225" y="165"/>
                    <a:pt x="232" y="173"/>
                  </a:cubicBezTo>
                  <a:cubicBezTo>
                    <a:pt x="232" y="174"/>
                    <a:pt x="232" y="174"/>
                    <a:pt x="232" y="175"/>
                  </a:cubicBezTo>
                  <a:cubicBezTo>
                    <a:pt x="233" y="175"/>
                    <a:pt x="233" y="175"/>
                    <a:pt x="234" y="175"/>
                  </a:cubicBezTo>
                  <a:cubicBezTo>
                    <a:pt x="235" y="171"/>
                    <a:pt x="234" y="169"/>
                    <a:pt x="234" y="166"/>
                  </a:cubicBezTo>
                  <a:cubicBezTo>
                    <a:pt x="233" y="166"/>
                    <a:pt x="233" y="167"/>
                    <a:pt x="232" y="167"/>
                  </a:cubicBezTo>
                  <a:cubicBezTo>
                    <a:pt x="229" y="161"/>
                    <a:pt x="224" y="157"/>
                    <a:pt x="220" y="152"/>
                  </a:cubicBezTo>
                  <a:close/>
                  <a:moveTo>
                    <a:pt x="198" y="158"/>
                  </a:moveTo>
                  <a:cubicBezTo>
                    <a:pt x="199" y="159"/>
                    <a:pt x="199" y="160"/>
                    <a:pt x="200" y="162"/>
                  </a:cubicBezTo>
                  <a:cubicBezTo>
                    <a:pt x="205" y="165"/>
                    <a:pt x="208" y="171"/>
                    <a:pt x="213" y="175"/>
                  </a:cubicBezTo>
                  <a:cubicBezTo>
                    <a:pt x="217" y="181"/>
                    <a:pt x="224" y="185"/>
                    <a:pt x="228" y="191"/>
                  </a:cubicBezTo>
                  <a:cubicBezTo>
                    <a:pt x="230" y="192"/>
                    <a:pt x="231" y="195"/>
                    <a:pt x="233" y="195"/>
                  </a:cubicBezTo>
                  <a:cubicBezTo>
                    <a:pt x="233" y="193"/>
                    <a:pt x="234" y="191"/>
                    <a:pt x="234" y="188"/>
                  </a:cubicBezTo>
                  <a:cubicBezTo>
                    <a:pt x="233" y="188"/>
                    <a:pt x="232" y="188"/>
                    <a:pt x="232" y="187"/>
                  </a:cubicBezTo>
                  <a:cubicBezTo>
                    <a:pt x="230" y="184"/>
                    <a:pt x="226" y="181"/>
                    <a:pt x="224" y="177"/>
                  </a:cubicBezTo>
                  <a:cubicBezTo>
                    <a:pt x="217" y="171"/>
                    <a:pt x="211" y="163"/>
                    <a:pt x="205" y="155"/>
                  </a:cubicBezTo>
                  <a:cubicBezTo>
                    <a:pt x="205" y="155"/>
                    <a:pt x="205" y="155"/>
                    <a:pt x="206" y="154"/>
                  </a:cubicBezTo>
                  <a:cubicBezTo>
                    <a:pt x="208" y="156"/>
                    <a:pt x="210" y="158"/>
                    <a:pt x="210" y="161"/>
                  </a:cubicBezTo>
                  <a:cubicBezTo>
                    <a:pt x="212" y="162"/>
                    <a:pt x="213" y="163"/>
                    <a:pt x="214" y="165"/>
                  </a:cubicBezTo>
                  <a:cubicBezTo>
                    <a:pt x="215" y="165"/>
                    <a:pt x="215" y="167"/>
                    <a:pt x="216" y="167"/>
                  </a:cubicBezTo>
                  <a:cubicBezTo>
                    <a:pt x="220" y="172"/>
                    <a:pt x="225" y="176"/>
                    <a:pt x="229" y="182"/>
                  </a:cubicBezTo>
                  <a:cubicBezTo>
                    <a:pt x="230" y="184"/>
                    <a:pt x="232" y="185"/>
                    <a:pt x="234" y="186"/>
                  </a:cubicBezTo>
                  <a:cubicBezTo>
                    <a:pt x="235" y="184"/>
                    <a:pt x="233" y="181"/>
                    <a:pt x="234" y="178"/>
                  </a:cubicBezTo>
                  <a:cubicBezTo>
                    <a:pt x="234" y="178"/>
                    <a:pt x="232" y="178"/>
                    <a:pt x="232" y="177"/>
                  </a:cubicBezTo>
                  <a:cubicBezTo>
                    <a:pt x="232" y="176"/>
                    <a:pt x="233" y="176"/>
                    <a:pt x="232" y="176"/>
                  </a:cubicBezTo>
                  <a:cubicBezTo>
                    <a:pt x="225" y="167"/>
                    <a:pt x="218" y="158"/>
                    <a:pt x="210" y="151"/>
                  </a:cubicBezTo>
                  <a:cubicBezTo>
                    <a:pt x="206" y="153"/>
                    <a:pt x="201" y="155"/>
                    <a:pt x="198" y="158"/>
                  </a:cubicBezTo>
                  <a:close/>
                  <a:moveTo>
                    <a:pt x="137" y="157"/>
                  </a:moveTo>
                  <a:cubicBezTo>
                    <a:pt x="138" y="157"/>
                    <a:pt x="139" y="157"/>
                    <a:pt x="139" y="156"/>
                  </a:cubicBezTo>
                  <a:cubicBezTo>
                    <a:pt x="138" y="157"/>
                    <a:pt x="137" y="156"/>
                    <a:pt x="137" y="157"/>
                  </a:cubicBezTo>
                  <a:close/>
                  <a:moveTo>
                    <a:pt x="144" y="160"/>
                  </a:moveTo>
                  <a:cubicBezTo>
                    <a:pt x="146" y="160"/>
                    <a:pt x="146" y="158"/>
                    <a:pt x="146" y="157"/>
                  </a:cubicBezTo>
                  <a:cubicBezTo>
                    <a:pt x="145" y="157"/>
                    <a:pt x="147" y="156"/>
                    <a:pt x="146" y="156"/>
                  </a:cubicBezTo>
                  <a:cubicBezTo>
                    <a:pt x="145" y="157"/>
                    <a:pt x="143" y="158"/>
                    <a:pt x="144" y="160"/>
                  </a:cubicBezTo>
                  <a:close/>
                  <a:moveTo>
                    <a:pt x="150" y="158"/>
                  </a:moveTo>
                  <a:cubicBezTo>
                    <a:pt x="150" y="158"/>
                    <a:pt x="151" y="157"/>
                    <a:pt x="151" y="157"/>
                  </a:cubicBezTo>
                  <a:cubicBezTo>
                    <a:pt x="150" y="156"/>
                    <a:pt x="149" y="157"/>
                    <a:pt x="150" y="158"/>
                  </a:cubicBezTo>
                  <a:close/>
                  <a:moveTo>
                    <a:pt x="139" y="160"/>
                  </a:moveTo>
                  <a:cubicBezTo>
                    <a:pt x="140" y="160"/>
                    <a:pt x="140" y="161"/>
                    <a:pt x="140" y="161"/>
                  </a:cubicBezTo>
                  <a:cubicBezTo>
                    <a:pt x="141" y="160"/>
                    <a:pt x="141" y="159"/>
                    <a:pt x="142" y="158"/>
                  </a:cubicBezTo>
                  <a:cubicBezTo>
                    <a:pt x="140" y="158"/>
                    <a:pt x="140" y="159"/>
                    <a:pt x="139" y="160"/>
                  </a:cubicBezTo>
                  <a:close/>
                  <a:moveTo>
                    <a:pt x="151" y="161"/>
                  </a:moveTo>
                  <a:cubicBezTo>
                    <a:pt x="152" y="161"/>
                    <a:pt x="152" y="162"/>
                    <a:pt x="152" y="162"/>
                  </a:cubicBezTo>
                  <a:cubicBezTo>
                    <a:pt x="154" y="162"/>
                    <a:pt x="153" y="160"/>
                    <a:pt x="154" y="159"/>
                  </a:cubicBezTo>
                  <a:cubicBezTo>
                    <a:pt x="153" y="159"/>
                    <a:pt x="154" y="158"/>
                    <a:pt x="153" y="158"/>
                  </a:cubicBezTo>
                  <a:cubicBezTo>
                    <a:pt x="152" y="159"/>
                    <a:pt x="151" y="160"/>
                    <a:pt x="151" y="161"/>
                  </a:cubicBezTo>
                  <a:close/>
                  <a:moveTo>
                    <a:pt x="158" y="161"/>
                  </a:moveTo>
                  <a:cubicBezTo>
                    <a:pt x="158" y="160"/>
                    <a:pt x="158" y="160"/>
                    <a:pt x="159" y="160"/>
                  </a:cubicBezTo>
                  <a:cubicBezTo>
                    <a:pt x="159" y="159"/>
                    <a:pt x="158" y="159"/>
                    <a:pt x="159" y="159"/>
                  </a:cubicBezTo>
                  <a:cubicBezTo>
                    <a:pt x="158" y="159"/>
                    <a:pt x="158" y="158"/>
                    <a:pt x="157" y="158"/>
                  </a:cubicBezTo>
                  <a:cubicBezTo>
                    <a:pt x="156" y="159"/>
                    <a:pt x="156" y="161"/>
                    <a:pt x="158" y="161"/>
                  </a:cubicBezTo>
                  <a:close/>
                  <a:moveTo>
                    <a:pt x="232" y="199"/>
                  </a:moveTo>
                  <a:cubicBezTo>
                    <a:pt x="231" y="196"/>
                    <a:pt x="229" y="194"/>
                    <a:pt x="227" y="193"/>
                  </a:cubicBezTo>
                  <a:cubicBezTo>
                    <a:pt x="225" y="191"/>
                    <a:pt x="224" y="188"/>
                    <a:pt x="222" y="186"/>
                  </a:cubicBezTo>
                  <a:cubicBezTo>
                    <a:pt x="214" y="177"/>
                    <a:pt x="204" y="167"/>
                    <a:pt x="196" y="159"/>
                  </a:cubicBezTo>
                  <a:cubicBezTo>
                    <a:pt x="194" y="160"/>
                    <a:pt x="192" y="160"/>
                    <a:pt x="191" y="161"/>
                  </a:cubicBezTo>
                  <a:cubicBezTo>
                    <a:pt x="191" y="163"/>
                    <a:pt x="192" y="164"/>
                    <a:pt x="193" y="165"/>
                  </a:cubicBezTo>
                  <a:cubicBezTo>
                    <a:pt x="193" y="167"/>
                    <a:pt x="195" y="167"/>
                    <a:pt x="195" y="168"/>
                  </a:cubicBezTo>
                  <a:cubicBezTo>
                    <a:pt x="199" y="172"/>
                    <a:pt x="203" y="175"/>
                    <a:pt x="206" y="180"/>
                  </a:cubicBezTo>
                  <a:cubicBezTo>
                    <a:pt x="212" y="187"/>
                    <a:pt x="216" y="195"/>
                    <a:pt x="223" y="201"/>
                  </a:cubicBezTo>
                  <a:cubicBezTo>
                    <a:pt x="224" y="202"/>
                    <a:pt x="226" y="202"/>
                    <a:pt x="226" y="203"/>
                  </a:cubicBezTo>
                  <a:cubicBezTo>
                    <a:pt x="225" y="204"/>
                    <a:pt x="225" y="204"/>
                    <a:pt x="225" y="204"/>
                  </a:cubicBezTo>
                  <a:cubicBezTo>
                    <a:pt x="222" y="202"/>
                    <a:pt x="220" y="199"/>
                    <a:pt x="217" y="196"/>
                  </a:cubicBezTo>
                  <a:cubicBezTo>
                    <a:pt x="211" y="189"/>
                    <a:pt x="206" y="182"/>
                    <a:pt x="200" y="175"/>
                  </a:cubicBezTo>
                  <a:cubicBezTo>
                    <a:pt x="198" y="173"/>
                    <a:pt x="196" y="171"/>
                    <a:pt x="194" y="169"/>
                  </a:cubicBezTo>
                  <a:cubicBezTo>
                    <a:pt x="193" y="167"/>
                    <a:pt x="190" y="162"/>
                    <a:pt x="188" y="162"/>
                  </a:cubicBezTo>
                  <a:cubicBezTo>
                    <a:pt x="188" y="162"/>
                    <a:pt x="186" y="164"/>
                    <a:pt x="186" y="164"/>
                  </a:cubicBezTo>
                  <a:cubicBezTo>
                    <a:pt x="185" y="165"/>
                    <a:pt x="183" y="164"/>
                    <a:pt x="183" y="166"/>
                  </a:cubicBezTo>
                  <a:cubicBezTo>
                    <a:pt x="184" y="167"/>
                    <a:pt x="186" y="169"/>
                    <a:pt x="185" y="170"/>
                  </a:cubicBezTo>
                  <a:cubicBezTo>
                    <a:pt x="197" y="182"/>
                    <a:pt x="207" y="196"/>
                    <a:pt x="218" y="207"/>
                  </a:cubicBezTo>
                  <a:cubicBezTo>
                    <a:pt x="219" y="207"/>
                    <a:pt x="219" y="208"/>
                    <a:pt x="219" y="208"/>
                  </a:cubicBezTo>
                  <a:cubicBezTo>
                    <a:pt x="222" y="210"/>
                    <a:pt x="224" y="212"/>
                    <a:pt x="225" y="215"/>
                  </a:cubicBezTo>
                  <a:cubicBezTo>
                    <a:pt x="227" y="213"/>
                    <a:pt x="228" y="211"/>
                    <a:pt x="229" y="209"/>
                  </a:cubicBezTo>
                  <a:cubicBezTo>
                    <a:pt x="228" y="208"/>
                    <a:pt x="225" y="205"/>
                    <a:pt x="228" y="203"/>
                  </a:cubicBezTo>
                  <a:cubicBezTo>
                    <a:pt x="229" y="204"/>
                    <a:pt x="228" y="207"/>
                    <a:pt x="230" y="207"/>
                  </a:cubicBezTo>
                  <a:cubicBezTo>
                    <a:pt x="231" y="204"/>
                    <a:pt x="233" y="201"/>
                    <a:pt x="232" y="199"/>
                  </a:cubicBezTo>
                  <a:close/>
                  <a:moveTo>
                    <a:pt x="135" y="162"/>
                  </a:moveTo>
                  <a:cubicBezTo>
                    <a:pt x="135" y="161"/>
                    <a:pt x="136" y="161"/>
                    <a:pt x="137" y="160"/>
                  </a:cubicBezTo>
                  <a:cubicBezTo>
                    <a:pt x="136" y="159"/>
                    <a:pt x="136" y="159"/>
                    <a:pt x="135" y="159"/>
                  </a:cubicBezTo>
                  <a:cubicBezTo>
                    <a:pt x="135" y="160"/>
                    <a:pt x="133" y="161"/>
                    <a:pt x="135" y="162"/>
                  </a:cubicBezTo>
                  <a:close/>
                  <a:moveTo>
                    <a:pt x="146" y="162"/>
                  </a:moveTo>
                  <a:cubicBezTo>
                    <a:pt x="148" y="163"/>
                    <a:pt x="148" y="160"/>
                    <a:pt x="149" y="159"/>
                  </a:cubicBezTo>
                  <a:cubicBezTo>
                    <a:pt x="149" y="159"/>
                    <a:pt x="149" y="159"/>
                    <a:pt x="148" y="159"/>
                  </a:cubicBezTo>
                  <a:cubicBezTo>
                    <a:pt x="147" y="160"/>
                    <a:pt x="147" y="161"/>
                    <a:pt x="146" y="162"/>
                  </a:cubicBezTo>
                  <a:close/>
                  <a:moveTo>
                    <a:pt x="129" y="161"/>
                  </a:moveTo>
                  <a:cubicBezTo>
                    <a:pt x="129" y="162"/>
                    <a:pt x="130" y="162"/>
                    <a:pt x="130" y="162"/>
                  </a:cubicBezTo>
                  <a:cubicBezTo>
                    <a:pt x="130" y="163"/>
                    <a:pt x="130" y="163"/>
                    <a:pt x="130" y="163"/>
                  </a:cubicBezTo>
                  <a:cubicBezTo>
                    <a:pt x="130" y="163"/>
                    <a:pt x="132" y="161"/>
                    <a:pt x="131" y="160"/>
                  </a:cubicBezTo>
                  <a:cubicBezTo>
                    <a:pt x="131" y="161"/>
                    <a:pt x="130" y="161"/>
                    <a:pt x="129" y="161"/>
                  </a:cubicBezTo>
                  <a:close/>
                  <a:moveTo>
                    <a:pt x="141" y="163"/>
                  </a:moveTo>
                  <a:cubicBezTo>
                    <a:pt x="142" y="164"/>
                    <a:pt x="142" y="164"/>
                    <a:pt x="142" y="165"/>
                  </a:cubicBezTo>
                  <a:cubicBezTo>
                    <a:pt x="144" y="165"/>
                    <a:pt x="143" y="163"/>
                    <a:pt x="144" y="162"/>
                  </a:cubicBezTo>
                  <a:cubicBezTo>
                    <a:pt x="144" y="161"/>
                    <a:pt x="144" y="160"/>
                    <a:pt x="143" y="160"/>
                  </a:cubicBezTo>
                  <a:cubicBezTo>
                    <a:pt x="142" y="161"/>
                    <a:pt x="142" y="162"/>
                    <a:pt x="141" y="163"/>
                  </a:cubicBezTo>
                  <a:close/>
                  <a:moveTo>
                    <a:pt x="154" y="164"/>
                  </a:moveTo>
                  <a:cubicBezTo>
                    <a:pt x="154" y="165"/>
                    <a:pt x="154" y="166"/>
                    <a:pt x="156" y="166"/>
                  </a:cubicBezTo>
                  <a:cubicBezTo>
                    <a:pt x="156" y="164"/>
                    <a:pt x="158" y="162"/>
                    <a:pt x="155" y="161"/>
                  </a:cubicBezTo>
                  <a:cubicBezTo>
                    <a:pt x="155" y="162"/>
                    <a:pt x="154" y="163"/>
                    <a:pt x="154" y="164"/>
                  </a:cubicBezTo>
                  <a:close/>
                  <a:moveTo>
                    <a:pt x="125" y="163"/>
                  </a:moveTo>
                  <a:cubicBezTo>
                    <a:pt x="126" y="163"/>
                    <a:pt x="127" y="162"/>
                    <a:pt x="126" y="161"/>
                  </a:cubicBezTo>
                  <a:cubicBezTo>
                    <a:pt x="126" y="162"/>
                    <a:pt x="125" y="162"/>
                    <a:pt x="125" y="163"/>
                  </a:cubicBezTo>
                  <a:close/>
                  <a:moveTo>
                    <a:pt x="136" y="164"/>
                  </a:moveTo>
                  <a:cubicBezTo>
                    <a:pt x="137" y="164"/>
                    <a:pt x="137" y="165"/>
                    <a:pt x="137" y="165"/>
                  </a:cubicBezTo>
                  <a:cubicBezTo>
                    <a:pt x="138" y="165"/>
                    <a:pt x="138" y="163"/>
                    <a:pt x="139" y="163"/>
                  </a:cubicBezTo>
                  <a:cubicBezTo>
                    <a:pt x="139" y="162"/>
                    <a:pt x="139" y="161"/>
                    <a:pt x="138" y="161"/>
                  </a:cubicBezTo>
                  <a:cubicBezTo>
                    <a:pt x="137" y="162"/>
                    <a:pt x="137" y="163"/>
                    <a:pt x="136" y="164"/>
                  </a:cubicBezTo>
                  <a:close/>
                  <a:moveTo>
                    <a:pt x="159" y="163"/>
                  </a:moveTo>
                  <a:cubicBezTo>
                    <a:pt x="159" y="164"/>
                    <a:pt x="160" y="163"/>
                    <a:pt x="159" y="164"/>
                  </a:cubicBezTo>
                  <a:cubicBezTo>
                    <a:pt x="161" y="164"/>
                    <a:pt x="160" y="162"/>
                    <a:pt x="161" y="162"/>
                  </a:cubicBezTo>
                  <a:cubicBezTo>
                    <a:pt x="160" y="162"/>
                    <a:pt x="159" y="162"/>
                    <a:pt x="159" y="163"/>
                  </a:cubicBezTo>
                  <a:close/>
                  <a:moveTo>
                    <a:pt x="150" y="167"/>
                  </a:moveTo>
                  <a:cubicBezTo>
                    <a:pt x="151" y="166"/>
                    <a:pt x="152" y="163"/>
                    <a:pt x="150" y="162"/>
                  </a:cubicBezTo>
                  <a:cubicBezTo>
                    <a:pt x="149" y="163"/>
                    <a:pt x="148" y="166"/>
                    <a:pt x="150" y="167"/>
                  </a:cubicBezTo>
                  <a:close/>
                  <a:moveTo>
                    <a:pt x="131" y="166"/>
                  </a:moveTo>
                  <a:cubicBezTo>
                    <a:pt x="131" y="166"/>
                    <a:pt x="132" y="167"/>
                    <a:pt x="133" y="167"/>
                  </a:cubicBezTo>
                  <a:cubicBezTo>
                    <a:pt x="133" y="165"/>
                    <a:pt x="134" y="165"/>
                    <a:pt x="134" y="163"/>
                  </a:cubicBezTo>
                  <a:cubicBezTo>
                    <a:pt x="134" y="163"/>
                    <a:pt x="134" y="163"/>
                    <a:pt x="133" y="162"/>
                  </a:cubicBezTo>
                  <a:cubicBezTo>
                    <a:pt x="132" y="164"/>
                    <a:pt x="131" y="164"/>
                    <a:pt x="131" y="166"/>
                  </a:cubicBezTo>
                  <a:close/>
                  <a:moveTo>
                    <a:pt x="127" y="168"/>
                  </a:moveTo>
                  <a:cubicBezTo>
                    <a:pt x="128" y="166"/>
                    <a:pt x="129" y="166"/>
                    <a:pt x="129" y="165"/>
                  </a:cubicBezTo>
                  <a:cubicBezTo>
                    <a:pt x="129" y="164"/>
                    <a:pt x="129" y="163"/>
                    <a:pt x="128" y="164"/>
                  </a:cubicBezTo>
                  <a:cubicBezTo>
                    <a:pt x="127" y="164"/>
                    <a:pt x="126" y="167"/>
                    <a:pt x="127" y="168"/>
                  </a:cubicBezTo>
                  <a:close/>
                  <a:moveTo>
                    <a:pt x="145" y="167"/>
                  </a:moveTo>
                  <a:cubicBezTo>
                    <a:pt x="145" y="166"/>
                    <a:pt x="146" y="165"/>
                    <a:pt x="146" y="164"/>
                  </a:cubicBezTo>
                  <a:cubicBezTo>
                    <a:pt x="146" y="164"/>
                    <a:pt x="146" y="164"/>
                    <a:pt x="145" y="164"/>
                  </a:cubicBezTo>
                  <a:cubicBezTo>
                    <a:pt x="145" y="165"/>
                    <a:pt x="143" y="166"/>
                    <a:pt x="145" y="167"/>
                  </a:cubicBezTo>
                  <a:close/>
                  <a:moveTo>
                    <a:pt x="158" y="169"/>
                  </a:moveTo>
                  <a:cubicBezTo>
                    <a:pt x="158" y="167"/>
                    <a:pt x="159" y="166"/>
                    <a:pt x="158" y="164"/>
                  </a:cubicBezTo>
                  <a:cubicBezTo>
                    <a:pt x="158" y="166"/>
                    <a:pt x="155" y="168"/>
                    <a:pt x="158" y="169"/>
                  </a:cubicBezTo>
                  <a:close/>
                  <a:moveTo>
                    <a:pt x="163" y="168"/>
                  </a:moveTo>
                  <a:cubicBezTo>
                    <a:pt x="163" y="166"/>
                    <a:pt x="164" y="166"/>
                    <a:pt x="164" y="165"/>
                  </a:cubicBezTo>
                  <a:cubicBezTo>
                    <a:pt x="164" y="165"/>
                    <a:pt x="163" y="164"/>
                    <a:pt x="163" y="164"/>
                  </a:cubicBezTo>
                  <a:cubicBezTo>
                    <a:pt x="162" y="165"/>
                    <a:pt x="160" y="168"/>
                    <a:pt x="163" y="168"/>
                  </a:cubicBezTo>
                  <a:close/>
                  <a:moveTo>
                    <a:pt x="140" y="169"/>
                  </a:moveTo>
                  <a:cubicBezTo>
                    <a:pt x="141" y="168"/>
                    <a:pt x="142" y="165"/>
                    <a:pt x="140" y="164"/>
                  </a:cubicBezTo>
                  <a:cubicBezTo>
                    <a:pt x="139" y="166"/>
                    <a:pt x="138" y="168"/>
                    <a:pt x="140" y="169"/>
                  </a:cubicBezTo>
                  <a:close/>
                  <a:moveTo>
                    <a:pt x="121" y="168"/>
                  </a:moveTo>
                  <a:cubicBezTo>
                    <a:pt x="123" y="169"/>
                    <a:pt x="123" y="167"/>
                    <a:pt x="124" y="166"/>
                  </a:cubicBezTo>
                  <a:cubicBezTo>
                    <a:pt x="123" y="165"/>
                    <a:pt x="122" y="167"/>
                    <a:pt x="121" y="168"/>
                  </a:cubicBezTo>
                  <a:close/>
                  <a:moveTo>
                    <a:pt x="133" y="169"/>
                  </a:moveTo>
                  <a:cubicBezTo>
                    <a:pt x="134" y="169"/>
                    <a:pt x="133" y="170"/>
                    <a:pt x="134" y="170"/>
                  </a:cubicBezTo>
                  <a:cubicBezTo>
                    <a:pt x="135" y="169"/>
                    <a:pt x="138" y="166"/>
                    <a:pt x="135" y="165"/>
                  </a:cubicBezTo>
                  <a:cubicBezTo>
                    <a:pt x="135" y="167"/>
                    <a:pt x="133" y="168"/>
                    <a:pt x="133" y="169"/>
                  </a:cubicBezTo>
                  <a:close/>
                  <a:moveTo>
                    <a:pt x="151" y="169"/>
                  </a:moveTo>
                  <a:cubicBezTo>
                    <a:pt x="152" y="170"/>
                    <a:pt x="152" y="170"/>
                    <a:pt x="153" y="170"/>
                  </a:cubicBezTo>
                  <a:cubicBezTo>
                    <a:pt x="155" y="169"/>
                    <a:pt x="155" y="167"/>
                    <a:pt x="153" y="166"/>
                  </a:cubicBezTo>
                  <a:cubicBezTo>
                    <a:pt x="152" y="167"/>
                    <a:pt x="152" y="167"/>
                    <a:pt x="151" y="169"/>
                  </a:cubicBezTo>
                  <a:close/>
                  <a:moveTo>
                    <a:pt x="146" y="170"/>
                  </a:moveTo>
                  <a:cubicBezTo>
                    <a:pt x="146" y="170"/>
                    <a:pt x="146" y="171"/>
                    <a:pt x="147" y="171"/>
                  </a:cubicBezTo>
                  <a:cubicBezTo>
                    <a:pt x="148" y="171"/>
                    <a:pt x="148" y="169"/>
                    <a:pt x="149" y="168"/>
                  </a:cubicBezTo>
                  <a:cubicBezTo>
                    <a:pt x="148" y="168"/>
                    <a:pt x="148" y="167"/>
                    <a:pt x="147" y="167"/>
                  </a:cubicBezTo>
                  <a:cubicBezTo>
                    <a:pt x="147" y="168"/>
                    <a:pt x="146" y="169"/>
                    <a:pt x="146" y="170"/>
                  </a:cubicBezTo>
                  <a:close/>
                  <a:moveTo>
                    <a:pt x="181" y="167"/>
                  </a:moveTo>
                  <a:cubicBezTo>
                    <a:pt x="179" y="168"/>
                    <a:pt x="177" y="169"/>
                    <a:pt x="176" y="170"/>
                  </a:cubicBezTo>
                  <a:cubicBezTo>
                    <a:pt x="180" y="176"/>
                    <a:pt x="185" y="182"/>
                    <a:pt x="191" y="187"/>
                  </a:cubicBezTo>
                  <a:cubicBezTo>
                    <a:pt x="190" y="188"/>
                    <a:pt x="191" y="188"/>
                    <a:pt x="191" y="189"/>
                  </a:cubicBezTo>
                  <a:cubicBezTo>
                    <a:pt x="191" y="189"/>
                    <a:pt x="192" y="189"/>
                    <a:pt x="193" y="189"/>
                  </a:cubicBezTo>
                  <a:cubicBezTo>
                    <a:pt x="194" y="193"/>
                    <a:pt x="198" y="195"/>
                    <a:pt x="199" y="198"/>
                  </a:cubicBezTo>
                  <a:cubicBezTo>
                    <a:pt x="200" y="198"/>
                    <a:pt x="200" y="198"/>
                    <a:pt x="201" y="199"/>
                  </a:cubicBezTo>
                  <a:cubicBezTo>
                    <a:pt x="201" y="202"/>
                    <a:pt x="206" y="203"/>
                    <a:pt x="207" y="206"/>
                  </a:cubicBezTo>
                  <a:cubicBezTo>
                    <a:pt x="208" y="207"/>
                    <a:pt x="209" y="208"/>
                    <a:pt x="210" y="208"/>
                  </a:cubicBezTo>
                  <a:cubicBezTo>
                    <a:pt x="210" y="209"/>
                    <a:pt x="210" y="210"/>
                    <a:pt x="210" y="211"/>
                  </a:cubicBezTo>
                  <a:cubicBezTo>
                    <a:pt x="214" y="213"/>
                    <a:pt x="219" y="215"/>
                    <a:pt x="224" y="217"/>
                  </a:cubicBezTo>
                  <a:cubicBezTo>
                    <a:pt x="211" y="199"/>
                    <a:pt x="196" y="183"/>
                    <a:pt x="181" y="167"/>
                  </a:cubicBezTo>
                  <a:close/>
                  <a:moveTo>
                    <a:pt x="129" y="170"/>
                  </a:moveTo>
                  <a:cubicBezTo>
                    <a:pt x="131" y="171"/>
                    <a:pt x="132" y="168"/>
                    <a:pt x="130" y="167"/>
                  </a:cubicBezTo>
                  <a:cubicBezTo>
                    <a:pt x="130" y="168"/>
                    <a:pt x="128" y="168"/>
                    <a:pt x="129" y="170"/>
                  </a:cubicBezTo>
                  <a:close/>
                  <a:moveTo>
                    <a:pt x="124" y="172"/>
                  </a:moveTo>
                  <a:cubicBezTo>
                    <a:pt x="125" y="171"/>
                    <a:pt x="126" y="170"/>
                    <a:pt x="126" y="169"/>
                  </a:cubicBezTo>
                  <a:cubicBezTo>
                    <a:pt x="126" y="169"/>
                    <a:pt x="126" y="168"/>
                    <a:pt x="125" y="167"/>
                  </a:cubicBezTo>
                  <a:cubicBezTo>
                    <a:pt x="124" y="169"/>
                    <a:pt x="122" y="171"/>
                    <a:pt x="124" y="172"/>
                  </a:cubicBezTo>
                  <a:close/>
                  <a:moveTo>
                    <a:pt x="166" y="172"/>
                  </a:moveTo>
                  <a:cubicBezTo>
                    <a:pt x="166" y="172"/>
                    <a:pt x="166" y="171"/>
                    <a:pt x="167" y="170"/>
                  </a:cubicBezTo>
                  <a:cubicBezTo>
                    <a:pt x="167" y="169"/>
                    <a:pt x="166" y="168"/>
                    <a:pt x="165" y="168"/>
                  </a:cubicBezTo>
                  <a:cubicBezTo>
                    <a:pt x="163" y="169"/>
                    <a:pt x="163" y="171"/>
                    <a:pt x="166" y="172"/>
                  </a:cubicBezTo>
                  <a:close/>
                  <a:moveTo>
                    <a:pt x="136" y="172"/>
                  </a:moveTo>
                  <a:cubicBezTo>
                    <a:pt x="137" y="173"/>
                    <a:pt x="136" y="174"/>
                    <a:pt x="137" y="174"/>
                  </a:cubicBezTo>
                  <a:cubicBezTo>
                    <a:pt x="138" y="173"/>
                    <a:pt x="140" y="170"/>
                    <a:pt x="137" y="168"/>
                  </a:cubicBezTo>
                  <a:cubicBezTo>
                    <a:pt x="138" y="170"/>
                    <a:pt x="136" y="170"/>
                    <a:pt x="136" y="172"/>
                  </a:cubicBezTo>
                  <a:close/>
                  <a:moveTo>
                    <a:pt x="159" y="171"/>
                  </a:moveTo>
                  <a:cubicBezTo>
                    <a:pt x="159" y="172"/>
                    <a:pt x="160" y="172"/>
                    <a:pt x="161" y="172"/>
                  </a:cubicBezTo>
                  <a:cubicBezTo>
                    <a:pt x="161" y="171"/>
                    <a:pt x="162" y="169"/>
                    <a:pt x="160" y="168"/>
                  </a:cubicBezTo>
                  <a:cubicBezTo>
                    <a:pt x="160" y="169"/>
                    <a:pt x="159" y="170"/>
                    <a:pt x="159" y="171"/>
                  </a:cubicBezTo>
                  <a:close/>
                  <a:moveTo>
                    <a:pt x="142" y="172"/>
                  </a:moveTo>
                  <a:cubicBezTo>
                    <a:pt x="142" y="171"/>
                    <a:pt x="144" y="171"/>
                    <a:pt x="143" y="169"/>
                  </a:cubicBezTo>
                  <a:cubicBezTo>
                    <a:pt x="143" y="169"/>
                    <a:pt x="143" y="168"/>
                    <a:pt x="143" y="168"/>
                  </a:cubicBezTo>
                  <a:cubicBezTo>
                    <a:pt x="142" y="170"/>
                    <a:pt x="140" y="171"/>
                    <a:pt x="142" y="172"/>
                  </a:cubicBezTo>
                  <a:close/>
                  <a:moveTo>
                    <a:pt x="119" y="176"/>
                  </a:moveTo>
                  <a:cubicBezTo>
                    <a:pt x="119" y="173"/>
                    <a:pt x="121" y="172"/>
                    <a:pt x="121" y="170"/>
                  </a:cubicBezTo>
                  <a:cubicBezTo>
                    <a:pt x="121" y="170"/>
                    <a:pt x="121" y="170"/>
                    <a:pt x="121" y="170"/>
                  </a:cubicBezTo>
                  <a:cubicBezTo>
                    <a:pt x="120" y="171"/>
                    <a:pt x="116" y="175"/>
                    <a:pt x="119" y="176"/>
                  </a:cubicBezTo>
                  <a:close/>
                  <a:moveTo>
                    <a:pt x="131" y="173"/>
                  </a:moveTo>
                  <a:cubicBezTo>
                    <a:pt x="131" y="173"/>
                    <a:pt x="131" y="174"/>
                    <a:pt x="132" y="174"/>
                  </a:cubicBezTo>
                  <a:cubicBezTo>
                    <a:pt x="133" y="173"/>
                    <a:pt x="133" y="172"/>
                    <a:pt x="134" y="172"/>
                  </a:cubicBezTo>
                  <a:cubicBezTo>
                    <a:pt x="133" y="171"/>
                    <a:pt x="133" y="170"/>
                    <a:pt x="132" y="170"/>
                  </a:cubicBezTo>
                  <a:cubicBezTo>
                    <a:pt x="132" y="171"/>
                    <a:pt x="131" y="172"/>
                    <a:pt x="131" y="173"/>
                  </a:cubicBezTo>
                  <a:close/>
                  <a:moveTo>
                    <a:pt x="155" y="173"/>
                  </a:moveTo>
                  <a:cubicBezTo>
                    <a:pt x="156" y="173"/>
                    <a:pt x="157" y="171"/>
                    <a:pt x="156" y="170"/>
                  </a:cubicBezTo>
                  <a:cubicBezTo>
                    <a:pt x="156" y="171"/>
                    <a:pt x="154" y="172"/>
                    <a:pt x="155" y="173"/>
                  </a:cubicBezTo>
                  <a:close/>
                  <a:moveTo>
                    <a:pt x="150" y="176"/>
                  </a:moveTo>
                  <a:cubicBezTo>
                    <a:pt x="151" y="175"/>
                    <a:pt x="152" y="174"/>
                    <a:pt x="152" y="172"/>
                  </a:cubicBezTo>
                  <a:cubicBezTo>
                    <a:pt x="151" y="172"/>
                    <a:pt x="152" y="170"/>
                    <a:pt x="150" y="170"/>
                  </a:cubicBezTo>
                  <a:cubicBezTo>
                    <a:pt x="149" y="173"/>
                    <a:pt x="148" y="175"/>
                    <a:pt x="150" y="176"/>
                  </a:cubicBezTo>
                  <a:close/>
                  <a:moveTo>
                    <a:pt x="126" y="176"/>
                  </a:moveTo>
                  <a:cubicBezTo>
                    <a:pt x="127" y="176"/>
                    <a:pt x="128" y="174"/>
                    <a:pt x="129" y="172"/>
                  </a:cubicBezTo>
                  <a:cubicBezTo>
                    <a:pt x="128" y="172"/>
                    <a:pt x="128" y="171"/>
                    <a:pt x="127" y="171"/>
                  </a:cubicBezTo>
                  <a:cubicBezTo>
                    <a:pt x="126" y="173"/>
                    <a:pt x="125" y="175"/>
                    <a:pt x="126" y="176"/>
                  </a:cubicBezTo>
                  <a:close/>
                  <a:moveTo>
                    <a:pt x="143" y="174"/>
                  </a:moveTo>
                  <a:cubicBezTo>
                    <a:pt x="143" y="175"/>
                    <a:pt x="144" y="176"/>
                    <a:pt x="145" y="176"/>
                  </a:cubicBezTo>
                  <a:cubicBezTo>
                    <a:pt x="146" y="175"/>
                    <a:pt x="147" y="172"/>
                    <a:pt x="145" y="171"/>
                  </a:cubicBezTo>
                  <a:cubicBezTo>
                    <a:pt x="145" y="173"/>
                    <a:pt x="143" y="173"/>
                    <a:pt x="143" y="174"/>
                  </a:cubicBezTo>
                  <a:close/>
                  <a:moveTo>
                    <a:pt x="162" y="174"/>
                  </a:moveTo>
                  <a:cubicBezTo>
                    <a:pt x="162" y="175"/>
                    <a:pt x="163" y="176"/>
                    <a:pt x="164" y="176"/>
                  </a:cubicBezTo>
                  <a:cubicBezTo>
                    <a:pt x="164" y="175"/>
                    <a:pt x="165" y="175"/>
                    <a:pt x="165" y="174"/>
                  </a:cubicBezTo>
                  <a:cubicBezTo>
                    <a:pt x="164" y="173"/>
                    <a:pt x="164" y="172"/>
                    <a:pt x="163" y="172"/>
                  </a:cubicBezTo>
                  <a:cubicBezTo>
                    <a:pt x="163" y="172"/>
                    <a:pt x="162" y="173"/>
                    <a:pt x="162" y="174"/>
                  </a:cubicBezTo>
                  <a:close/>
                  <a:moveTo>
                    <a:pt x="177" y="182"/>
                  </a:moveTo>
                  <a:cubicBezTo>
                    <a:pt x="181" y="185"/>
                    <a:pt x="184" y="191"/>
                    <a:pt x="188" y="195"/>
                  </a:cubicBezTo>
                  <a:cubicBezTo>
                    <a:pt x="188" y="195"/>
                    <a:pt x="188" y="195"/>
                    <a:pt x="188" y="195"/>
                  </a:cubicBezTo>
                  <a:cubicBezTo>
                    <a:pt x="191" y="197"/>
                    <a:pt x="193" y="202"/>
                    <a:pt x="197" y="203"/>
                  </a:cubicBezTo>
                  <a:cubicBezTo>
                    <a:pt x="197" y="205"/>
                    <a:pt x="199" y="205"/>
                    <a:pt x="198" y="207"/>
                  </a:cubicBezTo>
                  <a:cubicBezTo>
                    <a:pt x="202" y="207"/>
                    <a:pt x="204" y="209"/>
                    <a:pt x="208" y="210"/>
                  </a:cubicBezTo>
                  <a:cubicBezTo>
                    <a:pt x="205" y="206"/>
                    <a:pt x="201" y="203"/>
                    <a:pt x="198" y="199"/>
                  </a:cubicBezTo>
                  <a:cubicBezTo>
                    <a:pt x="193" y="192"/>
                    <a:pt x="188" y="187"/>
                    <a:pt x="183" y="181"/>
                  </a:cubicBezTo>
                  <a:cubicBezTo>
                    <a:pt x="180" y="178"/>
                    <a:pt x="178" y="174"/>
                    <a:pt x="174" y="172"/>
                  </a:cubicBezTo>
                  <a:cubicBezTo>
                    <a:pt x="174" y="172"/>
                    <a:pt x="174" y="172"/>
                    <a:pt x="174" y="172"/>
                  </a:cubicBezTo>
                  <a:cubicBezTo>
                    <a:pt x="175" y="175"/>
                    <a:pt x="176" y="178"/>
                    <a:pt x="177" y="182"/>
                  </a:cubicBezTo>
                  <a:close/>
                  <a:moveTo>
                    <a:pt x="167" y="176"/>
                  </a:moveTo>
                  <a:cubicBezTo>
                    <a:pt x="169" y="175"/>
                    <a:pt x="169" y="174"/>
                    <a:pt x="169" y="173"/>
                  </a:cubicBezTo>
                  <a:cubicBezTo>
                    <a:pt x="168" y="171"/>
                    <a:pt x="166" y="174"/>
                    <a:pt x="167" y="176"/>
                  </a:cubicBezTo>
                  <a:close/>
                  <a:moveTo>
                    <a:pt x="156" y="175"/>
                  </a:moveTo>
                  <a:cubicBezTo>
                    <a:pt x="157" y="176"/>
                    <a:pt x="157" y="177"/>
                    <a:pt x="158" y="177"/>
                  </a:cubicBezTo>
                  <a:cubicBezTo>
                    <a:pt x="159" y="176"/>
                    <a:pt x="159" y="175"/>
                    <a:pt x="159" y="174"/>
                  </a:cubicBezTo>
                  <a:cubicBezTo>
                    <a:pt x="159" y="173"/>
                    <a:pt x="158" y="173"/>
                    <a:pt x="158" y="172"/>
                  </a:cubicBezTo>
                  <a:cubicBezTo>
                    <a:pt x="157" y="174"/>
                    <a:pt x="156" y="174"/>
                    <a:pt x="156" y="175"/>
                  </a:cubicBezTo>
                  <a:close/>
                  <a:moveTo>
                    <a:pt x="120" y="178"/>
                  </a:moveTo>
                  <a:cubicBezTo>
                    <a:pt x="120" y="178"/>
                    <a:pt x="120" y="179"/>
                    <a:pt x="121" y="179"/>
                  </a:cubicBezTo>
                  <a:cubicBezTo>
                    <a:pt x="122" y="178"/>
                    <a:pt x="122" y="176"/>
                    <a:pt x="124" y="174"/>
                  </a:cubicBezTo>
                  <a:cubicBezTo>
                    <a:pt x="123" y="174"/>
                    <a:pt x="123" y="173"/>
                    <a:pt x="123" y="173"/>
                  </a:cubicBezTo>
                  <a:cubicBezTo>
                    <a:pt x="121" y="174"/>
                    <a:pt x="120" y="176"/>
                    <a:pt x="120" y="178"/>
                  </a:cubicBezTo>
                  <a:close/>
                  <a:moveTo>
                    <a:pt x="138" y="177"/>
                  </a:moveTo>
                  <a:cubicBezTo>
                    <a:pt x="140" y="177"/>
                    <a:pt x="140" y="175"/>
                    <a:pt x="141" y="174"/>
                  </a:cubicBezTo>
                  <a:cubicBezTo>
                    <a:pt x="140" y="174"/>
                    <a:pt x="140" y="173"/>
                    <a:pt x="140" y="173"/>
                  </a:cubicBezTo>
                  <a:cubicBezTo>
                    <a:pt x="140" y="175"/>
                    <a:pt x="138" y="176"/>
                    <a:pt x="138" y="177"/>
                  </a:cubicBezTo>
                  <a:close/>
                  <a:moveTo>
                    <a:pt x="134" y="179"/>
                  </a:moveTo>
                  <a:cubicBezTo>
                    <a:pt x="135" y="178"/>
                    <a:pt x="136" y="177"/>
                    <a:pt x="136" y="176"/>
                  </a:cubicBezTo>
                  <a:cubicBezTo>
                    <a:pt x="136" y="175"/>
                    <a:pt x="135" y="174"/>
                    <a:pt x="135" y="173"/>
                  </a:cubicBezTo>
                  <a:cubicBezTo>
                    <a:pt x="133" y="175"/>
                    <a:pt x="132" y="177"/>
                    <a:pt x="134" y="179"/>
                  </a:cubicBezTo>
                  <a:close/>
                  <a:moveTo>
                    <a:pt x="127" y="178"/>
                  </a:moveTo>
                  <a:cubicBezTo>
                    <a:pt x="128" y="178"/>
                    <a:pt x="128" y="179"/>
                    <a:pt x="129" y="180"/>
                  </a:cubicBezTo>
                  <a:cubicBezTo>
                    <a:pt x="129" y="178"/>
                    <a:pt x="131" y="177"/>
                    <a:pt x="131" y="176"/>
                  </a:cubicBezTo>
                  <a:cubicBezTo>
                    <a:pt x="130" y="175"/>
                    <a:pt x="130" y="174"/>
                    <a:pt x="130" y="174"/>
                  </a:cubicBezTo>
                  <a:cubicBezTo>
                    <a:pt x="129" y="176"/>
                    <a:pt x="128" y="177"/>
                    <a:pt x="127" y="178"/>
                  </a:cubicBezTo>
                  <a:close/>
                  <a:moveTo>
                    <a:pt x="152" y="178"/>
                  </a:moveTo>
                  <a:cubicBezTo>
                    <a:pt x="153" y="178"/>
                    <a:pt x="154" y="176"/>
                    <a:pt x="154" y="175"/>
                  </a:cubicBezTo>
                  <a:cubicBezTo>
                    <a:pt x="153" y="176"/>
                    <a:pt x="152" y="176"/>
                    <a:pt x="152" y="178"/>
                  </a:cubicBezTo>
                  <a:close/>
                  <a:moveTo>
                    <a:pt x="146" y="179"/>
                  </a:moveTo>
                  <a:cubicBezTo>
                    <a:pt x="147" y="179"/>
                    <a:pt x="147" y="180"/>
                    <a:pt x="147" y="181"/>
                  </a:cubicBezTo>
                  <a:cubicBezTo>
                    <a:pt x="149" y="181"/>
                    <a:pt x="149" y="179"/>
                    <a:pt x="150" y="178"/>
                  </a:cubicBezTo>
                  <a:cubicBezTo>
                    <a:pt x="148" y="177"/>
                    <a:pt x="149" y="176"/>
                    <a:pt x="148" y="175"/>
                  </a:cubicBezTo>
                  <a:cubicBezTo>
                    <a:pt x="146" y="176"/>
                    <a:pt x="147" y="177"/>
                    <a:pt x="146" y="179"/>
                  </a:cubicBezTo>
                  <a:close/>
                  <a:moveTo>
                    <a:pt x="170" y="180"/>
                  </a:moveTo>
                  <a:cubicBezTo>
                    <a:pt x="172" y="179"/>
                    <a:pt x="172" y="176"/>
                    <a:pt x="170" y="176"/>
                  </a:cubicBezTo>
                  <a:cubicBezTo>
                    <a:pt x="169" y="177"/>
                    <a:pt x="168" y="179"/>
                    <a:pt x="170" y="180"/>
                  </a:cubicBezTo>
                  <a:close/>
                  <a:moveTo>
                    <a:pt x="115" y="181"/>
                  </a:moveTo>
                  <a:cubicBezTo>
                    <a:pt x="117" y="180"/>
                    <a:pt x="118" y="178"/>
                    <a:pt x="118" y="176"/>
                  </a:cubicBezTo>
                  <a:cubicBezTo>
                    <a:pt x="117" y="176"/>
                    <a:pt x="117" y="176"/>
                    <a:pt x="117" y="176"/>
                  </a:cubicBezTo>
                  <a:cubicBezTo>
                    <a:pt x="117" y="178"/>
                    <a:pt x="115" y="179"/>
                    <a:pt x="115" y="181"/>
                  </a:cubicBezTo>
                  <a:close/>
                  <a:moveTo>
                    <a:pt x="140" y="179"/>
                  </a:moveTo>
                  <a:cubicBezTo>
                    <a:pt x="141" y="183"/>
                    <a:pt x="145" y="177"/>
                    <a:pt x="142" y="176"/>
                  </a:cubicBezTo>
                  <a:cubicBezTo>
                    <a:pt x="142" y="177"/>
                    <a:pt x="141" y="178"/>
                    <a:pt x="140" y="179"/>
                  </a:cubicBezTo>
                  <a:close/>
                  <a:moveTo>
                    <a:pt x="159" y="179"/>
                  </a:moveTo>
                  <a:cubicBezTo>
                    <a:pt x="159" y="180"/>
                    <a:pt x="160" y="181"/>
                    <a:pt x="161" y="181"/>
                  </a:cubicBezTo>
                  <a:cubicBezTo>
                    <a:pt x="161" y="180"/>
                    <a:pt x="163" y="180"/>
                    <a:pt x="163" y="178"/>
                  </a:cubicBezTo>
                  <a:cubicBezTo>
                    <a:pt x="162" y="177"/>
                    <a:pt x="162" y="177"/>
                    <a:pt x="161" y="176"/>
                  </a:cubicBezTo>
                  <a:cubicBezTo>
                    <a:pt x="161" y="176"/>
                    <a:pt x="161" y="176"/>
                    <a:pt x="160" y="176"/>
                  </a:cubicBezTo>
                  <a:cubicBezTo>
                    <a:pt x="160" y="177"/>
                    <a:pt x="159" y="178"/>
                    <a:pt x="159" y="179"/>
                  </a:cubicBezTo>
                  <a:close/>
                  <a:moveTo>
                    <a:pt x="123" y="182"/>
                  </a:moveTo>
                  <a:cubicBezTo>
                    <a:pt x="124" y="181"/>
                    <a:pt x="125" y="179"/>
                    <a:pt x="126" y="178"/>
                  </a:cubicBezTo>
                  <a:cubicBezTo>
                    <a:pt x="125" y="177"/>
                    <a:pt x="126" y="176"/>
                    <a:pt x="124" y="176"/>
                  </a:cubicBezTo>
                  <a:cubicBezTo>
                    <a:pt x="124" y="178"/>
                    <a:pt x="121" y="180"/>
                    <a:pt x="123" y="182"/>
                  </a:cubicBezTo>
                  <a:close/>
                  <a:moveTo>
                    <a:pt x="165" y="179"/>
                  </a:moveTo>
                  <a:cubicBezTo>
                    <a:pt x="166" y="179"/>
                    <a:pt x="166" y="179"/>
                    <a:pt x="166" y="180"/>
                  </a:cubicBezTo>
                  <a:cubicBezTo>
                    <a:pt x="167" y="179"/>
                    <a:pt x="167" y="176"/>
                    <a:pt x="166" y="176"/>
                  </a:cubicBezTo>
                  <a:cubicBezTo>
                    <a:pt x="166" y="177"/>
                    <a:pt x="165" y="177"/>
                    <a:pt x="165" y="179"/>
                  </a:cubicBezTo>
                  <a:close/>
                  <a:moveTo>
                    <a:pt x="155" y="183"/>
                  </a:moveTo>
                  <a:cubicBezTo>
                    <a:pt x="155" y="181"/>
                    <a:pt x="156" y="181"/>
                    <a:pt x="157" y="179"/>
                  </a:cubicBezTo>
                  <a:cubicBezTo>
                    <a:pt x="156" y="178"/>
                    <a:pt x="156" y="177"/>
                    <a:pt x="155" y="177"/>
                  </a:cubicBezTo>
                  <a:cubicBezTo>
                    <a:pt x="155" y="179"/>
                    <a:pt x="152" y="181"/>
                    <a:pt x="155" y="183"/>
                  </a:cubicBezTo>
                  <a:close/>
                  <a:moveTo>
                    <a:pt x="135" y="180"/>
                  </a:moveTo>
                  <a:cubicBezTo>
                    <a:pt x="136" y="181"/>
                    <a:pt x="135" y="182"/>
                    <a:pt x="136" y="183"/>
                  </a:cubicBezTo>
                  <a:cubicBezTo>
                    <a:pt x="137" y="181"/>
                    <a:pt x="138" y="180"/>
                    <a:pt x="138" y="179"/>
                  </a:cubicBezTo>
                  <a:cubicBezTo>
                    <a:pt x="138" y="178"/>
                    <a:pt x="138" y="178"/>
                    <a:pt x="137" y="178"/>
                  </a:cubicBezTo>
                  <a:cubicBezTo>
                    <a:pt x="137" y="179"/>
                    <a:pt x="136" y="180"/>
                    <a:pt x="135" y="180"/>
                  </a:cubicBezTo>
                  <a:close/>
                  <a:moveTo>
                    <a:pt x="130" y="182"/>
                  </a:moveTo>
                  <a:cubicBezTo>
                    <a:pt x="131" y="182"/>
                    <a:pt x="131" y="183"/>
                    <a:pt x="132" y="184"/>
                  </a:cubicBezTo>
                  <a:cubicBezTo>
                    <a:pt x="133" y="182"/>
                    <a:pt x="135" y="179"/>
                    <a:pt x="132" y="178"/>
                  </a:cubicBezTo>
                  <a:cubicBezTo>
                    <a:pt x="131" y="179"/>
                    <a:pt x="131" y="180"/>
                    <a:pt x="130" y="182"/>
                  </a:cubicBezTo>
                  <a:close/>
                  <a:moveTo>
                    <a:pt x="124" y="184"/>
                  </a:moveTo>
                  <a:cubicBezTo>
                    <a:pt x="124" y="185"/>
                    <a:pt x="124" y="186"/>
                    <a:pt x="125" y="186"/>
                  </a:cubicBezTo>
                  <a:cubicBezTo>
                    <a:pt x="126" y="184"/>
                    <a:pt x="130" y="181"/>
                    <a:pt x="127" y="179"/>
                  </a:cubicBezTo>
                  <a:cubicBezTo>
                    <a:pt x="126" y="181"/>
                    <a:pt x="124" y="182"/>
                    <a:pt x="124" y="184"/>
                  </a:cubicBezTo>
                  <a:close/>
                  <a:moveTo>
                    <a:pt x="117" y="183"/>
                  </a:moveTo>
                  <a:cubicBezTo>
                    <a:pt x="119" y="185"/>
                    <a:pt x="116" y="186"/>
                    <a:pt x="116" y="188"/>
                  </a:cubicBezTo>
                  <a:cubicBezTo>
                    <a:pt x="118" y="186"/>
                    <a:pt x="120" y="182"/>
                    <a:pt x="120" y="180"/>
                  </a:cubicBezTo>
                  <a:cubicBezTo>
                    <a:pt x="117" y="179"/>
                    <a:pt x="119" y="182"/>
                    <a:pt x="117" y="183"/>
                  </a:cubicBezTo>
                  <a:close/>
                  <a:moveTo>
                    <a:pt x="150" y="180"/>
                  </a:moveTo>
                  <a:cubicBezTo>
                    <a:pt x="150" y="182"/>
                    <a:pt x="149" y="182"/>
                    <a:pt x="150" y="183"/>
                  </a:cubicBezTo>
                  <a:cubicBezTo>
                    <a:pt x="151" y="183"/>
                    <a:pt x="152" y="180"/>
                    <a:pt x="151" y="180"/>
                  </a:cubicBezTo>
                  <a:cubicBezTo>
                    <a:pt x="151" y="180"/>
                    <a:pt x="150" y="180"/>
                    <a:pt x="150" y="180"/>
                  </a:cubicBezTo>
                  <a:close/>
                  <a:moveTo>
                    <a:pt x="143" y="183"/>
                  </a:moveTo>
                  <a:cubicBezTo>
                    <a:pt x="144" y="184"/>
                    <a:pt x="144" y="186"/>
                    <a:pt x="145" y="185"/>
                  </a:cubicBezTo>
                  <a:cubicBezTo>
                    <a:pt x="145" y="184"/>
                    <a:pt x="147" y="184"/>
                    <a:pt x="147" y="183"/>
                  </a:cubicBezTo>
                  <a:cubicBezTo>
                    <a:pt x="146" y="182"/>
                    <a:pt x="145" y="180"/>
                    <a:pt x="144" y="180"/>
                  </a:cubicBezTo>
                  <a:cubicBezTo>
                    <a:pt x="144" y="181"/>
                    <a:pt x="144" y="182"/>
                    <a:pt x="143" y="183"/>
                  </a:cubicBezTo>
                  <a:close/>
                  <a:moveTo>
                    <a:pt x="162" y="184"/>
                  </a:moveTo>
                  <a:cubicBezTo>
                    <a:pt x="165" y="186"/>
                    <a:pt x="164" y="183"/>
                    <a:pt x="165" y="182"/>
                  </a:cubicBezTo>
                  <a:cubicBezTo>
                    <a:pt x="165" y="181"/>
                    <a:pt x="165" y="180"/>
                    <a:pt x="164" y="180"/>
                  </a:cubicBezTo>
                  <a:cubicBezTo>
                    <a:pt x="164" y="182"/>
                    <a:pt x="162" y="182"/>
                    <a:pt x="162" y="184"/>
                  </a:cubicBezTo>
                  <a:close/>
                  <a:moveTo>
                    <a:pt x="167" y="181"/>
                  </a:moveTo>
                  <a:cubicBezTo>
                    <a:pt x="167" y="182"/>
                    <a:pt x="168" y="183"/>
                    <a:pt x="169" y="183"/>
                  </a:cubicBezTo>
                  <a:cubicBezTo>
                    <a:pt x="169" y="182"/>
                    <a:pt x="169" y="180"/>
                    <a:pt x="168" y="180"/>
                  </a:cubicBezTo>
                  <a:cubicBezTo>
                    <a:pt x="168" y="180"/>
                    <a:pt x="168" y="181"/>
                    <a:pt x="167" y="181"/>
                  </a:cubicBezTo>
                  <a:close/>
                  <a:moveTo>
                    <a:pt x="172" y="182"/>
                  </a:moveTo>
                  <a:cubicBezTo>
                    <a:pt x="172" y="183"/>
                    <a:pt x="172" y="184"/>
                    <a:pt x="173" y="184"/>
                  </a:cubicBezTo>
                  <a:cubicBezTo>
                    <a:pt x="173" y="183"/>
                    <a:pt x="174" y="181"/>
                    <a:pt x="172" y="180"/>
                  </a:cubicBezTo>
                  <a:cubicBezTo>
                    <a:pt x="173" y="181"/>
                    <a:pt x="171" y="181"/>
                    <a:pt x="172" y="182"/>
                  </a:cubicBezTo>
                  <a:close/>
                  <a:moveTo>
                    <a:pt x="159" y="186"/>
                  </a:moveTo>
                  <a:cubicBezTo>
                    <a:pt x="159" y="185"/>
                    <a:pt x="160" y="185"/>
                    <a:pt x="160" y="183"/>
                  </a:cubicBezTo>
                  <a:cubicBezTo>
                    <a:pt x="159" y="183"/>
                    <a:pt x="159" y="181"/>
                    <a:pt x="158" y="181"/>
                  </a:cubicBezTo>
                  <a:cubicBezTo>
                    <a:pt x="157" y="183"/>
                    <a:pt x="155" y="186"/>
                    <a:pt x="159" y="186"/>
                  </a:cubicBezTo>
                  <a:close/>
                  <a:moveTo>
                    <a:pt x="138" y="185"/>
                  </a:moveTo>
                  <a:cubicBezTo>
                    <a:pt x="138" y="185"/>
                    <a:pt x="139" y="185"/>
                    <a:pt x="139" y="186"/>
                  </a:cubicBezTo>
                  <a:cubicBezTo>
                    <a:pt x="140" y="184"/>
                    <a:pt x="142" y="182"/>
                    <a:pt x="139" y="181"/>
                  </a:cubicBezTo>
                  <a:cubicBezTo>
                    <a:pt x="139" y="183"/>
                    <a:pt x="137" y="183"/>
                    <a:pt x="138" y="185"/>
                  </a:cubicBezTo>
                  <a:close/>
                  <a:moveTo>
                    <a:pt x="151" y="185"/>
                  </a:moveTo>
                  <a:cubicBezTo>
                    <a:pt x="151" y="186"/>
                    <a:pt x="152" y="186"/>
                    <a:pt x="153" y="186"/>
                  </a:cubicBezTo>
                  <a:cubicBezTo>
                    <a:pt x="154" y="185"/>
                    <a:pt x="154" y="183"/>
                    <a:pt x="153" y="182"/>
                  </a:cubicBezTo>
                  <a:cubicBezTo>
                    <a:pt x="152" y="183"/>
                    <a:pt x="152" y="184"/>
                    <a:pt x="151" y="185"/>
                  </a:cubicBezTo>
                  <a:close/>
                  <a:moveTo>
                    <a:pt x="132" y="185"/>
                  </a:moveTo>
                  <a:cubicBezTo>
                    <a:pt x="133" y="186"/>
                    <a:pt x="133" y="187"/>
                    <a:pt x="134" y="187"/>
                  </a:cubicBezTo>
                  <a:cubicBezTo>
                    <a:pt x="135" y="186"/>
                    <a:pt x="136" y="183"/>
                    <a:pt x="134" y="183"/>
                  </a:cubicBezTo>
                  <a:cubicBezTo>
                    <a:pt x="134" y="183"/>
                    <a:pt x="133" y="184"/>
                    <a:pt x="132" y="185"/>
                  </a:cubicBezTo>
                  <a:close/>
                  <a:moveTo>
                    <a:pt x="120" y="187"/>
                  </a:moveTo>
                  <a:cubicBezTo>
                    <a:pt x="121" y="186"/>
                    <a:pt x="122" y="185"/>
                    <a:pt x="122" y="183"/>
                  </a:cubicBezTo>
                  <a:cubicBezTo>
                    <a:pt x="120" y="184"/>
                    <a:pt x="120" y="185"/>
                    <a:pt x="120" y="187"/>
                  </a:cubicBezTo>
                  <a:close/>
                  <a:moveTo>
                    <a:pt x="126" y="188"/>
                  </a:moveTo>
                  <a:cubicBezTo>
                    <a:pt x="127" y="188"/>
                    <a:pt x="127" y="190"/>
                    <a:pt x="128" y="190"/>
                  </a:cubicBezTo>
                  <a:cubicBezTo>
                    <a:pt x="129" y="188"/>
                    <a:pt x="132" y="185"/>
                    <a:pt x="129" y="183"/>
                  </a:cubicBezTo>
                  <a:cubicBezTo>
                    <a:pt x="128" y="185"/>
                    <a:pt x="127" y="186"/>
                    <a:pt x="126" y="188"/>
                  </a:cubicBezTo>
                  <a:close/>
                  <a:moveTo>
                    <a:pt x="165" y="187"/>
                  </a:moveTo>
                  <a:cubicBezTo>
                    <a:pt x="165" y="187"/>
                    <a:pt x="166" y="187"/>
                    <a:pt x="166" y="188"/>
                  </a:cubicBezTo>
                  <a:cubicBezTo>
                    <a:pt x="168" y="187"/>
                    <a:pt x="169" y="184"/>
                    <a:pt x="166" y="183"/>
                  </a:cubicBezTo>
                  <a:cubicBezTo>
                    <a:pt x="166" y="185"/>
                    <a:pt x="165" y="185"/>
                    <a:pt x="165" y="187"/>
                  </a:cubicBezTo>
                  <a:close/>
                  <a:moveTo>
                    <a:pt x="185" y="199"/>
                  </a:moveTo>
                  <a:cubicBezTo>
                    <a:pt x="188" y="201"/>
                    <a:pt x="191" y="203"/>
                    <a:pt x="194" y="204"/>
                  </a:cubicBezTo>
                  <a:cubicBezTo>
                    <a:pt x="188" y="197"/>
                    <a:pt x="183" y="190"/>
                    <a:pt x="176" y="183"/>
                  </a:cubicBezTo>
                  <a:cubicBezTo>
                    <a:pt x="174" y="192"/>
                    <a:pt x="182" y="194"/>
                    <a:pt x="185" y="199"/>
                  </a:cubicBezTo>
                  <a:close/>
                  <a:moveTo>
                    <a:pt x="170" y="186"/>
                  </a:moveTo>
                  <a:cubicBezTo>
                    <a:pt x="168" y="186"/>
                    <a:pt x="166" y="190"/>
                    <a:pt x="169" y="191"/>
                  </a:cubicBezTo>
                  <a:cubicBezTo>
                    <a:pt x="170" y="189"/>
                    <a:pt x="171" y="187"/>
                    <a:pt x="172" y="185"/>
                  </a:cubicBezTo>
                  <a:cubicBezTo>
                    <a:pt x="171" y="185"/>
                    <a:pt x="172" y="184"/>
                    <a:pt x="170" y="184"/>
                  </a:cubicBezTo>
                  <a:cubicBezTo>
                    <a:pt x="170" y="185"/>
                    <a:pt x="171" y="186"/>
                    <a:pt x="170" y="186"/>
                  </a:cubicBezTo>
                  <a:close/>
                  <a:moveTo>
                    <a:pt x="141" y="187"/>
                  </a:moveTo>
                  <a:cubicBezTo>
                    <a:pt x="141" y="187"/>
                    <a:pt x="142" y="187"/>
                    <a:pt x="142" y="187"/>
                  </a:cubicBezTo>
                  <a:cubicBezTo>
                    <a:pt x="141" y="187"/>
                    <a:pt x="141" y="187"/>
                    <a:pt x="141" y="187"/>
                  </a:cubicBezTo>
                  <a:cubicBezTo>
                    <a:pt x="141" y="188"/>
                    <a:pt x="141" y="188"/>
                    <a:pt x="142" y="189"/>
                  </a:cubicBezTo>
                  <a:cubicBezTo>
                    <a:pt x="141" y="189"/>
                    <a:pt x="141" y="189"/>
                    <a:pt x="141" y="189"/>
                  </a:cubicBezTo>
                  <a:cubicBezTo>
                    <a:pt x="141" y="190"/>
                    <a:pt x="142" y="190"/>
                    <a:pt x="142" y="191"/>
                  </a:cubicBezTo>
                  <a:cubicBezTo>
                    <a:pt x="142" y="191"/>
                    <a:pt x="143" y="191"/>
                    <a:pt x="143" y="191"/>
                  </a:cubicBezTo>
                  <a:cubicBezTo>
                    <a:pt x="144" y="190"/>
                    <a:pt x="144" y="188"/>
                    <a:pt x="144" y="188"/>
                  </a:cubicBezTo>
                  <a:cubicBezTo>
                    <a:pt x="144" y="187"/>
                    <a:pt x="143" y="186"/>
                    <a:pt x="142" y="186"/>
                  </a:cubicBezTo>
                  <a:cubicBezTo>
                    <a:pt x="142" y="185"/>
                    <a:pt x="143" y="187"/>
                    <a:pt x="143" y="186"/>
                  </a:cubicBezTo>
                  <a:cubicBezTo>
                    <a:pt x="143" y="185"/>
                    <a:pt x="142" y="185"/>
                    <a:pt x="142" y="185"/>
                  </a:cubicBezTo>
                  <a:cubicBezTo>
                    <a:pt x="142" y="186"/>
                    <a:pt x="141" y="186"/>
                    <a:pt x="141" y="187"/>
                  </a:cubicBezTo>
                  <a:close/>
                  <a:moveTo>
                    <a:pt x="159" y="189"/>
                  </a:moveTo>
                  <a:cubicBezTo>
                    <a:pt x="160" y="189"/>
                    <a:pt x="160" y="190"/>
                    <a:pt x="161" y="190"/>
                  </a:cubicBezTo>
                  <a:cubicBezTo>
                    <a:pt x="162" y="189"/>
                    <a:pt x="162" y="188"/>
                    <a:pt x="163" y="187"/>
                  </a:cubicBezTo>
                  <a:cubicBezTo>
                    <a:pt x="162" y="184"/>
                    <a:pt x="160" y="187"/>
                    <a:pt x="159" y="189"/>
                  </a:cubicBezTo>
                  <a:close/>
                  <a:moveTo>
                    <a:pt x="135" y="188"/>
                  </a:moveTo>
                  <a:cubicBezTo>
                    <a:pt x="135" y="189"/>
                    <a:pt x="135" y="190"/>
                    <a:pt x="137" y="190"/>
                  </a:cubicBezTo>
                  <a:cubicBezTo>
                    <a:pt x="139" y="187"/>
                    <a:pt x="136" y="184"/>
                    <a:pt x="135" y="188"/>
                  </a:cubicBezTo>
                  <a:close/>
                  <a:moveTo>
                    <a:pt x="121" y="194"/>
                  </a:moveTo>
                  <a:cubicBezTo>
                    <a:pt x="123" y="192"/>
                    <a:pt x="123" y="190"/>
                    <a:pt x="124" y="188"/>
                  </a:cubicBezTo>
                  <a:cubicBezTo>
                    <a:pt x="124" y="187"/>
                    <a:pt x="124" y="186"/>
                    <a:pt x="123" y="186"/>
                  </a:cubicBezTo>
                  <a:cubicBezTo>
                    <a:pt x="121" y="189"/>
                    <a:pt x="120" y="191"/>
                    <a:pt x="121" y="194"/>
                  </a:cubicBezTo>
                  <a:close/>
                  <a:moveTo>
                    <a:pt x="146" y="188"/>
                  </a:moveTo>
                  <a:cubicBezTo>
                    <a:pt x="147" y="188"/>
                    <a:pt x="148" y="187"/>
                    <a:pt x="148" y="186"/>
                  </a:cubicBezTo>
                  <a:cubicBezTo>
                    <a:pt x="147" y="187"/>
                    <a:pt x="147" y="187"/>
                    <a:pt x="146" y="188"/>
                  </a:cubicBezTo>
                  <a:close/>
                  <a:moveTo>
                    <a:pt x="156" y="191"/>
                  </a:moveTo>
                  <a:cubicBezTo>
                    <a:pt x="156" y="190"/>
                    <a:pt x="157" y="189"/>
                    <a:pt x="157" y="188"/>
                  </a:cubicBezTo>
                  <a:cubicBezTo>
                    <a:pt x="156" y="188"/>
                    <a:pt x="156" y="186"/>
                    <a:pt x="155" y="186"/>
                  </a:cubicBezTo>
                  <a:cubicBezTo>
                    <a:pt x="153" y="187"/>
                    <a:pt x="153" y="192"/>
                    <a:pt x="156" y="191"/>
                  </a:cubicBezTo>
                  <a:close/>
                  <a:moveTo>
                    <a:pt x="130" y="189"/>
                  </a:moveTo>
                  <a:cubicBezTo>
                    <a:pt x="130" y="191"/>
                    <a:pt x="129" y="191"/>
                    <a:pt x="129" y="192"/>
                  </a:cubicBezTo>
                  <a:cubicBezTo>
                    <a:pt x="129" y="193"/>
                    <a:pt x="129" y="193"/>
                    <a:pt x="130" y="193"/>
                  </a:cubicBezTo>
                  <a:cubicBezTo>
                    <a:pt x="131" y="192"/>
                    <a:pt x="132" y="190"/>
                    <a:pt x="133" y="188"/>
                  </a:cubicBezTo>
                  <a:cubicBezTo>
                    <a:pt x="132" y="188"/>
                    <a:pt x="132" y="187"/>
                    <a:pt x="132" y="187"/>
                  </a:cubicBezTo>
                  <a:cubicBezTo>
                    <a:pt x="131" y="188"/>
                    <a:pt x="131" y="189"/>
                    <a:pt x="130" y="189"/>
                  </a:cubicBezTo>
                  <a:close/>
                  <a:moveTo>
                    <a:pt x="148" y="191"/>
                  </a:moveTo>
                  <a:cubicBezTo>
                    <a:pt x="149" y="191"/>
                    <a:pt x="148" y="192"/>
                    <a:pt x="150" y="192"/>
                  </a:cubicBezTo>
                  <a:cubicBezTo>
                    <a:pt x="150" y="191"/>
                    <a:pt x="152" y="188"/>
                    <a:pt x="150" y="187"/>
                  </a:cubicBezTo>
                  <a:cubicBezTo>
                    <a:pt x="149" y="188"/>
                    <a:pt x="149" y="190"/>
                    <a:pt x="148" y="191"/>
                  </a:cubicBezTo>
                  <a:close/>
                  <a:moveTo>
                    <a:pt x="117" y="194"/>
                  </a:moveTo>
                  <a:cubicBezTo>
                    <a:pt x="117" y="193"/>
                    <a:pt x="118" y="191"/>
                    <a:pt x="117" y="191"/>
                  </a:cubicBezTo>
                  <a:cubicBezTo>
                    <a:pt x="117" y="191"/>
                    <a:pt x="116" y="191"/>
                    <a:pt x="116" y="191"/>
                  </a:cubicBezTo>
                  <a:cubicBezTo>
                    <a:pt x="116" y="189"/>
                    <a:pt x="116" y="188"/>
                    <a:pt x="115" y="188"/>
                  </a:cubicBezTo>
                  <a:cubicBezTo>
                    <a:pt x="114" y="190"/>
                    <a:pt x="115" y="192"/>
                    <a:pt x="117" y="194"/>
                  </a:cubicBezTo>
                  <a:close/>
                  <a:moveTo>
                    <a:pt x="163" y="193"/>
                  </a:moveTo>
                  <a:cubicBezTo>
                    <a:pt x="164" y="192"/>
                    <a:pt x="165" y="191"/>
                    <a:pt x="165" y="189"/>
                  </a:cubicBezTo>
                  <a:cubicBezTo>
                    <a:pt x="165" y="189"/>
                    <a:pt x="165" y="189"/>
                    <a:pt x="165" y="189"/>
                  </a:cubicBezTo>
                  <a:cubicBezTo>
                    <a:pt x="163" y="189"/>
                    <a:pt x="162" y="192"/>
                    <a:pt x="163" y="193"/>
                  </a:cubicBezTo>
                  <a:close/>
                  <a:moveTo>
                    <a:pt x="140" y="196"/>
                  </a:moveTo>
                  <a:cubicBezTo>
                    <a:pt x="142" y="194"/>
                    <a:pt x="142" y="191"/>
                    <a:pt x="139" y="190"/>
                  </a:cubicBezTo>
                  <a:cubicBezTo>
                    <a:pt x="139" y="191"/>
                    <a:pt x="138" y="191"/>
                    <a:pt x="137" y="193"/>
                  </a:cubicBezTo>
                  <a:cubicBezTo>
                    <a:pt x="139" y="193"/>
                    <a:pt x="139" y="195"/>
                    <a:pt x="140" y="196"/>
                  </a:cubicBezTo>
                  <a:close/>
                  <a:moveTo>
                    <a:pt x="145" y="193"/>
                  </a:moveTo>
                  <a:cubicBezTo>
                    <a:pt x="145" y="192"/>
                    <a:pt x="146" y="191"/>
                    <a:pt x="146" y="190"/>
                  </a:cubicBezTo>
                  <a:cubicBezTo>
                    <a:pt x="146" y="190"/>
                    <a:pt x="146" y="190"/>
                    <a:pt x="145" y="190"/>
                  </a:cubicBezTo>
                  <a:cubicBezTo>
                    <a:pt x="146" y="191"/>
                    <a:pt x="143" y="192"/>
                    <a:pt x="145" y="193"/>
                  </a:cubicBezTo>
                  <a:close/>
                  <a:moveTo>
                    <a:pt x="156" y="193"/>
                  </a:moveTo>
                  <a:cubicBezTo>
                    <a:pt x="157" y="194"/>
                    <a:pt x="158" y="195"/>
                    <a:pt x="159" y="195"/>
                  </a:cubicBezTo>
                  <a:cubicBezTo>
                    <a:pt x="159" y="194"/>
                    <a:pt x="160" y="193"/>
                    <a:pt x="160" y="192"/>
                  </a:cubicBezTo>
                  <a:cubicBezTo>
                    <a:pt x="159" y="191"/>
                    <a:pt x="159" y="190"/>
                    <a:pt x="158" y="190"/>
                  </a:cubicBezTo>
                  <a:cubicBezTo>
                    <a:pt x="158" y="192"/>
                    <a:pt x="157" y="192"/>
                    <a:pt x="156" y="193"/>
                  </a:cubicBezTo>
                  <a:close/>
                  <a:moveTo>
                    <a:pt x="123" y="197"/>
                  </a:moveTo>
                  <a:cubicBezTo>
                    <a:pt x="125" y="196"/>
                    <a:pt x="129" y="191"/>
                    <a:pt x="125" y="190"/>
                  </a:cubicBezTo>
                  <a:cubicBezTo>
                    <a:pt x="124" y="192"/>
                    <a:pt x="122" y="195"/>
                    <a:pt x="123" y="197"/>
                  </a:cubicBezTo>
                  <a:close/>
                  <a:moveTo>
                    <a:pt x="132" y="198"/>
                  </a:moveTo>
                  <a:cubicBezTo>
                    <a:pt x="134" y="196"/>
                    <a:pt x="137" y="192"/>
                    <a:pt x="134" y="190"/>
                  </a:cubicBezTo>
                  <a:cubicBezTo>
                    <a:pt x="132" y="193"/>
                    <a:pt x="130" y="195"/>
                    <a:pt x="132" y="198"/>
                  </a:cubicBezTo>
                  <a:close/>
                  <a:moveTo>
                    <a:pt x="150" y="195"/>
                  </a:moveTo>
                  <a:cubicBezTo>
                    <a:pt x="152" y="195"/>
                    <a:pt x="151" y="197"/>
                    <a:pt x="152" y="197"/>
                  </a:cubicBezTo>
                  <a:cubicBezTo>
                    <a:pt x="153" y="196"/>
                    <a:pt x="154" y="195"/>
                    <a:pt x="154" y="193"/>
                  </a:cubicBezTo>
                  <a:cubicBezTo>
                    <a:pt x="154" y="192"/>
                    <a:pt x="153" y="192"/>
                    <a:pt x="153" y="191"/>
                  </a:cubicBezTo>
                  <a:cubicBezTo>
                    <a:pt x="153" y="191"/>
                    <a:pt x="152" y="191"/>
                    <a:pt x="152" y="191"/>
                  </a:cubicBezTo>
                  <a:cubicBezTo>
                    <a:pt x="152" y="192"/>
                    <a:pt x="150" y="193"/>
                    <a:pt x="150" y="195"/>
                  </a:cubicBezTo>
                  <a:close/>
                  <a:moveTo>
                    <a:pt x="164" y="195"/>
                  </a:moveTo>
                  <a:cubicBezTo>
                    <a:pt x="164" y="195"/>
                    <a:pt x="165" y="196"/>
                    <a:pt x="166" y="196"/>
                  </a:cubicBezTo>
                  <a:cubicBezTo>
                    <a:pt x="166" y="195"/>
                    <a:pt x="167" y="194"/>
                    <a:pt x="168" y="192"/>
                  </a:cubicBezTo>
                  <a:cubicBezTo>
                    <a:pt x="167" y="192"/>
                    <a:pt x="167" y="191"/>
                    <a:pt x="166" y="191"/>
                  </a:cubicBezTo>
                  <a:cubicBezTo>
                    <a:pt x="165" y="192"/>
                    <a:pt x="165" y="194"/>
                    <a:pt x="164" y="195"/>
                  </a:cubicBezTo>
                  <a:close/>
                  <a:moveTo>
                    <a:pt x="174" y="194"/>
                  </a:moveTo>
                  <a:cubicBezTo>
                    <a:pt x="176" y="195"/>
                    <a:pt x="178" y="196"/>
                    <a:pt x="180" y="197"/>
                  </a:cubicBezTo>
                  <a:cubicBezTo>
                    <a:pt x="179" y="195"/>
                    <a:pt x="177" y="192"/>
                    <a:pt x="175" y="191"/>
                  </a:cubicBezTo>
                  <a:cubicBezTo>
                    <a:pt x="175" y="192"/>
                    <a:pt x="174" y="193"/>
                    <a:pt x="174" y="194"/>
                  </a:cubicBezTo>
                  <a:close/>
                  <a:moveTo>
                    <a:pt x="170" y="193"/>
                  </a:moveTo>
                  <a:cubicBezTo>
                    <a:pt x="171" y="193"/>
                    <a:pt x="171" y="192"/>
                    <a:pt x="171" y="192"/>
                  </a:cubicBezTo>
                  <a:cubicBezTo>
                    <a:pt x="171" y="192"/>
                    <a:pt x="170" y="192"/>
                    <a:pt x="170" y="193"/>
                  </a:cubicBezTo>
                  <a:close/>
                  <a:moveTo>
                    <a:pt x="145" y="196"/>
                  </a:moveTo>
                  <a:cubicBezTo>
                    <a:pt x="146" y="196"/>
                    <a:pt x="146" y="197"/>
                    <a:pt x="147" y="197"/>
                  </a:cubicBezTo>
                  <a:cubicBezTo>
                    <a:pt x="148" y="196"/>
                    <a:pt x="149" y="193"/>
                    <a:pt x="147" y="193"/>
                  </a:cubicBezTo>
                  <a:cubicBezTo>
                    <a:pt x="146" y="194"/>
                    <a:pt x="146" y="195"/>
                    <a:pt x="145" y="196"/>
                  </a:cubicBezTo>
                  <a:close/>
                  <a:moveTo>
                    <a:pt x="160" y="197"/>
                  </a:moveTo>
                  <a:cubicBezTo>
                    <a:pt x="160" y="196"/>
                    <a:pt x="162" y="196"/>
                    <a:pt x="162" y="194"/>
                  </a:cubicBezTo>
                  <a:cubicBezTo>
                    <a:pt x="161" y="194"/>
                    <a:pt x="161" y="194"/>
                    <a:pt x="161" y="194"/>
                  </a:cubicBezTo>
                  <a:cubicBezTo>
                    <a:pt x="161" y="196"/>
                    <a:pt x="159" y="196"/>
                    <a:pt x="160" y="197"/>
                  </a:cubicBezTo>
                  <a:close/>
                  <a:moveTo>
                    <a:pt x="134" y="199"/>
                  </a:moveTo>
                  <a:cubicBezTo>
                    <a:pt x="135" y="200"/>
                    <a:pt x="134" y="203"/>
                    <a:pt x="136" y="203"/>
                  </a:cubicBezTo>
                  <a:cubicBezTo>
                    <a:pt x="137" y="203"/>
                    <a:pt x="138" y="200"/>
                    <a:pt x="139" y="198"/>
                  </a:cubicBezTo>
                  <a:cubicBezTo>
                    <a:pt x="138" y="197"/>
                    <a:pt x="138" y="195"/>
                    <a:pt x="136" y="194"/>
                  </a:cubicBezTo>
                  <a:cubicBezTo>
                    <a:pt x="136" y="196"/>
                    <a:pt x="134" y="198"/>
                    <a:pt x="134" y="199"/>
                  </a:cubicBezTo>
                  <a:close/>
                  <a:moveTo>
                    <a:pt x="118" y="198"/>
                  </a:moveTo>
                  <a:cubicBezTo>
                    <a:pt x="119" y="198"/>
                    <a:pt x="119" y="198"/>
                    <a:pt x="119" y="198"/>
                  </a:cubicBezTo>
                  <a:cubicBezTo>
                    <a:pt x="120" y="198"/>
                    <a:pt x="121" y="196"/>
                    <a:pt x="120" y="195"/>
                  </a:cubicBezTo>
                  <a:cubicBezTo>
                    <a:pt x="120" y="195"/>
                    <a:pt x="120" y="195"/>
                    <a:pt x="119" y="195"/>
                  </a:cubicBezTo>
                  <a:cubicBezTo>
                    <a:pt x="119" y="196"/>
                    <a:pt x="118" y="196"/>
                    <a:pt x="118" y="198"/>
                  </a:cubicBezTo>
                  <a:close/>
                  <a:moveTo>
                    <a:pt x="128" y="196"/>
                  </a:moveTo>
                  <a:cubicBezTo>
                    <a:pt x="128" y="196"/>
                    <a:pt x="129" y="196"/>
                    <a:pt x="129" y="195"/>
                  </a:cubicBezTo>
                  <a:cubicBezTo>
                    <a:pt x="128" y="195"/>
                    <a:pt x="128" y="195"/>
                    <a:pt x="128" y="196"/>
                  </a:cubicBezTo>
                  <a:close/>
                  <a:moveTo>
                    <a:pt x="154" y="200"/>
                  </a:moveTo>
                  <a:cubicBezTo>
                    <a:pt x="154" y="201"/>
                    <a:pt x="154" y="201"/>
                    <a:pt x="155" y="201"/>
                  </a:cubicBezTo>
                  <a:cubicBezTo>
                    <a:pt x="156" y="199"/>
                    <a:pt x="158" y="196"/>
                    <a:pt x="155" y="195"/>
                  </a:cubicBezTo>
                  <a:cubicBezTo>
                    <a:pt x="154" y="197"/>
                    <a:pt x="154" y="198"/>
                    <a:pt x="154" y="200"/>
                  </a:cubicBezTo>
                  <a:close/>
                  <a:moveTo>
                    <a:pt x="169" y="195"/>
                  </a:moveTo>
                  <a:cubicBezTo>
                    <a:pt x="168" y="195"/>
                    <a:pt x="168" y="196"/>
                    <a:pt x="168" y="197"/>
                  </a:cubicBezTo>
                  <a:cubicBezTo>
                    <a:pt x="169" y="196"/>
                    <a:pt x="169" y="196"/>
                    <a:pt x="169" y="195"/>
                  </a:cubicBezTo>
                  <a:close/>
                  <a:moveTo>
                    <a:pt x="150" y="201"/>
                  </a:moveTo>
                  <a:cubicBezTo>
                    <a:pt x="150" y="200"/>
                    <a:pt x="151" y="200"/>
                    <a:pt x="151" y="199"/>
                  </a:cubicBezTo>
                  <a:cubicBezTo>
                    <a:pt x="150" y="199"/>
                    <a:pt x="151" y="196"/>
                    <a:pt x="149" y="196"/>
                  </a:cubicBezTo>
                  <a:cubicBezTo>
                    <a:pt x="148" y="198"/>
                    <a:pt x="148" y="200"/>
                    <a:pt x="150" y="201"/>
                  </a:cubicBezTo>
                  <a:close/>
                  <a:moveTo>
                    <a:pt x="161" y="200"/>
                  </a:moveTo>
                  <a:cubicBezTo>
                    <a:pt x="162" y="200"/>
                    <a:pt x="162" y="201"/>
                    <a:pt x="162" y="200"/>
                  </a:cubicBezTo>
                  <a:cubicBezTo>
                    <a:pt x="163" y="200"/>
                    <a:pt x="164" y="199"/>
                    <a:pt x="164" y="198"/>
                  </a:cubicBezTo>
                  <a:cubicBezTo>
                    <a:pt x="164" y="198"/>
                    <a:pt x="163" y="197"/>
                    <a:pt x="162" y="197"/>
                  </a:cubicBezTo>
                  <a:cubicBezTo>
                    <a:pt x="162" y="198"/>
                    <a:pt x="161" y="198"/>
                    <a:pt x="161" y="200"/>
                  </a:cubicBezTo>
                  <a:close/>
                  <a:moveTo>
                    <a:pt x="143" y="201"/>
                  </a:moveTo>
                  <a:cubicBezTo>
                    <a:pt x="143" y="201"/>
                    <a:pt x="144" y="201"/>
                    <a:pt x="144" y="202"/>
                  </a:cubicBezTo>
                  <a:cubicBezTo>
                    <a:pt x="145" y="200"/>
                    <a:pt x="146" y="198"/>
                    <a:pt x="145" y="197"/>
                  </a:cubicBezTo>
                  <a:cubicBezTo>
                    <a:pt x="143" y="198"/>
                    <a:pt x="143" y="200"/>
                    <a:pt x="143" y="201"/>
                  </a:cubicBezTo>
                  <a:close/>
                  <a:moveTo>
                    <a:pt x="126" y="199"/>
                  </a:moveTo>
                  <a:cubicBezTo>
                    <a:pt x="126" y="199"/>
                    <a:pt x="126" y="200"/>
                    <a:pt x="126" y="201"/>
                  </a:cubicBezTo>
                  <a:cubicBezTo>
                    <a:pt x="128" y="201"/>
                    <a:pt x="128" y="203"/>
                    <a:pt x="129" y="204"/>
                  </a:cubicBezTo>
                  <a:cubicBezTo>
                    <a:pt x="130" y="203"/>
                    <a:pt x="130" y="201"/>
                    <a:pt x="131" y="199"/>
                  </a:cubicBezTo>
                  <a:cubicBezTo>
                    <a:pt x="131" y="199"/>
                    <a:pt x="131" y="198"/>
                    <a:pt x="130" y="198"/>
                  </a:cubicBezTo>
                  <a:cubicBezTo>
                    <a:pt x="129" y="199"/>
                    <a:pt x="129" y="201"/>
                    <a:pt x="127" y="201"/>
                  </a:cubicBezTo>
                  <a:cubicBezTo>
                    <a:pt x="127" y="200"/>
                    <a:pt x="127" y="199"/>
                    <a:pt x="126" y="199"/>
                  </a:cubicBezTo>
                  <a:close/>
                  <a:moveTo>
                    <a:pt x="122" y="201"/>
                  </a:moveTo>
                  <a:cubicBezTo>
                    <a:pt x="123" y="200"/>
                    <a:pt x="123" y="200"/>
                    <a:pt x="123" y="198"/>
                  </a:cubicBezTo>
                  <a:cubicBezTo>
                    <a:pt x="123" y="198"/>
                    <a:pt x="122" y="198"/>
                    <a:pt x="122" y="198"/>
                  </a:cubicBezTo>
                  <a:cubicBezTo>
                    <a:pt x="122" y="199"/>
                    <a:pt x="121" y="201"/>
                    <a:pt x="122" y="201"/>
                  </a:cubicBezTo>
                  <a:close/>
                  <a:moveTo>
                    <a:pt x="137" y="206"/>
                  </a:moveTo>
                  <a:cubicBezTo>
                    <a:pt x="138" y="207"/>
                    <a:pt x="138" y="209"/>
                    <a:pt x="140" y="209"/>
                  </a:cubicBezTo>
                  <a:cubicBezTo>
                    <a:pt x="141" y="207"/>
                    <a:pt x="142" y="205"/>
                    <a:pt x="143" y="203"/>
                  </a:cubicBezTo>
                  <a:cubicBezTo>
                    <a:pt x="142" y="203"/>
                    <a:pt x="142" y="203"/>
                    <a:pt x="142" y="203"/>
                  </a:cubicBezTo>
                  <a:cubicBezTo>
                    <a:pt x="142" y="204"/>
                    <a:pt x="140" y="204"/>
                    <a:pt x="141" y="205"/>
                  </a:cubicBezTo>
                  <a:cubicBezTo>
                    <a:pt x="140" y="205"/>
                    <a:pt x="140" y="206"/>
                    <a:pt x="139" y="207"/>
                  </a:cubicBezTo>
                  <a:cubicBezTo>
                    <a:pt x="137" y="204"/>
                    <a:pt x="141" y="203"/>
                    <a:pt x="141" y="200"/>
                  </a:cubicBezTo>
                  <a:cubicBezTo>
                    <a:pt x="138" y="201"/>
                    <a:pt x="139" y="204"/>
                    <a:pt x="137" y="206"/>
                  </a:cubicBezTo>
                  <a:close/>
                  <a:moveTo>
                    <a:pt x="212" y="224"/>
                  </a:moveTo>
                  <a:cubicBezTo>
                    <a:pt x="209" y="222"/>
                    <a:pt x="207" y="221"/>
                    <a:pt x="204" y="219"/>
                  </a:cubicBezTo>
                  <a:cubicBezTo>
                    <a:pt x="196" y="215"/>
                    <a:pt x="189" y="211"/>
                    <a:pt x="181" y="206"/>
                  </a:cubicBezTo>
                  <a:cubicBezTo>
                    <a:pt x="179" y="204"/>
                    <a:pt x="174" y="200"/>
                    <a:pt x="172" y="200"/>
                  </a:cubicBezTo>
                  <a:cubicBezTo>
                    <a:pt x="169" y="200"/>
                    <a:pt x="168" y="204"/>
                    <a:pt x="166" y="206"/>
                  </a:cubicBezTo>
                  <a:cubicBezTo>
                    <a:pt x="168" y="209"/>
                    <a:pt x="171" y="210"/>
                    <a:pt x="173" y="214"/>
                  </a:cubicBezTo>
                  <a:cubicBezTo>
                    <a:pt x="173" y="214"/>
                    <a:pt x="174" y="214"/>
                    <a:pt x="174" y="214"/>
                  </a:cubicBezTo>
                  <a:cubicBezTo>
                    <a:pt x="177" y="217"/>
                    <a:pt x="180" y="220"/>
                    <a:pt x="182" y="223"/>
                  </a:cubicBezTo>
                  <a:cubicBezTo>
                    <a:pt x="183" y="224"/>
                    <a:pt x="183" y="224"/>
                    <a:pt x="183" y="225"/>
                  </a:cubicBezTo>
                  <a:cubicBezTo>
                    <a:pt x="187" y="228"/>
                    <a:pt x="189" y="234"/>
                    <a:pt x="194" y="237"/>
                  </a:cubicBezTo>
                  <a:cubicBezTo>
                    <a:pt x="196" y="240"/>
                    <a:pt x="199" y="243"/>
                    <a:pt x="202" y="246"/>
                  </a:cubicBezTo>
                  <a:cubicBezTo>
                    <a:pt x="206" y="239"/>
                    <a:pt x="216" y="237"/>
                    <a:pt x="217" y="227"/>
                  </a:cubicBezTo>
                  <a:cubicBezTo>
                    <a:pt x="216" y="226"/>
                    <a:pt x="215" y="225"/>
                    <a:pt x="212" y="224"/>
                  </a:cubicBezTo>
                  <a:close/>
                  <a:moveTo>
                    <a:pt x="145" y="204"/>
                  </a:moveTo>
                  <a:cubicBezTo>
                    <a:pt x="146" y="204"/>
                    <a:pt x="146" y="206"/>
                    <a:pt x="147" y="207"/>
                  </a:cubicBezTo>
                  <a:cubicBezTo>
                    <a:pt x="149" y="206"/>
                    <a:pt x="148" y="204"/>
                    <a:pt x="149" y="203"/>
                  </a:cubicBezTo>
                  <a:cubicBezTo>
                    <a:pt x="148" y="203"/>
                    <a:pt x="148" y="201"/>
                    <a:pt x="146" y="201"/>
                  </a:cubicBezTo>
                  <a:cubicBezTo>
                    <a:pt x="146" y="202"/>
                    <a:pt x="145" y="202"/>
                    <a:pt x="145" y="204"/>
                  </a:cubicBezTo>
                  <a:close/>
                  <a:moveTo>
                    <a:pt x="151" y="203"/>
                  </a:moveTo>
                  <a:cubicBezTo>
                    <a:pt x="152" y="203"/>
                    <a:pt x="152" y="205"/>
                    <a:pt x="153" y="205"/>
                  </a:cubicBezTo>
                  <a:cubicBezTo>
                    <a:pt x="154" y="204"/>
                    <a:pt x="154" y="202"/>
                    <a:pt x="152" y="201"/>
                  </a:cubicBezTo>
                  <a:cubicBezTo>
                    <a:pt x="152" y="202"/>
                    <a:pt x="152" y="203"/>
                    <a:pt x="151" y="203"/>
                  </a:cubicBezTo>
                  <a:close/>
                  <a:moveTo>
                    <a:pt x="158" y="205"/>
                  </a:moveTo>
                  <a:cubicBezTo>
                    <a:pt x="158" y="205"/>
                    <a:pt x="158" y="206"/>
                    <a:pt x="159" y="206"/>
                  </a:cubicBezTo>
                  <a:cubicBezTo>
                    <a:pt x="160" y="205"/>
                    <a:pt x="162" y="202"/>
                    <a:pt x="159" y="201"/>
                  </a:cubicBezTo>
                  <a:cubicBezTo>
                    <a:pt x="159" y="202"/>
                    <a:pt x="158" y="203"/>
                    <a:pt x="158" y="205"/>
                  </a:cubicBezTo>
                  <a:close/>
                  <a:moveTo>
                    <a:pt x="131" y="207"/>
                  </a:moveTo>
                  <a:cubicBezTo>
                    <a:pt x="132" y="209"/>
                    <a:pt x="135" y="210"/>
                    <a:pt x="138" y="211"/>
                  </a:cubicBezTo>
                  <a:cubicBezTo>
                    <a:pt x="138" y="210"/>
                    <a:pt x="137" y="208"/>
                    <a:pt x="136" y="208"/>
                  </a:cubicBezTo>
                  <a:cubicBezTo>
                    <a:pt x="136" y="208"/>
                    <a:pt x="135" y="208"/>
                    <a:pt x="134" y="209"/>
                  </a:cubicBezTo>
                  <a:cubicBezTo>
                    <a:pt x="134" y="208"/>
                    <a:pt x="133" y="208"/>
                    <a:pt x="133" y="207"/>
                  </a:cubicBezTo>
                  <a:cubicBezTo>
                    <a:pt x="133" y="206"/>
                    <a:pt x="134" y="206"/>
                    <a:pt x="135" y="205"/>
                  </a:cubicBezTo>
                  <a:cubicBezTo>
                    <a:pt x="134" y="204"/>
                    <a:pt x="134" y="202"/>
                    <a:pt x="132" y="202"/>
                  </a:cubicBezTo>
                  <a:cubicBezTo>
                    <a:pt x="131" y="204"/>
                    <a:pt x="131" y="205"/>
                    <a:pt x="131" y="207"/>
                  </a:cubicBezTo>
                  <a:close/>
                  <a:moveTo>
                    <a:pt x="125" y="203"/>
                  </a:moveTo>
                  <a:cubicBezTo>
                    <a:pt x="125" y="204"/>
                    <a:pt x="126" y="205"/>
                    <a:pt x="127" y="205"/>
                  </a:cubicBezTo>
                  <a:cubicBezTo>
                    <a:pt x="127" y="204"/>
                    <a:pt x="127" y="203"/>
                    <a:pt x="126" y="203"/>
                  </a:cubicBezTo>
                  <a:cubicBezTo>
                    <a:pt x="126" y="203"/>
                    <a:pt x="126" y="203"/>
                    <a:pt x="125" y="203"/>
                  </a:cubicBezTo>
                  <a:close/>
                  <a:moveTo>
                    <a:pt x="154" y="208"/>
                  </a:moveTo>
                  <a:cubicBezTo>
                    <a:pt x="156" y="208"/>
                    <a:pt x="154" y="206"/>
                    <a:pt x="155" y="205"/>
                  </a:cubicBezTo>
                  <a:cubicBezTo>
                    <a:pt x="155" y="205"/>
                    <a:pt x="154" y="205"/>
                    <a:pt x="154" y="206"/>
                  </a:cubicBezTo>
                  <a:cubicBezTo>
                    <a:pt x="154" y="206"/>
                    <a:pt x="154" y="207"/>
                    <a:pt x="154" y="208"/>
                  </a:cubicBezTo>
                  <a:close/>
                  <a:moveTo>
                    <a:pt x="141" y="211"/>
                  </a:moveTo>
                  <a:cubicBezTo>
                    <a:pt x="144" y="212"/>
                    <a:pt x="146" y="211"/>
                    <a:pt x="146" y="209"/>
                  </a:cubicBezTo>
                  <a:cubicBezTo>
                    <a:pt x="145" y="208"/>
                    <a:pt x="145" y="206"/>
                    <a:pt x="144" y="206"/>
                  </a:cubicBezTo>
                  <a:cubicBezTo>
                    <a:pt x="144" y="206"/>
                    <a:pt x="143" y="206"/>
                    <a:pt x="143" y="206"/>
                  </a:cubicBezTo>
                  <a:cubicBezTo>
                    <a:pt x="143" y="208"/>
                    <a:pt x="141" y="209"/>
                    <a:pt x="141" y="211"/>
                  </a:cubicBezTo>
                  <a:close/>
                  <a:moveTo>
                    <a:pt x="150" y="209"/>
                  </a:moveTo>
                  <a:cubicBezTo>
                    <a:pt x="150" y="209"/>
                    <a:pt x="151" y="208"/>
                    <a:pt x="151" y="207"/>
                  </a:cubicBezTo>
                  <a:cubicBezTo>
                    <a:pt x="151" y="207"/>
                    <a:pt x="151" y="206"/>
                    <a:pt x="150" y="206"/>
                  </a:cubicBezTo>
                  <a:cubicBezTo>
                    <a:pt x="149" y="207"/>
                    <a:pt x="148" y="208"/>
                    <a:pt x="150" y="209"/>
                  </a:cubicBezTo>
                  <a:close/>
                  <a:moveTo>
                    <a:pt x="154" y="213"/>
                  </a:moveTo>
                  <a:cubicBezTo>
                    <a:pt x="152" y="213"/>
                    <a:pt x="151" y="214"/>
                    <a:pt x="149" y="214"/>
                  </a:cubicBezTo>
                  <a:cubicBezTo>
                    <a:pt x="149" y="215"/>
                    <a:pt x="150" y="215"/>
                    <a:pt x="149" y="216"/>
                  </a:cubicBezTo>
                  <a:cubicBezTo>
                    <a:pt x="153" y="220"/>
                    <a:pt x="156" y="224"/>
                    <a:pt x="161" y="227"/>
                  </a:cubicBezTo>
                  <a:cubicBezTo>
                    <a:pt x="163" y="231"/>
                    <a:pt x="168" y="234"/>
                    <a:pt x="170" y="238"/>
                  </a:cubicBezTo>
                  <a:cubicBezTo>
                    <a:pt x="171" y="238"/>
                    <a:pt x="171" y="238"/>
                    <a:pt x="172" y="238"/>
                  </a:cubicBezTo>
                  <a:cubicBezTo>
                    <a:pt x="173" y="241"/>
                    <a:pt x="176" y="244"/>
                    <a:pt x="179" y="246"/>
                  </a:cubicBezTo>
                  <a:cubicBezTo>
                    <a:pt x="181" y="249"/>
                    <a:pt x="184" y="252"/>
                    <a:pt x="187" y="254"/>
                  </a:cubicBezTo>
                  <a:cubicBezTo>
                    <a:pt x="188" y="253"/>
                    <a:pt x="189" y="253"/>
                    <a:pt x="190" y="253"/>
                  </a:cubicBezTo>
                  <a:cubicBezTo>
                    <a:pt x="179" y="238"/>
                    <a:pt x="165" y="227"/>
                    <a:pt x="154" y="213"/>
                  </a:cubicBezTo>
                  <a:close/>
                  <a:moveTo>
                    <a:pt x="146" y="229"/>
                  </a:moveTo>
                  <a:cubicBezTo>
                    <a:pt x="148" y="231"/>
                    <a:pt x="147" y="236"/>
                    <a:pt x="147" y="242"/>
                  </a:cubicBezTo>
                  <a:cubicBezTo>
                    <a:pt x="148" y="242"/>
                    <a:pt x="148" y="242"/>
                    <a:pt x="149" y="242"/>
                  </a:cubicBezTo>
                  <a:cubicBezTo>
                    <a:pt x="154" y="249"/>
                    <a:pt x="161" y="254"/>
                    <a:pt x="167" y="261"/>
                  </a:cubicBezTo>
                  <a:cubicBezTo>
                    <a:pt x="169" y="260"/>
                    <a:pt x="172" y="260"/>
                    <a:pt x="174" y="259"/>
                  </a:cubicBezTo>
                  <a:cubicBezTo>
                    <a:pt x="166" y="251"/>
                    <a:pt x="157" y="245"/>
                    <a:pt x="150" y="236"/>
                  </a:cubicBezTo>
                  <a:cubicBezTo>
                    <a:pt x="151" y="236"/>
                    <a:pt x="150" y="236"/>
                    <a:pt x="150" y="235"/>
                  </a:cubicBezTo>
                  <a:cubicBezTo>
                    <a:pt x="150" y="235"/>
                    <a:pt x="151" y="235"/>
                    <a:pt x="151" y="235"/>
                  </a:cubicBezTo>
                  <a:cubicBezTo>
                    <a:pt x="152" y="236"/>
                    <a:pt x="153" y="237"/>
                    <a:pt x="153" y="238"/>
                  </a:cubicBezTo>
                  <a:cubicBezTo>
                    <a:pt x="157" y="241"/>
                    <a:pt x="160" y="244"/>
                    <a:pt x="163" y="248"/>
                  </a:cubicBezTo>
                  <a:cubicBezTo>
                    <a:pt x="164" y="248"/>
                    <a:pt x="164" y="249"/>
                    <a:pt x="165" y="248"/>
                  </a:cubicBezTo>
                  <a:cubicBezTo>
                    <a:pt x="166" y="251"/>
                    <a:pt x="170" y="252"/>
                    <a:pt x="171" y="255"/>
                  </a:cubicBezTo>
                  <a:cubicBezTo>
                    <a:pt x="174" y="256"/>
                    <a:pt x="174" y="258"/>
                    <a:pt x="176" y="259"/>
                  </a:cubicBezTo>
                  <a:cubicBezTo>
                    <a:pt x="178" y="258"/>
                    <a:pt x="179" y="258"/>
                    <a:pt x="180" y="257"/>
                  </a:cubicBezTo>
                  <a:cubicBezTo>
                    <a:pt x="173" y="250"/>
                    <a:pt x="165" y="243"/>
                    <a:pt x="159" y="236"/>
                  </a:cubicBezTo>
                  <a:cubicBezTo>
                    <a:pt x="156" y="234"/>
                    <a:pt x="153" y="231"/>
                    <a:pt x="151" y="229"/>
                  </a:cubicBezTo>
                  <a:cubicBezTo>
                    <a:pt x="149" y="227"/>
                    <a:pt x="147" y="225"/>
                    <a:pt x="148" y="223"/>
                  </a:cubicBezTo>
                  <a:cubicBezTo>
                    <a:pt x="150" y="225"/>
                    <a:pt x="149" y="227"/>
                    <a:pt x="153" y="228"/>
                  </a:cubicBezTo>
                  <a:cubicBezTo>
                    <a:pt x="152" y="228"/>
                    <a:pt x="152" y="228"/>
                    <a:pt x="152" y="229"/>
                  </a:cubicBezTo>
                  <a:cubicBezTo>
                    <a:pt x="156" y="231"/>
                    <a:pt x="159" y="236"/>
                    <a:pt x="163" y="238"/>
                  </a:cubicBezTo>
                  <a:cubicBezTo>
                    <a:pt x="165" y="242"/>
                    <a:pt x="169" y="245"/>
                    <a:pt x="172" y="248"/>
                  </a:cubicBezTo>
                  <a:cubicBezTo>
                    <a:pt x="172" y="249"/>
                    <a:pt x="173" y="248"/>
                    <a:pt x="173" y="249"/>
                  </a:cubicBezTo>
                  <a:cubicBezTo>
                    <a:pt x="173" y="249"/>
                    <a:pt x="174" y="249"/>
                    <a:pt x="174" y="249"/>
                  </a:cubicBezTo>
                  <a:cubicBezTo>
                    <a:pt x="177" y="253"/>
                    <a:pt x="179" y="254"/>
                    <a:pt x="181" y="257"/>
                  </a:cubicBezTo>
                  <a:cubicBezTo>
                    <a:pt x="183" y="256"/>
                    <a:pt x="185" y="256"/>
                    <a:pt x="185" y="254"/>
                  </a:cubicBezTo>
                  <a:cubicBezTo>
                    <a:pt x="183" y="253"/>
                    <a:pt x="181" y="251"/>
                    <a:pt x="179" y="248"/>
                  </a:cubicBezTo>
                  <a:cubicBezTo>
                    <a:pt x="179" y="248"/>
                    <a:pt x="178" y="248"/>
                    <a:pt x="178" y="248"/>
                  </a:cubicBezTo>
                  <a:cubicBezTo>
                    <a:pt x="174" y="242"/>
                    <a:pt x="168" y="238"/>
                    <a:pt x="164" y="232"/>
                  </a:cubicBezTo>
                  <a:cubicBezTo>
                    <a:pt x="158" y="226"/>
                    <a:pt x="152" y="221"/>
                    <a:pt x="147" y="215"/>
                  </a:cubicBezTo>
                  <a:cubicBezTo>
                    <a:pt x="147" y="215"/>
                    <a:pt x="147" y="215"/>
                    <a:pt x="146" y="215"/>
                  </a:cubicBezTo>
                  <a:cubicBezTo>
                    <a:pt x="145" y="220"/>
                    <a:pt x="147" y="224"/>
                    <a:pt x="146" y="229"/>
                  </a:cubicBezTo>
                  <a:close/>
                  <a:moveTo>
                    <a:pt x="205" y="246"/>
                  </a:moveTo>
                  <a:cubicBezTo>
                    <a:pt x="207" y="245"/>
                    <a:pt x="210" y="243"/>
                    <a:pt x="210" y="241"/>
                  </a:cubicBezTo>
                  <a:cubicBezTo>
                    <a:pt x="209" y="243"/>
                    <a:pt x="206" y="245"/>
                    <a:pt x="205" y="246"/>
                  </a:cubicBezTo>
                  <a:close/>
                  <a:moveTo>
                    <a:pt x="148" y="250"/>
                  </a:moveTo>
                  <a:cubicBezTo>
                    <a:pt x="150" y="252"/>
                    <a:pt x="151" y="256"/>
                    <a:pt x="154" y="256"/>
                  </a:cubicBezTo>
                  <a:cubicBezTo>
                    <a:pt x="155" y="259"/>
                    <a:pt x="159" y="259"/>
                    <a:pt x="159" y="261"/>
                  </a:cubicBezTo>
                  <a:cubicBezTo>
                    <a:pt x="161" y="261"/>
                    <a:pt x="164" y="261"/>
                    <a:pt x="166" y="261"/>
                  </a:cubicBezTo>
                  <a:cubicBezTo>
                    <a:pt x="160" y="255"/>
                    <a:pt x="153" y="250"/>
                    <a:pt x="148" y="244"/>
                  </a:cubicBezTo>
                  <a:cubicBezTo>
                    <a:pt x="148" y="246"/>
                    <a:pt x="148" y="248"/>
                    <a:pt x="148" y="250"/>
                  </a:cubicBezTo>
                  <a:close/>
                  <a:moveTo>
                    <a:pt x="81" y="285"/>
                  </a:moveTo>
                  <a:cubicBezTo>
                    <a:pt x="85" y="276"/>
                    <a:pt x="91" y="267"/>
                    <a:pt x="97" y="261"/>
                  </a:cubicBezTo>
                  <a:cubicBezTo>
                    <a:pt x="97" y="258"/>
                    <a:pt x="100" y="256"/>
                    <a:pt x="101" y="253"/>
                  </a:cubicBezTo>
                  <a:cubicBezTo>
                    <a:pt x="101" y="253"/>
                    <a:pt x="100" y="253"/>
                    <a:pt x="100" y="252"/>
                  </a:cubicBezTo>
                  <a:cubicBezTo>
                    <a:pt x="97" y="254"/>
                    <a:pt x="96" y="258"/>
                    <a:pt x="93" y="260"/>
                  </a:cubicBezTo>
                  <a:cubicBezTo>
                    <a:pt x="91" y="261"/>
                    <a:pt x="88" y="264"/>
                    <a:pt x="89" y="266"/>
                  </a:cubicBezTo>
                  <a:cubicBezTo>
                    <a:pt x="89" y="265"/>
                    <a:pt x="90" y="266"/>
                    <a:pt x="90" y="265"/>
                  </a:cubicBezTo>
                  <a:cubicBezTo>
                    <a:pt x="89" y="269"/>
                    <a:pt x="89" y="273"/>
                    <a:pt x="84" y="273"/>
                  </a:cubicBezTo>
                  <a:cubicBezTo>
                    <a:pt x="79" y="279"/>
                    <a:pt x="76" y="287"/>
                    <a:pt x="70" y="292"/>
                  </a:cubicBezTo>
                  <a:cubicBezTo>
                    <a:pt x="70" y="293"/>
                    <a:pt x="70" y="293"/>
                    <a:pt x="70" y="293"/>
                  </a:cubicBezTo>
                  <a:cubicBezTo>
                    <a:pt x="67" y="296"/>
                    <a:pt x="66" y="302"/>
                    <a:pt x="62" y="305"/>
                  </a:cubicBezTo>
                  <a:cubicBezTo>
                    <a:pt x="62" y="306"/>
                    <a:pt x="63" y="307"/>
                    <a:pt x="62" y="308"/>
                  </a:cubicBezTo>
                  <a:cubicBezTo>
                    <a:pt x="63" y="308"/>
                    <a:pt x="64" y="309"/>
                    <a:pt x="65" y="310"/>
                  </a:cubicBezTo>
                  <a:cubicBezTo>
                    <a:pt x="71" y="303"/>
                    <a:pt x="74" y="292"/>
                    <a:pt x="81" y="285"/>
                  </a:cubicBezTo>
                  <a:close/>
                  <a:moveTo>
                    <a:pt x="148" y="262"/>
                  </a:moveTo>
                  <a:cubicBezTo>
                    <a:pt x="151" y="262"/>
                    <a:pt x="154" y="262"/>
                    <a:pt x="158" y="262"/>
                  </a:cubicBezTo>
                  <a:cubicBezTo>
                    <a:pt x="155" y="259"/>
                    <a:pt x="151" y="257"/>
                    <a:pt x="149" y="253"/>
                  </a:cubicBezTo>
                  <a:cubicBezTo>
                    <a:pt x="148" y="253"/>
                    <a:pt x="148" y="253"/>
                    <a:pt x="148" y="254"/>
                  </a:cubicBezTo>
                  <a:cubicBezTo>
                    <a:pt x="148" y="256"/>
                    <a:pt x="149" y="259"/>
                    <a:pt x="148" y="262"/>
                  </a:cubicBezTo>
                  <a:close/>
                  <a:moveTo>
                    <a:pt x="103" y="254"/>
                  </a:moveTo>
                  <a:cubicBezTo>
                    <a:pt x="99" y="260"/>
                    <a:pt x="94" y="267"/>
                    <a:pt x="89" y="273"/>
                  </a:cubicBezTo>
                  <a:cubicBezTo>
                    <a:pt x="88" y="276"/>
                    <a:pt x="84" y="280"/>
                    <a:pt x="83" y="284"/>
                  </a:cubicBezTo>
                  <a:cubicBezTo>
                    <a:pt x="82" y="284"/>
                    <a:pt x="80" y="286"/>
                    <a:pt x="80" y="288"/>
                  </a:cubicBezTo>
                  <a:cubicBezTo>
                    <a:pt x="78" y="289"/>
                    <a:pt x="77" y="295"/>
                    <a:pt x="75" y="296"/>
                  </a:cubicBezTo>
                  <a:cubicBezTo>
                    <a:pt x="74" y="300"/>
                    <a:pt x="70" y="303"/>
                    <a:pt x="69" y="308"/>
                  </a:cubicBezTo>
                  <a:cubicBezTo>
                    <a:pt x="68" y="308"/>
                    <a:pt x="68" y="309"/>
                    <a:pt x="68" y="310"/>
                  </a:cubicBezTo>
                  <a:cubicBezTo>
                    <a:pt x="67" y="310"/>
                    <a:pt x="67" y="310"/>
                    <a:pt x="66" y="310"/>
                  </a:cubicBezTo>
                  <a:cubicBezTo>
                    <a:pt x="66" y="313"/>
                    <a:pt x="69" y="313"/>
                    <a:pt x="70" y="314"/>
                  </a:cubicBezTo>
                  <a:cubicBezTo>
                    <a:pt x="70" y="313"/>
                    <a:pt x="71" y="313"/>
                    <a:pt x="71" y="312"/>
                  </a:cubicBezTo>
                  <a:cubicBezTo>
                    <a:pt x="73" y="310"/>
                    <a:pt x="75" y="307"/>
                    <a:pt x="76" y="304"/>
                  </a:cubicBezTo>
                  <a:cubicBezTo>
                    <a:pt x="81" y="297"/>
                    <a:pt x="86" y="291"/>
                    <a:pt x="89" y="284"/>
                  </a:cubicBezTo>
                  <a:cubicBezTo>
                    <a:pt x="95" y="274"/>
                    <a:pt x="101" y="265"/>
                    <a:pt x="107" y="254"/>
                  </a:cubicBezTo>
                  <a:cubicBezTo>
                    <a:pt x="105" y="254"/>
                    <a:pt x="105" y="254"/>
                    <a:pt x="103" y="254"/>
                  </a:cubicBezTo>
                  <a:close/>
                  <a:moveTo>
                    <a:pt x="105" y="260"/>
                  </a:moveTo>
                  <a:cubicBezTo>
                    <a:pt x="105" y="261"/>
                    <a:pt x="103" y="264"/>
                    <a:pt x="102" y="266"/>
                  </a:cubicBezTo>
                  <a:cubicBezTo>
                    <a:pt x="99" y="268"/>
                    <a:pt x="100" y="271"/>
                    <a:pt x="97" y="274"/>
                  </a:cubicBezTo>
                  <a:cubicBezTo>
                    <a:pt x="96" y="277"/>
                    <a:pt x="94" y="279"/>
                    <a:pt x="93" y="282"/>
                  </a:cubicBezTo>
                  <a:cubicBezTo>
                    <a:pt x="92" y="282"/>
                    <a:pt x="92" y="282"/>
                    <a:pt x="92" y="282"/>
                  </a:cubicBezTo>
                  <a:cubicBezTo>
                    <a:pt x="92" y="283"/>
                    <a:pt x="92" y="283"/>
                    <a:pt x="92" y="283"/>
                  </a:cubicBezTo>
                  <a:cubicBezTo>
                    <a:pt x="87" y="289"/>
                    <a:pt x="84" y="298"/>
                    <a:pt x="78" y="303"/>
                  </a:cubicBezTo>
                  <a:cubicBezTo>
                    <a:pt x="78" y="307"/>
                    <a:pt x="74" y="309"/>
                    <a:pt x="73" y="314"/>
                  </a:cubicBezTo>
                  <a:cubicBezTo>
                    <a:pt x="73" y="314"/>
                    <a:pt x="72" y="314"/>
                    <a:pt x="72" y="315"/>
                  </a:cubicBezTo>
                  <a:cubicBezTo>
                    <a:pt x="74" y="316"/>
                    <a:pt x="77" y="319"/>
                    <a:pt x="79" y="316"/>
                  </a:cubicBezTo>
                  <a:cubicBezTo>
                    <a:pt x="79" y="315"/>
                    <a:pt x="81" y="313"/>
                    <a:pt x="82" y="312"/>
                  </a:cubicBezTo>
                  <a:cubicBezTo>
                    <a:pt x="85" y="304"/>
                    <a:pt x="90" y="297"/>
                    <a:pt x="94" y="290"/>
                  </a:cubicBezTo>
                  <a:cubicBezTo>
                    <a:pt x="95" y="288"/>
                    <a:pt x="96" y="286"/>
                    <a:pt x="97" y="285"/>
                  </a:cubicBezTo>
                  <a:cubicBezTo>
                    <a:pt x="100" y="277"/>
                    <a:pt x="105" y="271"/>
                    <a:pt x="109" y="264"/>
                  </a:cubicBezTo>
                  <a:cubicBezTo>
                    <a:pt x="110" y="261"/>
                    <a:pt x="112" y="260"/>
                    <a:pt x="113" y="256"/>
                  </a:cubicBezTo>
                  <a:cubicBezTo>
                    <a:pt x="109" y="255"/>
                    <a:pt x="107" y="258"/>
                    <a:pt x="105" y="260"/>
                  </a:cubicBezTo>
                  <a:close/>
                  <a:moveTo>
                    <a:pt x="115" y="258"/>
                  </a:moveTo>
                  <a:cubicBezTo>
                    <a:pt x="110" y="264"/>
                    <a:pt x="107" y="272"/>
                    <a:pt x="102" y="277"/>
                  </a:cubicBezTo>
                  <a:cubicBezTo>
                    <a:pt x="102" y="278"/>
                    <a:pt x="102" y="278"/>
                    <a:pt x="102" y="279"/>
                  </a:cubicBezTo>
                  <a:cubicBezTo>
                    <a:pt x="100" y="281"/>
                    <a:pt x="99" y="284"/>
                    <a:pt x="98" y="287"/>
                  </a:cubicBezTo>
                  <a:cubicBezTo>
                    <a:pt x="97" y="287"/>
                    <a:pt x="97" y="287"/>
                    <a:pt x="97" y="287"/>
                  </a:cubicBezTo>
                  <a:cubicBezTo>
                    <a:pt x="97" y="290"/>
                    <a:pt x="94" y="290"/>
                    <a:pt x="95" y="293"/>
                  </a:cubicBezTo>
                  <a:cubicBezTo>
                    <a:pt x="94" y="294"/>
                    <a:pt x="93" y="294"/>
                    <a:pt x="93" y="295"/>
                  </a:cubicBezTo>
                  <a:cubicBezTo>
                    <a:pt x="92" y="298"/>
                    <a:pt x="90" y="301"/>
                    <a:pt x="88" y="304"/>
                  </a:cubicBezTo>
                  <a:cubicBezTo>
                    <a:pt x="87" y="306"/>
                    <a:pt x="85" y="309"/>
                    <a:pt x="83" y="311"/>
                  </a:cubicBezTo>
                  <a:cubicBezTo>
                    <a:pt x="83" y="313"/>
                    <a:pt x="81" y="316"/>
                    <a:pt x="79" y="319"/>
                  </a:cubicBezTo>
                  <a:cubicBezTo>
                    <a:pt x="81" y="319"/>
                    <a:pt x="82" y="321"/>
                    <a:pt x="84" y="321"/>
                  </a:cubicBezTo>
                  <a:cubicBezTo>
                    <a:pt x="90" y="311"/>
                    <a:pt x="95" y="299"/>
                    <a:pt x="101" y="289"/>
                  </a:cubicBezTo>
                  <a:cubicBezTo>
                    <a:pt x="105" y="281"/>
                    <a:pt x="110" y="272"/>
                    <a:pt x="115" y="265"/>
                  </a:cubicBezTo>
                  <a:cubicBezTo>
                    <a:pt x="115" y="263"/>
                    <a:pt x="118" y="262"/>
                    <a:pt x="118" y="259"/>
                  </a:cubicBezTo>
                  <a:cubicBezTo>
                    <a:pt x="117" y="259"/>
                    <a:pt x="116" y="258"/>
                    <a:pt x="115" y="258"/>
                  </a:cubicBezTo>
                  <a:close/>
                  <a:moveTo>
                    <a:pt x="120" y="260"/>
                  </a:moveTo>
                  <a:cubicBezTo>
                    <a:pt x="108" y="278"/>
                    <a:pt x="99" y="296"/>
                    <a:pt x="89" y="315"/>
                  </a:cubicBezTo>
                  <a:cubicBezTo>
                    <a:pt x="89" y="319"/>
                    <a:pt x="87" y="320"/>
                    <a:pt x="87" y="323"/>
                  </a:cubicBezTo>
                  <a:cubicBezTo>
                    <a:pt x="88" y="323"/>
                    <a:pt x="89" y="324"/>
                    <a:pt x="90" y="323"/>
                  </a:cubicBezTo>
                  <a:cubicBezTo>
                    <a:pt x="89" y="323"/>
                    <a:pt x="90" y="322"/>
                    <a:pt x="89" y="322"/>
                  </a:cubicBezTo>
                  <a:cubicBezTo>
                    <a:pt x="101" y="302"/>
                    <a:pt x="111" y="281"/>
                    <a:pt x="123" y="261"/>
                  </a:cubicBezTo>
                  <a:cubicBezTo>
                    <a:pt x="121" y="261"/>
                    <a:pt x="121" y="260"/>
                    <a:pt x="120" y="260"/>
                  </a:cubicBezTo>
                  <a:close/>
                  <a:moveTo>
                    <a:pt x="169" y="262"/>
                  </a:moveTo>
                  <a:cubicBezTo>
                    <a:pt x="171" y="264"/>
                    <a:pt x="174" y="262"/>
                    <a:pt x="176" y="261"/>
                  </a:cubicBezTo>
                  <a:cubicBezTo>
                    <a:pt x="173" y="262"/>
                    <a:pt x="172" y="262"/>
                    <a:pt x="169" y="262"/>
                  </a:cubicBezTo>
                  <a:close/>
                  <a:moveTo>
                    <a:pt x="123" y="264"/>
                  </a:moveTo>
                  <a:cubicBezTo>
                    <a:pt x="122" y="265"/>
                    <a:pt x="123" y="265"/>
                    <a:pt x="122" y="266"/>
                  </a:cubicBezTo>
                  <a:cubicBezTo>
                    <a:pt x="122" y="266"/>
                    <a:pt x="121" y="266"/>
                    <a:pt x="121" y="266"/>
                  </a:cubicBezTo>
                  <a:cubicBezTo>
                    <a:pt x="121" y="267"/>
                    <a:pt x="121" y="267"/>
                    <a:pt x="120" y="267"/>
                  </a:cubicBezTo>
                  <a:cubicBezTo>
                    <a:pt x="118" y="273"/>
                    <a:pt x="114" y="278"/>
                    <a:pt x="112" y="284"/>
                  </a:cubicBezTo>
                  <a:cubicBezTo>
                    <a:pt x="111" y="284"/>
                    <a:pt x="111" y="284"/>
                    <a:pt x="111" y="284"/>
                  </a:cubicBezTo>
                  <a:cubicBezTo>
                    <a:pt x="109" y="287"/>
                    <a:pt x="109" y="290"/>
                    <a:pt x="107" y="293"/>
                  </a:cubicBezTo>
                  <a:cubicBezTo>
                    <a:pt x="107" y="293"/>
                    <a:pt x="106" y="293"/>
                    <a:pt x="106" y="294"/>
                  </a:cubicBezTo>
                  <a:cubicBezTo>
                    <a:pt x="105" y="294"/>
                    <a:pt x="106" y="295"/>
                    <a:pt x="105" y="296"/>
                  </a:cubicBezTo>
                  <a:cubicBezTo>
                    <a:pt x="105" y="297"/>
                    <a:pt x="103" y="297"/>
                    <a:pt x="104" y="299"/>
                  </a:cubicBezTo>
                  <a:cubicBezTo>
                    <a:pt x="103" y="300"/>
                    <a:pt x="103" y="301"/>
                    <a:pt x="102" y="301"/>
                  </a:cubicBezTo>
                  <a:cubicBezTo>
                    <a:pt x="102" y="303"/>
                    <a:pt x="102" y="305"/>
                    <a:pt x="100" y="305"/>
                  </a:cubicBezTo>
                  <a:cubicBezTo>
                    <a:pt x="99" y="310"/>
                    <a:pt x="96" y="312"/>
                    <a:pt x="96" y="316"/>
                  </a:cubicBezTo>
                  <a:cubicBezTo>
                    <a:pt x="95" y="316"/>
                    <a:pt x="95" y="315"/>
                    <a:pt x="95" y="316"/>
                  </a:cubicBezTo>
                  <a:cubicBezTo>
                    <a:pt x="94" y="319"/>
                    <a:pt x="93" y="323"/>
                    <a:pt x="90" y="324"/>
                  </a:cubicBezTo>
                  <a:cubicBezTo>
                    <a:pt x="92" y="324"/>
                    <a:pt x="93" y="326"/>
                    <a:pt x="94" y="326"/>
                  </a:cubicBezTo>
                  <a:cubicBezTo>
                    <a:pt x="95" y="326"/>
                    <a:pt x="97" y="325"/>
                    <a:pt x="98" y="324"/>
                  </a:cubicBezTo>
                  <a:cubicBezTo>
                    <a:pt x="106" y="303"/>
                    <a:pt x="120" y="284"/>
                    <a:pt x="129" y="262"/>
                  </a:cubicBezTo>
                  <a:cubicBezTo>
                    <a:pt x="125" y="260"/>
                    <a:pt x="125" y="264"/>
                    <a:pt x="123" y="264"/>
                  </a:cubicBezTo>
                  <a:close/>
                  <a:moveTo>
                    <a:pt x="123" y="277"/>
                  </a:moveTo>
                  <a:cubicBezTo>
                    <a:pt x="123" y="279"/>
                    <a:pt x="121" y="279"/>
                    <a:pt x="122" y="281"/>
                  </a:cubicBezTo>
                  <a:cubicBezTo>
                    <a:pt x="121" y="281"/>
                    <a:pt x="119" y="283"/>
                    <a:pt x="119" y="285"/>
                  </a:cubicBezTo>
                  <a:cubicBezTo>
                    <a:pt x="118" y="287"/>
                    <a:pt x="117" y="290"/>
                    <a:pt x="115" y="292"/>
                  </a:cubicBezTo>
                  <a:cubicBezTo>
                    <a:pt x="115" y="294"/>
                    <a:pt x="114" y="294"/>
                    <a:pt x="114" y="296"/>
                  </a:cubicBezTo>
                  <a:cubicBezTo>
                    <a:pt x="114" y="296"/>
                    <a:pt x="113" y="296"/>
                    <a:pt x="113" y="296"/>
                  </a:cubicBezTo>
                  <a:cubicBezTo>
                    <a:pt x="114" y="298"/>
                    <a:pt x="111" y="298"/>
                    <a:pt x="111" y="300"/>
                  </a:cubicBezTo>
                  <a:cubicBezTo>
                    <a:pt x="111" y="300"/>
                    <a:pt x="111" y="300"/>
                    <a:pt x="111" y="300"/>
                  </a:cubicBezTo>
                  <a:cubicBezTo>
                    <a:pt x="107" y="310"/>
                    <a:pt x="101" y="319"/>
                    <a:pt x="99" y="328"/>
                  </a:cubicBezTo>
                  <a:cubicBezTo>
                    <a:pt x="100" y="328"/>
                    <a:pt x="101" y="329"/>
                    <a:pt x="102" y="329"/>
                  </a:cubicBezTo>
                  <a:cubicBezTo>
                    <a:pt x="102" y="330"/>
                    <a:pt x="102" y="330"/>
                    <a:pt x="103" y="330"/>
                  </a:cubicBezTo>
                  <a:cubicBezTo>
                    <a:pt x="114" y="309"/>
                    <a:pt x="125" y="286"/>
                    <a:pt x="136" y="264"/>
                  </a:cubicBezTo>
                  <a:cubicBezTo>
                    <a:pt x="135" y="263"/>
                    <a:pt x="133" y="263"/>
                    <a:pt x="131" y="262"/>
                  </a:cubicBezTo>
                  <a:cubicBezTo>
                    <a:pt x="128" y="267"/>
                    <a:pt x="127" y="274"/>
                    <a:pt x="123" y="277"/>
                  </a:cubicBezTo>
                  <a:close/>
                  <a:moveTo>
                    <a:pt x="164" y="264"/>
                  </a:moveTo>
                  <a:cubicBezTo>
                    <a:pt x="165" y="264"/>
                    <a:pt x="167" y="264"/>
                    <a:pt x="168" y="264"/>
                  </a:cubicBezTo>
                  <a:cubicBezTo>
                    <a:pt x="168" y="263"/>
                    <a:pt x="164" y="263"/>
                    <a:pt x="164" y="264"/>
                  </a:cubicBezTo>
                  <a:close/>
                  <a:moveTo>
                    <a:pt x="134" y="270"/>
                  </a:moveTo>
                  <a:cubicBezTo>
                    <a:pt x="134" y="273"/>
                    <a:pt x="132" y="273"/>
                    <a:pt x="132" y="275"/>
                  </a:cubicBezTo>
                  <a:cubicBezTo>
                    <a:pt x="131" y="275"/>
                    <a:pt x="131" y="277"/>
                    <a:pt x="131" y="278"/>
                  </a:cubicBezTo>
                  <a:cubicBezTo>
                    <a:pt x="129" y="279"/>
                    <a:pt x="129" y="282"/>
                    <a:pt x="128" y="284"/>
                  </a:cubicBezTo>
                  <a:cubicBezTo>
                    <a:pt x="126" y="285"/>
                    <a:pt x="126" y="290"/>
                    <a:pt x="124" y="290"/>
                  </a:cubicBezTo>
                  <a:cubicBezTo>
                    <a:pt x="124" y="291"/>
                    <a:pt x="124" y="293"/>
                    <a:pt x="123" y="294"/>
                  </a:cubicBezTo>
                  <a:cubicBezTo>
                    <a:pt x="123" y="294"/>
                    <a:pt x="123" y="294"/>
                    <a:pt x="122" y="294"/>
                  </a:cubicBezTo>
                  <a:cubicBezTo>
                    <a:pt x="122" y="295"/>
                    <a:pt x="122" y="295"/>
                    <a:pt x="122" y="296"/>
                  </a:cubicBezTo>
                  <a:cubicBezTo>
                    <a:pt x="121" y="297"/>
                    <a:pt x="120" y="302"/>
                    <a:pt x="118" y="304"/>
                  </a:cubicBezTo>
                  <a:cubicBezTo>
                    <a:pt x="115" y="312"/>
                    <a:pt x="110" y="317"/>
                    <a:pt x="108" y="326"/>
                  </a:cubicBezTo>
                  <a:cubicBezTo>
                    <a:pt x="107" y="326"/>
                    <a:pt x="107" y="327"/>
                    <a:pt x="106" y="327"/>
                  </a:cubicBezTo>
                  <a:cubicBezTo>
                    <a:pt x="106" y="328"/>
                    <a:pt x="105" y="330"/>
                    <a:pt x="106" y="331"/>
                  </a:cubicBezTo>
                  <a:cubicBezTo>
                    <a:pt x="107" y="331"/>
                    <a:pt x="108" y="331"/>
                    <a:pt x="109" y="331"/>
                  </a:cubicBezTo>
                  <a:cubicBezTo>
                    <a:pt x="112" y="324"/>
                    <a:pt x="116" y="320"/>
                    <a:pt x="119" y="313"/>
                  </a:cubicBezTo>
                  <a:cubicBezTo>
                    <a:pt x="122" y="308"/>
                    <a:pt x="124" y="301"/>
                    <a:pt x="128" y="297"/>
                  </a:cubicBezTo>
                  <a:cubicBezTo>
                    <a:pt x="128" y="295"/>
                    <a:pt x="129" y="295"/>
                    <a:pt x="128" y="294"/>
                  </a:cubicBezTo>
                  <a:cubicBezTo>
                    <a:pt x="129" y="294"/>
                    <a:pt x="129" y="293"/>
                    <a:pt x="130" y="293"/>
                  </a:cubicBezTo>
                  <a:cubicBezTo>
                    <a:pt x="133" y="283"/>
                    <a:pt x="140" y="274"/>
                    <a:pt x="144" y="264"/>
                  </a:cubicBezTo>
                  <a:cubicBezTo>
                    <a:pt x="137" y="262"/>
                    <a:pt x="137" y="268"/>
                    <a:pt x="134" y="270"/>
                  </a:cubicBezTo>
                  <a:close/>
                  <a:moveTo>
                    <a:pt x="143" y="268"/>
                  </a:moveTo>
                  <a:cubicBezTo>
                    <a:pt x="143" y="270"/>
                    <a:pt x="142" y="272"/>
                    <a:pt x="141" y="273"/>
                  </a:cubicBezTo>
                  <a:cubicBezTo>
                    <a:pt x="139" y="278"/>
                    <a:pt x="136" y="280"/>
                    <a:pt x="135" y="285"/>
                  </a:cubicBezTo>
                  <a:cubicBezTo>
                    <a:pt x="133" y="285"/>
                    <a:pt x="133" y="289"/>
                    <a:pt x="132" y="290"/>
                  </a:cubicBezTo>
                  <a:cubicBezTo>
                    <a:pt x="131" y="294"/>
                    <a:pt x="128" y="297"/>
                    <a:pt x="127" y="300"/>
                  </a:cubicBezTo>
                  <a:cubicBezTo>
                    <a:pt x="127" y="300"/>
                    <a:pt x="127" y="300"/>
                    <a:pt x="127" y="300"/>
                  </a:cubicBezTo>
                  <a:cubicBezTo>
                    <a:pt x="127" y="302"/>
                    <a:pt x="124" y="303"/>
                    <a:pt x="125" y="306"/>
                  </a:cubicBezTo>
                  <a:cubicBezTo>
                    <a:pt x="124" y="306"/>
                    <a:pt x="124" y="307"/>
                    <a:pt x="123" y="307"/>
                  </a:cubicBezTo>
                  <a:cubicBezTo>
                    <a:pt x="123" y="311"/>
                    <a:pt x="119" y="313"/>
                    <a:pt x="119" y="316"/>
                  </a:cubicBezTo>
                  <a:cubicBezTo>
                    <a:pt x="119" y="317"/>
                    <a:pt x="118" y="317"/>
                    <a:pt x="118" y="318"/>
                  </a:cubicBezTo>
                  <a:cubicBezTo>
                    <a:pt x="118" y="319"/>
                    <a:pt x="117" y="320"/>
                    <a:pt x="116" y="322"/>
                  </a:cubicBezTo>
                  <a:cubicBezTo>
                    <a:pt x="116" y="322"/>
                    <a:pt x="116" y="322"/>
                    <a:pt x="116" y="322"/>
                  </a:cubicBezTo>
                  <a:cubicBezTo>
                    <a:pt x="115" y="326"/>
                    <a:pt x="112" y="328"/>
                    <a:pt x="112" y="332"/>
                  </a:cubicBezTo>
                  <a:cubicBezTo>
                    <a:pt x="113" y="332"/>
                    <a:pt x="116" y="332"/>
                    <a:pt x="118" y="332"/>
                  </a:cubicBezTo>
                  <a:cubicBezTo>
                    <a:pt x="124" y="321"/>
                    <a:pt x="128" y="307"/>
                    <a:pt x="136" y="297"/>
                  </a:cubicBezTo>
                  <a:cubicBezTo>
                    <a:pt x="136" y="294"/>
                    <a:pt x="139" y="292"/>
                    <a:pt x="139" y="289"/>
                  </a:cubicBezTo>
                  <a:cubicBezTo>
                    <a:pt x="142" y="285"/>
                    <a:pt x="144" y="280"/>
                    <a:pt x="145" y="275"/>
                  </a:cubicBezTo>
                  <a:cubicBezTo>
                    <a:pt x="145" y="275"/>
                    <a:pt x="146" y="275"/>
                    <a:pt x="147" y="275"/>
                  </a:cubicBezTo>
                  <a:cubicBezTo>
                    <a:pt x="146" y="272"/>
                    <a:pt x="147" y="267"/>
                    <a:pt x="146" y="265"/>
                  </a:cubicBezTo>
                  <a:cubicBezTo>
                    <a:pt x="145" y="266"/>
                    <a:pt x="144" y="267"/>
                    <a:pt x="143" y="268"/>
                  </a:cubicBezTo>
                  <a:close/>
                  <a:moveTo>
                    <a:pt x="142" y="288"/>
                  </a:moveTo>
                  <a:cubicBezTo>
                    <a:pt x="139" y="292"/>
                    <a:pt x="137" y="296"/>
                    <a:pt x="135" y="300"/>
                  </a:cubicBezTo>
                  <a:cubicBezTo>
                    <a:pt x="134" y="300"/>
                    <a:pt x="134" y="302"/>
                    <a:pt x="134" y="303"/>
                  </a:cubicBezTo>
                  <a:cubicBezTo>
                    <a:pt x="134" y="303"/>
                    <a:pt x="131" y="304"/>
                    <a:pt x="132" y="307"/>
                  </a:cubicBezTo>
                  <a:cubicBezTo>
                    <a:pt x="132" y="307"/>
                    <a:pt x="131" y="307"/>
                    <a:pt x="131" y="307"/>
                  </a:cubicBezTo>
                  <a:cubicBezTo>
                    <a:pt x="131" y="309"/>
                    <a:pt x="129" y="309"/>
                    <a:pt x="129" y="312"/>
                  </a:cubicBezTo>
                  <a:cubicBezTo>
                    <a:pt x="126" y="315"/>
                    <a:pt x="127" y="320"/>
                    <a:pt x="124" y="323"/>
                  </a:cubicBezTo>
                  <a:cubicBezTo>
                    <a:pt x="124" y="326"/>
                    <a:pt x="121" y="330"/>
                    <a:pt x="119" y="333"/>
                  </a:cubicBezTo>
                  <a:cubicBezTo>
                    <a:pt x="122" y="334"/>
                    <a:pt x="126" y="333"/>
                    <a:pt x="129" y="334"/>
                  </a:cubicBezTo>
                  <a:cubicBezTo>
                    <a:pt x="132" y="329"/>
                    <a:pt x="135" y="322"/>
                    <a:pt x="138" y="316"/>
                  </a:cubicBezTo>
                  <a:cubicBezTo>
                    <a:pt x="139" y="315"/>
                    <a:pt x="140" y="313"/>
                    <a:pt x="141" y="312"/>
                  </a:cubicBezTo>
                  <a:cubicBezTo>
                    <a:pt x="142" y="310"/>
                    <a:pt x="142" y="308"/>
                    <a:pt x="143" y="306"/>
                  </a:cubicBezTo>
                  <a:cubicBezTo>
                    <a:pt x="144" y="303"/>
                    <a:pt x="145" y="301"/>
                    <a:pt x="146" y="299"/>
                  </a:cubicBezTo>
                  <a:cubicBezTo>
                    <a:pt x="147" y="296"/>
                    <a:pt x="148" y="294"/>
                    <a:pt x="146" y="291"/>
                  </a:cubicBezTo>
                  <a:cubicBezTo>
                    <a:pt x="140" y="303"/>
                    <a:pt x="137" y="314"/>
                    <a:pt x="130" y="325"/>
                  </a:cubicBezTo>
                  <a:cubicBezTo>
                    <a:pt x="130" y="325"/>
                    <a:pt x="130" y="326"/>
                    <a:pt x="131" y="327"/>
                  </a:cubicBezTo>
                  <a:cubicBezTo>
                    <a:pt x="130" y="327"/>
                    <a:pt x="129" y="328"/>
                    <a:pt x="128" y="328"/>
                  </a:cubicBezTo>
                  <a:cubicBezTo>
                    <a:pt x="127" y="325"/>
                    <a:pt x="130" y="323"/>
                    <a:pt x="131" y="320"/>
                  </a:cubicBezTo>
                  <a:cubicBezTo>
                    <a:pt x="134" y="313"/>
                    <a:pt x="138" y="304"/>
                    <a:pt x="142" y="296"/>
                  </a:cubicBezTo>
                  <a:cubicBezTo>
                    <a:pt x="143" y="293"/>
                    <a:pt x="145" y="291"/>
                    <a:pt x="145" y="288"/>
                  </a:cubicBezTo>
                  <a:cubicBezTo>
                    <a:pt x="146" y="287"/>
                    <a:pt x="146" y="287"/>
                    <a:pt x="147" y="287"/>
                  </a:cubicBezTo>
                  <a:cubicBezTo>
                    <a:pt x="146" y="284"/>
                    <a:pt x="147" y="280"/>
                    <a:pt x="146" y="278"/>
                  </a:cubicBezTo>
                  <a:cubicBezTo>
                    <a:pt x="145" y="283"/>
                    <a:pt x="142" y="284"/>
                    <a:pt x="142" y="288"/>
                  </a:cubicBezTo>
                  <a:close/>
                  <a:moveTo>
                    <a:pt x="132" y="333"/>
                  </a:moveTo>
                  <a:cubicBezTo>
                    <a:pt x="132" y="334"/>
                    <a:pt x="133" y="334"/>
                    <a:pt x="135" y="334"/>
                  </a:cubicBezTo>
                  <a:cubicBezTo>
                    <a:pt x="139" y="326"/>
                    <a:pt x="143" y="318"/>
                    <a:pt x="146" y="310"/>
                  </a:cubicBezTo>
                  <a:cubicBezTo>
                    <a:pt x="147" y="310"/>
                    <a:pt x="146" y="311"/>
                    <a:pt x="147" y="311"/>
                  </a:cubicBezTo>
                  <a:cubicBezTo>
                    <a:pt x="147" y="307"/>
                    <a:pt x="148" y="305"/>
                    <a:pt x="146" y="303"/>
                  </a:cubicBezTo>
                  <a:cubicBezTo>
                    <a:pt x="141" y="313"/>
                    <a:pt x="137" y="321"/>
                    <a:pt x="132" y="333"/>
                  </a:cubicBezTo>
                  <a:close/>
                  <a:moveTo>
                    <a:pt x="138" y="331"/>
                  </a:moveTo>
                  <a:cubicBezTo>
                    <a:pt x="138" y="332"/>
                    <a:pt x="137" y="333"/>
                    <a:pt x="137" y="334"/>
                  </a:cubicBezTo>
                  <a:cubicBezTo>
                    <a:pt x="138" y="334"/>
                    <a:pt x="139" y="334"/>
                    <a:pt x="140" y="334"/>
                  </a:cubicBezTo>
                  <a:cubicBezTo>
                    <a:pt x="144" y="329"/>
                    <a:pt x="150" y="322"/>
                    <a:pt x="147" y="313"/>
                  </a:cubicBezTo>
                  <a:cubicBezTo>
                    <a:pt x="144" y="319"/>
                    <a:pt x="142" y="326"/>
                    <a:pt x="138" y="331"/>
                  </a:cubicBezTo>
                  <a:close/>
                  <a:moveTo>
                    <a:pt x="142" y="334"/>
                  </a:moveTo>
                  <a:cubicBezTo>
                    <a:pt x="144" y="334"/>
                    <a:pt x="146" y="334"/>
                    <a:pt x="148" y="333"/>
                  </a:cubicBezTo>
                  <a:cubicBezTo>
                    <a:pt x="147" y="331"/>
                    <a:pt x="149" y="328"/>
                    <a:pt x="147" y="326"/>
                  </a:cubicBezTo>
                  <a:cubicBezTo>
                    <a:pt x="146" y="329"/>
                    <a:pt x="144" y="332"/>
                    <a:pt x="142" y="334"/>
                  </a:cubicBezTo>
                  <a:close/>
                  <a:moveTo>
                    <a:pt x="4" y="346"/>
                  </a:moveTo>
                  <a:cubicBezTo>
                    <a:pt x="6" y="351"/>
                    <a:pt x="10" y="350"/>
                    <a:pt x="15" y="349"/>
                  </a:cubicBezTo>
                  <a:cubicBezTo>
                    <a:pt x="15" y="343"/>
                    <a:pt x="6" y="341"/>
                    <a:pt x="4" y="346"/>
                  </a:cubicBezTo>
                  <a:close/>
                  <a:moveTo>
                    <a:pt x="284" y="22"/>
                  </a:moveTo>
                  <a:cubicBezTo>
                    <a:pt x="285" y="25"/>
                    <a:pt x="291" y="26"/>
                    <a:pt x="295" y="23"/>
                  </a:cubicBezTo>
                  <a:cubicBezTo>
                    <a:pt x="294" y="19"/>
                    <a:pt x="286" y="17"/>
                    <a:pt x="28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76"/>
            <p:cNvSpPr/>
            <p:nvPr/>
          </p:nvSpPr>
          <p:spPr bwMode="auto">
            <a:xfrm>
              <a:off x="6321425" y="2066925"/>
              <a:ext cx="49213"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7" h="7">
                  <a:moveTo>
                    <a:pt x="0" y="1"/>
                  </a:moveTo>
                  <a:cubicBezTo>
                    <a:pt x="1" y="0"/>
                    <a:pt x="0" y="2"/>
                    <a:pt x="1" y="2"/>
                  </a:cubicBezTo>
                  <a:cubicBezTo>
                    <a:pt x="4" y="3"/>
                    <a:pt x="5" y="5"/>
                    <a:pt x="7" y="6"/>
                  </a:cubicBezTo>
                  <a:cubicBezTo>
                    <a:pt x="7" y="7"/>
                    <a:pt x="7" y="7"/>
                    <a:pt x="6" y="7"/>
                  </a:cubicBezTo>
                  <a:cubicBezTo>
                    <a:pt x="3" y="6"/>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77"/>
            <p:cNvSpPr>
              <a:spLocks noEditPoints="1"/>
            </p:cNvSpPr>
            <p:nvPr/>
          </p:nvSpPr>
          <p:spPr bwMode="auto">
            <a:xfrm>
              <a:off x="5145088" y="2238375"/>
              <a:ext cx="933450" cy="4365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61">
                  <a:moveTo>
                    <a:pt x="115" y="2"/>
                  </a:moveTo>
                  <a:cubicBezTo>
                    <a:pt x="115" y="3"/>
                    <a:pt x="115" y="4"/>
                    <a:pt x="115" y="5"/>
                  </a:cubicBezTo>
                  <a:cubicBezTo>
                    <a:pt x="116" y="5"/>
                    <a:pt x="117" y="4"/>
                    <a:pt x="117" y="5"/>
                  </a:cubicBezTo>
                  <a:cubicBezTo>
                    <a:pt x="117" y="4"/>
                    <a:pt x="118" y="3"/>
                    <a:pt x="118" y="2"/>
                  </a:cubicBezTo>
                  <a:cubicBezTo>
                    <a:pt x="122" y="3"/>
                    <a:pt x="127" y="1"/>
                    <a:pt x="131" y="3"/>
                  </a:cubicBezTo>
                  <a:cubicBezTo>
                    <a:pt x="127" y="4"/>
                    <a:pt x="122" y="4"/>
                    <a:pt x="117" y="5"/>
                  </a:cubicBezTo>
                  <a:cubicBezTo>
                    <a:pt x="117" y="5"/>
                    <a:pt x="118" y="5"/>
                    <a:pt x="118" y="6"/>
                  </a:cubicBezTo>
                  <a:cubicBezTo>
                    <a:pt x="115" y="13"/>
                    <a:pt x="118" y="23"/>
                    <a:pt x="120" y="28"/>
                  </a:cubicBezTo>
                  <a:cubicBezTo>
                    <a:pt x="121" y="31"/>
                    <a:pt x="121" y="33"/>
                    <a:pt x="122" y="34"/>
                  </a:cubicBezTo>
                  <a:cubicBezTo>
                    <a:pt x="122" y="35"/>
                    <a:pt x="122" y="37"/>
                    <a:pt x="120" y="38"/>
                  </a:cubicBezTo>
                  <a:cubicBezTo>
                    <a:pt x="119" y="39"/>
                    <a:pt x="114" y="40"/>
                    <a:pt x="113" y="40"/>
                  </a:cubicBezTo>
                  <a:cubicBezTo>
                    <a:pt x="111" y="41"/>
                    <a:pt x="110" y="41"/>
                    <a:pt x="108" y="42"/>
                  </a:cubicBezTo>
                  <a:cubicBezTo>
                    <a:pt x="105" y="43"/>
                    <a:pt x="103" y="44"/>
                    <a:pt x="100" y="45"/>
                  </a:cubicBezTo>
                  <a:cubicBezTo>
                    <a:pt x="97" y="45"/>
                    <a:pt x="95" y="47"/>
                    <a:pt x="93" y="48"/>
                  </a:cubicBezTo>
                  <a:cubicBezTo>
                    <a:pt x="92" y="48"/>
                    <a:pt x="90" y="48"/>
                    <a:pt x="90" y="48"/>
                  </a:cubicBezTo>
                  <a:cubicBezTo>
                    <a:pt x="87" y="48"/>
                    <a:pt x="84" y="50"/>
                    <a:pt x="82" y="51"/>
                  </a:cubicBezTo>
                  <a:cubicBezTo>
                    <a:pt x="81" y="51"/>
                    <a:pt x="79" y="51"/>
                    <a:pt x="78" y="53"/>
                  </a:cubicBezTo>
                  <a:cubicBezTo>
                    <a:pt x="77" y="53"/>
                    <a:pt x="75" y="54"/>
                    <a:pt x="73" y="55"/>
                  </a:cubicBezTo>
                  <a:cubicBezTo>
                    <a:pt x="73" y="55"/>
                    <a:pt x="73" y="55"/>
                    <a:pt x="72" y="54"/>
                  </a:cubicBezTo>
                  <a:cubicBezTo>
                    <a:pt x="70" y="57"/>
                    <a:pt x="64" y="58"/>
                    <a:pt x="59" y="59"/>
                  </a:cubicBezTo>
                  <a:cubicBezTo>
                    <a:pt x="59" y="54"/>
                    <a:pt x="62" y="52"/>
                    <a:pt x="63" y="48"/>
                  </a:cubicBezTo>
                  <a:cubicBezTo>
                    <a:pt x="72" y="35"/>
                    <a:pt x="78" y="17"/>
                    <a:pt x="85" y="4"/>
                  </a:cubicBezTo>
                  <a:cubicBezTo>
                    <a:pt x="82" y="1"/>
                    <a:pt x="82" y="5"/>
                    <a:pt x="80" y="7"/>
                  </a:cubicBezTo>
                  <a:cubicBezTo>
                    <a:pt x="79" y="8"/>
                    <a:pt x="78" y="8"/>
                    <a:pt x="78" y="9"/>
                  </a:cubicBezTo>
                  <a:cubicBezTo>
                    <a:pt x="77" y="10"/>
                    <a:pt x="76" y="13"/>
                    <a:pt x="75" y="15"/>
                  </a:cubicBezTo>
                  <a:cubicBezTo>
                    <a:pt x="75" y="16"/>
                    <a:pt x="74" y="16"/>
                    <a:pt x="74" y="16"/>
                  </a:cubicBezTo>
                  <a:cubicBezTo>
                    <a:pt x="73" y="17"/>
                    <a:pt x="74" y="18"/>
                    <a:pt x="74" y="18"/>
                  </a:cubicBezTo>
                  <a:cubicBezTo>
                    <a:pt x="73" y="19"/>
                    <a:pt x="72" y="20"/>
                    <a:pt x="72" y="21"/>
                  </a:cubicBezTo>
                  <a:cubicBezTo>
                    <a:pt x="71" y="22"/>
                    <a:pt x="71" y="22"/>
                    <a:pt x="71" y="22"/>
                  </a:cubicBezTo>
                  <a:cubicBezTo>
                    <a:pt x="70" y="24"/>
                    <a:pt x="70" y="26"/>
                    <a:pt x="68" y="27"/>
                  </a:cubicBezTo>
                  <a:cubicBezTo>
                    <a:pt x="68" y="31"/>
                    <a:pt x="65" y="34"/>
                    <a:pt x="64" y="38"/>
                  </a:cubicBezTo>
                  <a:cubicBezTo>
                    <a:pt x="63" y="38"/>
                    <a:pt x="64" y="39"/>
                    <a:pt x="63" y="39"/>
                  </a:cubicBezTo>
                  <a:cubicBezTo>
                    <a:pt x="61" y="44"/>
                    <a:pt x="60" y="49"/>
                    <a:pt x="57" y="53"/>
                  </a:cubicBezTo>
                  <a:cubicBezTo>
                    <a:pt x="58" y="54"/>
                    <a:pt x="56" y="55"/>
                    <a:pt x="58" y="56"/>
                  </a:cubicBezTo>
                  <a:cubicBezTo>
                    <a:pt x="57" y="57"/>
                    <a:pt x="57" y="58"/>
                    <a:pt x="56" y="59"/>
                  </a:cubicBezTo>
                  <a:cubicBezTo>
                    <a:pt x="56" y="60"/>
                    <a:pt x="58" y="59"/>
                    <a:pt x="57" y="61"/>
                  </a:cubicBezTo>
                  <a:cubicBezTo>
                    <a:pt x="56" y="61"/>
                    <a:pt x="56" y="61"/>
                    <a:pt x="56" y="60"/>
                  </a:cubicBezTo>
                  <a:cubicBezTo>
                    <a:pt x="55" y="60"/>
                    <a:pt x="55" y="61"/>
                    <a:pt x="54" y="61"/>
                  </a:cubicBezTo>
                  <a:cubicBezTo>
                    <a:pt x="53" y="61"/>
                    <a:pt x="53" y="60"/>
                    <a:pt x="53" y="60"/>
                  </a:cubicBezTo>
                  <a:cubicBezTo>
                    <a:pt x="52" y="59"/>
                    <a:pt x="54" y="58"/>
                    <a:pt x="53" y="57"/>
                  </a:cubicBezTo>
                  <a:cubicBezTo>
                    <a:pt x="53" y="55"/>
                    <a:pt x="51" y="53"/>
                    <a:pt x="51" y="51"/>
                  </a:cubicBezTo>
                  <a:cubicBezTo>
                    <a:pt x="51" y="51"/>
                    <a:pt x="51" y="50"/>
                    <a:pt x="51" y="50"/>
                  </a:cubicBezTo>
                  <a:cubicBezTo>
                    <a:pt x="50" y="45"/>
                    <a:pt x="47" y="38"/>
                    <a:pt x="46" y="34"/>
                  </a:cubicBezTo>
                  <a:cubicBezTo>
                    <a:pt x="44" y="34"/>
                    <a:pt x="42" y="35"/>
                    <a:pt x="39" y="35"/>
                  </a:cubicBezTo>
                  <a:cubicBezTo>
                    <a:pt x="38" y="35"/>
                    <a:pt x="36" y="34"/>
                    <a:pt x="34" y="34"/>
                  </a:cubicBezTo>
                  <a:cubicBezTo>
                    <a:pt x="31" y="33"/>
                    <a:pt x="24" y="34"/>
                    <a:pt x="21" y="34"/>
                  </a:cubicBezTo>
                  <a:cubicBezTo>
                    <a:pt x="17" y="35"/>
                    <a:pt x="10" y="36"/>
                    <a:pt x="6" y="35"/>
                  </a:cubicBezTo>
                  <a:cubicBezTo>
                    <a:pt x="4" y="34"/>
                    <a:pt x="1" y="36"/>
                    <a:pt x="0" y="35"/>
                  </a:cubicBezTo>
                  <a:cubicBezTo>
                    <a:pt x="0" y="34"/>
                    <a:pt x="0" y="34"/>
                    <a:pt x="0" y="33"/>
                  </a:cubicBezTo>
                  <a:cubicBezTo>
                    <a:pt x="6" y="32"/>
                    <a:pt x="11" y="34"/>
                    <a:pt x="14" y="32"/>
                  </a:cubicBezTo>
                  <a:cubicBezTo>
                    <a:pt x="15" y="33"/>
                    <a:pt x="14" y="33"/>
                    <a:pt x="14" y="34"/>
                  </a:cubicBezTo>
                  <a:cubicBezTo>
                    <a:pt x="25" y="32"/>
                    <a:pt x="35" y="33"/>
                    <a:pt x="46" y="32"/>
                  </a:cubicBezTo>
                  <a:cubicBezTo>
                    <a:pt x="44" y="23"/>
                    <a:pt x="42" y="11"/>
                    <a:pt x="44" y="2"/>
                  </a:cubicBezTo>
                  <a:cubicBezTo>
                    <a:pt x="44" y="2"/>
                    <a:pt x="45" y="2"/>
                    <a:pt x="46" y="1"/>
                  </a:cubicBezTo>
                  <a:cubicBezTo>
                    <a:pt x="61" y="2"/>
                    <a:pt x="76" y="1"/>
                    <a:pt x="92" y="0"/>
                  </a:cubicBezTo>
                  <a:cubicBezTo>
                    <a:pt x="94" y="0"/>
                    <a:pt x="96" y="1"/>
                    <a:pt x="98" y="1"/>
                  </a:cubicBezTo>
                  <a:cubicBezTo>
                    <a:pt x="102" y="0"/>
                    <a:pt x="106" y="1"/>
                    <a:pt x="112" y="1"/>
                  </a:cubicBezTo>
                  <a:cubicBezTo>
                    <a:pt x="112" y="1"/>
                    <a:pt x="113" y="1"/>
                    <a:pt x="113" y="2"/>
                  </a:cubicBezTo>
                  <a:cubicBezTo>
                    <a:pt x="114" y="3"/>
                    <a:pt x="114" y="2"/>
                    <a:pt x="115" y="2"/>
                  </a:cubicBezTo>
                  <a:close/>
                  <a:moveTo>
                    <a:pt x="72" y="52"/>
                  </a:moveTo>
                  <a:cubicBezTo>
                    <a:pt x="75" y="52"/>
                    <a:pt x="76" y="51"/>
                    <a:pt x="78" y="50"/>
                  </a:cubicBezTo>
                  <a:cubicBezTo>
                    <a:pt x="81" y="42"/>
                    <a:pt x="86" y="33"/>
                    <a:pt x="89" y="24"/>
                  </a:cubicBezTo>
                  <a:cubicBezTo>
                    <a:pt x="92" y="18"/>
                    <a:pt x="95" y="12"/>
                    <a:pt x="97" y="5"/>
                  </a:cubicBezTo>
                  <a:cubicBezTo>
                    <a:pt x="98" y="5"/>
                    <a:pt x="100" y="3"/>
                    <a:pt x="99" y="3"/>
                  </a:cubicBezTo>
                  <a:cubicBezTo>
                    <a:pt x="98" y="3"/>
                    <a:pt x="96" y="3"/>
                    <a:pt x="94" y="3"/>
                  </a:cubicBezTo>
                  <a:cubicBezTo>
                    <a:pt x="92" y="4"/>
                    <a:pt x="92" y="9"/>
                    <a:pt x="90" y="9"/>
                  </a:cubicBezTo>
                  <a:cubicBezTo>
                    <a:pt x="90" y="11"/>
                    <a:pt x="89" y="14"/>
                    <a:pt x="87" y="15"/>
                  </a:cubicBezTo>
                  <a:cubicBezTo>
                    <a:pt x="87" y="15"/>
                    <a:pt x="88" y="15"/>
                    <a:pt x="88" y="16"/>
                  </a:cubicBezTo>
                  <a:cubicBezTo>
                    <a:pt x="85" y="20"/>
                    <a:pt x="84" y="25"/>
                    <a:pt x="81" y="29"/>
                  </a:cubicBezTo>
                  <a:cubicBezTo>
                    <a:pt x="81" y="33"/>
                    <a:pt x="79" y="34"/>
                    <a:pt x="78" y="37"/>
                  </a:cubicBezTo>
                  <a:cubicBezTo>
                    <a:pt x="78" y="37"/>
                    <a:pt x="78" y="37"/>
                    <a:pt x="77" y="37"/>
                  </a:cubicBezTo>
                  <a:cubicBezTo>
                    <a:pt x="78" y="39"/>
                    <a:pt x="76" y="40"/>
                    <a:pt x="77" y="40"/>
                  </a:cubicBezTo>
                  <a:cubicBezTo>
                    <a:pt x="75" y="44"/>
                    <a:pt x="73" y="47"/>
                    <a:pt x="72" y="52"/>
                  </a:cubicBezTo>
                  <a:close/>
                  <a:moveTo>
                    <a:pt x="48" y="31"/>
                  </a:moveTo>
                  <a:cubicBezTo>
                    <a:pt x="49" y="32"/>
                    <a:pt x="49" y="33"/>
                    <a:pt x="49" y="33"/>
                  </a:cubicBezTo>
                  <a:cubicBezTo>
                    <a:pt x="50" y="34"/>
                    <a:pt x="48" y="34"/>
                    <a:pt x="49" y="34"/>
                  </a:cubicBezTo>
                  <a:cubicBezTo>
                    <a:pt x="49" y="37"/>
                    <a:pt x="51" y="41"/>
                    <a:pt x="51" y="44"/>
                  </a:cubicBezTo>
                  <a:cubicBezTo>
                    <a:pt x="53" y="43"/>
                    <a:pt x="53" y="41"/>
                    <a:pt x="54" y="39"/>
                  </a:cubicBezTo>
                  <a:cubicBezTo>
                    <a:pt x="57" y="32"/>
                    <a:pt x="60" y="24"/>
                    <a:pt x="63" y="18"/>
                  </a:cubicBezTo>
                  <a:cubicBezTo>
                    <a:pt x="65" y="15"/>
                    <a:pt x="66" y="12"/>
                    <a:pt x="69" y="9"/>
                  </a:cubicBezTo>
                  <a:cubicBezTo>
                    <a:pt x="68" y="7"/>
                    <a:pt x="71" y="6"/>
                    <a:pt x="71" y="4"/>
                  </a:cubicBezTo>
                  <a:cubicBezTo>
                    <a:pt x="69" y="3"/>
                    <a:pt x="66" y="4"/>
                    <a:pt x="64" y="4"/>
                  </a:cubicBezTo>
                  <a:cubicBezTo>
                    <a:pt x="63" y="5"/>
                    <a:pt x="63" y="7"/>
                    <a:pt x="61" y="8"/>
                  </a:cubicBezTo>
                  <a:cubicBezTo>
                    <a:pt x="61" y="10"/>
                    <a:pt x="59" y="13"/>
                    <a:pt x="58" y="15"/>
                  </a:cubicBezTo>
                  <a:cubicBezTo>
                    <a:pt x="56" y="21"/>
                    <a:pt x="52" y="25"/>
                    <a:pt x="52" y="33"/>
                  </a:cubicBezTo>
                  <a:cubicBezTo>
                    <a:pt x="51" y="33"/>
                    <a:pt x="51" y="34"/>
                    <a:pt x="50" y="34"/>
                  </a:cubicBezTo>
                  <a:cubicBezTo>
                    <a:pt x="49" y="32"/>
                    <a:pt x="49" y="32"/>
                    <a:pt x="50" y="30"/>
                  </a:cubicBezTo>
                  <a:cubicBezTo>
                    <a:pt x="51" y="27"/>
                    <a:pt x="52" y="24"/>
                    <a:pt x="53" y="22"/>
                  </a:cubicBezTo>
                  <a:cubicBezTo>
                    <a:pt x="55" y="15"/>
                    <a:pt x="59" y="10"/>
                    <a:pt x="61" y="4"/>
                  </a:cubicBezTo>
                  <a:cubicBezTo>
                    <a:pt x="60" y="3"/>
                    <a:pt x="59" y="4"/>
                    <a:pt x="56" y="4"/>
                  </a:cubicBezTo>
                  <a:cubicBezTo>
                    <a:pt x="53" y="9"/>
                    <a:pt x="49" y="13"/>
                    <a:pt x="49" y="21"/>
                  </a:cubicBezTo>
                  <a:cubicBezTo>
                    <a:pt x="48" y="21"/>
                    <a:pt x="48" y="21"/>
                    <a:pt x="47" y="21"/>
                  </a:cubicBezTo>
                  <a:cubicBezTo>
                    <a:pt x="47" y="21"/>
                    <a:pt x="47" y="21"/>
                    <a:pt x="47" y="21"/>
                  </a:cubicBezTo>
                  <a:cubicBezTo>
                    <a:pt x="47" y="14"/>
                    <a:pt x="51" y="9"/>
                    <a:pt x="53" y="4"/>
                  </a:cubicBezTo>
                  <a:cubicBezTo>
                    <a:pt x="51" y="2"/>
                    <a:pt x="49" y="4"/>
                    <a:pt x="45" y="4"/>
                  </a:cubicBezTo>
                  <a:cubicBezTo>
                    <a:pt x="44" y="13"/>
                    <a:pt x="46" y="22"/>
                    <a:pt x="48" y="31"/>
                  </a:cubicBezTo>
                  <a:close/>
                  <a:moveTo>
                    <a:pt x="67" y="13"/>
                  </a:moveTo>
                  <a:cubicBezTo>
                    <a:pt x="67" y="14"/>
                    <a:pt x="67" y="14"/>
                    <a:pt x="67" y="15"/>
                  </a:cubicBezTo>
                  <a:cubicBezTo>
                    <a:pt x="65" y="16"/>
                    <a:pt x="65" y="21"/>
                    <a:pt x="62" y="23"/>
                  </a:cubicBezTo>
                  <a:cubicBezTo>
                    <a:pt x="61" y="30"/>
                    <a:pt x="56" y="36"/>
                    <a:pt x="55" y="43"/>
                  </a:cubicBezTo>
                  <a:cubicBezTo>
                    <a:pt x="54" y="43"/>
                    <a:pt x="54" y="45"/>
                    <a:pt x="53" y="45"/>
                  </a:cubicBezTo>
                  <a:cubicBezTo>
                    <a:pt x="54" y="45"/>
                    <a:pt x="54" y="46"/>
                    <a:pt x="54" y="46"/>
                  </a:cubicBezTo>
                  <a:cubicBezTo>
                    <a:pt x="52" y="46"/>
                    <a:pt x="53" y="48"/>
                    <a:pt x="52" y="48"/>
                  </a:cubicBezTo>
                  <a:cubicBezTo>
                    <a:pt x="54" y="49"/>
                    <a:pt x="53" y="51"/>
                    <a:pt x="54" y="53"/>
                  </a:cubicBezTo>
                  <a:cubicBezTo>
                    <a:pt x="56" y="51"/>
                    <a:pt x="57" y="50"/>
                    <a:pt x="58" y="48"/>
                  </a:cubicBezTo>
                  <a:cubicBezTo>
                    <a:pt x="61" y="42"/>
                    <a:pt x="63" y="33"/>
                    <a:pt x="67" y="27"/>
                  </a:cubicBezTo>
                  <a:cubicBezTo>
                    <a:pt x="67" y="27"/>
                    <a:pt x="67" y="26"/>
                    <a:pt x="67" y="26"/>
                  </a:cubicBezTo>
                  <a:cubicBezTo>
                    <a:pt x="72" y="19"/>
                    <a:pt x="75" y="10"/>
                    <a:pt x="79" y="3"/>
                  </a:cubicBezTo>
                  <a:cubicBezTo>
                    <a:pt x="71" y="2"/>
                    <a:pt x="71" y="10"/>
                    <a:pt x="67" y="13"/>
                  </a:cubicBezTo>
                  <a:close/>
                  <a:moveTo>
                    <a:pt x="88" y="3"/>
                  </a:moveTo>
                  <a:cubicBezTo>
                    <a:pt x="85" y="7"/>
                    <a:pt x="83" y="12"/>
                    <a:pt x="80" y="16"/>
                  </a:cubicBezTo>
                  <a:cubicBezTo>
                    <a:pt x="76" y="30"/>
                    <a:pt x="67" y="43"/>
                    <a:pt x="62" y="55"/>
                  </a:cubicBezTo>
                  <a:cubicBezTo>
                    <a:pt x="65" y="56"/>
                    <a:pt x="66" y="54"/>
                    <a:pt x="69" y="54"/>
                  </a:cubicBezTo>
                  <a:cubicBezTo>
                    <a:pt x="69" y="51"/>
                    <a:pt x="71" y="50"/>
                    <a:pt x="71" y="48"/>
                  </a:cubicBezTo>
                  <a:cubicBezTo>
                    <a:pt x="79" y="34"/>
                    <a:pt x="84" y="18"/>
                    <a:pt x="92" y="3"/>
                  </a:cubicBezTo>
                  <a:cubicBezTo>
                    <a:pt x="90" y="3"/>
                    <a:pt x="89" y="3"/>
                    <a:pt x="88" y="3"/>
                  </a:cubicBezTo>
                  <a:close/>
                  <a:moveTo>
                    <a:pt x="102" y="3"/>
                  </a:moveTo>
                  <a:cubicBezTo>
                    <a:pt x="95" y="10"/>
                    <a:pt x="95" y="19"/>
                    <a:pt x="89" y="27"/>
                  </a:cubicBezTo>
                  <a:cubicBezTo>
                    <a:pt x="89" y="28"/>
                    <a:pt x="90" y="30"/>
                    <a:pt x="88" y="29"/>
                  </a:cubicBezTo>
                  <a:cubicBezTo>
                    <a:pt x="86" y="37"/>
                    <a:pt x="83" y="41"/>
                    <a:pt x="80" y="48"/>
                  </a:cubicBezTo>
                  <a:cubicBezTo>
                    <a:pt x="83" y="48"/>
                    <a:pt x="84" y="47"/>
                    <a:pt x="87" y="47"/>
                  </a:cubicBezTo>
                  <a:cubicBezTo>
                    <a:pt x="88" y="45"/>
                    <a:pt x="89" y="43"/>
                    <a:pt x="90" y="40"/>
                  </a:cubicBezTo>
                  <a:cubicBezTo>
                    <a:pt x="91" y="37"/>
                    <a:pt x="93" y="33"/>
                    <a:pt x="94" y="30"/>
                  </a:cubicBezTo>
                  <a:cubicBezTo>
                    <a:pt x="95" y="26"/>
                    <a:pt x="97" y="23"/>
                    <a:pt x="98" y="19"/>
                  </a:cubicBezTo>
                  <a:cubicBezTo>
                    <a:pt x="99" y="17"/>
                    <a:pt x="100" y="14"/>
                    <a:pt x="101" y="12"/>
                  </a:cubicBezTo>
                  <a:cubicBezTo>
                    <a:pt x="103" y="10"/>
                    <a:pt x="103" y="6"/>
                    <a:pt x="105" y="4"/>
                  </a:cubicBezTo>
                  <a:cubicBezTo>
                    <a:pt x="104" y="5"/>
                    <a:pt x="106" y="4"/>
                    <a:pt x="106" y="4"/>
                  </a:cubicBezTo>
                  <a:cubicBezTo>
                    <a:pt x="107" y="4"/>
                    <a:pt x="107" y="5"/>
                    <a:pt x="107" y="5"/>
                  </a:cubicBezTo>
                  <a:cubicBezTo>
                    <a:pt x="106" y="7"/>
                    <a:pt x="106" y="10"/>
                    <a:pt x="103" y="11"/>
                  </a:cubicBezTo>
                  <a:cubicBezTo>
                    <a:pt x="103" y="15"/>
                    <a:pt x="100" y="17"/>
                    <a:pt x="99" y="22"/>
                  </a:cubicBezTo>
                  <a:cubicBezTo>
                    <a:pt x="97" y="23"/>
                    <a:pt x="97" y="28"/>
                    <a:pt x="95" y="30"/>
                  </a:cubicBezTo>
                  <a:cubicBezTo>
                    <a:pt x="95" y="33"/>
                    <a:pt x="93" y="34"/>
                    <a:pt x="93" y="37"/>
                  </a:cubicBezTo>
                  <a:cubicBezTo>
                    <a:pt x="93" y="37"/>
                    <a:pt x="92" y="37"/>
                    <a:pt x="92" y="37"/>
                  </a:cubicBezTo>
                  <a:cubicBezTo>
                    <a:pt x="92" y="40"/>
                    <a:pt x="90" y="42"/>
                    <a:pt x="90" y="46"/>
                  </a:cubicBezTo>
                  <a:cubicBezTo>
                    <a:pt x="92" y="46"/>
                    <a:pt x="93" y="44"/>
                    <a:pt x="95" y="44"/>
                  </a:cubicBezTo>
                  <a:cubicBezTo>
                    <a:pt x="95" y="44"/>
                    <a:pt x="94" y="44"/>
                    <a:pt x="94" y="43"/>
                  </a:cubicBezTo>
                  <a:cubicBezTo>
                    <a:pt x="100" y="32"/>
                    <a:pt x="104" y="20"/>
                    <a:pt x="110" y="9"/>
                  </a:cubicBezTo>
                  <a:cubicBezTo>
                    <a:pt x="111" y="9"/>
                    <a:pt x="111" y="7"/>
                    <a:pt x="112" y="8"/>
                  </a:cubicBezTo>
                  <a:cubicBezTo>
                    <a:pt x="112" y="7"/>
                    <a:pt x="111" y="6"/>
                    <a:pt x="112" y="5"/>
                  </a:cubicBezTo>
                  <a:cubicBezTo>
                    <a:pt x="109" y="3"/>
                    <a:pt x="106" y="4"/>
                    <a:pt x="102" y="3"/>
                  </a:cubicBezTo>
                  <a:close/>
                  <a:moveTo>
                    <a:pt x="96" y="43"/>
                  </a:moveTo>
                  <a:cubicBezTo>
                    <a:pt x="98" y="43"/>
                    <a:pt x="98" y="42"/>
                    <a:pt x="100" y="42"/>
                  </a:cubicBezTo>
                  <a:cubicBezTo>
                    <a:pt x="103" y="35"/>
                    <a:pt x="107" y="30"/>
                    <a:pt x="109" y="22"/>
                  </a:cubicBezTo>
                  <a:cubicBezTo>
                    <a:pt x="110" y="22"/>
                    <a:pt x="110" y="22"/>
                    <a:pt x="110" y="21"/>
                  </a:cubicBezTo>
                  <a:cubicBezTo>
                    <a:pt x="110" y="20"/>
                    <a:pt x="112" y="17"/>
                    <a:pt x="113" y="17"/>
                  </a:cubicBezTo>
                  <a:cubicBezTo>
                    <a:pt x="112" y="15"/>
                    <a:pt x="113" y="11"/>
                    <a:pt x="112" y="9"/>
                  </a:cubicBezTo>
                  <a:cubicBezTo>
                    <a:pt x="105" y="20"/>
                    <a:pt x="102" y="31"/>
                    <a:pt x="96" y="43"/>
                  </a:cubicBezTo>
                  <a:close/>
                  <a:moveTo>
                    <a:pt x="110" y="23"/>
                  </a:moveTo>
                  <a:cubicBezTo>
                    <a:pt x="109" y="30"/>
                    <a:pt x="104" y="35"/>
                    <a:pt x="103" y="41"/>
                  </a:cubicBezTo>
                  <a:cubicBezTo>
                    <a:pt x="104" y="41"/>
                    <a:pt x="104" y="40"/>
                    <a:pt x="106" y="40"/>
                  </a:cubicBezTo>
                  <a:cubicBezTo>
                    <a:pt x="106" y="37"/>
                    <a:pt x="109" y="34"/>
                    <a:pt x="110" y="31"/>
                  </a:cubicBezTo>
                  <a:cubicBezTo>
                    <a:pt x="111" y="29"/>
                    <a:pt x="110" y="26"/>
                    <a:pt x="113" y="27"/>
                  </a:cubicBezTo>
                  <a:cubicBezTo>
                    <a:pt x="112" y="32"/>
                    <a:pt x="110" y="35"/>
                    <a:pt x="108" y="39"/>
                  </a:cubicBezTo>
                  <a:cubicBezTo>
                    <a:pt x="114" y="39"/>
                    <a:pt x="113" y="32"/>
                    <a:pt x="117" y="30"/>
                  </a:cubicBezTo>
                  <a:cubicBezTo>
                    <a:pt x="115" y="27"/>
                    <a:pt x="114" y="23"/>
                    <a:pt x="114" y="19"/>
                  </a:cubicBezTo>
                  <a:cubicBezTo>
                    <a:pt x="113" y="19"/>
                    <a:pt x="113" y="19"/>
                    <a:pt x="113" y="19"/>
                  </a:cubicBezTo>
                  <a:cubicBezTo>
                    <a:pt x="112" y="20"/>
                    <a:pt x="112" y="22"/>
                    <a:pt x="110" y="23"/>
                  </a:cubicBezTo>
                  <a:close/>
                  <a:moveTo>
                    <a:pt x="115" y="37"/>
                  </a:moveTo>
                  <a:cubicBezTo>
                    <a:pt x="120" y="37"/>
                    <a:pt x="119" y="33"/>
                    <a:pt x="117" y="32"/>
                  </a:cubicBezTo>
                  <a:cubicBezTo>
                    <a:pt x="116" y="34"/>
                    <a:pt x="115" y="35"/>
                    <a:pt x="11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78"/>
            <p:cNvSpPr/>
            <p:nvPr/>
          </p:nvSpPr>
          <p:spPr bwMode="auto">
            <a:xfrm>
              <a:off x="5010150" y="2417763"/>
              <a:ext cx="127000" cy="1206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6" y="13"/>
                  </a:moveTo>
                  <a:cubicBezTo>
                    <a:pt x="4" y="14"/>
                    <a:pt x="0" y="10"/>
                    <a:pt x="3" y="9"/>
                  </a:cubicBezTo>
                  <a:cubicBezTo>
                    <a:pt x="5" y="15"/>
                    <a:pt x="18" y="13"/>
                    <a:pt x="16" y="7"/>
                  </a:cubicBezTo>
                  <a:cubicBezTo>
                    <a:pt x="15" y="2"/>
                    <a:pt x="6" y="5"/>
                    <a:pt x="4" y="8"/>
                  </a:cubicBezTo>
                  <a:cubicBezTo>
                    <a:pt x="3" y="5"/>
                    <a:pt x="14" y="0"/>
                    <a:pt x="17" y="5"/>
                  </a:cubicBezTo>
                  <a:cubicBezTo>
                    <a:pt x="18" y="6"/>
                    <a:pt x="18" y="8"/>
                    <a:pt x="18" y="9"/>
                  </a:cubicBezTo>
                  <a:cubicBezTo>
                    <a:pt x="18" y="13"/>
                    <a:pt x="9" y="17"/>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79"/>
            <p:cNvSpPr>
              <a:spLocks noEditPoints="1"/>
            </p:cNvSpPr>
            <p:nvPr/>
          </p:nvSpPr>
          <p:spPr bwMode="auto">
            <a:xfrm>
              <a:off x="5572125" y="2517775"/>
              <a:ext cx="649288" cy="6064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85">
                  <a:moveTo>
                    <a:pt x="89" y="27"/>
                  </a:moveTo>
                  <a:cubicBezTo>
                    <a:pt x="90" y="27"/>
                    <a:pt x="90" y="25"/>
                    <a:pt x="91" y="26"/>
                  </a:cubicBezTo>
                  <a:cubicBezTo>
                    <a:pt x="91" y="28"/>
                    <a:pt x="91" y="29"/>
                    <a:pt x="91" y="30"/>
                  </a:cubicBezTo>
                  <a:cubicBezTo>
                    <a:pt x="87" y="32"/>
                    <a:pt x="84" y="37"/>
                    <a:pt x="81" y="41"/>
                  </a:cubicBezTo>
                  <a:cubicBezTo>
                    <a:pt x="76" y="46"/>
                    <a:pt x="71" y="52"/>
                    <a:pt x="66" y="57"/>
                  </a:cubicBezTo>
                  <a:cubicBezTo>
                    <a:pt x="65" y="59"/>
                    <a:pt x="65" y="60"/>
                    <a:pt x="63" y="62"/>
                  </a:cubicBezTo>
                  <a:cubicBezTo>
                    <a:pt x="63" y="62"/>
                    <a:pt x="61" y="63"/>
                    <a:pt x="61" y="63"/>
                  </a:cubicBezTo>
                  <a:cubicBezTo>
                    <a:pt x="59" y="65"/>
                    <a:pt x="58" y="68"/>
                    <a:pt x="55" y="71"/>
                  </a:cubicBezTo>
                  <a:cubicBezTo>
                    <a:pt x="52" y="74"/>
                    <a:pt x="48" y="78"/>
                    <a:pt x="46" y="82"/>
                  </a:cubicBezTo>
                  <a:cubicBezTo>
                    <a:pt x="45" y="83"/>
                    <a:pt x="45" y="83"/>
                    <a:pt x="44" y="84"/>
                  </a:cubicBezTo>
                  <a:cubicBezTo>
                    <a:pt x="43" y="84"/>
                    <a:pt x="44" y="85"/>
                    <a:pt x="43" y="85"/>
                  </a:cubicBezTo>
                  <a:cubicBezTo>
                    <a:pt x="36" y="84"/>
                    <a:pt x="34" y="78"/>
                    <a:pt x="29" y="75"/>
                  </a:cubicBezTo>
                  <a:cubicBezTo>
                    <a:pt x="29" y="74"/>
                    <a:pt x="28" y="74"/>
                    <a:pt x="28" y="74"/>
                  </a:cubicBezTo>
                  <a:cubicBezTo>
                    <a:pt x="24" y="70"/>
                    <a:pt x="21" y="65"/>
                    <a:pt x="17" y="60"/>
                  </a:cubicBezTo>
                  <a:cubicBezTo>
                    <a:pt x="16" y="59"/>
                    <a:pt x="15" y="58"/>
                    <a:pt x="14" y="57"/>
                  </a:cubicBezTo>
                  <a:cubicBezTo>
                    <a:pt x="10" y="53"/>
                    <a:pt x="9" y="48"/>
                    <a:pt x="6" y="43"/>
                  </a:cubicBezTo>
                  <a:cubicBezTo>
                    <a:pt x="4" y="38"/>
                    <a:pt x="0" y="35"/>
                    <a:pt x="0" y="30"/>
                  </a:cubicBezTo>
                  <a:cubicBezTo>
                    <a:pt x="1" y="30"/>
                    <a:pt x="2" y="29"/>
                    <a:pt x="2" y="30"/>
                  </a:cubicBezTo>
                  <a:cubicBezTo>
                    <a:pt x="3" y="30"/>
                    <a:pt x="2" y="29"/>
                    <a:pt x="2" y="29"/>
                  </a:cubicBezTo>
                  <a:cubicBezTo>
                    <a:pt x="3" y="28"/>
                    <a:pt x="5" y="28"/>
                    <a:pt x="6" y="26"/>
                  </a:cubicBezTo>
                  <a:cubicBezTo>
                    <a:pt x="8" y="26"/>
                    <a:pt x="10" y="25"/>
                    <a:pt x="11" y="23"/>
                  </a:cubicBezTo>
                  <a:cubicBezTo>
                    <a:pt x="17" y="23"/>
                    <a:pt x="22" y="19"/>
                    <a:pt x="28" y="17"/>
                  </a:cubicBezTo>
                  <a:cubicBezTo>
                    <a:pt x="32" y="15"/>
                    <a:pt x="37" y="14"/>
                    <a:pt x="41" y="11"/>
                  </a:cubicBezTo>
                  <a:cubicBezTo>
                    <a:pt x="45" y="9"/>
                    <a:pt x="49" y="7"/>
                    <a:pt x="53" y="6"/>
                  </a:cubicBezTo>
                  <a:cubicBezTo>
                    <a:pt x="56" y="4"/>
                    <a:pt x="61" y="2"/>
                    <a:pt x="64" y="0"/>
                  </a:cubicBezTo>
                  <a:cubicBezTo>
                    <a:pt x="65" y="0"/>
                    <a:pt x="65" y="2"/>
                    <a:pt x="67" y="1"/>
                  </a:cubicBezTo>
                  <a:cubicBezTo>
                    <a:pt x="71" y="13"/>
                    <a:pt x="81" y="19"/>
                    <a:pt x="89" y="27"/>
                  </a:cubicBezTo>
                  <a:close/>
                  <a:moveTo>
                    <a:pt x="44" y="80"/>
                  </a:moveTo>
                  <a:cubicBezTo>
                    <a:pt x="49" y="77"/>
                    <a:pt x="51" y="71"/>
                    <a:pt x="56" y="68"/>
                  </a:cubicBezTo>
                  <a:cubicBezTo>
                    <a:pt x="57" y="63"/>
                    <a:pt x="61" y="61"/>
                    <a:pt x="63" y="59"/>
                  </a:cubicBezTo>
                  <a:cubicBezTo>
                    <a:pt x="64" y="58"/>
                    <a:pt x="64" y="57"/>
                    <a:pt x="65" y="56"/>
                  </a:cubicBezTo>
                  <a:cubicBezTo>
                    <a:pt x="73" y="48"/>
                    <a:pt x="79" y="39"/>
                    <a:pt x="86" y="31"/>
                  </a:cubicBezTo>
                  <a:cubicBezTo>
                    <a:pt x="86" y="30"/>
                    <a:pt x="86" y="30"/>
                    <a:pt x="87" y="30"/>
                  </a:cubicBezTo>
                  <a:cubicBezTo>
                    <a:pt x="78" y="23"/>
                    <a:pt x="69" y="16"/>
                    <a:pt x="63" y="6"/>
                  </a:cubicBezTo>
                  <a:cubicBezTo>
                    <a:pt x="64" y="7"/>
                    <a:pt x="63" y="5"/>
                    <a:pt x="63" y="4"/>
                  </a:cubicBezTo>
                  <a:cubicBezTo>
                    <a:pt x="61" y="5"/>
                    <a:pt x="59" y="5"/>
                    <a:pt x="57" y="7"/>
                  </a:cubicBezTo>
                  <a:cubicBezTo>
                    <a:pt x="55" y="7"/>
                    <a:pt x="54" y="9"/>
                    <a:pt x="51" y="8"/>
                  </a:cubicBezTo>
                  <a:cubicBezTo>
                    <a:pt x="43" y="13"/>
                    <a:pt x="34" y="17"/>
                    <a:pt x="24" y="20"/>
                  </a:cubicBezTo>
                  <a:cubicBezTo>
                    <a:pt x="20" y="24"/>
                    <a:pt x="13" y="25"/>
                    <a:pt x="8" y="28"/>
                  </a:cubicBezTo>
                  <a:cubicBezTo>
                    <a:pt x="6" y="29"/>
                    <a:pt x="5" y="31"/>
                    <a:pt x="3" y="31"/>
                  </a:cubicBezTo>
                  <a:cubicBezTo>
                    <a:pt x="5" y="38"/>
                    <a:pt x="8" y="40"/>
                    <a:pt x="10" y="46"/>
                  </a:cubicBezTo>
                  <a:cubicBezTo>
                    <a:pt x="14" y="50"/>
                    <a:pt x="15" y="56"/>
                    <a:pt x="20" y="60"/>
                  </a:cubicBezTo>
                  <a:cubicBezTo>
                    <a:pt x="22" y="64"/>
                    <a:pt x="25" y="67"/>
                    <a:pt x="28" y="70"/>
                  </a:cubicBezTo>
                  <a:cubicBezTo>
                    <a:pt x="31" y="75"/>
                    <a:pt x="37" y="77"/>
                    <a:pt x="40" y="82"/>
                  </a:cubicBezTo>
                  <a:cubicBezTo>
                    <a:pt x="41" y="82"/>
                    <a:pt x="42" y="82"/>
                    <a:pt x="43" y="82"/>
                  </a:cubicBezTo>
                  <a:cubicBezTo>
                    <a:pt x="43" y="81"/>
                    <a:pt x="44" y="81"/>
                    <a:pt x="44"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80"/>
            <p:cNvSpPr/>
            <p:nvPr/>
          </p:nvSpPr>
          <p:spPr bwMode="auto">
            <a:xfrm>
              <a:off x="7191375" y="3081338"/>
              <a:ext cx="77788" cy="1222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11" h="17">
                  <a:moveTo>
                    <a:pt x="3" y="0"/>
                  </a:moveTo>
                  <a:cubicBezTo>
                    <a:pt x="6" y="2"/>
                    <a:pt x="9" y="7"/>
                    <a:pt x="11" y="10"/>
                  </a:cubicBezTo>
                  <a:cubicBezTo>
                    <a:pt x="10" y="11"/>
                    <a:pt x="8" y="12"/>
                    <a:pt x="7" y="13"/>
                  </a:cubicBezTo>
                  <a:cubicBezTo>
                    <a:pt x="5" y="15"/>
                    <a:pt x="2" y="17"/>
                    <a:pt x="0" y="17"/>
                  </a:cubicBezTo>
                  <a:cubicBezTo>
                    <a:pt x="1" y="13"/>
                    <a:pt x="6" y="12"/>
                    <a:pt x="8" y="10"/>
                  </a:cubicBezTo>
                  <a:cubicBezTo>
                    <a:pt x="7" y="6"/>
                    <a:pt x="3" y="5"/>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81"/>
            <p:cNvSpPr/>
            <p:nvPr/>
          </p:nvSpPr>
          <p:spPr bwMode="auto">
            <a:xfrm>
              <a:off x="6570663" y="1123950"/>
              <a:ext cx="71438" cy="285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0" h="4">
                  <a:moveTo>
                    <a:pt x="9" y="0"/>
                  </a:moveTo>
                  <a:cubicBezTo>
                    <a:pt x="10" y="4"/>
                    <a:pt x="2" y="1"/>
                    <a:pt x="0" y="3"/>
                  </a:cubicBezTo>
                  <a:cubicBezTo>
                    <a:pt x="0" y="2"/>
                    <a:pt x="0" y="3"/>
                    <a:pt x="0" y="1"/>
                  </a:cubicBezTo>
                  <a:cubicBezTo>
                    <a:pt x="2" y="0"/>
                    <a:pt x="5"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82"/>
            <p:cNvSpPr/>
            <p:nvPr/>
          </p:nvSpPr>
          <p:spPr bwMode="auto">
            <a:xfrm>
              <a:off x="7240588" y="1389063"/>
              <a:ext cx="10001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5" y="0"/>
                  </a:moveTo>
                  <a:cubicBezTo>
                    <a:pt x="6" y="0"/>
                    <a:pt x="6" y="1"/>
                    <a:pt x="6" y="0"/>
                  </a:cubicBezTo>
                  <a:cubicBezTo>
                    <a:pt x="7" y="1"/>
                    <a:pt x="6" y="2"/>
                    <a:pt x="6" y="3"/>
                  </a:cubicBezTo>
                  <a:cubicBezTo>
                    <a:pt x="10" y="5"/>
                    <a:pt x="13" y="8"/>
                    <a:pt x="14" y="12"/>
                  </a:cubicBezTo>
                  <a:cubicBezTo>
                    <a:pt x="11" y="10"/>
                    <a:pt x="10" y="6"/>
                    <a:pt x="6" y="5"/>
                  </a:cubicBezTo>
                  <a:cubicBezTo>
                    <a:pt x="5" y="5"/>
                    <a:pt x="5" y="4"/>
                    <a:pt x="4" y="4"/>
                  </a:cubicBezTo>
                  <a:cubicBezTo>
                    <a:pt x="3" y="5"/>
                    <a:pt x="3" y="7"/>
                    <a:pt x="1" y="8"/>
                  </a:cubicBezTo>
                  <a:cubicBezTo>
                    <a:pt x="0" y="5"/>
                    <a:pt x="3" y="4"/>
                    <a:pt x="3" y="1"/>
                  </a:cubicBezTo>
                  <a:cubicBezTo>
                    <a:pt x="4" y="1"/>
                    <a:pt x="5"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83"/>
            <p:cNvSpPr>
              <a:spLocks noEditPoints="1"/>
            </p:cNvSpPr>
            <p:nvPr/>
          </p:nvSpPr>
          <p:spPr bwMode="auto">
            <a:xfrm>
              <a:off x="5451475" y="1524000"/>
              <a:ext cx="649288" cy="714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 h="100">
                  <a:moveTo>
                    <a:pt x="72" y="96"/>
                  </a:moveTo>
                  <a:cubicBezTo>
                    <a:pt x="75" y="98"/>
                    <a:pt x="79" y="94"/>
                    <a:pt x="80" y="99"/>
                  </a:cubicBezTo>
                  <a:cubicBezTo>
                    <a:pt x="79" y="100"/>
                    <a:pt x="78" y="98"/>
                    <a:pt x="77" y="98"/>
                  </a:cubicBezTo>
                  <a:cubicBezTo>
                    <a:pt x="75" y="98"/>
                    <a:pt x="72" y="98"/>
                    <a:pt x="70" y="99"/>
                  </a:cubicBezTo>
                  <a:cubicBezTo>
                    <a:pt x="69" y="99"/>
                    <a:pt x="69" y="98"/>
                    <a:pt x="69" y="98"/>
                  </a:cubicBezTo>
                  <a:cubicBezTo>
                    <a:pt x="67" y="99"/>
                    <a:pt x="66" y="98"/>
                    <a:pt x="64" y="97"/>
                  </a:cubicBezTo>
                  <a:cubicBezTo>
                    <a:pt x="58" y="97"/>
                    <a:pt x="54" y="97"/>
                    <a:pt x="48" y="96"/>
                  </a:cubicBezTo>
                  <a:cubicBezTo>
                    <a:pt x="44" y="96"/>
                    <a:pt x="41" y="96"/>
                    <a:pt x="37" y="96"/>
                  </a:cubicBezTo>
                  <a:cubicBezTo>
                    <a:pt x="35" y="96"/>
                    <a:pt x="33" y="95"/>
                    <a:pt x="31" y="94"/>
                  </a:cubicBezTo>
                  <a:cubicBezTo>
                    <a:pt x="20" y="93"/>
                    <a:pt x="11" y="94"/>
                    <a:pt x="1" y="94"/>
                  </a:cubicBezTo>
                  <a:cubicBezTo>
                    <a:pt x="0" y="92"/>
                    <a:pt x="1" y="92"/>
                    <a:pt x="1" y="92"/>
                  </a:cubicBezTo>
                  <a:cubicBezTo>
                    <a:pt x="2" y="81"/>
                    <a:pt x="4" y="74"/>
                    <a:pt x="6" y="64"/>
                  </a:cubicBezTo>
                  <a:cubicBezTo>
                    <a:pt x="5" y="63"/>
                    <a:pt x="6" y="64"/>
                    <a:pt x="6" y="63"/>
                  </a:cubicBezTo>
                  <a:cubicBezTo>
                    <a:pt x="6" y="62"/>
                    <a:pt x="6" y="62"/>
                    <a:pt x="6" y="61"/>
                  </a:cubicBezTo>
                  <a:cubicBezTo>
                    <a:pt x="12" y="40"/>
                    <a:pt x="20" y="21"/>
                    <a:pt x="33" y="7"/>
                  </a:cubicBezTo>
                  <a:cubicBezTo>
                    <a:pt x="34" y="4"/>
                    <a:pt x="36" y="2"/>
                    <a:pt x="38" y="0"/>
                  </a:cubicBezTo>
                  <a:cubicBezTo>
                    <a:pt x="40" y="0"/>
                    <a:pt x="41" y="2"/>
                    <a:pt x="42" y="3"/>
                  </a:cubicBezTo>
                  <a:cubicBezTo>
                    <a:pt x="45" y="5"/>
                    <a:pt x="47" y="7"/>
                    <a:pt x="49" y="10"/>
                  </a:cubicBezTo>
                  <a:cubicBezTo>
                    <a:pt x="65" y="20"/>
                    <a:pt x="78" y="33"/>
                    <a:pt x="91" y="45"/>
                  </a:cubicBezTo>
                  <a:cubicBezTo>
                    <a:pt x="89" y="51"/>
                    <a:pt x="84" y="56"/>
                    <a:pt x="82" y="62"/>
                  </a:cubicBezTo>
                  <a:cubicBezTo>
                    <a:pt x="81" y="64"/>
                    <a:pt x="81" y="66"/>
                    <a:pt x="80" y="67"/>
                  </a:cubicBezTo>
                  <a:cubicBezTo>
                    <a:pt x="80" y="68"/>
                    <a:pt x="79" y="72"/>
                    <a:pt x="78" y="74"/>
                  </a:cubicBezTo>
                  <a:cubicBezTo>
                    <a:pt x="77" y="77"/>
                    <a:pt x="75" y="80"/>
                    <a:pt x="75" y="83"/>
                  </a:cubicBezTo>
                  <a:cubicBezTo>
                    <a:pt x="74" y="87"/>
                    <a:pt x="74" y="92"/>
                    <a:pt x="72" y="96"/>
                  </a:cubicBezTo>
                  <a:close/>
                  <a:moveTo>
                    <a:pt x="63" y="23"/>
                  </a:moveTo>
                  <a:cubicBezTo>
                    <a:pt x="56" y="18"/>
                    <a:pt x="47" y="9"/>
                    <a:pt x="38" y="3"/>
                  </a:cubicBezTo>
                  <a:cubicBezTo>
                    <a:pt x="36" y="5"/>
                    <a:pt x="35" y="7"/>
                    <a:pt x="33" y="9"/>
                  </a:cubicBezTo>
                  <a:cubicBezTo>
                    <a:pt x="31" y="11"/>
                    <a:pt x="29" y="13"/>
                    <a:pt x="28" y="16"/>
                  </a:cubicBezTo>
                  <a:cubicBezTo>
                    <a:pt x="25" y="21"/>
                    <a:pt x="23" y="24"/>
                    <a:pt x="20" y="29"/>
                  </a:cubicBezTo>
                  <a:cubicBezTo>
                    <a:pt x="17" y="35"/>
                    <a:pt x="14" y="42"/>
                    <a:pt x="12" y="48"/>
                  </a:cubicBezTo>
                  <a:cubicBezTo>
                    <a:pt x="9" y="58"/>
                    <a:pt x="7" y="68"/>
                    <a:pt x="5" y="78"/>
                  </a:cubicBezTo>
                  <a:cubicBezTo>
                    <a:pt x="4" y="82"/>
                    <a:pt x="4" y="86"/>
                    <a:pt x="4" y="89"/>
                  </a:cubicBezTo>
                  <a:cubicBezTo>
                    <a:pt x="5" y="90"/>
                    <a:pt x="6" y="90"/>
                    <a:pt x="7" y="91"/>
                  </a:cubicBezTo>
                  <a:cubicBezTo>
                    <a:pt x="11" y="89"/>
                    <a:pt x="16" y="92"/>
                    <a:pt x="20" y="92"/>
                  </a:cubicBezTo>
                  <a:cubicBezTo>
                    <a:pt x="21" y="92"/>
                    <a:pt x="22" y="92"/>
                    <a:pt x="23" y="92"/>
                  </a:cubicBezTo>
                  <a:cubicBezTo>
                    <a:pt x="27" y="92"/>
                    <a:pt x="31" y="93"/>
                    <a:pt x="34" y="92"/>
                  </a:cubicBezTo>
                  <a:cubicBezTo>
                    <a:pt x="41" y="92"/>
                    <a:pt x="49" y="92"/>
                    <a:pt x="55" y="94"/>
                  </a:cubicBezTo>
                  <a:cubicBezTo>
                    <a:pt x="59" y="95"/>
                    <a:pt x="64" y="94"/>
                    <a:pt x="69" y="95"/>
                  </a:cubicBezTo>
                  <a:cubicBezTo>
                    <a:pt x="67" y="91"/>
                    <a:pt x="70" y="87"/>
                    <a:pt x="71" y="83"/>
                  </a:cubicBezTo>
                  <a:cubicBezTo>
                    <a:pt x="72" y="81"/>
                    <a:pt x="71" y="79"/>
                    <a:pt x="72" y="77"/>
                  </a:cubicBezTo>
                  <a:cubicBezTo>
                    <a:pt x="73" y="71"/>
                    <a:pt x="76" y="64"/>
                    <a:pt x="79" y="61"/>
                  </a:cubicBezTo>
                  <a:cubicBezTo>
                    <a:pt x="79" y="60"/>
                    <a:pt x="80" y="60"/>
                    <a:pt x="80" y="58"/>
                  </a:cubicBezTo>
                  <a:cubicBezTo>
                    <a:pt x="83" y="55"/>
                    <a:pt x="85" y="50"/>
                    <a:pt x="88" y="46"/>
                  </a:cubicBezTo>
                  <a:cubicBezTo>
                    <a:pt x="80" y="38"/>
                    <a:pt x="72" y="31"/>
                    <a:pt x="63" y="23"/>
                  </a:cubicBezTo>
                  <a:close/>
                  <a:moveTo>
                    <a:pt x="74" y="79"/>
                  </a:moveTo>
                  <a:cubicBezTo>
                    <a:pt x="76" y="74"/>
                    <a:pt x="77" y="69"/>
                    <a:pt x="80" y="64"/>
                  </a:cubicBezTo>
                  <a:cubicBezTo>
                    <a:pt x="80" y="64"/>
                    <a:pt x="80" y="63"/>
                    <a:pt x="79" y="63"/>
                  </a:cubicBezTo>
                  <a:cubicBezTo>
                    <a:pt x="76" y="67"/>
                    <a:pt x="75" y="73"/>
                    <a:pt x="74" y="79"/>
                  </a:cubicBezTo>
                  <a:close/>
                  <a:moveTo>
                    <a:pt x="71" y="93"/>
                  </a:moveTo>
                  <a:cubicBezTo>
                    <a:pt x="71" y="93"/>
                    <a:pt x="72" y="91"/>
                    <a:pt x="71" y="91"/>
                  </a:cubicBezTo>
                  <a:cubicBezTo>
                    <a:pt x="70" y="91"/>
                    <a:pt x="71" y="92"/>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84"/>
            <p:cNvSpPr/>
            <p:nvPr/>
          </p:nvSpPr>
          <p:spPr bwMode="auto">
            <a:xfrm>
              <a:off x="7669213" y="2274888"/>
              <a:ext cx="28575" cy="1285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 h="18">
                  <a:moveTo>
                    <a:pt x="2" y="0"/>
                  </a:moveTo>
                  <a:cubicBezTo>
                    <a:pt x="3" y="0"/>
                    <a:pt x="3" y="1"/>
                    <a:pt x="3" y="1"/>
                  </a:cubicBezTo>
                  <a:cubicBezTo>
                    <a:pt x="2" y="6"/>
                    <a:pt x="4" y="13"/>
                    <a:pt x="2" y="18"/>
                  </a:cubicBezTo>
                  <a:cubicBezTo>
                    <a:pt x="1" y="17"/>
                    <a:pt x="2" y="16"/>
                    <a:pt x="0" y="14"/>
                  </a:cubicBezTo>
                  <a:cubicBezTo>
                    <a:pt x="1" y="9"/>
                    <a:pt x="1" y="6"/>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6" name="TextBox 35"/>
          <p:cNvSpPr txBox="1"/>
          <p:nvPr/>
        </p:nvSpPr>
        <p:spPr>
          <a:xfrm>
            <a:off x="2207569" y="2225577"/>
            <a:ext cx="2106858" cy="570284"/>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7" name="文本框 76"/>
          <p:cNvSpPr txBox="1"/>
          <p:nvPr/>
        </p:nvSpPr>
        <p:spPr>
          <a:xfrm>
            <a:off x="1204007" y="2204864"/>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78" name="直接连接符 77"/>
          <p:cNvCxnSpPr/>
          <p:nvPr/>
        </p:nvCxnSpPr>
        <p:spPr>
          <a:xfrm>
            <a:off x="2031307" y="2270869"/>
            <a:ext cx="10054" cy="464442"/>
          </a:xfrm>
          <a:prstGeom prst="line">
            <a:avLst/>
          </a:prstGeom>
          <a:solidFill>
            <a:srgbClr val="070606"/>
          </a:solidFill>
          <a:ln w="15875">
            <a:solidFill>
              <a:schemeClr val="bg1"/>
            </a:solidFill>
            <a:round/>
          </a:ln>
        </p:spPr>
      </p:cxnSp>
      <p:sp>
        <p:nvSpPr>
          <p:cNvPr id="79" name="TextBox 35"/>
          <p:cNvSpPr txBox="1"/>
          <p:nvPr/>
        </p:nvSpPr>
        <p:spPr>
          <a:xfrm>
            <a:off x="8832304" y="2288099"/>
            <a:ext cx="2088232" cy="570284"/>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0" name="文本框 79"/>
          <p:cNvSpPr txBox="1"/>
          <p:nvPr/>
        </p:nvSpPr>
        <p:spPr>
          <a:xfrm>
            <a:off x="7828742" y="2267386"/>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04</a:t>
            </a: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81" name="直接连接符 80"/>
          <p:cNvCxnSpPr/>
          <p:nvPr/>
        </p:nvCxnSpPr>
        <p:spPr>
          <a:xfrm>
            <a:off x="8656042" y="2333391"/>
            <a:ext cx="10054" cy="464442"/>
          </a:xfrm>
          <a:prstGeom prst="line">
            <a:avLst/>
          </a:prstGeom>
          <a:solidFill>
            <a:srgbClr val="070606"/>
          </a:solidFill>
          <a:ln w="15875">
            <a:solidFill>
              <a:schemeClr val="bg1"/>
            </a:solidFill>
            <a:round/>
          </a:ln>
        </p:spPr>
      </p:cxnSp>
      <p:sp>
        <p:nvSpPr>
          <p:cNvPr id="82" name="TextBox 35"/>
          <p:cNvSpPr txBox="1"/>
          <p:nvPr/>
        </p:nvSpPr>
        <p:spPr>
          <a:xfrm>
            <a:off x="2207569" y="3634497"/>
            <a:ext cx="2106858" cy="570284"/>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3" name="文本框 82"/>
          <p:cNvSpPr txBox="1"/>
          <p:nvPr/>
        </p:nvSpPr>
        <p:spPr>
          <a:xfrm>
            <a:off x="1204007" y="3613784"/>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84" name="直接连接符 83"/>
          <p:cNvCxnSpPr/>
          <p:nvPr/>
        </p:nvCxnSpPr>
        <p:spPr>
          <a:xfrm>
            <a:off x="2031307" y="3679789"/>
            <a:ext cx="10054" cy="464442"/>
          </a:xfrm>
          <a:prstGeom prst="line">
            <a:avLst/>
          </a:prstGeom>
          <a:solidFill>
            <a:srgbClr val="070606"/>
          </a:solidFill>
          <a:ln w="15875">
            <a:solidFill>
              <a:schemeClr val="bg1"/>
            </a:solidFill>
            <a:round/>
          </a:ln>
        </p:spPr>
      </p:cxnSp>
      <p:sp>
        <p:nvSpPr>
          <p:cNvPr id="85" name="TextBox 35"/>
          <p:cNvSpPr txBox="1"/>
          <p:nvPr/>
        </p:nvSpPr>
        <p:spPr>
          <a:xfrm>
            <a:off x="8832304" y="3697019"/>
            <a:ext cx="2088232" cy="570284"/>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6" name="文本框 85"/>
          <p:cNvSpPr txBox="1"/>
          <p:nvPr/>
        </p:nvSpPr>
        <p:spPr>
          <a:xfrm>
            <a:off x="7828742" y="3676306"/>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05</a:t>
            </a: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87" name="直接连接符 86"/>
          <p:cNvCxnSpPr/>
          <p:nvPr/>
        </p:nvCxnSpPr>
        <p:spPr>
          <a:xfrm>
            <a:off x="8656042" y="3742311"/>
            <a:ext cx="10054" cy="464442"/>
          </a:xfrm>
          <a:prstGeom prst="line">
            <a:avLst/>
          </a:prstGeom>
          <a:solidFill>
            <a:srgbClr val="070606"/>
          </a:solidFill>
          <a:ln w="15875">
            <a:solidFill>
              <a:schemeClr val="bg1"/>
            </a:solidFill>
            <a:round/>
          </a:ln>
        </p:spPr>
      </p:cxnSp>
      <p:sp>
        <p:nvSpPr>
          <p:cNvPr id="88" name="TextBox 35"/>
          <p:cNvSpPr txBox="1"/>
          <p:nvPr/>
        </p:nvSpPr>
        <p:spPr>
          <a:xfrm>
            <a:off x="2207569" y="4944661"/>
            <a:ext cx="2106858" cy="570284"/>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9" name="文本框 88"/>
          <p:cNvSpPr txBox="1"/>
          <p:nvPr/>
        </p:nvSpPr>
        <p:spPr>
          <a:xfrm>
            <a:off x="1204007" y="4923948"/>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0" name="直接连接符 89"/>
          <p:cNvCxnSpPr/>
          <p:nvPr/>
        </p:nvCxnSpPr>
        <p:spPr>
          <a:xfrm>
            <a:off x="2031307" y="4989953"/>
            <a:ext cx="10054" cy="464442"/>
          </a:xfrm>
          <a:prstGeom prst="line">
            <a:avLst/>
          </a:prstGeom>
          <a:solidFill>
            <a:srgbClr val="070606"/>
          </a:solidFill>
          <a:ln w="15875">
            <a:solidFill>
              <a:schemeClr val="bg1"/>
            </a:solidFill>
            <a:round/>
          </a:ln>
        </p:spPr>
      </p:cxnSp>
      <p:sp>
        <p:nvSpPr>
          <p:cNvPr id="91" name="TextBox 35"/>
          <p:cNvSpPr txBox="1"/>
          <p:nvPr/>
        </p:nvSpPr>
        <p:spPr>
          <a:xfrm>
            <a:off x="8832304" y="5007183"/>
            <a:ext cx="2088232" cy="570284"/>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2" name="文本框 91"/>
          <p:cNvSpPr txBox="1"/>
          <p:nvPr/>
        </p:nvSpPr>
        <p:spPr>
          <a:xfrm>
            <a:off x="7828742" y="4986470"/>
            <a:ext cx="9361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06</a:t>
            </a: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93" name="直接连接符 92"/>
          <p:cNvCxnSpPr/>
          <p:nvPr/>
        </p:nvCxnSpPr>
        <p:spPr>
          <a:xfrm>
            <a:off x="8656042" y="5052475"/>
            <a:ext cx="10054" cy="464442"/>
          </a:xfrm>
          <a:prstGeom prst="line">
            <a:avLst/>
          </a:prstGeom>
          <a:solidFill>
            <a:srgbClr val="070606"/>
          </a:solidFill>
          <a:ln w="15875">
            <a:solidFill>
              <a:schemeClr val="bg1"/>
            </a:solidFill>
            <a:rou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up)">
                                      <p:cBhvr>
                                        <p:cTn id="17" dur="250"/>
                                        <p:tgtEl>
                                          <p:spTgt spid="76"/>
                                        </p:tgtEl>
                                      </p:cBhvr>
                                    </p:animEffect>
                                  </p:childTnLst>
                                </p:cTn>
                              </p:par>
                              <p:par>
                                <p:cTn id="18" presetID="10" presetClass="entr" presetSubtype="0" fill="hold" nodeType="with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up)">
                                      <p:cBhvr>
                                        <p:cTn id="27" dur="250"/>
                                        <p:tgtEl>
                                          <p:spTgt spid="79"/>
                                        </p:tgtEl>
                                      </p:cBhvr>
                                    </p:animEffect>
                                  </p:childTnLst>
                                </p:cTn>
                              </p:par>
                              <p:par>
                                <p:cTn id="28" presetID="10"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250"/>
                                        <p:tgtEl>
                                          <p:spTgt spid="82"/>
                                        </p:tgtEl>
                                      </p:cBhvr>
                                    </p:animEffect>
                                  </p:childTnLst>
                                </p:cTn>
                              </p:par>
                              <p:par>
                                <p:cTn id="38" presetID="10"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up)">
                                      <p:cBhvr>
                                        <p:cTn id="47" dur="250"/>
                                        <p:tgtEl>
                                          <p:spTgt spid="85"/>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up)">
                                      <p:cBhvr>
                                        <p:cTn id="57" dur="250"/>
                                        <p:tgtEl>
                                          <p:spTgt spid="88"/>
                                        </p:tgtEl>
                                      </p:cBhvr>
                                    </p:animEffect>
                                  </p:childTnLst>
                                </p:cTn>
                              </p:par>
                              <p:par>
                                <p:cTn id="58" presetID="10" presetClass="entr" presetSubtype="0" fill="hold" nodeType="with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500"/>
                                        <p:tgtEl>
                                          <p:spTgt spid="9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childTnLst>
                          </p:cTn>
                        </p:par>
                        <p:par>
                          <p:cTn id="64" fill="hold">
                            <p:stCondLst>
                              <p:cond delay="3000"/>
                            </p:stCondLst>
                            <p:childTnLst>
                              <p:par>
                                <p:cTn id="65" presetID="22" presetClass="entr" presetSubtype="1" fill="hold" grpId="0" nodeType="after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wipe(up)">
                                      <p:cBhvr>
                                        <p:cTn id="67" dur="250"/>
                                        <p:tgtEl>
                                          <p:spTgt spid="91"/>
                                        </p:tgtEl>
                                      </p:cBhvr>
                                    </p:animEffect>
                                  </p:childTnLst>
                                </p:cTn>
                              </p:par>
                              <p:par>
                                <p:cTn id="68" presetID="10" presetClass="entr" presetSubtype="0" fill="hold" nodeType="with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fade">
                                      <p:cBhvr>
                                        <p:cTn id="70" dur="500"/>
                                        <p:tgtEl>
                                          <p:spTgt spid="9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fade">
                                      <p:cBhvr>
                                        <p:cTn id="73" dur="500"/>
                                        <p:tgtEl>
                                          <p:spTgt spid="92"/>
                                        </p:tgtEl>
                                      </p:cBhvr>
                                    </p:animEffect>
                                  </p:childTnLst>
                                </p:cTn>
                              </p:par>
                            </p:childTnLst>
                          </p:cTn>
                        </p:par>
                        <p:par>
                          <p:cTn id="74" fill="hold">
                            <p:stCondLst>
                              <p:cond delay="3500"/>
                            </p:stCondLst>
                            <p:childTnLst>
                              <p:par>
                                <p:cTn id="75" presetID="22" presetClass="entr" presetSubtype="4"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76" grpId="0"/>
      <p:bldP spid="77" grpId="0"/>
      <p:bldP spid="79" grpId="0"/>
      <p:bldP spid="80" grpId="0"/>
      <p:bldP spid="82" grpId="0"/>
      <p:bldP spid="83" grpId="0"/>
      <p:bldP spid="85" grpId="0"/>
      <p:bldP spid="86" grpId="0"/>
      <p:bldP spid="88" grpId="0"/>
      <p:bldP spid="89" grpId="0"/>
      <p:bldP spid="91" grpId="0"/>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3064901" y="3613150"/>
            <a:ext cx="5765801" cy="3244850"/>
            <a:chOff x="3132137" y="3568701"/>
            <a:chExt cx="5765801" cy="3244850"/>
          </a:xfrm>
          <a:solidFill>
            <a:schemeClr val="bg1">
              <a:alpha val="50000"/>
            </a:schemeClr>
          </a:solidFill>
        </p:grpSpPr>
        <p:sp>
          <p:nvSpPr>
            <p:cNvPr id="6" name="Freeform 5"/>
            <p:cNvSpPr/>
            <p:nvPr/>
          </p:nvSpPr>
          <p:spPr bwMode="auto">
            <a:xfrm>
              <a:off x="5791200" y="3568701"/>
              <a:ext cx="358775" cy="358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2" h="32">
                  <a:moveTo>
                    <a:pt x="32" y="16"/>
                  </a:moveTo>
                  <a:cubicBezTo>
                    <a:pt x="32" y="25"/>
                    <a:pt x="25" y="32"/>
                    <a:pt x="16" y="32"/>
                  </a:cubicBezTo>
                  <a:cubicBezTo>
                    <a:pt x="7" y="32"/>
                    <a:pt x="0" y="25"/>
                    <a:pt x="0" y="16"/>
                  </a:cubicBezTo>
                  <a:cubicBezTo>
                    <a:pt x="0" y="7"/>
                    <a:pt x="7" y="0"/>
                    <a:pt x="16" y="0"/>
                  </a:cubicBezTo>
                  <a:cubicBezTo>
                    <a:pt x="24" y="0"/>
                    <a:pt x="32" y="7"/>
                    <a:pt x="3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6"/>
            <p:cNvSpPr/>
            <p:nvPr/>
          </p:nvSpPr>
          <p:spPr bwMode="auto">
            <a:xfrm>
              <a:off x="5746750" y="3938588"/>
              <a:ext cx="447675" cy="1044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93">
                  <a:moveTo>
                    <a:pt x="35" y="85"/>
                  </a:moveTo>
                  <a:cubicBezTo>
                    <a:pt x="35" y="93"/>
                    <a:pt x="28" y="34"/>
                    <a:pt x="20" y="34"/>
                  </a:cubicBezTo>
                  <a:cubicBezTo>
                    <a:pt x="20" y="34"/>
                    <a:pt x="20" y="34"/>
                    <a:pt x="20" y="34"/>
                  </a:cubicBezTo>
                  <a:cubicBezTo>
                    <a:pt x="12" y="34"/>
                    <a:pt x="6" y="93"/>
                    <a:pt x="6" y="85"/>
                  </a:cubicBezTo>
                  <a:cubicBezTo>
                    <a:pt x="9" y="15"/>
                    <a:pt x="9" y="15"/>
                    <a:pt x="9" y="15"/>
                  </a:cubicBezTo>
                  <a:cubicBezTo>
                    <a:pt x="0" y="29"/>
                    <a:pt x="0" y="29"/>
                    <a:pt x="0" y="29"/>
                  </a:cubicBezTo>
                  <a:cubicBezTo>
                    <a:pt x="0" y="27"/>
                    <a:pt x="13" y="0"/>
                    <a:pt x="20" y="0"/>
                  </a:cubicBezTo>
                  <a:cubicBezTo>
                    <a:pt x="20" y="0"/>
                    <a:pt x="20" y="0"/>
                    <a:pt x="20" y="0"/>
                  </a:cubicBezTo>
                  <a:cubicBezTo>
                    <a:pt x="27" y="0"/>
                    <a:pt x="40" y="28"/>
                    <a:pt x="40" y="29"/>
                  </a:cubicBezTo>
                  <a:cubicBezTo>
                    <a:pt x="31" y="16"/>
                    <a:pt x="31" y="16"/>
                    <a:pt x="31" y="16"/>
                  </a:cubicBezTo>
                  <a:lnTo>
                    <a:pt x="35"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7"/>
            <p:cNvSpPr/>
            <p:nvPr/>
          </p:nvSpPr>
          <p:spPr bwMode="auto">
            <a:xfrm>
              <a:off x="4249738" y="3983038"/>
              <a:ext cx="401638" cy="4048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6" h="36">
                  <a:moveTo>
                    <a:pt x="32" y="11"/>
                  </a:moveTo>
                  <a:cubicBezTo>
                    <a:pt x="36" y="18"/>
                    <a:pt x="33" y="28"/>
                    <a:pt x="26" y="32"/>
                  </a:cubicBezTo>
                  <a:cubicBezTo>
                    <a:pt x="18" y="36"/>
                    <a:pt x="9" y="34"/>
                    <a:pt x="4" y="26"/>
                  </a:cubicBezTo>
                  <a:cubicBezTo>
                    <a:pt x="0" y="18"/>
                    <a:pt x="3" y="9"/>
                    <a:pt x="10" y="5"/>
                  </a:cubicBezTo>
                  <a:cubicBezTo>
                    <a:pt x="18" y="0"/>
                    <a:pt x="28" y="3"/>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8"/>
            <p:cNvSpPr/>
            <p:nvPr/>
          </p:nvSpPr>
          <p:spPr bwMode="auto">
            <a:xfrm>
              <a:off x="4484688" y="4321176"/>
              <a:ext cx="703263" cy="10318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92">
                  <a:moveTo>
                    <a:pt x="59" y="70"/>
                  </a:moveTo>
                  <a:cubicBezTo>
                    <a:pt x="63" y="78"/>
                    <a:pt x="29" y="29"/>
                    <a:pt x="22" y="33"/>
                  </a:cubicBezTo>
                  <a:cubicBezTo>
                    <a:pt x="22" y="33"/>
                    <a:pt x="22" y="33"/>
                    <a:pt x="22" y="33"/>
                  </a:cubicBezTo>
                  <a:cubicBezTo>
                    <a:pt x="15" y="37"/>
                    <a:pt x="38" y="92"/>
                    <a:pt x="34" y="85"/>
                  </a:cubicBezTo>
                  <a:cubicBezTo>
                    <a:pt x="4" y="22"/>
                    <a:pt x="4" y="22"/>
                    <a:pt x="4" y="22"/>
                  </a:cubicBezTo>
                  <a:cubicBezTo>
                    <a:pt x="1" y="38"/>
                    <a:pt x="1" y="38"/>
                    <a:pt x="1" y="38"/>
                  </a:cubicBezTo>
                  <a:cubicBezTo>
                    <a:pt x="1" y="37"/>
                    <a:pt x="0" y="7"/>
                    <a:pt x="6" y="3"/>
                  </a:cubicBezTo>
                  <a:cubicBezTo>
                    <a:pt x="6" y="3"/>
                    <a:pt x="6" y="3"/>
                    <a:pt x="6" y="3"/>
                  </a:cubicBezTo>
                  <a:cubicBezTo>
                    <a:pt x="11" y="0"/>
                    <a:pt x="36" y="18"/>
                    <a:pt x="37" y="20"/>
                  </a:cubicBezTo>
                  <a:cubicBezTo>
                    <a:pt x="22" y="12"/>
                    <a:pt x="22" y="12"/>
                    <a:pt x="22" y="12"/>
                  </a:cubicBezTo>
                  <a:lnTo>
                    <a:pt x="59"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9"/>
            <p:cNvSpPr/>
            <p:nvPr/>
          </p:nvSpPr>
          <p:spPr bwMode="auto">
            <a:xfrm>
              <a:off x="3132137" y="5106988"/>
              <a:ext cx="403225" cy="403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6" h="36">
                  <a:moveTo>
                    <a:pt x="27" y="5"/>
                  </a:moveTo>
                  <a:cubicBezTo>
                    <a:pt x="34" y="10"/>
                    <a:pt x="36" y="19"/>
                    <a:pt x="32" y="27"/>
                  </a:cubicBezTo>
                  <a:cubicBezTo>
                    <a:pt x="27" y="34"/>
                    <a:pt x="17" y="36"/>
                    <a:pt x="10" y="32"/>
                  </a:cubicBezTo>
                  <a:cubicBezTo>
                    <a:pt x="2" y="27"/>
                    <a:pt x="0" y="17"/>
                    <a:pt x="5" y="10"/>
                  </a:cubicBezTo>
                  <a:cubicBezTo>
                    <a:pt x="10" y="3"/>
                    <a:pt x="19" y="0"/>
                    <a:pt x="2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0"/>
            <p:cNvSpPr/>
            <p:nvPr/>
          </p:nvSpPr>
          <p:spPr bwMode="auto">
            <a:xfrm>
              <a:off x="3455988" y="5353051"/>
              <a:ext cx="1006475" cy="752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67">
                  <a:moveTo>
                    <a:pt x="83" y="38"/>
                  </a:moveTo>
                  <a:cubicBezTo>
                    <a:pt x="90" y="42"/>
                    <a:pt x="37" y="17"/>
                    <a:pt x="32" y="23"/>
                  </a:cubicBezTo>
                  <a:cubicBezTo>
                    <a:pt x="32" y="23"/>
                    <a:pt x="32" y="23"/>
                    <a:pt x="32" y="23"/>
                  </a:cubicBezTo>
                  <a:cubicBezTo>
                    <a:pt x="28" y="30"/>
                    <a:pt x="75" y="67"/>
                    <a:pt x="68" y="63"/>
                  </a:cubicBezTo>
                  <a:cubicBezTo>
                    <a:pt x="11" y="23"/>
                    <a:pt x="11" y="23"/>
                    <a:pt x="11" y="23"/>
                  </a:cubicBezTo>
                  <a:cubicBezTo>
                    <a:pt x="17" y="38"/>
                    <a:pt x="17" y="38"/>
                    <a:pt x="17" y="38"/>
                  </a:cubicBezTo>
                  <a:cubicBezTo>
                    <a:pt x="16" y="37"/>
                    <a:pt x="0" y="11"/>
                    <a:pt x="4" y="5"/>
                  </a:cubicBezTo>
                  <a:cubicBezTo>
                    <a:pt x="4" y="5"/>
                    <a:pt x="4" y="5"/>
                    <a:pt x="4" y="5"/>
                  </a:cubicBezTo>
                  <a:cubicBezTo>
                    <a:pt x="7" y="0"/>
                    <a:pt x="38" y="4"/>
                    <a:pt x="39" y="5"/>
                  </a:cubicBezTo>
                  <a:cubicBezTo>
                    <a:pt x="23" y="5"/>
                    <a:pt x="23" y="5"/>
                    <a:pt x="23" y="5"/>
                  </a:cubicBezTo>
                  <a:lnTo>
                    <a:pt x="8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1"/>
            <p:cNvSpPr/>
            <p:nvPr/>
          </p:nvSpPr>
          <p:spPr bwMode="auto">
            <a:xfrm>
              <a:off x="8496300" y="4938713"/>
              <a:ext cx="401638" cy="403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6" h="36">
                  <a:moveTo>
                    <a:pt x="26" y="32"/>
                  </a:moveTo>
                  <a:cubicBezTo>
                    <a:pt x="19" y="36"/>
                    <a:pt x="9" y="34"/>
                    <a:pt x="4" y="27"/>
                  </a:cubicBezTo>
                  <a:cubicBezTo>
                    <a:pt x="0" y="19"/>
                    <a:pt x="2" y="10"/>
                    <a:pt x="9" y="5"/>
                  </a:cubicBezTo>
                  <a:cubicBezTo>
                    <a:pt x="16" y="0"/>
                    <a:pt x="26" y="2"/>
                    <a:pt x="31" y="10"/>
                  </a:cubicBezTo>
                  <a:cubicBezTo>
                    <a:pt x="36" y="17"/>
                    <a:pt x="34" y="27"/>
                    <a:pt x="2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2"/>
            <p:cNvSpPr/>
            <p:nvPr/>
          </p:nvSpPr>
          <p:spPr bwMode="auto">
            <a:xfrm>
              <a:off x="7567613" y="5184776"/>
              <a:ext cx="1006475" cy="7635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68">
                  <a:moveTo>
                    <a:pt x="23" y="64"/>
                  </a:moveTo>
                  <a:cubicBezTo>
                    <a:pt x="16" y="68"/>
                    <a:pt x="62" y="31"/>
                    <a:pt x="58" y="24"/>
                  </a:cubicBezTo>
                  <a:cubicBezTo>
                    <a:pt x="58" y="24"/>
                    <a:pt x="58" y="24"/>
                    <a:pt x="58" y="24"/>
                  </a:cubicBezTo>
                  <a:cubicBezTo>
                    <a:pt x="54" y="17"/>
                    <a:pt x="0" y="43"/>
                    <a:pt x="7" y="39"/>
                  </a:cubicBezTo>
                  <a:cubicBezTo>
                    <a:pt x="68" y="5"/>
                    <a:pt x="68" y="5"/>
                    <a:pt x="68" y="5"/>
                  </a:cubicBezTo>
                  <a:cubicBezTo>
                    <a:pt x="51" y="4"/>
                    <a:pt x="51" y="4"/>
                    <a:pt x="51" y="4"/>
                  </a:cubicBezTo>
                  <a:cubicBezTo>
                    <a:pt x="53" y="3"/>
                    <a:pt x="83" y="0"/>
                    <a:pt x="86" y="6"/>
                  </a:cubicBezTo>
                  <a:cubicBezTo>
                    <a:pt x="86" y="6"/>
                    <a:pt x="86" y="6"/>
                    <a:pt x="86" y="6"/>
                  </a:cubicBezTo>
                  <a:cubicBezTo>
                    <a:pt x="90" y="11"/>
                    <a:pt x="73" y="37"/>
                    <a:pt x="72" y="38"/>
                  </a:cubicBezTo>
                  <a:cubicBezTo>
                    <a:pt x="79" y="23"/>
                    <a:pt x="79" y="23"/>
                    <a:pt x="79" y="23"/>
                  </a:cubicBezTo>
                  <a:lnTo>
                    <a:pt x="23"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13"/>
            <p:cNvSpPr/>
            <p:nvPr/>
          </p:nvSpPr>
          <p:spPr bwMode="auto">
            <a:xfrm>
              <a:off x="7312025" y="3894138"/>
              <a:ext cx="401638" cy="403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6" h="36">
                  <a:moveTo>
                    <a:pt x="32" y="25"/>
                  </a:moveTo>
                  <a:cubicBezTo>
                    <a:pt x="27" y="33"/>
                    <a:pt x="18" y="36"/>
                    <a:pt x="10" y="32"/>
                  </a:cubicBezTo>
                  <a:cubicBezTo>
                    <a:pt x="3" y="28"/>
                    <a:pt x="0" y="18"/>
                    <a:pt x="4" y="10"/>
                  </a:cubicBezTo>
                  <a:cubicBezTo>
                    <a:pt x="8" y="3"/>
                    <a:pt x="18" y="0"/>
                    <a:pt x="25" y="4"/>
                  </a:cubicBezTo>
                  <a:cubicBezTo>
                    <a:pt x="33" y="8"/>
                    <a:pt x="36" y="18"/>
                    <a:pt x="3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14"/>
            <p:cNvSpPr/>
            <p:nvPr/>
          </p:nvSpPr>
          <p:spPr bwMode="auto">
            <a:xfrm>
              <a:off x="6775450" y="4230688"/>
              <a:ext cx="703263" cy="10334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92">
                  <a:moveTo>
                    <a:pt x="30" y="84"/>
                  </a:moveTo>
                  <a:cubicBezTo>
                    <a:pt x="26" y="92"/>
                    <a:pt x="48" y="36"/>
                    <a:pt x="41" y="33"/>
                  </a:cubicBezTo>
                  <a:cubicBezTo>
                    <a:pt x="41" y="33"/>
                    <a:pt x="41" y="33"/>
                    <a:pt x="41" y="33"/>
                  </a:cubicBezTo>
                  <a:cubicBezTo>
                    <a:pt x="34" y="29"/>
                    <a:pt x="0" y="78"/>
                    <a:pt x="4" y="71"/>
                  </a:cubicBezTo>
                  <a:cubicBezTo>
                    <a:pt x="41" y="11"/>
                    <a:pt x="41" y="11"/>
                    <a:pt x="41" y="11"/>
                  </a:cubicBezTo>
                  <a:cubicBezTo>
                    <a:pt x="26" y="18"/>
                    <a:pt x="26" y="18"/>
                    <a:pt x="26" y="18"/>
                  </a:cubicBezTo>
                  <a:cubicBezTo>
                    <a:pt x="27" y="17"/>
                    <a:pt x="52" y="0"/>
                    <a:pt x="57" y="3"/>
                  </a:cubicBezTo>
                  <a:cubicBezTo>
                    <a:pt x="57" y="3"/>
                    <a:pt x="57" y="3"/>
                    <a:pt x="57" y="3"/>
                  </a:cubicBezTo>
                  <a:cubicBezTo>
                    <a:pt x="63" y="6"/>
                    <a:pt x="61" y="37"/>
                    <a:pt x="61" y="38"/>
                  </a:cubicBezTo>
                  <a:cubicBezTo>
                    <a:pt x="59" y="22"/>
                    <a:pt x="59" y="22"/>
                    <a:pt x="59" y="22"/>
                  </a:cubicBezTo>
                  <a:lnTo>
                    <a:pt x="30"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15"/>
            <p:cNvSpPr/>
            <p:nvPr/>
          </p:nvSpPr>
          <p:spPr bwMode="auto">
            <a:xfrm>
              <a:off x="4103688" y="4949826"/>
              <a:ext cx="3900488" cy="186372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49" h="166">
                  <a:moveTo>
                    <a:pt x="349" y="166"/>
                  </a:moveTo>
                  <a:cubicBezTo>
                    <a:pt x="348" y="70"/>
                    <a:pt x="270" y="0"/>
                    <a:pt x="174" y="0"/>
                  </a:cubicBezTo>
                  <a:cubicBezTo>
                    <a:pt x="78" y="0"/>
                    <a:pt x="1" y="70"/>
                    <a:pt x="0" y="166"/>
                  </a:cubicBezTo>
                  <a:lnTo>
                    <a:pt x="349"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6"/>
            <p:cNvSpPr/>
            <p:nvPr/>
          </p:nvSpPr>
          <p:spPr bwMode="auto">
            <a:xfrm>
              <a:off x="4595813" y="5399088"/>
              <a:ext cx="3240088" cy="14144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125">
                  <a:moveTo>
                    <a:pt x="6" y="126"/>
                  </a:moveTo>
                  <a:cubicBezTo>
                    <a:pt x="98" y="126"/>
                    <a:pt x="98" y="126"/>
                    <a:pt x="98" y="126"/>
                  </a:cubicBezTo>
                  <a:cubicBezTo>
                    <a:pt x="106" y="125"/>
                    <a:pt x="115" y="123"/>
                    <a:pt x="123" y="125"/>
                  </a:cubicBezTo>
                  <a:cubicBezTo>
                    <a:pt x="123" y="126"/>
                    <a:pt x="124" y="126"/>
                    <a:pt x="125" y="126"/>
                  </a:cubicBezTo>
                  <a:cubicBezTo>
                    <a:pt x="259" y="126"/>
                    <a:pt x="259" y="126"/>
                    <a:pt x="259" y="126"/>
                  </a:cubicBezTo>
                  <a:cubicBezTo>
                    <a:pt x="282" y="124"/>
                    <a:pt x="282" y="124"/>
                    <a:pt x="282" y="124"/>
                  </a:cubicBezTo>
                  <a:cubicBezTo>
                    <a:pt x="282" y="123"/>
                    <a:pt x="290" y="110"/>
                    <a:pt x="290" y="96"/>
                  </a:cubicBezTo>
                  <a:cubicBezTo>
                    <a:pt x="290" y="78"/>
                    <a:pt x="282" y="58"/>
                    <a:pt x="281" y="56"/>
                  </a:cubicBezTo>
                  <a:cubicBezTo>
                    <a:pt x="280" y="53"/>
                    <a:pt x="273" y="50"/>
                    <a:pt x="271" y="48"/>
                  </a:cubicBezTo>
                  <a:cubicBezTo>
                    <a:pt x="264" y="42"/>
                    <a:pt x="263" y="33"/>
                    <a:pt x="257" y="29"/>
                  </a:cubicBezTo>
                  <a:cubicBezTo>
                    <a:pt x="251" y="26"/>
                    <a:pt x="242" y="23"/>
                    <a:pt x="235" y="20"/>
                  </a:cubicBezTo>
                  <a:cubicBezTo>
                    <a:pt x="229" y="18"/>
                    <a:pt x="222" y="18"/>
                    <a:pt x="216" y="14"/>
                  </a:cubicBezTo>
                  <a:cubicBezTo>
                    <a:pt x="211" y="11"/>
                    <a:pt x="207" y="6"/>
                    <a:pt x="202" y="4"/>
                  </a:cubicBezTo>
                  <a:cubicBezTo>
                    <a:pt x="188" y="0"/>
                    <a:pt x="184" y="19"/>
                    <a:pt x="172" y="21"/>
                  </a:cubicBezTo>
                  <a:cubicBezTo>
                    <a:pt x="167" y="22"/>
                    <a:pt x="153" y="18"/>
                    <a:pt x="142" y="30"/>
                  </a:cubicBezTo>
                  <a:cubicBezTo>
                    <a:pt x="134" y="39"/>
                    <a:pt x="120" y="23"/>
                    <a:pt x="110" y="19"/>
                  </a:cubicBezTo>
                  <a:cubicBezTo>
                    <a:pt x="101" y="16"/>
                    <a:pt x="91" y="11"/>
                    <a:pt x="81" y="11"/>
                  </a:cubicBezTo>
                  <a:cubicBezTo>
                    <a:pt x="76" y="11"/>
                    <a:pt x="64" y="14"/>
                    <a:pt x="62" y="19"/>
                  </a:cubicBezTo>
                  <a:cubicBezTo>
                    <a:pt x="59" y="24"/>
                    <a:pt x="63" y="34"/>
                    <a:pt x="67" y="36"/>
                  </a:cubicBezTo>
                  <a:cubicBezTo>
                    <a:pt x="74" y="40"/>
                    <a:pt x="80" y="37"/>
                    <a:pt x="86" y="35"/>
                  </a:cubicBezTo>
                  <a:cubicBezTo>
                    <a:pt x="92" y="32"/>
                    <a:pt x="98" y="32"/>
                    <a:pt x="104" y="31"/>
                  </a:cubicBezTo>
                  <a:cubicBezTo>
                    <a:pt x="120" y="30"/>
                    <a:pt x="120" y="55"/>
                    <a:pt x="133" y="52"/>
                  </a:cubicBezTo>
                  <a:cubicBezTo>
                    <a:pt x="149" y="48"/>
                    <a:pt x="153" y="52"/>
                    <a:pt x="159" y="58"/>
                  </a:cubicBezTo>
                  <a:cubicBezTo>
                    <a:pt x="162" y="63"/>
                    <a:pt x="165" y="66"/>
                    <a:pt x="167" y="71"/>
                  </a:cubicBezTo>
                  <a:cubicBezTo>
                    <a:pt x="168" y="78"/>
                    <a:pt x="175" y="81"/>
                    <a:pt x="173" y="88"/>
                  </a:cubicBezTo>
                  <a:cubicBezTo>
                    <a:pt x="172" y="92"/>
                    <a:pt x="163" y="84"/>
                    <a:pt x="158" y="84"/>
                  </a:cubicBezTo>
                  <a:cubicBezTo>
                    <a:pt x="152" y="83"/>
                    <a:pt x="146" y="86"/>
                    <a:pt x="140" y="86"/>
                  </a:cubicBezTo>
                  <a:cubicBezTo>
                    <a:pt x="131" y="86"/>
                    <a:pt x="119" y="83"/>
                    <a:pt x="113" y="88"/>
                  </a:cubicBezTo>
                  <a:cubicBezTo>
                    <a:pt x="107" y="93"/>
                    <a:pt x="107" y="101"/>
                    <a:pt x="99" y="104"/>
                  </a:cubicBezTo>
                  <a:cubicBezTo>
                    <a:pt x="90" y="106"/>
                    <a:pt x="74" y="96"/>
                    <a:pt x="68" y="102"/>
                  </a:cubicBezTo>
                  <a:cubicBezTo>
                    <a:pt x="62" y="108"/>
                    <a:pt x="68" y="113"/>
                    <a:pt x="57" y="115"/>
                  </a:cubicBezTo>
                  <a:cubicBezTo>
                    <a:pt x="44" y="117"/>
                    <a:pt x="0" y="98"/>
                    <a:pt x="3" y="118"/>
                  </a:cubicBezTo>
                  <a:cubicBezTo>
                    <a:pt x="4" y="122"/>
                    <a:pt x="4" y="124"/>
                    <a:pt x="6"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8" name="矩形 17"/>
          <p:cNvSpPr/>
          <p:nvPr/>
        </p:nvSpPr>
        <p:spPr>
          <a:xfrm>
            <a:off x="2098264" y="1882536"/>
            <a:ext cx="7776864" cy="1368901"/>
          </a:xfrm>
          <a:prstGeom prst="rect">
            <a:avLst/>
          </a:prstGeom>
          <a:solidFill>
            <a:schemeClr val="bg1">
              <a:alpha val="2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18"/>
          <p:cNvSpPr/>
          <p:nvPr/>
        </p:nvSpPr>
        <p:spPr>
          <a:xfrm>
            <a:off x="2285376" y="2531178"/>
            <a:ext cx="7541015" cy="46166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请在此处填入你需要的内容。请在此处填入你需要的内容。请在此处填入你需要的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p:cNvSpPr txBox="1"/>
          <p:nvPr/>
        </p:nvSpPr>
        <p:spPr>
          <a:xfrm>
            <a:off x="2285376" y="2064715"/>
            <a:ext cx="2663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单击此处添加您的文字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p:nvCxnSpPr>
        <p:spPr>
          <a:xfrm>
            <a:off x="2098263" y="2447012"/>
            <a:ext cx="2850227" cy="0"/>
          </a:xfrm>
          <a:prstGeom prst="line">
            <a:avLst/>
          </a:prstGeom>
          <a:ln w="12700">
            <a:solidFill>
              <a:schemeClr val="bg1"/>
            </a:solidFill>
            <a:headEnd type="none" w="med" len="me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fltVal val="0.5"/>
                                          </p:val>
                                        </p:tav>
                                        <p:tav tm="100000">
                                          <p:val>
                                            <p:strVal val="#ppt_x"/>
                                          </p:val>
                                        </p:tav>
                                      </p:tavLst>
                                    </p:anim>
                                    <p:anim calcmode="lin" valueType="num">
                                      <p:cBhvr>
                                        <p:cTn id="41"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18"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2135560" y="2314583"/>
            <a:ext cx="4032448" cy="3264363"/>
            <a:chOff x="7070725" y="3317875"/>
            <a:chExt cx="4154488" cy="2935288"/>
          </a:xfrm>
          <a:solidFill>
            <a:schemeClr val="bg1"/>
          </a:solidFill>
        </p:grpSpPr>
        <p:sp>
          <p:nvSpPr>
            <p:cNvPr id="6" name="Freeform 123"/>
            <p:cNvSpPr>
              <a:spLocks noEditPoints="1"/>
            </p:cNvSpPr>
            <p:nvPr/>
          </p:nvSpPr>
          <p:spPr bwMode="auto">
            <a:xfrm>
              <a:off x="7666038" y="3482975"/>
              <a:ext cx="2886075" cy="15192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8" h="957">
                  <a:moveTo>
                    <a:pt x="1762" y="10"/>
                  </a:moveTo>
                  <a:lnTo>
                    <a:pt x="1739" y="31"/>
                  </a:lnTo>
                  <a:lnTo>
                    <a:pt x="1739" y="31"/>
                  </a:lnTo>
                  <a:lnTo>
                    <a:pt x="1730" y="31"/>
                  </a:lnTo>
                  <a:lnTo>
                    <a:pt x="1713" y="31"/>
                  </a:lnTo>
                  <a:lnTo>
                    <a:pt x="1688" y="31"/>
                  </a:lnTo>
                  <a:lnTo>
                    <a:pt x="1656" y="31"/>
                  </a:lnTo>
                  <a:lnTo>
                    <a:pt x="1617" y="30"/>
                  </a:lnTo>
                  <a:lnTo>
                    <a:pt x="1572" y="30"/>
                  </a:lnTo>
                  <a:lnTo>
                    <a:pt x="1522" y="30"/>
                  </a:lnTo>
                  <a:lnTo>
                    <a:pt x="1467" y="30"/>
                  </a:lnTo>
                  <a:lnTo>
                    <a:pt x="1407" y="29"/>
                  </a:lnTo>
                  <a:lnTo>
                    <a:pt x="1345" y="29"/>
                  </a:lnTo>
                  <a:lnTo>
                    <a:pt x="1278" y="28"/>
                  </a:lnTo>
                  <a:lnTo>
                    <a:pt x="1210" y="28"/>
                  </a:lnTo>
                  <a:lnTo>
                    <a:pt x="1138" y="28"/>
                  </a:lnTo>
                  <a:lnTo>
                    <a:pt x="1064" y="26"/>
                  </a:lnTo>
                  <a:lnTo>
                    <a:pt x="991" y="26"/>
                  </a:lnTo>
                  <a:lnTo>
                    <a:pt x="916" y="25"/>
                  </a:lnTo>
                  <a:lnTo>
                    <a:pt x="842" y="25"/>
                  </a:lnTo>
                  <a:lnTo>
                    <a:pt x="767" y="24"/>
                  </a:lnTo>
                  <a:lnTo>
                    <a:pt x="693" y="24"/>
                  </a:lnTo>
                  <a:lnTo>
                    <a:pt x="622" y="24"/>
                  </a:lnTo>
                  <a:lnTo>
                    <a:pt x="551" y="23"/>
                  </a:lnTo>
                  <a:lnTo>
                    <a:pt x="485" y="23"/>
                  </a:lnTo>
                  <a:lnTo>
                    <a:pt x="421" y="23"/>
                  </a:lnTo>
                  <a:lnTo>
                    <a:pt x="360" y="22"/>
                  </a:lnTo>
                  <a:lnTo>
                    <a:pt x="304" y="22"/>
                  </a:lnTo>
                  <a:lnTo>
                    <a:pt x="253" y="22"/>
                  </a:lnTo>
                  <a:lnTo>
                    <a:pt x="207" y="22"/>
                  </a:lnTo>
                  <a:lnTo>
                    <a:pt x="167" y="22"/>
                  </a:lnTo>
                  <a:lnTo>
                    <a:pt x="133" y="21"/>
                  </a:lnTo>
                  <a:lnTo>
                    <a:pt x="105" y="21"/>
                  </a:lnTo>
                  <a:lnTo>
                    <a:pt x="86" y="21"/>
                  </a:lnTo>
                  <a:lnTo>
                    <a:pt x="74" y="22"/>
                  </a:lnTo>
                  <a:lnTo>
                    <a:pt x="96" y="1"/>
                  </a:lnTo>
                  <a:lnTo>
                    <a:pt x="109" y="1"/>
                  </a:lnTo>
                  <a:lnTo>
                    <a:pt x="128" y="0"/>
                  </a:lnTo>
                  <a:lnTo>
                    <a:pt x="154" y="1"/>
                  </a:lnTo>
                  <a:lnTo>
                    <a:pt x="189" y="1"/>
                  </a:lnTo>
                  <a:lnTo>
                    <a:pt x="229" y="1"/>
                  </a:lnTo>
                  <a:lnTo>
                    <a:pt x="276" y="1"/>
                  </a:lnTo>
                  <a:lnTo>
                    <a:pt x="326" y="1"/>
                  </a:lnTo>
                  <a:lnTo>
                    <a:pt x="383" y="1"/>
                  </a:lnTo>
                  <a:lnTo>
                    <a:pt x="442" y="2"/>
                  </a:lnTo>
                  <a:lnTo>
                    <a:pt x="507" y="2"/>
                  </a:lnTo>
                  <a:lnTo>
                    <a:pt x="574" y="2"/>
                  </a:lnTo>
                  <a:lnTo>
                    <a:pt x="644" y="4"/>
                  </a:lnTo>
                  <a:lnTo>
                    <a:pt x="716" y="4"/>
                  </a:lnTo>
                  <a:lnTo>
                    <a:pt x="789" y="5"/>
                  </a:lnTo>
                  <a:lnTo>
                    <a:pt x="863" y="5"/>
                  </a:lnTo>
                  <a:lnTo>
                    <a:pt x="939" y="5"/>
                  </a:lnTo>
                  <a:lnTo>
                    <a:pt x="1013" y="6"/>
                  </a:lnTo>
                  <a:lnTo>
                    <a:pt x="1087" y="6"/>
                  </a:lnTo>
                  <a:lnTo>
                    <a:pt x="1160" y="7"/>
                  </a:lnTo>
                  <a:lnTo>
                    <a:pt x="1231" y="7"/>
                  </a:lnTo>
                  <a:lnTo>
                    <a:pt x="1301" y="8"/>
                  </a:lnTo>
                  <a:lnTo>
                    <a:pt x="1367" y="8"/>
                  </a:lnTo>
                  <a:lnTo>
                    <a:pt x="1430" y="8"/>
                  </a:lnTo>
                  <a:lnTo>
                    <a:pt x="1490" y="9"/>
                  </a:lnTo>
                  <a:lnTo>
                    <a:pt x="1545" y="9"/>
                  </a:lnTo>
                  <a:lnTo>
                    <a:pt x="1595" y="9"/>
                  </a:lnTo>
                  <a:lnTo>
                    <a:pt x="1640" y="10"/>
                  </a:lnTo>
                  <a:lnTo>
                    <a:pt x="1677" y="10"/>
                  </a:lnTo>
                  <a:lnTo>
                    <a:pt x="1709" y="10"/>
                  </a:lnTo>
                  <a:lnTo>
                    <a:pt x="1734" y="10"/>
                  </a:lnTo>
                  <a:lnTo>
                    <a:pt x="1753" y="10"/>
                  </a:lnTo>
                  <a:lnTo>
                    <a:pt x="1762" y="10"/>
                  </a:lnTo>
                  <a:lnTo>
                    <a:pt x="1762" y="10"/>
                  </a:lnTo>
                  <a:lnTo>
                    <a:pt x="1762" y="10"/>
                  </a:lnTo>
                  <a:close/>
                  <a:moveTo>
                    <a:pt x="1808" y="68"/>
                  </a:moveTo>
                  <a:lnTo>
                    <a:pt x="1772" y="80"/>
                  </a:lnTo>
                  <a:lnTo>
                    <a:pt x="1772" y="80"/>
                  </a:lnTo>
                  <a:lnTo>
                    <a:pt x="1772" y="76"/>
                  </a:lnTo>
                  <a:lnTo>
                    <a:pt x="1772" y="72"/>
                  </a:lnTo>
                  <a:lnTo>
                    <a:pt x="1773" y="68"/>
                  </a:lnTo>
                  <a:lnTo>
                    <a:pt x="1773" y="64"/>
                  </a:lnTo>
                  <a:lnTo>
                    <a:pt x="1773" y="61"/>
                  </a:lnTo>
                  <a:lnTo>
                    <a:pt x="1774" y="57"/>
                  </a:lnTo>
                  <a:lnTo>
                    <a:pt x="1774" y="55"/>
                  </a:lnTo>
                  <a:lnTo>
                    <a:pt x="1774" y="52"/>
                  </a:lnTo>
                  <a:lnTo>
                    <a:pt x="1776" y="49"/>
                  </a:lnTo>
                  <a:lnTo>
                    <a:pt x="1776" y="47"/>
                  </a:lnTo>
                  <a:lnTo>
                    <a:pt x="1776" y="45"/>
                  </a:lnTo>
                  <a:lnTo>
                    <a:pt x="1776" y="42"/>
                  </a:lnTo>
                  <a:lnTo>
                    <a:pt x="1776" y="41"/>
                  </a:lnTo>
                  <a:lnTo>
                    <a:pt x="1774" y="40"/>
                  </a:lnTo>
                  <a:lnTo>
                    <a:pt x="1774" y="38"/>
                  </a:lnTo>
                  <a:lnTo>
                    <a:pt x="1774" y="37"/>
                  </a:lnTo>
                  <a:lnTo>
                    <a:pt x="1773" y="37"/>
                  </a:lnTo>
                  <a:lnTo>
                    <a:pt x="1773" y="36"/>
                  </a:lnTo>
                  <a:lnTo>
                    <a:pt x="1772" y="34"/>
                  </a:lnTo>
                  <a:lnTo>
                    <a:pt x="1771" y="34"/>
                  </a:lnTo>
                  <a:lnTo>
                    <a:pt x="1771" y="33"/>
                  </a:lnTo>
                  <a:lnTo>
                    <a:pt x="1770" y="33"/>
                  </a:lnTo>
                  <a:lnTo>
                    <a:pt x="1768" y="33"/>
                  </a:lnTo>
                  <a:lnTo>
                    <a:pt x="1766" y="32"/>
                  </a:lnTo>
                  <a:lnTo>
                    <a:pt x="1764" y="32"/>
                  </a:lnTo>
                  <a:lnTo>
                    <a:pt x="1762" y="32"/>
                  </a:lnTo>
                  <a:lnTo>
                    <a:pt x="1760" y="32"/>
                  </a:lnTo>
                  <a:lnTo>
                    <a:pt x="1756" y="31"/>
                  </a:lnTo>
                  <a:lnTo>
                    <a:pt x="1753" y="31"/>
                  </a:lnTo>
                  <a:lnTo>
                    <a:pt x="1748" y="31"/>
                  </a:lnTo>
                  <a:lnTo>
                    <a:pt x="1745" y="31"/>
                  </a:lnTo>
                  <a:lnTo>
                    <a:pt x="1739" y="31"/>
                  </a:lnTo>
                  <a:lnTo>
                    <a:pt x="1762" y="10"/>
                  </a:lnTo>
                  <a:lnTo>
                    <a:pt x="1766" y="10"/>
                  </a:lnTo>
                  <a:lnTo>
                    <a:pt x="1771" y="10"/>
                  </a:lnTo>
                  <a:lnTo>
                    <a:pt x="1776" y="10"/>
                  </a:lnTo>
                  <a:lnTo>
                    <a:pt x="1780" y="10"/>
                  </a:lnTo>
                  <a:lnTo>
                    <a:pt x="1784" y="12"/>
                  </a:lnTo>
                  <a:lnTo>
                    <a:pt x="1787" y="12"/>
                  </a:lnTo>
                  <a:lnTo>
                    <a:pt x="1790" y="12"/>
                  </a:lnTo>
                  <a:lnTo>
                    <a:pt x="1794" y="13"/>
                  </a:lnTo>
                  <a:lnTo>
                    <a:pt x="1797" y="13"/>
                  </a:lnTo>
                  <a:lnTo>
                    <a:pt x="1800" y="14"/>
                  </a:lnTo>
                  <a:lnTo>
                    <a:pt x="1802" y="15"/>
                  </a:lnTo>
                  <a:lnTo>
                    <a:pt x="1804" y="16"/>
                  </a:lnTo>
                  <a:lnTo>
                    <a:pt x="1805" y="17"/>
                  </a:lnTo>
                  <a:lnTo>
                    <a:pt x="1808" y="18"/>
                  </a:lnTo>
                  <a:lnTo>
                    <a:pt x="1809" y="21"/>
                  </a:lnTo>
                  <a:lnTo>
                    <a:pt x="1810" y="22"/>
                  </a:lnTo>
                  <a:lnTo>
                    <a:pt x="1810" y="24"/>
                  </a:lnTo>
                  <a:lnTo>
                    <a:pt x="1811" y="25"/>
                  </a:lnTo>
                  <a:lnTo>
                    <a:pt x="1811" y="28"/>
                  </a:lnTo>
                  <a:lnTo>
                    <a:pt x="1811" y="30"/>
                  </a:lnTo>
                  <a:lnTo>
                    <a:pt x="1811" y="32"/>
                  </a:lnTo>
                  <a:lnTo>
                    <a:pt x="1811" y="34"/>
                  </a:lnTo>
                  <a:lnTo>
                    <a:pt x="1811" y="37"/>
                  </a:lnTo>
                  <a:lnTo>
                    <a:pt x="1811" y="40"/>
                  </a:lnTo>
                  <a:lnTo>
                    <a:pt x="1810" y="42"/>
                  </a:lnTo>
                  <a:lnTo>
                    <a:pt x="1810" y="46"/>
                  </a:lnTo>
                  <a:lnTo>
                    <a:pt x="1810" y="49"/>
                  </a:lnTo>
                  <a:lnTo>
                    <a:pt x="1809" y="53"/>
                  </a:lnTo>
                  <a:lnTo>
                    <a:pt x="1809" y="56"/>
                  </a:lnTo>
                  <a:lnTo>
                    <a:pt x="1809" y="60"/>
                  </a:lnTo>
                  <a:lnTo>
                    <a:pt x="1808" y="64"/>
                  </a:lnTo>
                  <a:lnTo>
                    <a:pt x="1808" y="68"/>
                  </a:lnTo>
                  <a:lnTo>
                    <a:pt x="1808" y="68"/>
                  </a:lnTo>
                  <a:lnTo>
                    <a:pt x="1808" y="68"/>
                  </a:lnTo>
                  <a:close/>
                  <a:moveTo>
                    <a:pt x="1818" y="912"/>
                  </a:moveTo>
                  <a:lnTo>
                    <a:pt x="1782" y="925"/>
                  </a:lnTo>
                  <a:lnTo>
                    <a:pt x="1782" y="925"/>
                  </a:lnTo>
                  <a:lnTo>
                    <a:pt x="1782" y="919"/>
                  </a:lnTo>
                  <a:lnTo>
                    <a:pt x="1782" y="910"/>
                  </a:lnTo>
                  <a:lnTo>
                    <a:pt x="1782" y="896"/>
                  </a:lnTo>
                  <a:lnTo>
                    <a:pt x="1782" y="879"/>
                  </a:lnTo>
                  <a:lnTo>
                    <a:pt x="1782" y="859"/>
                  </a:lnTo>
                  <a:lnTo>
                    <a:pt x="1781" y="836"/>
                  </a:lnTo>
                  <a:lnTo>
                    <a:pt x="1781" y="811"/>
                  </a:lnTo>
                  <a:lnTo>
                    <a:pt x="1781" y="783"/>
                  </a:lnTo>
                  <a:lnTo>
                    <a:pt x="1781" y="753"/>
                  </a:lnTo>
                  <a:lnTo>
                    <a:pt x="1780" y="721"/>
                  </a:lnTo>
                  <a:lnTo>
                    <a:pt x="1780" y="688"/>
                  </a:lnTo>
                  <a:lnTo>
                    <a:pt x="1779" y="653"/>
                  </a:lnTo>
                  <a:lnTo>
                    <a:pt x="1779" y="617"/>
                  </a:lnTo>
                  <a:lnTo>
                    <a:pt x="1778" y="580"/>
                  </a:lnTo>
                  <a:lnTo>
                    <a:pt x="1778" y="544"/>
                  </a:lnTo>
                  <a:lnTo>
                    <a:pt x="1777" y="506"/>
                  </a:lnTo>
                  <a:lnTo>
                    <a:pt x="1777" y="468"/>
                  </a:lnTo>
                  <a:lnTo>
                    <a:pt x="1776" y="431"/>
                  </a:lnTo>
                  <a:lnTo>
                    <a:pt x="1776" y="395"/>
                  </a:lnTo>
                  <a:lnTo>
                    <a:pt x="1774" y="358"/>
                  </a:lnTo>
                  <a:lnTo>
                    <a:pt x="1774" y="324"/>
                  </a:lnTo>
                  <a:lnTo>
                    <a:pt x="1773" y="290"/>
                  </a:lnTo>
                  <a:lnTo>
                    <a:pt x="1773" y="258"/>
                  </a:lnTo>
                  <a:lnTo>
                    <a:pt x="1772" y="227"/>
                  </a:lnTo>
                  <a:lnTo>
                    <a:pt x="1772" y="199"/>
                  </a:lnTo>
                  <a:lnTo>
                    <a:pt x="1772" y="173"/>
                  </a:lnTo>
                  <a:lnTo>
                    <a:pt x="1772" y="150"/>
                  </a:lnTo>
                  <a:lnTo>
                    <a:pt x="1772" y="129"/>
                  </a:lnTo>
                  <a:lnTo>
                    <a:pt x="1772" y="111"/>
                  </a:lnTo>
                  <a:lnTo>
                    <a:pt x="1772" y="97"/>
                  </a:lnTo>
                  <a:lnTo>
                    <a:pt x="1772" y="87"/>
                  </a:lnTo>
                  <a:lnTo>
                    <a:pt x="1772" y="80"/>
                  </a:lnTo>
                  <a:lnTo>
                    <a:pt x="1808" y="68"/>
                  </a:lnTo>
                  <a:lnTo>
                    <a:pt x="1808" y="74"/>
                  </a:lnTo>
                  <a:lnTo>
                    <a:pt x="1808" y="85"/>
                  </a:lnTo>
                  <a:lnTo>
                    <a:pt x="1808" y="98"/>
                  </a:lnTo>
                  <a:lnTo>
                    <a:pt x="1808" y="117"/>
                  </a:lnTo>
                  <a:lnTo>
                    <a:pt x="1808" y="136"/>
                  </a:lnTo>
                  <a:lnTo>
                    <a:pt x="1808" y="160"/>
                  </a:lnTo>
                  <a:lnTo>
                    <a:pt x="1808" y="187"/>
                  </a:lnTo>
                  <a:lnTo>
                    <a:pt x="1809" y="214"/>
                  </a:lnTo>
                  <a:lnTo>
                    <a:pt x="1809" y="245"/>
                  </a:lnTo>
                  <a:lnTo>
                    <a:pt x="1810" y="277"/>
                  </a:lnTo>
                  <a:lnTo>
                    <a:pt x="1810" y="310"/>
                  </a:lnTo>
                  <a:lnTo>
                    <a:pt x="1810" y="346"/>
                  </a:lnTo>
                  <a:lnTo>
                    <a:pt x="1811" y="381"/>
                  </a:lnTo>
                  <a:lnTo>
                    <a:pt x="1811" y="419"/>
                  </a:lnTo>
                  <a:lnTo>
                    <a:pt x="1812" y="455"/>
                  </a:lnTo>
                  <a:lnTo>
                    <a:pt x="1813" y="493"/>
                  </a:lnTo>
                  <a:lnTo>
                    <a:pt x="1813" y="531"/>
                  </a:lnTo>
                  <a:lnTo>
                    <a:pt x="1814" y="568"/>
                  </a:lnTo>
                  <a:lnTo>
                    <a:pt x="1814" y="604"/>
                  </a:lnTo>
                  <a:lnTo>
                    <a:pt x="1816" y="640"/>
                  </a:lnTo>
                  <a:lnTo>
                    <a:pt x="1816" y="675"/>
                  </a:lnTo>
                  <a:lnTo>
                    <a:pt x="1816" y="708"/>
                  </a:lnTo>
                  <a:lnTo>
                    <a:pt x="1817" y="740"/>
                  </a:lnTo>
                  <a:lnTo>
                    <a:pt x="1817" y="770"/>
                  </a:lnTo>
                  <a:lnTo>
                    <a:pt x="1818" y="798"/>
                  </a:lnTo>
                  <a:lnTo>
                    <a:pt x="1818" y="824"/>
                  </a:lnTo>
                  <a:lnTo>
                    <a:pt x="1818" y="847"/>
                  </a:lnTo>
                  <a:lnTo>
                    <a:pt x="1818" y="866"/>
                  </a:lnTo>
                  <a:lnTo>
                    <a:pt x="1818" y="883"/>
                  </a:lnTo>
                  <a:lnTo>
                    <a:pt x="1818" y="897"/>
                  </a:lnTo>
                  <a:lnTo>
                    <a:pt x="1818" y="906"/>
                  </a:lnTo>
                  <a:lnTo>
                    <a:pt x="1818" y="912"/>
                  </a:lnTo>
                  <a:lnTo>
                    <a:pt x="1818" y="912"/>
                  </a:lnTo>
                  <a:lnTo>
                    <a:pt x="1818" y="912"/>
                  </a:lnTo>
                  <a:close/>
                  <a:moveTo>
                    <a:pt x="1718" y="954"/>
                  </a:moveTo>
                  <a:lnTo>
                    <a:pt x="1741" y="934"/>
                  </a:lnTo>
                  <a:lnTo>
                    <a:pt x="1741" y="934"/>
                  </a:lnTo>
                  <a:lnTo>
                    <a:pt x="1746" y="934"/>
                  </a:lnTo>
                  <a:lnTo>
                    <a:pt x="1752" y="934"/>
                  </a:lnTo>
                  <a:lnTo>
                    <a:pt x="1756" y="934"/>
                  </a:lnTo>
                  <a:lnTo>
                    <a:pt x="1761" y="934"/>
                  </a:lnTo>
                  <a:lnTo>
                    <a:pt x="1765" y="934"/>
                  </a:lnTo>
                  <a:lnTo>
                    <a:pt x="1769" y="935"/>
                  </a:lnTo>
                  <a:lnTo>
                    <a:pt x="1772" y="935"/>
                  </a:lnTo>
                  <a:lnTo>
                    <a:pt x="1776" y="935"/>
                  </a:lnTo>
                  <a:lnTo>
                    <a:pt x="1779" y="935"/>
                  </a:lnTo>
                  <a:lnTo>
                    <a:pt x="1782" y="936"/>
                  </a:lnTo>
                  <a:lnTo>
                    <a:pt x="1785" y="936"/>
                  </a:lnTo>
                  <a:lnTo>
                    <a:pt x="1787" y="936"/>
                  </a:lnTo>
                  <a:lnTo>
                    <a:pt x="1789" y="936"/>
                  </a:lnTo>
                  <a:lnTo>
                    <a:pt x="1790" y="936"/>
                  </a:lnTo>
                  <a:lnTo>
                    <a:pt x="1792" y="936"/>
                  </a:lnTo>
                  <a:lnTo>
                    <a:pt x="1792" y="936"/>
                  </a:lnTo>
                  <a:lnTo>
                    <a:pt x="1792" y="936"/>
                  </a:lnTo>
                  <a:lnTo>
                    <a:pt x="1789" y="936"/>
                  </a:lnTo>
                  <a:lnTo>
                    <a:pt x="1786" y="938"/>
                  </a:lnTo>
                  <a:lnTo>
                    <a:pt x="1782" y="939"/>
                  </a:lnTo>
                  <a:lnTo>
                    <a:pt x="1779" y="942"/>
                  </a:lnTo>
                  <a:lnTo>
                    <a:pt x="1778" y="943"/>
                  </a:lnTo>
                  <a:lnTo>
                    <a:pt x="1778" y="943"/>
                  </a:lnTo>
                  <a:lnTo>
                    <a:pt x="1778" y="943"/>
                  </a:lnTo>
                  <a:lnTo>
                    <a:pt x="1779" y="942"/>
                  </a:lnTo>
                  <a:lnTo>
                    <a:pt x="1779" y="941"/>
                  </a:lnTo>
                  <a:lnTo>
                    <a:pt x="1780" y="938"/>
                  </a:lnTo>
                  <a:lnTo>
                    <a:pt x="1780" y="936"/>
                  </a:lnTo>
                  <a:lnTo>
                    <a:pt x="1781" y="934"/>
                  </a:lnTo>
                  <a:lnTo>
                    <a:pt x="1781" y="931"/>
                  </a:lnTo>
                  <a:lnTo>
                    <a:pt x="1781" y="928"/>
                  </a:lnTo>
                  <a:lnTo>
                    <a:pt x="1782" y="925"/>
                  </a:lnTo>
                  <a:lnTo>
                    <a:pt x="1818" y="912"/>
                  </a:lnTo>
                  <a:lnTo>
                    <a:pt x="1818" y="917"/>
                  </a:lnTo>
                  <a:lnTo>
                    <a:pt x="1817" y="919"/>
                  </a:lnTo>
                  <a:lnTo>
                    <a:pt x="1817" y="922"/>
                  </a:lnTo>
                  <a:lnTo>
                    <a:pt x="1816" y="926"/>
                  </a:lnTo>
                  <a:lnTo>
                    <a:pt x="1816" y="928"/>
                  </a:lnTo>
                  <a:lnTo>
                    <a:pt x="1814" y="930"/>
                  </a:lnTo>
                  <a:lnTo>
                    <a:pt x="1813" y="933"/>
                  </a:lnTo>
                  <a:lnTo>
                    <a:pt x="1812" y="935"/>
                  </a:lnTo>
                  <a:lnTo>
                    <a:pt x="1811" y="938"/>
                  </a:lnTo>
                  <a:lnTo>
                    <a:pt x="1809" y="941"/>
                  </a:lnTo>
                  <a:lnTo>
                    <a:pt x="1804" y="944"/>
                  </a:lnTo>
                  <a:lnTo>
                    <a:pt x="1800" y="947"/>
                  </a:lnTo>
                  <a:lnTo>
                    <a:pt x="1793" y="951"/>
                  </a:lnTo>
                  <a:lnTo>
                    <a:pt x="1786" y="953"/>
                  </a:lnTo>
                  <a:lnTo>
                    <a:pt x="1781" y="955"/>
                  </a:lnTo>
                  <a:lnTo>
                    <a:pt x="1777" y="955"/>
                  </a:lnTo>
                  <a:lnTo>
                    <a:pt x="1773" y="957"/>
                  </a:lnTo>
                  <a:lnTo>
                    <a:pt x="1770" y="957"/>
                  </a:lnTo>
                  <a:lnTo>
                    <a:pt x="1766" y="957"/>
                  </a:lnTo>
                  <a:lnTo>
                    <a:pt x="1763" y="957"/>
                  </a:lnTo>
                  <a:lnTo>
                    <a:pt x="1761" y="957"/>
                  </a:lnTo>
                  <a:lnTo>
                    <a:pt x="1757" y="955"/>
                  </a:lnTo>
                  <a:lnTo>
                    <a:pt x="1754" y="955"/>
                  </a:lnTo>
                  <a:lnTo>
                    <a:pt x="1752" y="955"/>
                  </a:lnTo>
                  <a:lnTo>
                    <a:pt x="1748" y="955"/>
                  </a:lnTo>
                  <a:lnTo>
                    <a:pt x="1744" y="955"/>
                  </a:lnTo>
                  <a:lnTo>
                    <a:pt x="1740" y="954"/>
                  </a:lnTo>
                  <a:lnTo>
                    <a:pt x="1737" y="954"/>
                  </a:lnTo>
                  <a:lnTo>
                    <a:pt x="1732" y="954"/>
                  </a:lnTo>
                  <a:lnTo>
                    <a:pt x="1728" y="954"/>
                  </a:lnTo>
                  <a:lnTo>
                    <a:pt x="1724" y="954"/>
                  </a:lnTo>
                  <a:lnTo>
                    <a:pt x="1718" y="954"/>
                  </a:lnTo>
                  <a:lnTo>
                    <a:pt x="1718" y="954"/>
                  </a:lnTo>
                  <a:lnTo>
                    <a:pt x="1718" y="954"/>
                  </a:lnTo>
                  <a:close/>
                  <a:moveTo>
                    <a:pt x="74" y="954"/>
                  </a:moveTo>
                  <a:lnTo>
                    <a:pt x="97" y="934"/>
                  </a:lnTo>
                  <a:lnTo>
                    <a:pt x="97" y="934"/>
                  </a:lnTo>
                  <a:lnTo>
                    <a:pt x="108" y="934"/>
                  </a:lnTo>
                  <a:lnTo>
                    <a:pt x="127" y="934"/>
                  </a:lnTo>
                  <a:lnTo>
                    <a:pt x="153" y="934"/>
                  </a:lnTo>
                  <a:lnTo>
                    <a:pt x="186" y="934"/>
                  </a:lnTo>
                  <a:lnTo>
                    <a:pt x="225" y="934"/>
                  </a:lnTo>
                  <a:lnTo>
                    <a:pt x="271" y="934"/>
                  </a:lnTo>
                  <a:lnTo>
                    <a:pt x="321" y="934"/>
                  </a:lnTo>
                  <a:lnTo>
                    <a:pt x="376" y="934"/>
                  </a:lnTo>
                  <a:lnTo>
                    <a:pt x="436" y="934"/>
                  </a:lnTo>
                  <a:lnTo>
                    <a:pt x="500" y="934"/>
                  </a:lnTo>
                  <a:lnTo>
                    <a:pt x="566" y="934"/>
                  </a:lnTo>
                  <a:lnTo>
                    <a:pt x="635" y="934"/>
                  </a:lnTo>
                  <a:lnTo>
                    <a:pt x="705" y="934"/>
                  </a:lnTo>
                  <a:lnTo>
                    <a:pt x="779" y="934"/>
                  </a:lnTo>
                  <a:lnTo>
                    <a:pt x="852" y="934"/>
                  </a:lnTo>
                  <a:lnTo>
                    <a:pt x="926" y="934"/>
                  </a:lnTo>
                  <a:lnTo>
                    <a:pt x="999" y="934"/>
                  </a:lnTo>
                  <a:lnTo>
                    <a:pt x="1074" y="934"/>
                  </a:lnTo>
                  <a:lnTo>
                    <a:pt x="1146" y="934"/>
                  </a:lnTo>
                  <a:lnTo>
                    <a:pt x="1216" y="934"/>
                  </a:lnTo>
                  <a:lnTo>
                    <a:pt x="1284" y="934"/>
                  </a:lnTo>
                  <a:lnTo>
                    <a:pt x="1350" y="934"/>
                  </a:lnTo>
                  <a:lnTo>
                    <a:pt x="1413" y="934"/>
                  </a:lnTo>
                  <a:lnTo>
                    <a:pt x="1471" y="934"/>
                  </a:lnTo>
                  <a:lnTo>
                    <a:pt x="1525" y="934"/>
                  </a:lnTo>
                  <a:lnTo>
                    <a:pt x="1575" y="934"/>
                  </a:lnTo>
                  <a:lnTo>
                    <a:pt x="1619" y="934"/>
                  </a:lnTo>
                  <a:lnTo>
                    <a:pt x="1658" y="934"/>
                  </a:lnTo>
                  <a:lnTo>
                    <a:pt x="1690" y="934"/>
                  </a:lnTo>
                  <a:lnTo>
                    <a:pt x="1714" y="934"/>
                  </a:lnTo>
                  <a:lnTo>
                    <a:pt x="1732" y="934"/>
                  </a:lnTo>
                  <a:lnTo>
                    <a:pt x="1741" y="934"/>
                  </a:lnTo>
                  <a:lnTo>
                    <a:pt x="1718" y="954"/>
                  </a:lnTo>
                  <a:lnTo>
                    <a:pt x="1709" y="954"/>
                  </a:lnTo>
                  <a:lnTo>
                    <a:pt x="1692" y="954"/>
                  </a:lnTo>
                  <a:lnTo>
                    <a:pt x="1667" y="954"/>
                  </a:lnTo>
                  <a:lnTo>
                    <a:pt x="1636" y="954"/>
                  </a:lnTo>
                  <a:lnTo>
                    <a:pt x="1597" y="954"/>
                  </a:lnTo>
                  <a:lnTo>
                    <a:pt x="1553" y="954"/>
                  </a:lnTo>
                  <a:lnTo>
                    <a:pt x="1503" y="954"/>
                  </a:lnTo>
                  <a:lnTo>
                    <a:pt x="1450" y="954"/>
                  </a:lnTo>
                  <a:lnTo>
                    <a:pt x="1390" y="954"/>
                  </a:lnTo>
                  <a:lnTo>
                    <a:pt x="1329" y="954"/>
                  </a:lnTo>
                  <a:lnTo>
                    <a:pt x="1262" y="954"/>
                  </a:lnTo>
                  <a:lnTo>
                    <a:pt x="1194" y="954"/>
                  </a:lnTo>
                  <a:lnTo>
                    <a:pt x="1123" y="954"/>
                  </a:lnTo>
                  <a:lnTo>
                    <a:pt x="1051" y="954"/>
                  </a:lnTo>
                  <a:lnTo>
                    <a:pt x="978" y="954"/>
                  </a:lnTo>
                  <a:lnTo>
                    <a:pt x="903" y="954"/>
                  </a:lnTo>
                  <a:lnTo>
                    <a:pt x="830" y="954"/>
                  </a:lnTo>
                  <a:lnTo>
                    <a:pt x="756" y="954"/>
                  </a:lnTo>
                  <a:lnTo>
                    <a:pt x="684" y="954"/>
                  </a:lnTo>
                  <a:lnTo>
                    <a:pt x="613" y="954"/>
                  </a:lnTo>
                  <a:lnTo>
                    <a:pt x="543" y="954"/>
                  </a:lnTo>
                  <a:lnTo>
                    <a:pt x="477" y="954"/>
                  </a:lnTo>
                  <a:lnTo>
                    <a:pt x="414" y="954"/>
                  </a:lnTo>
                  <a:lnTo>
                    <a:pt x="354" y="954"/>
                  </a:lnTo>
                  <a:lnTo>
                    <a:pt x="300" y="954"/>
                  </a:lnTo>
                  <a:lnTo>
                    <a:pt x="248" y="954"/>
                  </a:lnTo>
                  <a:lnTo>
                    <a:pt x="204" y="954"/>
                  </a:lnTo>
                  <a:lnTo>
                    <a:pt x="164" y="954"/>
                  </a:lnTo>
                  <a:lnTo>
                    <a:pt x="130" y="954"/>
                  </a:lnTo>
                  <a:lnTo>
                    <a:pt x="104" y="954"/>
                  </a:lnTo>
                  <a:lnTo>
                    <a:pt x="86" y="954"/>
                  </a:lnTo>
                  <a:lnTo>
                    <a:pt x="74" y="954"/>
                  </a:lnTo>
                  <a:lnTo>
                    <a:pt x="74" y="954"/>
                  </a:lnTo>
                  <a:lnTo>
                    <a:pt x="74" y="954"/>
                  </a:lnTo>
                  <a:close/>
                  <a:moveTo>
                    <a:pt x="7" y="897"/>
                  </a:moveTo>
                  <a:lnTo>
                    <a:pt x="42" y="883"/>
                  </a:lnTo>
                  <a:lnTo>
                    <a:pt x="42" y="883"/>
                  </a:lnTo>
                  <a:lnTo>
                    <a:pt x="43" y="888"/>
                  </a:lnTo>
                  <a:lnTo>
                    <a:pt x="43" y="893"/>
                  </a:lnTo>
                  <a:lnTo>
                    <a:pt x="43" y="896"/>
                  </a:lnTo>
                  <a:lnTo>
                    <a:pt x="45" y="899"/>
                  </a:lnTo>
                  <a:lnTo>
                    <a:pt x="45" y="903"/>
                  </a:lnTo>
                  <a:lnTo>
                    <a:pt x="45" y="906"/>
                  </a:lnTo>
                  <a:lnTo>
                    <a:pt x="45" y="910"/>
                  </a:lnTo>
                  <a:lnTo>
                    <a:pt x="45" y="912"/>
                  </a:lnTo>
                  <a:lnTo>
                    <a:pt x="45" y="915"/>
                  </a:lnTo>
                  <a:lnTo>
                    <a:pt x="45" y="918"/>
                  </a:lnTo>
                  <a:lnTo>
                    <a:pt x="45" y="919"/>
                  </a:lnTo>
                  <a:lnTo>
                    <a:pt x="46" y="921"/>
                  </a:lnTo>
                  <a:lnTo>
                    <a:pt x="46" y="923"/>
                  </a:lnTo>
                  <a:lnTo>
                    <a:pt x="46" y="925"/>
                  </a:lnTo>
                  <a:lnTo>
                    <a:pt x="47" y="926"/>
                  </a:lnTo>
                  <a:lnTo>
                    <a:pt x="48" y="927"/>
                  </a:lnTo>
                  <a:lnTo>
                    <a:pt x="48" y="928"/>
                  </a:lnTo>
                  <a:lnTo>
                    <a:pt x="49" y="928"/>
                  </a:lnTo>
                  <a:lnTo>
                    <a:pt x="50" y="929"/>
                  </a:lnTo>
                  <a:lnTo>
                    <a:pt x="51" y="930"/>
                  </a:lnTo>
                  <a:lnTo>
                    <a:pt x="53" y="930"/>
                  </a:lnTo>
                  <a:lnTo>
                    <a:pt x="55" y="931"/>
                  </a:lnTo>
                  <a:lnTo>
                    <a:pt x="57" y="931"/>
                  </a:lnTo>
                  <a:lnTo>
                    <a:pt x="59" y="931"/>
                  </a:lnTo>
                  <a:lnTo>
                    <a:pt x="63" y="933"/>
                  </a:lnTo>
                  <a:lnTo>
                    <a:pt x="66" y="933"/>
                  </a:lnTo>
                  <a:lnTo>
                    <a:pt x="70" y="933"/>
                  </a:lnTo>
                  <a:lnTo>
                    <a:pt x="74" y="933"/>
                  </a:lnTo>
                  <a:lnTo>
                    <a:pt x="79" y="934"/>
                  </a:lnTo>
                  <a:lnTo>
                    <a:pt x="85" y="934"/>
                  </a:lnTo>
                  <a:lnTo>
                    <a:pt x="90" y="934"/>
                  </a:lnTo>
                  <a:lnTo>
                    <a:pt x="97" y="934"/>
                  </a:lnTo>
                  <a:lnTo>
                    <a:pt x="74" y="954"/>
                  </a:lnTo>
                  <a:lnTo>
                    <a:pt x="67" y="954"/>
                  </a:lnTo>
                  <a:lnTo>
                    <a:pt x="62" y="954"/>
                  </a:lnTo>
                  <a:lnTo>
                    <a:pt x="56" y="954"/>
                  </a:lnTo>
                  <a:lnTo>
                    <a:pt x="50" y="953"/>
                  </a:lnTo>
                  <a:lnTo>
                    <a:pt x="46" y="953"/>
                  </a:lnTo>
                  <a:lnTo>
                    <a:pt x="41" y="953"/>
                  </a:lnTo>
                  <a:lnTo>
                    <a:pt x="37" y="953"/>
                  </a:lnTo>
                  <a:lnTo>
                    <a:pt x="33" y="952"/>
                  </a:lnTo>
                  <a:lnTo>
                    <a:pt x="30" y="952"/>
                  </a:lnTo>
                  <a:lnTo>
                    <a:pt x="26" y="951"/>
                  </a:lnTo>
                  <a:lnTo>
                    <a:pt x="23" y="950"/>
                  </a:lnTo>
                  <a:lnTo>
                    <a:pt x="21" y="949"/>
                  </a:lnTo>
                  <a:lnTo>
                    <a:pt x="18" y="947"/>
                  </a:lnTo>
                  <a:lnTo>
                    <a:pt x="16" y="946"/>
                  </a:lnTo>
                  <a:lnTo>
                    <a:pt x="14" y="945"/>
                  </a:lnTo>
                  <a:lnTo>
                    <a:pt x="13" y="943"/>
                  </a:lnTo>
                  <a:lnTo>
                    <a:pt x="11" y="942"/>
                  </a:lnTo>
                  <a:lnTo>
                    <a:pt x="11" y="939"/>
                  </a:lnTo>
                  <a:lnTo>
                    <a:pt x="10" y="937"/>
                  </a:lnTo>
                  <a:lnTo>
                    <a:pt x="10" y="935"/>
                  </a:lnTo>
                  <a:lnTo>
                    <a:pt x="9" y="933"/>
                  </a:lnTo>
                  <a:lnTo>
                    <a:pt x="9" y="930"/>
                  </a:lnTo>
                  <a:lnTo>
                    <a:pt x="9" y="928"/>
                  </a:lnTo>
                  <a:lnTo>
                    <a:pt x="9" y="926"/>
                  </a:lnTo>
                  <a:lnTo>
                    <a:pt x="9" y="922"/>
                  </a:lnTo>
                  <a:lnTo>
                    <a:pt x="9" y="920"/>
                  </a:lnTo>
                  <a:lnTo>
                    <a:pt x="8" y="917"/>
                  </a:lnTo>
                  <a:lnTo>
                    <a:pt x="8" y="913"/>
                  </a:lnTo>
                  <a:lnTo>
                    <a:pt x="8" y="910"/>
                  </a:lnTo>
                  <a:lnTo>
                    <a:pt x="8" y="905"/>
                  </a:lnTo>
                  <a:lnTo>
                    <a:pt x="8" y="902"/>
                  </a:lnTo>
                  <a:lnTo>
                    <a:pt x="7" y="897"/>
                  </a:lnTo>
                  <a:lnTo>
                    <a:pt x="7" y="897"/>
                  </a:lnTo>
                  <a:lnTo>
                    <a:pt x="7" y="897"/>
                  </a:lnTo>
                  <a:close/>
                  <a:moveTo>
                    <a:pt x="8" y="60"/>
                  </a:moveTo>
                  <a:lnTo>
                    <a:pt x="43" y="48"/>
                  </a:lnTo>
                  <a:lnTo>
                    <a:pt x="43" y="48"/>
                  </a:lnTo>
                  <a:lnTo>
                    <a:pt x="42" y="55"/>
                  </a:lnTo>
                  <a:lnTo>
                    <a:pt x="41" y="65"/>
                  </a:lnTo>
                  <a:lnTo>
                    <a:pt x="41" y="79"/>
                  </a:lnTo>
                  <a:lnTo>
                    <a:pt x="40" y="97"/>
                  </a:lnTo>
                  <a:lnTo>
                    <a:pt x="39" y="117"/>
                  </a:lnTo>
                  <a:lnTo>
                    <a:pt x="39" y="141"/>
                  </a:lnTo>
                  <a:lnTo>
                    <a:pt x="38" y="166"/>
                  </a:lnTo>
                  <a:lnTo>
                    <a:pt x="38" y="195"/>
                  </a:lnTo>
                  <a:lnTo>
                    <a:pt x="38" y="224"/>
                  </a:lnTo>
                  <a:lnTo>
                    <a:pt x="37" y="255"/>
                  </a:lnTo>
                  <a:lnTo>
                    <a:pt x="37" y="288"/>
                  </a:lnTo>
                  <a:lnTo>
                    <a:pt x="37" y="323"/>
                  </a:lnTo>
                  <a:lnTo>
                    <a:pt x="37" y="358"/>
                  </a:lnTo>
                  <a:lnTo>
                    <a:pt x="37" y="395"/>
                  </a:lnTo>
                  <a:lnTo>
                    <a:pt x="37" y="431"/>
                  </a:lnTo>
                  <a:lnTo>
                    <a:pt x="37" y="468"/>
                  </a:lnTo>
                  <a:lnTo>
                    <a:pt x="37" y="505"/>
                  </a:lnTo>
                  <a:lnTo>
                    <a:pt x="37" y="541"/>
                  </a:lnTo>
                  <a:lnTo>
                    <a:pt x="37" y="577"/>
                  </a:lnTo>
                  <a:lnTo>
                    <a:pt x="38" y="612"/>
                  </a:lnTo>
                  <a:lnTo>
                    <a:pt x="38" y="647"/>
                  </a:lnTo>
                  <a:lnTo>
                    <a:pt x="38" y="680"/>
                  </a:lnTo>
                  <a:lnTo>
                    <a:pt x="38" y="711"/>
                  </a:lnTo>
                  <a:lnTo>
                    <a:pt x="39" y="740"/>
                  </a:lnTo>
                  <a:lnTo>
                    <a:pt x="39" y="768"/>
                  </a:lnTo>
                  <a:lnTo>
                    <a:pt x="40" y="793"/>
                  </a:lnTo>
                  <a:lnTo>
                    <a:pt x="40" y="816"/>
                  </a:lnTo>
                  <a:lnTo>
                    <a:pt x="41" y="836"/>
                  </a:lnTo>
                  <a:lnTo>
                    <a:pt x="41" y="854"/>
                  </a:lnTo>
                  <a:lnTo>
                    <a:pt x="41" y="867"/>
                  </a:lnTo>
                  <a:lnTo>
                    <a:pt x="42" y="878"/>
                  </a:lnTo>
                  <a:lnTo>
                    <a:pt x="42" y="883"/>
                  </a:lnTo>
                  <a:lnTo>
                    <a:pt x="7" y="897"/>
                  </a:lnTo>
                  <a:lnTo>
                    <a:pt x="7" y="890"/>
                  </a:lnTo>
                  <a:lnTo>
                    <a:pt x="6" y="880"/>
                  </a:lnTo>
                  <a:lnTo>
                    <a:pt x="6" y="866"/>
                  </a:lnTo>
                  <a:lnTo>
                    <a:pt x="5" y="849"/>
                  </a:lnTo>
                  <a:lnTo>
                    <a:pt x="5" y="830"/>
                  </a:lnTo>
                  <a:lnTo>
                    <a:pt x="3" y="807"/>
                  </a:lnTo>
                  <a:lnTo>
                    <a:pt x="3" y="782"/>
                  </a:lnTo>
                  <a:lnTo>
                    <a:pt x="3" y="753"/>
                  </a:lnTo>
                  <a:lnTo>
                    <a:pt x="2" y="723"/>
                  </a:lnTo>
                  <a:lnTo>
                    <a:pt x="2" y="692"/>
                  </a:lnTo>
                  <a:lnTo>
                    <a:pt x="2" y="659"/>
                  </a:lnTo>
                  <a:lnTo>
                    <a:pt x="1" y="625"/>
                  </a:lnTo>
                  <a:lnTo>
                    <a:pt x="1" y="589"/>
                  </a:lnTo>
                  <a:lnTo>
                    <a:pt x="1" y="554"/>
                  </a:lnTo>
                  <a:lnTo>
                    <a:pt x="1" y="517"/>
                  </a:lnTo>
                  <a:lnTo>
                    <a:pt x="1" y="481"/>
                  </a:lnTo>
                  <a:lnTo>
                    <a:pt x="1" y="444"/>
                  </a:lnTo>
                  <a:lnTo>
                    <a:pt x="0" y="407"/>
                  </a:lnTo>
                  <a:lnTo>
                    <a:pt x="1" y="371"/>
                  </a:lnTo>
                  <a:lnTo>
                    <a:pt x="1" y="335"/>
                  </a:lnTo>
                  <a:lnTo>
                    <a:pt x="1" y="301"/>
                  </a:lnTo>
                  <a:lnTo>
                    <a:pt x="1" y="268"/>
                  </a:lnTo>
                  <a:lnTo>
                    <a:pt x="1" y="237"/>
                  </a:lnTo>
                  <a:lnTo>
                    <a:pt x="2" y="206"/>
                  </a:lnTo>
                  <a:lnTo>
                    <a:pt x="2" y="179"/>
                  </a:lnTo>
                  <a:lnTo>
                    <a:pt x="2" y="153"/>
                  </a:lnTo>
                  <a:lnTo>
                    <a:pt x="3" y="129"/>
                  </a:lnTo>
                  <a:lnTo>
                    <a:pt x="5" y="109"/>
                  </a:lnTo>
                  <a:lnTo>
                    <a:pt x="5" y="92"/>
                  </a:lnTo>
                  <a:lnTo>
                    <a:pt x="6" y="78"/>
                  </a:lnTo>
                  <a:lnTo>
                    <a:pt x="7" y="66"/>
                  </a:lnTo>
                  <a:lnTo>
                    <a:pt x="8" y="60"/>
                  </a:lnTo>
                  <a:lnTo>
                    <a:pt x="8" y="60"/>
                  </a:lnTo>
                  <a:lnTo>
                    <a:pt x="8" y="60"/>
                  </a:lnTo>
                  <a:close/>
                  <a:moveTo>
                    <a:pt x="96" y="1"/>
                  </a:moveTo>
                  <a:lnTo>
                    <a:pt x="74" y="22"/>
                  </a:lnTo>
                  <a:lnTo>
                    <a:pt x="74" y="22"/>
                  </a:lnTo>
                  <a:lnTo>
                    <a:pt x="69" y="22"/>
                  </a:lnTo>
                  <a:lnTo>
                    <a:pt x="62" y="22"/>
                  </a:lnTo>
                  <a:lnTo>
                    <a:pt x="56" y="22"/>
                  </a:lnTo>
                  <a:lnTo>
                    <a:pt x="51" y="22"/>
                  </a:lnTo>
                  <a:lnTo>
                    <a:pt x="47" y="21"/>
                  </a:lnTo>
                  <a:lnTo>
                    <a:pt x="42" y="21"/>
                  </a:lnTo>
                  <a:lnTo>
                    <a:pt x="39" y="21"/>
                  </a:lnTo>
                  <a:lnTo>
                    <a:pt x="35" y="21"/>
                  </a:lnTo>
                  <a:lnTo>
                    <a:pt x="33" y="21"/>
                  </a:lnTo>
                  <a:lnTo>
                    <a:pt x="31" y="21"/>
                  </a:lnTo>
                  <a:lnTo>
                    <a:pt x="30" y="21"/>
                  </a:lnTo>
                  <a:lnTo>
                    <a:pt x="30" y="21"/>
                  </a:lnTo>
                  <a:lnTo>
                    <a:pt x="32" y="21"/>
                  </a:lnTo>
                  <a:lnTo>
                    <a:pt x="35" y="20"/>
                  </a:lnTo>
                  <a:lnTo>
                    <a:pt x="42" y="16"/>
                  </a:lnTo>
                  <a:lnTo>
                    <a:pt x="47" y="13"/>
                  </a:lnTo>
                  <a:lnTo>
                    <a:pt x="49" y="12"/>
                  </a:lnTo>
                  <a:lnTo>
                    <a:pt x="49" y="10"/>
                  </a:lnTo>
                  <a:lnTo>
                    <a:pt x="49" y="10"/>
                  </a:lnTo>
                  <a:lnTo>
                    <a:pt x="49" y="12"/>
                  </a:lnTo>
                  <a:lnTo>
                    <a:pt x="48" y="13"/>
                  </a:lnTo>
                  <a:lnTo>
                    <a:pt x="48" y="15"/>
                  </a:lnTo>
                  <a:lnTo>
                    <a:pt x="48" y="16"/>
                  </a:lnTo>
                  <a:lnTo>
                    <a:pt x="48" y="18"/>
                  </a:lnTo>
                  <a:lnTo>
                    <a:pt x="48" y="22"/>
                  </a:lnTo>
                  <a:lnTo>
                    <a:pt x="48" y="24"/>
                  </a:lnTo>
                  <a:lnTo>
                    <a:pt x="47" y="28"/>
                  </a:lnTo>
                  <a:lnTo>
                    <a:pt x="47" y="31"/>
                  </a:lnTo>
                  <a:lnTo>
                    <a:pt x="46" y="34"/>
                  </a:lnTo>
                  <a:lnTo>
                    <a:pt x="46" y="39"/>
                  </a:lnTo>
                  <a:lnTo>
                    <a:pt x="45" y="44"/>
                  </a:lnTo>
                  <a:lnTo>
                    <a:pt x="43" y="48"/>
                  </a:lnTo>
                  <a:lnTo>
                    <a:pt x="8" y="60"/>
                  </a:lnTo>
                  <a:lnTo>
                    <a:pt x="9" y="55"/>
                  </a:lnTo>
                  <a:lnTo>
                    <a:pt x="10" y="50"/>
                  </a:lnTo>
                  <a:lnTo>
                    <a:pt x="10" y="46"/>
                  </a:lnTo>
                  <a:lnTo>
                    <a:pt x="11" y="42"/>
                  </a:lnTo>
                  <a:lnTo>
                    <a:pt x="11" y="39"/>
                  </a:lnTo>
                  <a:lnTo>
                    <a:pt x="11" y="37"/>
                  </a:lnTo>
                  <a:lnTo>
                    <a:pt x="11" y="33"/>
                  </a:lnTo>
                  <a:lnTo>
                    <a:pt x="13" y="31"/>
                  </a:lnTo>
                  <a:lnTo>
                    <a:pt x="13" y="29"/>
                  </a:lnTo>
                  <a:lnTo>
                    <a:pt x="13" y="26"/>
                  </a:lnTo>
                  <a:lnTo>
                    <a:pt x="13" y="24"/>
                  </a:lnTo>
                  <a:lnTo>
                    <a:pt x="13" y="23"/>
                  </a:lnTo>
                  <a:lnTo>
                    <a:pt x="14" y="21"/>
                  </a:lnTo>
                  <a:lnTo>
                    <a:pt x="15" y="18"/>
                  </a:lnTo>
                  <a:lnTo>
                    <a:pt x="16" y="16"/>
                  </a:lnTo>
                  <a:lnTo>
                    <a:pt x="19" y="13"/>
                  </a:lnTo>
                  <a:lnTo>
                    <a:pt x="26" y="8"/>
                  </a:lnTo>
                  <a:lnTo>
                    <a:pt x="34" y="4"/>
                  </a:lnTo>
                  <a:lnTo>
                    <a:pt x="41" y="2"/>
                  </a:lnTo>
                  <a:lnTo>
                    <a:pt x="46" y="1"/>
                  </a:lnTo>
                  <a:lnTo>
                    <a:pt x="49" y="1"/>
                  </a:lnTo>
                  <a:lnTo>
                    <a:pt x="53" y="0"/>
                  </a:lnTo>
                  <a:lnTo>
                    <a:pt x="55" y="0"/>
                  </a:lnTo>
                  <a:lnTo>
                    <a:pt x="58" y="0"/>
                  </a:lnTo>
                  <a:lnTo>
                    <a:pt x="62" y="0"/>
                  </a:lnTo>
                  <a:lnTo>
                    <a:pt x="65" y="1"/>
                  </a:lnTo>
                  <a:lnTo>
                    <a:pt x="70" y="1"/>
                  </a:lnTo>
                  <a:lnTo>
                    <a:pt x="74" y="1"/>
                  </a:lnTo>
                  <a:lnTo>
                    <a:pt x="79" y="1"/>
                  </a:lnTo>
                  <a:lnTo>
                    <a:pt x="85" y="1"/>
                  </a:lnTo>
                  <a:lnTo>
                    <a:pt x="90" y="1"/>
                  </a:lnTo>
                  <a:lnTo>
                    <a:pt x="96" y="1"/>
                  </a:lnTo>
                  <a:lnTo>
                    <a:pt x="9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124"/>
            <p:cNvSpPr>
              <a:spLocks noEditPoints="1"/>
            </p:cNvSpPr>
            <p:nvPr/>
          </p:nvSpPr>
          <p:spPr bwMode="auto">
            <a:xfrm>
              <a:off x="7070725" y="5097463"/>
              <a:ext cx="4154488" cy="11557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7" h="728">
                  <a:moveTo>
                    <a:pt x="354" y="20"/>
                  </a:moveTo>
                  <a:lnTo>
                    <a:pt x="364" y="1"/>
                  </a:lnTo>
                  <a:lnTo>
                    <a:pt x="365" y="1"/>
                  </a:lnTo>
                  <a:lnTo>
                    <a:pt x="365" y="1"/>
                  </a:lnTo>
                  <a:lnTo>
                    <a:pt x="366" y="0"/>
                  </a:lnTo>
                  <a:lnTo>
                    <a:pt x="367" y="0"/>
                  </a:lnTo>
                  <a:lnTo>
                    <a:pt x="368" y="0"/>
                  </a:lnTo>
                  <a:lnTo>
                    <a:pt x="368" y="0"/>
                  </a:lnTo>
                  <a:lnTo>
                    <a:pt x="369" y="0"/>
                  </a:lnTo>
                  <a:lnTo>
                    <a:pt x="369" y="0"/>
                  </a:lnTo>
                  <a:lnTo>
                    <a:pt x="370" y="0"/>
                  </a:lnTo>
                  <a:lnTo>
                    <a:pt x="372" y="0"/>
                  </a:lnTo>
                  <a:lnTo>
                    <a:pt x="372" y="0"/>
                  </a:lnTo>
                  <a:lnTo>
                    <a:pt x="373" y="0"/>
                  </a:lnTo>
                  <a:lnTo>
                    <a:pt x="373" y="0"/>
                  </a:lnTo>
                  <a:lnTo>
                    <a:pt x="374" y="0"/>
                  </a:lnTo>
                  <a:lnTo>
                    <a:pt x="374" y="1"/>
                  </a:lnTo>
                  <a:lnTo>
                    <a:pt x="374" y="1"/>
                  </a:lnTo>
                  <a:lnTo>
                    <a:pt x="375" y="1"/>
                  </a:lnTo>
                  <a:lnTo>
                    <a:pt x="375" y="1"/>
                  </a:lnTo>
                  <a:lnTo>
                    <a:pt x="375" y="1"/>
                  </a:lnTo>
                  <a:lnTo>
                    <a:pt x="376" y="3"/>
                  </a:lnTo>
                  <a:lnTo>
                    <a:pt x="376" y="3"/>
                  </a:lnTo>
                  <a:lnTo>
                    <a:pt x="376" y="3"/>
                  </a:lnTo>
                  <a:lnTo>
                    <a:pt x="376" y="3"/>
                  </a:lnTo>
                  <a:lnTo>
                    <a:pt x="376" y="4"/>
                  </a:lnTo>
                  <a:lnTo>
                    <a:pt x="377" y="4"/>
                  </a:lnTo>
                  <a:lnTo>
                    <a:pt x="377" y="4"/>
                  </a:lnTo>
                  <a:lnTo>
                    <a:pt x="377" y="5"/>
                  </a:lnTo>
                  <a:lnTo>
                    <a:pt x="377" y="5"/>
                  </a:lnTo>
                  <a:lnTo>
                    <a:pt x="377" y="5"/>
                  </a:lnTo>
                  <a:lnTo>
                    <a:pt x="376" y="6"/>
                  </a:lnTo>
                  <a:lnTo>
                    <a:pt x="376" y="6"/>
                  </a:lnTo>
                  <a:lnTo>
                    <a:pt x="376" y="6"/>
                  </a:lnTo>
                  <a:lnTo>
                    <a:pt x="376" y="7"/>
                  </a:lnTo>
                  <a:lnTo>
                    <a:pt x="376" y="7"/>
                  </a:lnTo>
                  <a:lnTo>
                    <a:pt x="375" y="8"/>
                  </a:lnTo>
                  <a:lnTo>
                    <a:pt x="375" y="8"/>
                  </a:lnTo>
                  <a:lnTo>
                    <a:pt x="375" y="9"/>
                  </a:lnTo>
                  <a:lnTo>
                    <a:pt x="374" y="9"/>
                  </a:lnTo>
                  <a:lnTo>
                    <a:pt x="374" y="11"/>
                  </a:lnTo>
                  <a:lnTo>
                    <a:pt x="373" y="11"/>
                  </a:lnTo>
                  <a:lnTo>
                    <a:pt x="373" y="11"/>
                  </a:lnTo>
                  <a:lnTo>
                    <a:pt x="372" y="12"/>
                  </a:lnTo>
                  <a:lnTo>
                    <a:pt x="372" y="12"/>
                  </a:lnTo>
                  <a:lnTo>
                    <a:pt x="370" y="13"/>
                  </a:lnTo>
                  <a:lnTo>
                    <a:pt x="370" y="13"/>
                  </a:lnTo>
                  <a:lnTo>
                    <a:pt x="369" y="14"/>
                  </a:lnTo>
                  <a:lnTo>
                    <a:pt x="368" y="14"/>
                  </a:lnTo>
                  <a:lnTo>
                    <a:pt x="368" y="14"/>
                  </a:lnTo>
                  <a:lnTo>
                    <a:pt x="367" y="15"/>
                  </a:lnTo>
                  <a:lnTo>
                    <a:pt x="367" y="15"/>
                  </a:lnTo>
                  <a:lnTo>
                    <a:pt x="366" y="15"/>
                  </a:lnTo>
                  <a:lnTo>
                    <a:pt x="365" y="16"/>
                  </a:lnTo>
                  <a:lnTo>
                    <a:pt x="364" y="16"/>
                  </a:lnTo>
                  <a:lnTo>
                    <a:pt x="364" y="17"/>
                  </a:lnTo>
                  <a:lnTo>
                    <a:pt x="362" y="17"/>
                  </a:lnTo>
                  <a:lnTo>
                    <a:pt x="361" y="17"/>
                  </a:lnTo>
                  <a:lnTo>
                    <a:pt x="360" y="19"/>
                  </a:lnTo>
                  <a:lnTo>
                    <a:pt x="360" y="19"/>
                  </a:lnTo>
                  <a:lnTo>
                    <a:pt x="359" y="19"/>
                  </a:lnTo>
                  <a:lnTo>
                    <a:pt x="358" y="19"/>
                  </a:lnTo>
                  <a:lnTo>
                    <a:pt x="357" y="20"/>
                  </a:lnTo>
                  <a:lnTo>
                    <a:pt x="357" y="20"/>
                  </a:lnTo>
                  <a:lnTo>
                    <a:pt x="356" y="20"/>
                  </a:lnTo>
                  <a:lnTo>
                    <a:pt x="354" y="20"/>
                  </a:lnTo>
                  <a:lnTo>
                    <a:pt x="354" y="20"/>
                  </a:lnTo>
                  <a:close/>
                  <a:moveTo>
                    <a:pt x="305" y="54"/>
                  </a:moveTo>
                  <a:lnTo>
                    <a:pt x="270" y="64"/>
                  </a:lnTo>
                  <a:lnTo>
                    <a:pt x="270" y="64"/>
                  </a:lnTo>
                  <a:lnTo>
                    <a:pt x="272" y="59"/>
                  </a:lnTo>
                  <a:lnTo>
                    <a:pt x="274" y="53"/>
                  </a:lnTo>
                  <a:lnTo>
                    <a:pt x="277" y="47"/>
                  </a:lnTo>
                  <a:lnTo>
                    <a:pt x="279" y="43"/>
                  </a:lnTo>
                  <a:lnTo>
                    <a:pt x="281" y="38"/>
                  </a:lnTo>
                  <a:lnTo>
                    <a:pt x="285" y="35"/>
                  </a:lnTo>
                  <a:lnTo>
                    <a:pt x="287" y="31"/>
                  </a:lnTo>
                  <a:lnTo>
                    <a:pt x="290" y="27"/>
                  </a:lnTo>
                  <a:lnTo>
                    <a:pt x="294" y="23"/>
                  </a:lnTo>
                  <a:lnTo>
                    <a:pt x="297" y="20"/>
                  </a:lnTo>
                  <a:lnTo>
                    <a:pt x="301" y="17"/>
                  </a:lnTo>
                  <a:lnTo>
                    <a:pt x="305" y="14"/>
                  </a:lnTo>
                  <a:lnTo>
                    <a:pt x="311" y="11"/>
                  </a:lnTo>
                  <a:lnTo>
                    <a:pt x="317" y="8"/>
                  </a:lnTo>
                  <a:lnTo>
                    <a:pt x="322" y="6"/>
                  </a:lnTo>
                  <a:lnTo>
                    <a:pt x="327" y="4"/>
                  </a:lnTo>
                  <a:lnTo>
                    <a:pt x="333" y="3"/>
                  </a:lnTo>
                  <a:lnTo>
                    <a:pt x="336" y="1"/>
                  </a:lnTo>
                  <a:lnTo>
                    <a:pt x="341" y="1"/>
                  </a:lnTo>
                  <a:lnTo>
                    <a:pt x="344" y="1"/>
                  </a:lnTo>
                  <a:lnTo>
                    <a:pt x="348" y="1"/>
                  </a:lnTo>
                  <a:lnTo>
                    <a:pt x="350" y="0"/>
                  </a:lnTo>
                  <a:lnTo>
                    <a:pt x="352" y="1"/>
                  </a:lnTo>
                  <a:lnTo>
                    <a:pt x="354" y="1"/>
                  </a:lnTo>
                  <a:lnTo>
                    <a:pt x="357" y="1"/>
                  </a:lnTo>
                  <a:lnTo>
                    <a:pt x="359" y="1"/>
                  </a:lnTo>
                  <a:lnTo>
                    <a:pt x="361" y="1"/>
                  </a:lnTo>
                  <a:lnTo>
                    <a:pt x="362" y="1"/>
                  </a:lnTo>
                  <a:lnTo>
                    <a:pt x="364" y="1"/>
                  </a:lnTo>
                  <a:lnTo>
                    <a:pt x="365" y="1"/>
                  </a:lnTo>
                  <a:lnTo>
                    <a:pt x="365" y="1"/>
                  </a:lnTo>
                  <a:lnTo>
                    <a:pt x="364" y="1"/>
                  </a:lnTo>
                  <a:lnTo>
                    <a:pt x="354" y="20"/>
                  </a:lnTo>
                  <a:lnTo>
                    <a:pt x="350" y="21"/>
                  </a:lnTo>
                  <a:lnTo>
                    <a:pt x="346" y="21"/>
                  </a:lnTo>
                  <a:lnTo>
                    <a:pt x="343" y="22"/>
                  </a:lnTo>
                  <a:lnTo>
                    <a:pt x="341" y="22"/>
                  </a:lnTo>
                  <a:lnTo>
                    <a:pt x="338" y="22"/>
                  </a:lnTo>
                  <a:lnTo>
                    <a:pt x="336" y="22"/>
                  </a:lnTo>
                  <a:lnTo>
                    <a:pt x="334" y="21"/>
                  </a:lnTo>
                  <a:lnTo>
                    <a:pt x="332" y="21"/>
                  </a:lnTo>
                  <a:lnTo>
                    <a:pt x="329" y="21"/>
                  </a:lnTo>
                  <a:lnTo>
                    <a:pt x="328" y="21"/>
                  </a:lnTo>
                  <a:lnTo>
                    <a:pt x="326" y="21"/>
                  </a:lnTo>
                  <a:lnTo>
                    <a:pt x="325" y="21"/>
                  </a:lnTo>
                  <a:lnTo>
                    <a:pt x="324" y="22"/>
                  </a:lnTo>
                  <a:lnTo>
                    <a:pt x="322" y="22"/>
                  </a:lnTo>
                  <a:lnTo>
                    <a:pt x="322" y="22"/>
                  </a:lnTo>
                  <a:lnTo>
                    <a:pt x="322" y="22"/>
                  </a:lnTo>
                  <a:lnTo>
                    <a:pt x="322" y="22"/>
                  </a:lnTo>
                  <a:lnTo>
                    <a:pt x="324" y="21"/>
                  </a:lnTo>
                  <a:lnTo>
                    <a:pt x="325" y="21"/>
                  </a:lnTo>
                  <a:lnTo>
                    <a:pt x="325" y="21"/>
                  </a:lnTo>
                  <a:lnTo>
                    <a:pt x="325" y="21"/>
                  </a:lnTo>
                  <a:lnTo>
                    <a:pt x="324" y="21"/>
                  </a:lnTo>
                  <a:lnTo>
                    <a:pt x="322" y="22"/>
                  </a:lnTo>
                  <a:lnTo>
                    <a:pt x="321" y="24"/>
                  </a:lnTo>
                  <a:lnTo>
                    <a:pt x="319" y="27"/>
                  </a:lnTo>
                  <a:lnTo>
                    <a:pt x="318" y="29"/>
                  </a:lnTo>
                  <a:lnTo>
                    <a:pt x="316" y="32"/>
                  </a:lnTo>
                  <a:lnTo>
                    <a:pt x="313" y="36"/>
                  </a:lnTo>
                  <a:lnTo>
                    <a:pt x="311" y="39"/>
                  </a:lnTo>
                  <a:lnTo>
                    <a:pt x="310" y="44"/>
                  </a:lnTo>
                  <a:lnTo>
                    <a:pt x="308" y="48"/>
                  </a:lnTo>
                  <a:lnTo>
                    <a:pt x="305" y="54"/>
                  </a:lnTo>
                  <a:lnTo>
                    <a:pt x="305" y="54"/>
                  </a:lnTo>
                  <a:lnTo>
                    <a:pt x="305" y="54"/>
                  </a:lnTo>
                  <a:close/>
                  <a:moveTo>
                    <a:pt x="49" y="599"/>
                  </a:moveTo>
                  <a:lnTo>
                    <a:pt x="15" y="607"/>
                  </a:lnTo>
                  <a:lnTo>
                    <a:pt x="15" y="607"/>
                  </a:lnTo>
                  <a:lnTo>
                    <a:pt x="18" y="600"/>
                  </a:lnTo>
                  <a:lnTo>
                    <a:pt x="23" y="591"/>
                  </a:lnTo>
                  <a:lnTo>
                    <a:pt x="29" y="580"/>
                  </a:lnTo>
                  <a:lnTo>
                    <a:pt x="34" y="568"/>
                  </a:lnTo>
                  <a:lnTo>
                    <a:pt x="41" y="554"/>
                  </a:lnTo>
                  <a:lnTo>
                    <a:pt x="49" y="538"/>
                  </a:lnTo>
                  <a:lnTo>
                    <a:pt x="57" y="521"/>
                  </a:lnTo>
                  <a:lnTo>
                    <a:pt x="66" y="504"/>
                  </a:lnTo>
                  <a:lnTo>
                    <a:pt x="76" y="484"/>
                  </a:lnTo>
                  <a:lnTo>
                    <a:pt x="85" y="465"/>
                  </a:lnTo>
                  <a:lnTo>
                    <a:pt x="95" y="443"/>
                  </a:lnTo>
                  <a:lnTo>
                    <a:pt x="105" y="422"/>
                  </a:lnTo>
                  <a:lnTo>
                    <a:pt x="116" y="401"/>
                  </a:lnTo>
                  <a:lnTo>
                    <a:pt x="126" y="378"/>
                  </a:lnTo>
                  <a:lnTo>
                    <a:pt x="137" y="355"/>
                  </a:lnTo>
                  <a:lnTo>
                    <a:pt x="148" y="333"/>
                  </a:lnTo>
                  <a:lnTo>
                    <a:pt x="158" y="310"/>
                  </a:lnTo>
                  <a:lnTo>
                    <a:pt x="169" y="287"/>
                  </a:lnTo>
                  <a:lnTo>
                    <a:pt x="180" y="266"/>
                  </a:lnTo>
                  <a:lnTo>
                    <a:pt x="190" y="244"/>
                  </a:lnTo>
                  <a:lnTo>
                    <a:pt x="199" y="222"/>
                  </a:lnTo>
                  <a:lnTo>
                    <a:pt x="209" y="202"/>
                  </a:lnTo>
                  <a:lnTo>
                    <a:pt x="218" y="182"/>
                  </a:lnTo>
                  <a:lnTo>
                    <a:pt x="226" y="164"/>
                  </a:lnTo>
                  <a:lnTo>
                    <a:pt x="234" y="146"/>
                  </a:lnTo>
                  <a:lnTo>
                    <a:pt x="242" y="130"/>
                  </a:lnTo>
                  <a:lnTo>
                    <a:pt x="249" y="115"/>
                  </a:lnTo>
                  <a:lnTo>
                    <a:pt x="255" y="101"/>
                  </a:lnTo>
                  <a:lnTo>
                    <a:pt x="260" y="88"/>
                  </a:lnTo>
                  <a:lnTo>
                    <a:pt x="264" y="78"/>
                  </a:lnTo>
                  <a:lnTo>
                    <a:pt x="268" y="70"/>
                  </a:lnTo>
                  <a:lnTo>
                    <a:pt x="270" y="64"/>
                  </a:lnTo>
                  <a:lnTo>
                    <a:pt x="305" y="54"/>
                  </a:lnTo>
                  <a:lnTo>
                    <a:pt x="303" y="61"/>
                  </a:lnTo>
                  <a:lnTo>
                    <a:pt x="300" y="70"/>
                  </a:lnTo>
                  <a:lnTo>
                    <a:pt x="295" y="80"/>
                  </a:lnTo>
                  <a:lnTo>
                    <a:pt x="289" y="92"/>
                  </a:lnTo>
                  <a:lnTo>
                    <a:pt x="284" y="105"/>
                  </a:lnTo>
                  <a:lnTo>
                    <a:pt x="277" y="122"/>
                  </a:lnTo>
                  <a:lnTo>
                    <a:pt x="270" y="138"/>
                  </a:lnTo>
                  <a:lnTo>
                    <a:pt x="262" y="155"/>
                  </a:lnTo>
                  <a:lnTo>
                    <a:pt x="253" y="174"/>
                  </a:lnTo>
                  <a:lnTo>
                    <a:pt x="244" y="194"/>
                  </a:lnTo>
                  <a:lnTo>
                    <a:pt x="234" y="214"/>
                  </a:lnTo>
                  <a:lnTo>
                    <a:pt x="224" y="236"/>
                  </a:lnTo>
                  <a:lnTo>
                    <a:pt x="214" y="258"/>
                  </a:lnTo>
                  <a:lnTo>
                    <a:pt x="204" y="279"/>
                  </a:lnTo>
                  <a:lnTo>
                    <a:pt x="193" y="302"/>
                  </a:lnTo>
                  <a:lnTo>
                    <a:pt x="182" y="324"/>
                  </a:lnTo>
                  <a:lnTo>
                    <a:pt x="172" y="347"/>
                  </a:lnTo>
                  <a:lnTo>
                    <a:pt x="161" y="370"/>
                  </a:lnTo>
                  <a:lnTo>
                    <a:pt x="150" y="392"/>
                  </a:lnTo>
                  <a:lnTo>
                    <a:pt x="140" y="414"/>
                  </a:lnTo>
                  <a:lnTo>
                    <a:pt x="129" y="435"/>
                  </a:lnTo>
                  <a:lnTo>
                    <a:pt x="119" y="456"/>
                  </a:lnTo>
                  <a:lnTo>
                    <a:pt x="110" y="476"/>
                  </a:lnTo>
                  <a:lnTo>
                    <a:pt x="101" y="494"/>
                  </a:lnTo>
                  <a:lnTo>
                    <a:pt x="92" y="513"/>
                  </a:lnTo>
                  <a:lnTo>
                    <a:pt x="84" y="530"/>
                  </a:lnTo>
                  <a:lnTo>
                    <a:pt x="76" y="546"/>
                  </a:lnTo>
                  <a:lnTo>
                    <a:pt x="69" y="560"/>
                  </a:lnTo>
                  <a:lnTo>
                    <a:pt x="63" y="572"/>
                  </a:lnTo>
                  <a:lnTo>
                    <a:pt x="57" y="583"/>
                  </a:lnTo>
                  <a:lnTo>
                    <a:pt x="53" y="592"/>
                  </a:lnTo>
                  <a:lnTo>
                    <a:pt x="49" y="599"/>
                  </a:lnTo>
                  <a:lnTo>
                    <a:pt x="49" y="599"/>
                  </a:lnTo>
                  <a:lnTo>
                    <a:pt x="49" y="599"/>
                  </a:lnTo>
                  <a:close/>
                  <a:moveTo>
                    <a:pt x="108" y="696"/>
                  </a:moveTo>
                  <a:lnTo>
                    <a:pt x="89" y="716"/>
                  </a:lnTo>
                  <a:lnTo>
                    <a:pt x="89" y="716"/>
                  </a:lnTo>
                  <a:lnTo>
                    <a:pt x="81" y="716"/>
                  </a:lnTo>
                  <a:lnTo>
                    <a:pt x="73" y="718"/>
                  </a:lnTo>
                  <a:lnTo>
                    <a:pt x="66" y="716"/>
                  </a:lnTo>
                  <a:lnTo>
                    <a:pt x="59" y="716"/>
                  </a:lnTo>
                  <a:lnTo>
                    <a:pt x="53" y="715"/>
                  </a:lnTo>
                  <a:lnTo>
                    <a:pt x="46" y="714"/>
                  </a:lnTo>
                  <a:lnTo>
                    <a:pt x="40" y="713"/>
                  </a:lnTo>
                  <a:lnTo>
                    <a:pt x="35" y="711"/>
                  </a:lnTo>
                  <a:lnTo>
                    <a:pt x="30" y="708"/>
                  </a:lnTo>
                  <a:lnTo>
                    <a:pt x="25" y="706"/>
                  </a:lnTo>
                  <a:lnTo>
                    <a:pt x="22" y="704"/>
                  </a:lnTo>
                  <a:lnTo>
                    <a:pt x="18" y="702"/>
                  </a:lnTo>
                  <a:lnTo>
                    <a:pt x="15" y="698"/>
                  </a:lnTo>
                  <a:lnTo>
                    <a:pt x="11" y="695"/>
                  </a:lnTo>
                  <a:lnTo>
                    <a:pt x="9" y="691"/>
                  </a:lnTo>
                  <a:lnTo>
                    <a:pt x="6" y="688"/>
                  </a:lnTo>
                  <a:lnTo>
                    <a:pt x="5" y="683"/>
                  </a:lnTo>
                  <a:lnTo>
                    <a:pt x="2" y="679"/>
                  </a:lnTo>
                  <a:lnTo>
                    <a:pt x="1" y="675"/>
                  </a:lnTo>
                  <a:lnTo>
                    <a:pt x="0" y="671"/>
                  </a:lnTo>
                  <a:lnTo>
                    <a:pt x="0" y="666"/>
                  </a:lnTo>
                  <a:lnTo>
                    <a:pt x="0" y="662"/>
                  </a:lnTo>
                  <a:lnTo>
                    <a:pt x="0" y="656"/>
                  </a:lnTo>
                  <a:lnTo>
                    <a:pt x="0" y="651"/>
                  </a:lnTo>
                  <a:lnTo>
                    <a:pt x="0" y="646"/>
                  </a:lnTo>
                  <a:lnTo>
                    <a:pt x="1" y="641"/>
                  </a:lnTo>
                  <a:lnTo>
                    <a:pt x="3" y="635"/>
                  </a:lnTo>
                  <a:lnTo>
                    <a:pt x="5" y="630"/>
                  </a:lnTo>
                  <a:lnTo>
                    <a:pt x="7" y="624"/>
                  </a:lnTo>
                  <a:lnTo>
                    <a:pt x="9" y="618"/>
                  </a:lnTo>
                  <a:lnTo>
                    <a:pt x="11" y="612"/>
                  </a:lnTo>
                  <a:lnTo>
                    <a:pt x="15" y="607"/>
                  </a:lnTo>
                  <a:lnTo>
                    <a:pt x="49" y="599"/>
                  </a:lnTo>
                  <a:lnTo>
                    <a:pt x="46" y="604"/>
                  </a:lnTo>
                  <a:lnTo>
                    <a:pt x="43" y="610"/>
                  </a:lnTo>
                  <a:lnTo>
                    <a:pt x="41" y="615"/>
                  </a:lnTo>
                  <a:lnTo>
                    <a:pt x="40" y="619"/>
                  </a:lnTo>
                  <a:lnTo>
                    <a:pt x="39" y="625"/>
                  </a:lnTo>
                  <a:lnTo>
                    <a:pt x="38" y="630"/>
                  </a:lnTo>
                  <a:lnTo>
                    <a:pt x="37" y="634"/>
                  </a:lnTo>
                  <a:lnTo>
                    <a:pt x="35" y="639"/>
                  </a:lnTo>
                  <a:lnTo>
                    <a:pt x="35" y="643"/>
                  </a:lnTo>
                  <a:lnTo>
                    <a:pt x="35" y="648"/>
                  </a:lnTo>
                  <a:lnTo>
                    <a:pt x="35" y="652"/>
                  </a:lnTo>
                  <a:lnTo>
                    <a:pt x="37" y="657"/>
                  </a:lnTo>
                  <a:lnTo>
                    <a:pt x="37" y="660"/>
                  </a:lnTo>
                  <a:lnTo>
                    <a:pt x="38" y="665"/>
                  </a:lnTo>
                  <a:lnTo>
                    <a:pt x="40" y="668"/>
                  </a:lnTo>
                  <a:lnTo>
                    <a:pt x="41" y="672"/>
                  </a:lnTo>
                  <a:lnTo>
                    <a:pt x="43" y="675"/>
                  </a:lnTo>
                  <a:lnTo>
                    <a:pt x="46" y="678"/>
                  </a:lnTo>
                  <a:lnTo>
                    <a:pt x="48" y="681"/>
                  </a:lnTo>
                  <a:lnTo>
                    <a:pt x="51" y="683"/>
                  </a:lnTo>
                  <a:lnTo>
                    <a:pt x="55" y="686"/>
                  </a:lnTo>
                  <a:lnTo>
                    <a:pt x="58" y="688"/>
                  </a:lnTo>
                  <a:lnTo>
                    <a:pt x="62" y="690"/>
                  </a:lnTo>
                  <a:lnTo>
                    <a:pt x="65" y="691"/>
                  </a:lnTo>
                  <a:lnTo>
                    <a:pt x="70" y="694"/>
                  </a:lnTo>
                  <a:lnTo>
                    <a:pt x="74" y="695"/>
                  </a:lnTo>
                  <a:lnTo>
                    <a:pt x="79" y="696"/>
                  </a:lnTo>
                  <a:lnTo>
                    <a:pt x="85" y="696"/>
                  </a:lnTo>
                  <a:lnTo>
                    <a:pt x="90" y="697"/>
                  </a:lnTo>
                  <a:lnTo>
                    <a:pt x="95" y="697"/>
                  </a:lnTo>
                  <a:lnTo>
                    <a:pt x="102" y="696"/>
                  </a:lnTo>
                  <a:lnTo>
                    <a:pt x="108" y="696"/>
                  </a:lnTo>
                  <a:lnTo>
                    <a:pt x="108" y="696"/>
                  </a:lnTo>
                  <a:lnTo>
                    <a:pt x="108" y="696"/>
                  </a:lnTo>
                  <a:close/>
                  <a:moveTo>
                    <a:pt x="2489" y="705"/>
                  </a:moveTo>
                  <a:lnTo>
                    <a:pt x="2462" y="724"/>
                  </a:lnTo>
                  <a:lnTo>
                    <a:pt x="2462" y="724"/>
                  </a:lnTo>
                  <a:lnTo>
                    <a:pt x="2447" y="723"/>
                  </a:lnTo>
                  <a:lnTo>
                    <a:pt x="2420" y="722"/>
                  </a:lnTo>
                  <a:lnTo>
                    <a:pt x="2383" y="720"/>
                  </a:lnTo>
                  <a:lnTo>
                    <a:pt x="2336" y="719"/>
                  </a:lnTo>
                  <a:lnTo>
                    <a:pt x="2280" y="718"/>
                  </a:lnTo>
                  <a:lnTo>
                    <a:pt x="2216" y="716"/>
                  </a:lnTo>
                  <a:lnTo>
                    <a:pt x="2144" y="715"/>
                  </a:lnTo>
                  <a:lnTo>
                    <a:pt x="2066" y="714"/>
                  </a:lnTo>
                  <a:lnTo>
                    <a:pt x="1981" y="713"/>
                  </a:lnTo>
                  <a:lnTo>
                    <a:pt x="1892" y="713"/>
                  </a:lnTo>
                  <a:lnTo>
                    <a:pt x="1798" y="712"/>
                  </a:lnTo>
                  <a:lnTo>
                    <a:pt x="1700" y="711"/>
                  </a:lnTo>
                  <a:lnTo>
                    <a:pt x="1599" y="711"/>
                  </a:lnTo>
                  <a:lnTo>
                    <a:pt x="1497" y="710"/>
                  </a:lnTo>
                  <a:lnTo>
                    <a:pt x="1391" y="710"/>
                  </a:lnTo>
                  <a:lnTo>
                    <a:pt x="1286" y="710"/>
                  </a:lnTo>
                  <a:lnTo>
                    <a:pt x="1181" y="708"/>
                  </a:lnTo>
                  <a:lnTo>
                    <a:pt x="1076" y="708"/>
                  </a:lnTo>
                  <a:lnTo>
                    <a:pt x="972" y="708"/>
                  </a:lnTo>
                  <a:lnTo>
                    <a:pt x="871" y="708"/>
                  </a:lnTo>
                  <a:lnTo>
                    <a:pt x="772" y="708"/>
                  </a:lnTo>
                  <a:lnTo>
                    <a:pt x="677" y="708"/>
                  </a:lnTo>
                  <a:lnTo>
                    <a:pt x="587" y="710"/>
                  </a:lnTo>
                  <a:lnTo>
                    <a:pt x="501" y="710"/>
                  </a:lnTo>
                  <a:lnTo>
                    <a:pt x="422" y="710"/>
                  </a:lnTo>
                  <a:lnTo>
                    <a:pt x="349" y="711"/>
                  </a:lnTo>
                  <a:lnTo>
                    <a:pt x="282" y="712"/>
                  </a:lnTo>
                  <a:lnTo>
                    <a:pt x="224" y="712"/>
                  </a:lnTo>
                  <a:lnTo>
                    <a:pt x="175" y="713"/>
                  </a:lnTo>
                  <a:lnTo>
                    <a:pt x="136" y="714"/>
                  </a:lnTo>
                  <a:lnTo>
                    <a:pt x="106" y="715"/>
                  </a:lnTo>
                  <a:lnTo>
                    <a:pt x="89" y="716"/>
                  </a:lnTo>
                  <a:lnTo>
                    <a:pt x="108" y="696"/>
                  </a:lnTo>
                  <a:lnTo>
                    <a:pt x="127" y="695"/>
                  </a:lnTo>
                  <a:lnTo>
                    <a:pt x="157" y="694"/>
                  </a:lnTo>
                  <a:lnTo>
                    <a:pt x="197" y="692"/>
                  </a:lnTo>
                  <a:lnTo>
                    <a:pt x="246" y="691"/>
                  </a:lnTo>
                  <a:lnTo>
                    <a:pt x="304" y="691"/>
                  </a:lnTo>
                  <a:lnTo>
                    <a:pt x="370" y="690"/>
                  </a:lnTo>
                  <a:lnTo>
                    <a:pt x="444" y="690"/>
                  </a:lnTo>
                  <a:lnTo>
                    <a:pt x="524" y="689"/>
                  </a:lnTo>
                  <a:lnTo>
                    <a:pt x="608" y="689"/>
                  </a:lnTo>
                  <a:lnTo>
                    <a:pt x="700" y="689"/>
                  </a:lnTo>
                  <a:lnTo>
                    <a:pt x="795" y="688"/>
                  </a:lnTo>
                  <a:lnTo>
                    <a:pt x="893" y="688"/>
                  </a:lnTo>
                  <a:lnTo>
                    <a:pt x="995" y="688"/>
                  </a:lnTo>
                  <a:lnTo>
                    <a:pt x="1098" y="688"/>
                  </a:lnTo>
                  <a:lnTo>
                    <a:pt x="1203" y="688"/>
                  </a:lnTo>
                  <a:lnTo>
                    <a:pt x="1308" y="689"/>
                  </a:lnTo>
                  <a:lnTo>
                    <a:pt x="1414" y="689"/>
                  </a:lnTo>
                  <a:lnTo>
                    <a:pt x="1518" y="689"/>
                  </a:lnTo>
                  <a:lnTo>
                    <a:pt x="1622" y="690"/>
                  </a:lnTo>
                  <a:lnTo>
                    <a:pt x="1723" y="690"/>
                  </a:lnTo>
                  <a:lnTo>
                    <a:pt x="1820" y="691"/>
                  </a:lnTo>
                  <a:lnTo>
                    <a:pt x="1915" y="692"/>
                  </a:lnTo>
                  <a:lnTo>
                    <a:pt x="2004" y="692"/>
                  </a:lnTo>
                  <a:lnTo>
                    <a:pt x="2089" y="694"/>
                  </a:lnTo>
                  <a:lnTo>
                    <a:pt x="2167" y="695"/>
                  </a:lnTo>
                  <a:lnTo>
                    <a:pt x="2239" y="696"/>
                  </a:lnTo>
                  <a:lnTo>
                    <a:pt x="2303" y="697"/>
                  </a:lnTo>
                  <a:lnTo>
                    <a:pt x="2359" y="698"/>
                  </a:lnTo>
                  <a:lnTo>
                    <a:pt x="2407" y="700"/>
                  </a:lnTo>
                  <a:lnTo>
                    <a:pt x="2444" y="702"/>
                  </a:lnTo>
                  <a:lnTo>
                    <a:pt x="2472" y="703"/>
                  </a:lnTo>
                  <a:lnTo>
                    <a:pt x="2489" y="705"/>
                  </a:lnTo>
                  <a:lnTo>
                    <a:pt x="2489" y="705"/>
                  </a:lnTo>
                  <a:lnTo>
                    <a:pt x="2489" y="705"/>
                  </a:lnTo>
                  <a:close/>
                  <a:moveTo>
                    <a:pt x="2574" y="657"/>
                  </a:moveTo>
                  <a:lnTo>
                    <a:pt x="2607" y="639"/>
                  </a:lnTo>
                  <a:lnTo>
                    <a:pt x="2607" y="639"/>
                  </a:lnTo>
                  <a:lnTo>
                    <a:pt x="2610" y="642"/>
                  </a:lnTo>
                  <a:lnTo>
                    <a:pt x="2612" y="644"/>
                  </a:lnTo>
                  <a:lnTo>
                    <a:pt x="2614" y="647"/>
                  </a:lnTo>
                  <a:lnTo>
                    <a:pt x="2615" y="650"/>
                  </a:lnTo>
                  <a:lnTo>
                    <a:pt x="2616" y="654"/>
                  </a:lnTo>
                  <a:lnTo>
                    <a:pt x="2617" y="657"/>
                  </a:lnTo>
                  <a:lnTo>
                    <a:pt x="2616" y="660"/>
                  </a:lnTo>
                  <a:lnTo>
                    <a:pt x="2616" y="664"/>
                  </a:lnTo>
                  <a:lnTo>
                    <a:pt x="2615" y="668"/>
                  </a:lnTo>
                  <a:lnTo>
                    <a:pt x="2614" y="672"/>
                  </a:lnTo>
                  <a:lnTo>
                    <a:pt x="2611" y="675"/>
                  </a:lnTo>
                  <a:lnTo>
                    <a:pt x="2609" y="680"/>
                  </a:lnTo>
                  <a:lnTo>
                    <a:pt x="2606" y="684"/>
                  </a:lnTo>
                  <a:lnTo>
                    <a:pt x="2602" y="688"/>
                  </a:lnTo>
                  <a:lnTo>
                    <a:pt x="2599" y="692"/>
                  </a:lnTo>
                  <a:lnTo>
                    <a:pt x="2593" y="697"/>
                  </a:lnTo>
                  <a:lnTo>
                    <a:pt x="2587" y="700"/>
                  </a:lnTo>
                  <a:lnTo>
                    <a:pt x="2582" y="705"/>
                  </a:lnTo>
                  <a:lnTo>
                    <a:pt x="2575" y="708"/>
                  </a:lnTo>
                  <a:lnTo>
                    <a:pt x="2567" y="713"/>
                  </a:lnTo>
                  <a:lnTo>
                    <a:pt x="2559" y="716"/>
                  </a:lnTo>
                  <a:lnTo>
                    <a:pt x="2551" y="719"/>
                  </a:lnTo>
                  <a:lnTo>
                    <a:pt x="2543" y="722"/>
                  </a:lnTo>
                  <a:lnTo>
                    <a:pt x="2534" y="723"/>
                  </a:lnTo>
                  <a:lnTo>
                    <a:pt x="2526" y="726"/>
                  </a:lnTo>
                  <a:lnTo>
                    <a:pt x="2516" y="727"/>
                  </a:lnTo>
                  <a:lnTo>
                    <a:pt x="2508" y="728"/>
                  </a:lnTo>
                  <a:lnTo>
                    <a:pt x="2499" y="728"/>
                  </a:lnTo>
                  <a:lnTo>
                    <a:pt x="2490" y="728"/>
                  </a:lnTo>
                  <a:lnTo>
                    <a:pt x="2481" y="727"/>
                  </a:lnTo>
                  <a:lnTo>
                    <a:pt x="2472" y="727"/>
                  </a:lnTo>
                  <a:lnTo>
                    <a:pt x="2462" y="724"/>
                  </a:lnTo>
                  <a:lnTo>
                    <a:pt x="2489" y="705"/>
                  </a:lnTo>
                  <a:lnTo>
                    <a:pt x="2497" y="706"/>
                  </a:lnTo>
                  <a:lnTo>
                    <a:pt x="2505" y="707"/>
                  </a:lnTo>
                  <a:lnTo>
                    <a:pt x="2513" y="707"/>
                  </a:lnTo>
                  <a:lnTo>
                    <a:pt x="2521" y="707"/>
                  </a:lnTo>
                  <a:lnTo>
                    <a:pt x="2528" y="707"/>
                  </a:lnTo>
                  <a:lnTo>
                    <a:pt x="2534" y="706"/>
                  </a:lnTo>
                  <a:lnTo>
                    <a:pt x="2539" y="706"/>
                  </a:lnTo>
                  <a:lnTo>
                    <a:pt x="2544" y="705"/>
                  </a:lnTo>
                  <a:lnTo>
                    <a:pt x="2548" y="704"/>
                  </a:lnTo>
                  <a:lnTo>
                    <a:pt x="2552" y="703"/>
                  </a:lnTo>
                  <a:lnTo>
                    <a:pt x="2555" y="702"/>
                  </a:lnTo>
                  <a:lnTo>
                    <a:pt x="2559" y="700"/>
                  </a:lnTo>
                  <a:lnTo>
                    <a:pt x="2561" y="699"/>
                  </a:lnTo>
                  <a:lnTo>
                    <a:pt x="2563" y="698"/>
                  </a:lnTo>
                  <a:lnTo>
                    <a:pt x="2566" y="696"/>
                  </a:lnTo>
                  <a:lnTo>
                    <a:pt x="2568" y="695"/>
                  </a:lnTo>
                  <a:lnTo>
                    <a:pt x="2570" y="692"/>
                  </a:lnTo>
                  <a:lnTo>
                    <a:pt x="2572" y="690"/>
                  </a:lnTo>
                  <a:lnTo>
                    <a:pt x="2574" y="688"/>
                  </a:lnTo>
                  <a:lnTo>
                    <a:pt x="2576" y="686"/>
                  </a:lnTo>
                  <a:lnTo>
                    <a:pt x="2577" y="683"/>
                  </a:lnTo>
                  <a:lnTo>
                    <a:pt x="2578" y="681"/>
                  </a:lnTo>
                  <a:lnTo>
                    <a:pt x="2579" y="678"/>
                  </a:lnTo>
                  <a:lnTo>
                    <a:pt x="2580" y="675"/>
                  </a:lnTo>
                  <a:lnTo>
                    <a:pt x="2580" y="673"/>
                  </a:lnTo>
                  <a:lnTo>
                    <a:pt x="2580" y="670"/>
                  </a:lnTo>
                  <a:lnTo>
                    <a:pt x="2580" y="667"/>
                  </a:lnTo>
                  <a:lnTo>
                    <a:pt x="2579" y="665"/>
                  </a:lnTo>
                  <a:lnTo>
                    <a:pt x="2579" y="663"/>
                  </a:lnTo>
                  <a:lnTo>
                    <a:pt x="2577" y="660"/>
                  </a:lnTo>
                  <a:lnTo>
                    <a:pt x="2576" y="659"/>
                  </a:lnTo>
                  <a:lnTo>
                    <a:pt x="2574" y="657"/>
                  </a:lnTo>
                  <a:lnTo>
                    <a:pt x="2574" y="657"/>
                  </a:lnTo>
                  <a:lnTo>
                    <a:pt x="2574" y="657"/>
                  </a:lnTo>
                  <a:close/>
                  <a:moveTo>
                    <a:pt x="2266" y="63"/>
                  </a:moveTo>
                  <a:lnTo>
                    <a:pt x="2301" y="48"/>
                  </a:lnTo>
                  <a:lnTo>
                    <a:pt x="2301" y="48"/>
                  </a:lnTo>
                  <a:lnTo>
                    <a:pt x="2304" y="55"/>
                  </a:lnTo>
                  <a:lnTo>
                    <a:pt x="2307" y="63"/>
                  </a:lnTo>
                  <a:lnTo>
                    <a:pt x="2312" y="75"/>
                  </a:lnTo>
                  <a:lnTo>
                    <a:pt x="2317" y="88"/>
                  </a:lnTo>
                  <a:lnTo>
                    <a:pt x="2324" y="103"/>
                  </a:lnTo>
                  <a:lnTo>
                    <a:pt x="2333" y="120"/>
                  </a:lnTo>
                  <a:lnTo>
                    <a:pt x="2341" y="140"/>
                  </a:lnTo>
                  <a:lnTo>
                    <a:pt x="2352" y="160"/>
                  </a:lnTo>
                  <a:lnTo>
                    <a:pt x="2362" y="182"/>
                  </a:lnTo>
                  <a:lnTo>
                    <a:pt x="2374" y="205"/>
                  </a:lnTo>
                  <a:lnTo>
                    <a:pt x="2385" y="228"/>
                  </a:lnTo>
                  <a:lnTo>
                    <a:pt x="2398" y="253"/>
                  </a:lnTo>
                  <a:lnTo>
                    <a:pt x="2410" y="278"/>
                  </a:lnTo>
                  <a:lnTo>
                    <a:pt x="2424" y="305"/>
                  </a:lnTo>
                  <a:lnTo>
                    <a:pt x="2436" y="330"/>
                  </a:lnTo>
                  <a:lnTo>
                    <a:pt x="2450" y="356"/>
                  </a:lnTo>
                  <a:lnTo>
                    <a:pt x="2463" y="382"/>
                  </a:lnTo>
                  <a:lnTo>
                    <a:pt x="2476" y="408"/>
                  </a:lnTo>
                  <a:lnTo>
                    <a:pt x="2490" y="433"/>
                  </a:lnTo>
                  <a:lnTo>
                    <a:pt x="2503" y="458"/>
                  </a:lnTo>
                  <a:lnTo>
                    <a:pt x="2515" y="482"/>
                  </a:lnTo>
                  <a:lnTo>
                    <a:pt x="2528" y="505"/>
                  </a:lnTo>
                  <a:lnTo>
                    <a:pt x="2539" y="525"/>
                  </a:lnTo>
                  <a:lnTo>
                    <a:pt x="2551" y="546"/>
                  </a:lnTo>
                  <a:lnTo>
                    <a:pt x="2561" y="565"/>
                  </a:lnTo>
                  <a:lnTo>
                    <a:pt x="2570" y="583"/>
                  </a:lnTo>
                  <a:lnTo>
                    <a:pt x="2579" y="597"/>
                  </a:lnTo>
                  <a:lnTo>
                    <a:pt x="2587" y="611"/>
                  </a:lnTo>
                  <a:lnTo>
                    <a:pt x="2594" y="621"/>
                  </a:lnTo>
                  <a:lnTo>
                    <a:pt x="2600" y="631"/>
                  </a:lnTo>
                  <a:lnTo>
                    <a:pt x="2604" y="636"/>
                  </a:lnTo>
                  <a:lnTo>
                    <a:pt x="2607" y="639"/>
                  </a:lnTo>
                  <a:lnTo>
                    <a:pt x="2574" y="657"/>
                  </a:lnTo>
                  <a:lnTo>
                    <a:pt x="2570" y="654"/>
                  </a:lnTo>
                  <a:lnTo>
                    <a:pt x="2566" y="647"/>
                  </a:lnTo>
                  <a:lnTo>
                    <a:pt x="2560" y="638"/>
                  </a:lnTo>
                  <a:lnTo>
                    <a:pt x="2552" y="627"/>
                  </a:lnTo>
                  <a:lnTo>
                    <a:pt x="2545" y="613"/>
                  </a:lnTo>
                  <a:lnTo>
                    <a:pt x="2536" y="599"/>
                  </a:lnTo>
                  <a:lnTo>
                    <a:pt x="2526" y="580"/>
                  </a:lnTo>
                  <a:lnTo>
                    <a:pt x="2515" y="562"/>
                  </a:lnTo>
                  <a:lnTo>
                    <a:pt x="2504" y="541"/>
                  </a:lnTo>
                  <a:lnTo>
                    <a:pt x="2492" y="520"/>
                  </a:lnTo>
                  <a:lnTo>
                    <a:pt x="2480" y="497"/>
                  </a:lnTo>
                  <a:lnTo>
                    <a:pt x="2467" y="473"/>
                  </a:lnTo>
                  <a:lnTo>
                    <a:pt x="2455" y="449"/>
                  </a:lnTo>
                  <a:lnTo>
                    <a:pt x="2441" y="424"/>
                  </a:lnTo>
                  <a:lnTo>
                    <a:pt x="2428" y="397"/>
                  </a:lnTo>
                  <a:lnTo>
                    <a:pt x="2415" y="372"/>
                  </a:lnTo>
                  <a:lnTo>
                    <a:pt x="2401" y="346"/>
                  </a:lnTo>
                  <a:lnTo>
                    <a:pt x="2388" y="319"/>
                  </a:lnTo>
                  <a:lnTo>
                    <a:pt x="2375" y="294"/>
                  </a:lnTo>
                  <a:lnTo>
                    <a:pt x="2362" y="268"/>
                  </a:lnTo>
                  <a:lnTo>
                    <a:pt x="2351" y="244"/>
                  </a:lnTo>
                  <a:lnTo>
                    <a:pt x="2338" y="220"/>
                  </a:lnTo>
                  <a:lnTo>
                    <a:pt x="2327" y="197"/>
                  </a:lnTo>
                  <a:lnTo>
                    <a:pt x="2316" y="175"/>
                  </a:lnTo>
                  <a:lnTo>
                    <a:pt x="2307" y="155"/>
                  </a:lnTo>
                  <a:lnTo>
                    <a:pt x="2298" y="136"/>
                  </a:lnTo>
                  <a:lnTo>
                    <a:pt x="2290" y="118"/>
                  </a:lnTo>
                  <a:lnTo>
                    <a:pt x="2282" y="103"/>
                  </a:lnTo>
                  <a:lnTo>
                    <a:pt x="2276" y="89"/>
                  </a:lnTo>
                  <a:lnTo>
                    <a:pt x="2272" y="78"/>
                  </a:lnTo>
                  <a:lnTo>
                    <a:pt x="2268" y="70"/>
                  </a:lnTo>
                  <a:lnTo>
                    <a:pt x="2266" y="63"/>
                  </a:lnTo>
                  <a:lnTo>
                    <a:pt x="2266" y="63"/>
                  </a:lnTo>
                  <a:lnTo>
                    <a:pt x="2266" y="63"/>
                  </a:lnTo>
                  <a:close/>
                  <a:moveTo>
                    <a:pt x="2187" y="27"/>
                  </a:moveTo>
                  <a:lnTo>
                    <a:pt x="2209" y="6"/>
                  </a:lnTo>
                  <a:lnTo>
                    <a:pt x="2213" y="6"/>
                  </a:lnTo>
                  <a:lnTo>
                    <a:pt x="2218" y="6"/>
                  </a:lnTo>
                  <a:lnTo>
                    <a:pt x="2223" y="6"/>
                  </a:lnTo>
                  <a:lnTo>
                    <a:pt x="2227" y="6"/>
                  </a:lnTo>
                  <a:lnTo>
                    <a:pt x="2231" y="6"/>
                  </a:lnTo>
                  <a:lnTo>
                    <a:pt x="2235" y="5"/>
                  </a:lnTo>
                  <a:lnTo>
                    <a:pt x="2240" y="5"/>
                  </a:lnTo>
                  <a:lnTo>
                    <a:pt x="2243" y="5"/>
                  </a:lnTo>
                  <a:lnTo>
                    <a:pt x="2247" y="5"/>
                  </a:lnTo>
                  <a:lnTo>
                    <a:pt x="2251" y="5"/>
                  </a:lnTo>
                  <a:lnTo>
                    <a:pt x="2255" y="5"/>
                  </a:lnTo>
                  <a:lnTo>
                    <a:pt x="2258" y="6"/>
                  </a:lnTo>
                  <a:lnTo>
                    <a:pt x="2261" y="6"/>
                  </a:lnTo>
                  <a:lnTo>
                    <a:pt x="2265" y="6"/>
                  </a:lnTo>
                  <a:lnTo>
                    <a:pt x="2268" y="7"/>
                  </a:lnTo>
                  <a:lnTo>
                    <a:pt x="2271" y="8"/>
                  </a:lnTo>
                  <a:lnTo>
                    <a:pt x="2274" y="9"/>
                  </a:lnTo>
                  <a:lnTo>
                    <a:pt x="2276" y="11"/>
                  </a:lnTo>
                  <a:lnTo>
                    <a:pt x="2279" y="12"/>
                  </a:lnTo>
                  <a:lnTo>
                    <a:pt x="2282" y="13"/>
                  </a:lnTo>
                  <a:lnTo>
                    <a:pt x="2284" y="15"/>
                  </a:lnTo>
                  <a:lnTo>
                    <a:pt x="2285" y="16"/>
                  </a:lnTo>
                  <a:lnTo>
                    <a:pt x="2288" y="19"/>
                  </a:lnTo>
                  <a:lnTo>
                    <a:pt x="2290" y="21"/>
                  </a:lnTo>
                  <a:lnTo>
                    <a:pt x="2291" y="24"/>
                  </a:lnTo>
                  <a:lnTo>
                    <a:pt x="2293" y="27"/>
                  </a:lnTo>
                  <a:lnTo>
                    <a:pt x="2295" y="30"/>
                  </a:lnTo>
                  <a:lnTo>
                    <a:pt x="2296" y="33"/>
                  </a:lnTo>
                  <a:lnTo>
                    <a:pt x="2298" y="37"/>
                  </a:lnTo>
                  <a:lnTo>
                    <a:pt x="2299" y="40"/>
                  </a:lnTo>
                  <a:lnTo>
                    <a:pt x="2300" y="45"/>
                  </a:lnTo>
                  <a:lnTo>
                    <a:pt x="2301" y="48"/>
                  </a:lnTo>
                  <a:lnTo>
                    <a:pt x="2266" y="63"/>
                  </a:lnTo>
                  <a:lnTo>
                    <a:pt x="2265" y="59"/>
                  </a:lnTo>
                  <a:lnTo>
                    <a:pt x="2264" y="55"/>
                  </a:lnTo>
                  <a:lnTo>
                    <a:pt x="2263" y="52"/>
                  </a:lnTo>
                  <a:lnTo>
                    <a:pt x="2261" y="48"/>
                  </a:lnTo>
                  <a:lnTo>
                    <a:pt x="2259" y="45"/>
                  </a:lnTo>
                  <a:lnTo>
                    <a:pt x="2258" y="43"/>
                  </a:lnTo>
                  <a:lnTo>
                    <a:pt x="2257" y="39"/>
                  </a:lnTo>
                  <a:lnTo>
                    <a:pt x="2255" y="38"/>
                  </a:lnTo>
                  <a:lnTo>
                    <a:pt x="2253" y="36"/>
                  </a:lnTo>
                  <a:lnTo>
                    <a:pt x="2252" y="33"/>
                  </a:lnTo>
                  <a:lnTo>
                    <a:pt x="2250" y="32"/>
                  </a:lnTo>
                  <a:lnTo>
                    <a:pt x="2249" y="31"/>
                  </a:lnTo>
                  <a:lnTo>
                    <a:pt x="2247" y="30"/>
                  </a:lnTo>
                  <a:lnTo>
                    <a:pt x="2245" y="29"/>
                  </a:lnTo>
                  <a:lnTo>
                    <a:pt x="2243" y="28"/>
                  </a:lnTo>
                  <a:lnTo>
                    <a:pt x="2241" y="28"/>
                  </a:lnTo>
                  <a:lnTo>
                    <a:pt x="2240" y="27"/>
                  </a:lnTo>
                  <a:lnTo>
                    <a:pt x="2237" y="27"/>
                  </a:lnTo>
                  <a:lnTo>
                    <a:pt x="2235" y="27"/>
                  </a:lnTo>
                  <a:lnTo>
                    <a:pt x="2233" y="25"/>
                  </a:lnTo>
                  <a:lnTo>
                    <a:pt x="2231" y="25"/>
                  </a:lnTo>
                  <a:lnTo>
                    <a:pt x="2227" y="25"/>
                  </a:lnTo>
                  <a:lnTo>
                    <a:pt x="2225" y="25"/>
                  </a:lnTo>
                  <a:lnTo>
                    <a:pt x="2221" y="25"/>
                  </a:lnTo>
                  <a:lnTo>
                    <a:pt x="2218" y="25"/>
                  </a:lnTo>
                  <a:lnTo>
                    <a:pt x="2215" y="25"/>
                  </a:lnTo>
                  <a:lnTo>
                    <a:pt x="2210" y="25"/>
                  </a:lnTo>
                  <a:lnTo>
                    <a:pt x="2207" y="27"/>
                  </a:lnTo>
                  <a:lnTo>
                    <a:pt x="2202" y="27"/>
                  </a:lnTo>
                  <a:lnTo>
                    <a:pt x="2197" y="27"/>
                  </a:lnTo>
                  <a:lnTo>
                    <a:pt x="2192" y="27"/>
                  </a:lnTo>
                  <a:lnTo>
                    <a:pt x="2187" y="27"/>
                  </a:lnTo>
                  <a:lnTo>
                    <a:pt x="2187" y="27"/>
                  </a:lnTo>
                  <a:close/>
                  <a:moveTo>
                    <a:pt x="2209" y="6"/>
                  </a:moveTo>
                  <a:lnTo>
                    <a:pt x="2187" y="27"/>
                  </a:lnTo>
                  <a:lnTo>
                    <a:pt x="2186" y="27"/>
                  </a:lnTo>
                  <a:lnTo>
                    <a:pt x="2186" y="27"/>
                  </a:lnTo>
                  <a:lnTo>
                    <a:pt x="2185" y="27"/>
                  </a:lnTo>
                  <a:lnTo>
                    <a:pt x="2184" y="27"/>
                  </a:lnTo>
                  <a:lnTo>
                    <a:pt x="2184" y="27"/>
                  </a:lnTo>
                  <a:lnTo>
                    <a:pt x="2183" y="27"/>
                  </a:lnTo>
                  <a:lnTo>
                    <a:pt x="2183" y="27"/>
                  </a:lnTo>
                  <a:lnTo>
                    <a:pt x="2183" y="25"/>
                  </a:lnTo>
                  <a:lnTo>
                    <a:pt x="2181" y="25"/>
                  </a:lnTo>
                  <a:lnTo>
                    <a:pt x="2181" y="25"/>
                  </a:lnTo>
                  <a:lnTo>
                    <a:pt x="2181" y="25"/>
                  </a:lnTo>
                  <a:lnTo>
                    <a:pt x="2180" y="25"/>
                  </a:lnTo>
                  <a:lnTo>
                    <a:pt x="2180" y="24"/>
                  </a:lnTo>
                  <a:lnTo>
                    <a:pt x="2180" y="24"/>
                  </a:lnTo>
                  <a:lnTo>
                    <a:pt x="2180" y="24"/>
                  </a:lnTo>
                  <a:lnTo>
                    <a:pt x="2180" y="24"/>
                  </a:lnTo>
                  <a:lnTo>
                    <a:pt x="2180" y="23"/>
                  </a:lnTo>
                  <a:lnTo>
                    <a:pt x="2180" y="23"/>
                  </a:lnTo>
                  <a:lnTo>
                    <a:pt x="2179" y="23"/>
                  </a:lnTo>
                  <a:lnTo>
                    <a:pt x="2180" y="22"/>
                  </a:lnTo>
                  <a:lnTo>
                    <a:pt x="2180" y="22"/>
                  </a:lnTo>
                  <a:lnTo>
                    <a:pt x="2180" y="22"/>
                  </a:lnTo>
                  <a:lnTo>
                    <a:pt x="2180" y="21"/>
                  </a:lnTo>
                  <a:lnTo>
                    <a:pt x="2180" y="21"/>
                  </a:lnTo>
                  <a:lnTo>
                    <a:pt x="2180" y="20"/>
                  </a:lnTo>
                  <a:lnTo>
                    <a:pt x="2180" y="20"/>
                  </a:lnTo>
                  <a:lnTo>
                    <a:pt x="2181" y="20"/>
                  </a:lnTo>
                  <a:lnTo>
                    <a:pt x="2181" y="19"/>
                  </a:lnTo>
                  <a:lnTo>
                    <a:pt x="2181" y="19"/>
                  </a:lnTo>
                  <a:lnTo>
                    <a:pt x="2183" y="17"/>
                  </a:lnTo>
                  <a:lnTo>
                    <a:pt x="2183" y="17"/>
                  </a:lnTo>
                  <a:lnTo>
                    <a:pt x="2184" y="16"/>
                  </a:lnTo>
                  <a:lnTo>
                    <a:pt x="2184" y="16"/>
                  </a:lnTo>
                  <a:lnTo>
                    <a:pt x="2185" y="15"/>
                  </a:lnTo>
                  <a:lnTo>
                    <a:pt x="2185" y="15"/>
                  </a:lnTo>
                  <a:lnTo>
                    <a:pt x="2186" y="15"/>
                  </a:lnTo>
                  <a:lnTo>
                    <a:pt x="2186" y="14"/>
                  </a:lnTo>
                  <a:lnTo>
                    <a:pt x="2187" y="14"/>
                  </a:lnTo>
                  <a:lnTo>
                    <a:pt x="2188" y="13"/>
                  </a:lnTo>
                  <a:lnTo>
                    <a:pt x="2188" y="13"/>
                  </a:lnTo>
                  <a:lnTo>
                    <a:pt x="2189" y="12"/>
                  </a:lnTo>
                  <a:lnTo>
                    <a:pt x="2191" y="12"/>
                  </a:lnTo>
                  <a:lnTo>
                    <a:pt x="2191" y="12"/>
                  </a:lnTo>
                  <a:lnTo>
                    <a:pt x="2192" y="11"/>
                  </a:lnTo>
                  <a:lnTo>
                    <a:pt x="2193" y="11"/>
                  </a:lnTo>
                  <a:lnTo>
                    <a:pt x="2193" y="11"/>
                  </a:lnTo>
                  <a:lnTo>
                    <a:pt x="2194" y="9"/>
                  </a:lnTo>
                  <a:lnTo>
                    <a:pt x="2195" y="9"/>
                  </a:lnTo>
                  <a:lnTo>
                    <a:pt x="2196" y="9"/>
                  </a:lnTo>
                  <a:lnTo>
                    <a:pt x="2196" y="8"/>
                  </a:lnTo>
                  <a:lnTo>
                    <a:pt x="2197" y="8"/>
                  </a:lnTo>
                  <a:lnTo>
                    <a:pt x="2199" y="8"/>
                  </a:lnTo>
                  <a:lnTo>
                    <a:pt x="2200" y="8"/>
                  </a:lnTo>
                  <a:lnTo>
                    <a:pt x="2200" y="7"/>
                  </a:lnTo>
                  <a:lnTo>
                    <a:pt x="2201" y="7"/>
                  </a:lnTo>
                  <a:lnTo>
                    <a:pt x="2202" y="7"/>
                  </a:lnTo>
                  <a:lnTo>
                    <a:pt x="2203" y="7"/>
                  </a:lnTo>
                  <a:lnTo>
                    <a:pt x="2203" y="7"/>
                  </a:lnTo>
                  <a:lnTo>
                    <a:pt x="2204" y="7"/>
                  </a:lnTo>
                  <a:lnTo>
                    <a:pt x="2205" y="6"/>
                  </a:lnTo>
                  <a:lnTo>
                    <a:pt x="2207" y="6"/>
                  </a:lnTo>
                  <a:lnTo>
                    <a:pt x="2207" y="6"/>
                  </a:lnTo>
                  <a:lnTo>
                    <a:pt x="2208" y="6"/>
                  </a:lnTo>
                  <a:lnTo>
                    <a:pt x="220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125"/>
            <p:cNvSpPr>
              <a:spLocks noEditPoints="1"/>
            </p:cNvSpPr>
            <p:nvPr/>
          </p:nvSpPr>
          <p:spPr bwMode="auto">
            <a:xfrm>
              <a:off x="8542338" y="5753100"/>
              <a:ext cx="1150938" cy="4000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251">
                  <a:moveTo>
                    <a:pt x="624" y="0"/>
                  </a:moveTo>
                  <a:lnTo>
                    <a:pt x="602" y="21"/>
                  </a:lnTo>
                  <a:lnTo>
                    <a:pt x="602" y="21"/>
                  </a:lnTo>
                  <a:lnTo>
                    <a:pt x="596" y="21"/>
                  </a:lnTo>
                  <a:lnTo>
                    <a:pt x="588" y="21"/>
                  </a:lnTo>
                  <a:lnTo>
                    <a:pt x="579" y="21"/>
                  </a:lnTo>
                  <a:lnTo>
                    <a:pt x="567" y="21"/>
                  </a:lnTo>
                  <a:lnTo>
                    <a:pt x="555" y="21"/>
                  </a:lnTo>
                  <a:lnTo>
                    <a:pt x="540" y="21"/>
                  </a:lnTo>
                  <a:lnTo>
                    <a:pt x="525" y="21"/>
                  </a:lnTo>
                  <a:lnTo>
                    <a:pt x="508" y="22"/>
                  </a:lnTo>
                  <a:lnTo>
                    <a:pt x="491" y="22"/>
                  </a:lnTo>
                  <a:lnTo>
                    <a:pt x="472" y="22"/>
                  </a:lnTo>
                  <a:lnTo>
                    <a:pt x="453" y="22"/>
                  </a:lnTo>
                  <a:lnTo>
                    <a:pt x="434" y="22"/>
                  </a:lnTo>
                  <a:lnTo>
                    <a:pt x="413" y="23"/>
                  </a:lnTo>
                  <a:lnTo>
                    <a:pt x="392" y="23"/>
                  </a:lnTo>
                  <a:lnTo>
                    <a:pt x="371" y="23"/>
                  </a:lnTo>
                  <a:lnTo>
                    <a:pt x="350" y="23"/>
                  </a:lnTo>
                  <a:lnTo>
                    <a:pt x="328" y="24"/>
                  </a:lnTo>
                  <a:lnTo>
                    <a:pt x="308" y="24"/>
                  </a:lnTo>
                  <a:lnTo>
                    <a:pt x="286" y="24"/>
                  </a:lnTo>
                  <a:lnTo>
                    <a:pt x="265" y="24"/>
                  </a:lnTo>
                  <a:lnTo>
                    <a:pt x="246" y="25"/>
                  </a:lnTo>
                  <a:lnTo>
                    <a:pt x="227" y="25"/>
                  </a:lnTo>
                  <a:lnTo>
                    <a:pt x="208" y="25"/>
                  </a:lnTo>
                  <a:lnTo>
                    <a:pt x="190" y="25"/>
                  </a:lnTo>
                  <a:lnTo>
                    <a:pt x="173" y="27"/>
                  </a:lnTo>
                  <a:lnTo>
                    <a:pt x="158" y="27"/>
                  </a:lnTo>
                  <a:lnTo>
                    <a:pt x="143" y="27"/>
                  </a:lnTo>
                  <a:lnTo>
                    <a:pt x="129" y="27"/>
                  </a:lnTo>
                  <a:lnTo>
                    <a:pt x="118" y="28"/>
                  </a:lnTo>
                  <a:lnTo>
                    <a:pt x="109" y="28"/>
                  </a:lnTo>
                  <a:lnTo>
                    <a:pt x="100" y="28"/>
                  </a:lnTo>
                  <a:lnTo>
                    <a:pt x="94" y="28"/>
                  </a:lnTo>
                  <a:lnTo>
                    <a:pt x="115" y="8"/>
                  </a:lnTo>
                  <a:lnTo>
                    <a:pt x="120" y="7"/>
                  </a:lnTo>
                  <a:lnTo>
                    <a:pt x="129" y="7"/>
                  </a:lnTo>
                  <a:lnTo>
                    <a:pt x="140" y="7"/>
                  </a:lnTo>
                  <a:lnTo>
                    <a:pt x="151" y="7"/>
                  </a:lnTo>
                  <a:lnTo>
                    <a:pt x="165" y="6"/>
                  </a:lnTo>
                  <a:lnTo>
                    <a:pt x="179" y="6"/>
                  </a:lnTo>
                  <a:lnTo>
                    <a:pt x="195" y="6"/>
                  </a:lnTo>
                  <a:lnTo>
                    <a:pt x="212" y="5"/>
                  </a:lnTo>
                  <a:lnTo>
                    <a:pt x="229" y="5"/>
                  </a:lnTo>
                  <a:lnTo>
                    <a:pt x="248" y="5"/>
                  </a:lnTo>
                  <a:lnTo>
                    <a:pt x="268" y="5"/>
                  </a:lnTo>
                  <a:lnTo>
                    <a:pt x="287" y="4"/>
                  </a:lnTo>
                  <a:lnTo>
                    <a:pt x="308" y="4"/>
                  </a:lnTo>
                  <a:lnTo>
                    <a:pt x="328" y="4"/>
                  </a:lnTo>
                  <a:lnTo>
                    <a:pt x="350" y="4"/>
                  </a:lnTo>
                  <a:lnTo>
                    <a:pt x="372" y="3"/>
                  </a:lnTo>
                  <a:lnTo>
                    <a:pt x="392" y="3"/>
                  </a:lnTo>
                  <a:lnTo>
                    <a:pt x="413" y="3"/>
                  </a:lnTo>
                  <a:lnTo>
                    <a:pt x="435" y="3"/>
                  </a:lnTo>
                  <a:lnTo>
                    <a:pt x="455" y="1"/>
                  </a:lnTo>
                  <a:lnTo>
                    <a:pt x="475" y="1"/>
                  </a:lnTo>
                  <a:lnTo>
                    <a:pt x="494" y="1"/>
                  </a:lnTo>
                  <a:lnTo>
                    <a:pt x="512" y="1"/>
                  </a:lnTo>
                  <a:lnTo>
                    <a:pt x="530" y="1"/>
                  </a:lnTo>
                  <a:lnTo>
                    <a:pt x="547" y="1"/>
                  </a:lnTo>
                  <a:lnTo>
                    <a:pt x="562" y="0"/>
                  </a:lnTo>
                  <a:lnTo>
                    <a:pt x="576" y="0"/>
                  </a:lnTo>
                  <a:lnTo>
                    <a:pt x="589" y="0"/>
                  </a:lnTo>
                  <a:lnTo>
                    <a:pt x="600" y="0"/>
                  </a:lnTo>
                  <a:lnTo>
                    <a:pt x="611" y="0"/>
                  </a:lnTo>
                  <a:lnTo>
                    <a:pt x="618" y="0"/>
                  </a:lnTo>
                  <a:lnTo>
                    <a:pt x="624" y="0"/>
                  </a:lnTo>
                  <a:lnTo>
                    <a:pt x="624" y="0"/>
                  </a:lnTo>
                  <a:lnTo>
                    <a:pt x="624" y="0"/>
                  </a:lnTo>
                  <a:close/>
                  <a:moveTo>
                    <a:pt x="702" y="55"/>
                  </a:moveTo>
                  <a:lnTo>
                    <a:pt x="667" y="69"/>
                  </a:lnTo>
                  <a:lnTo>
                    <a:pt x="667" y="69"/>
                  </a:lnTo>
                  <a:lnTo>
                    <a:pt x="666" y="65"/>
                  </a:lnTo>
                  <a:lnTo>
                    <a:pt x="666" y="63"/>
                  </a:lnTo>
                  <a:lnTo>
                    <a:pt x="664" y="60"/>
                  </a:lnTo>
                  <a:lnTo>
                    <a:pt x="663" y="56"/>
                  </a:lnTo>
                  <a:lnTo>
                    <a:pt x="663" y="54"/>
                  </a:lnTo>
                  <a:lnTo>
                    <a:pt x="662" y="51"/>
                  </a:lnTo>
                  <a:lnTo>
                    <a:pt x="661" y="48"/>
                  </a:lnTo>
                  <a:lnTo>
                    <a:pt x="660" y="46"/>
                  </a:lnTo>
                  <a:lnTo>
                    <a:pt x="659" y="44"/>
                  </a:lnTo>
                  <a:lnTo>
                    <a:pt x="658" y="41"/>
                  </a:lnTo>
                  <a:lnTo>
                    <a:pt x="656" y="39"/>
                  </a:lnTo>
                  <a:lnTo>
                    <a:pt x="655" y="38"/>
                  </a:lnTo>
                  <a:lnTo>
                    <a:pt x="654" y="36"/>
                  </a:lnTo>
                  <a:lnTo>
                    <a:pt x="653" y="35"/>
                  </a:lnTo>
                  <a:lnTo>
                    <a:pt x="652" y="32"/>
                  </a:lnTo>
                  <a:lnTo>
                    <a:pt x="650" y="31"/>
                  </a:lnTo>
                  <a:lnTo>
                    <a:pt x="648" y="30"/>
                  </a:lnTo>
                  <a:lnTo>
                    <a:pt x="646" y="29"/>
                  </a:lnTo>
                  <a:lnTo>
                    <a:pt x="644" y="28"/>
                  </a:lnTo>
                  <a:lnTo>
                    <a:pt x="642" y="27"/>
                  </a:lnTo>
                  <a:lnTo>
                    <a:pt x="639" y="25"/>
                  </a:lnTo>
                  <a:lnTo>
                    <a:pt x="637" y="25"/>
                  </a:lnTo>
                  <a:lnTo>
                    <a:pt x="635" y="24"/>
                  </a:lnTo>
                  <a:lnTo>
                    <a:pt x="632" y="23"/>
                  </a:lnTo>
                  <a:lnTo>
                    <a:pt x="629" y="23"/>
                  </a:lnTo>
                  <a:lnTo>
                    <a:pt x="626" y="22"/>
                  </a:lnTo>
                  <a:lnTo>
                    <a:pt x="622" y="22"/>
                  </a:lnTo>
                  <a:lnTo>
                    <a:pt x="619" y="22"/>
                  </a:lnTo>
                  <a:lnTo>
                    <a:pt x="615" y="21"/>
                  </a:lnTo>
                  <a:lnTo>
                    <a:pt x="611" y="21"/>
                  </a:lnTo>
                  <a:lnTo>
                    <a:pt x="607" y="21"/>
                  </a:lnTo>
                  <a:lnTo>
                    <a:pt x="602" y="21"/>
                  </a:lnTo>
                  <a:lnTo>
                    <a:pt x="624" y="0"/>
                  </a:lnTo>
                  <a:lnTo>
                    <a:pt x="629" y="0"/>
                  </a:lnTo>
                  <a:lnTo>
                    <a:pt x="635" y="0"/>
                  </a:lnTo>
                  <a:lnTo>
                    <a:pt x="639" y="0"/>
                  </a:lnTo>
                  <a:lnTo>
                    <a:pt x="644" y="1"/>
                  </a:lnTo>
                  <a:lnTo>
                    <a:pt x="648" y="1"/>
                  </a:lnTo>
                  <a:lnTo>
                    <a:pt x="653" y="3"/>
                  </a:lnTo>
                  <a:lnTo>
                    <a:pt x="656" y="3"/>
                  </a:lnTo>
                  <a:lnTo>
                    <a:pt x="660" y="4"/>
                  </a:lnTo>
                  <a:lnTo>
                    <a:pt x="663" y="5"/>
                  </a:lnTo>
                  <a:lnTo>
                    <a:pt x="667" y="6"/>
                  </a:lnTo>
                  <a:lnTo>
                    <a:pt x="670" y="6"/>
                  </a:lnTo>
                  <a:lnTo>
                    <a:pt x="674" y="8"/>
                  </a:lnTo>
                  <a:lnTo>
                    <a:pt x="676" y="9"/>
                  </a:lnTo>
                  <a:lnTo>
                    <a:pt x="678" y="11"/>
                  </a:lnTo>
                  <a:lnTo>
                    <a:pt x="681" y="12"/>
                  </a:lnTo>
                  <a:lnTo>
                    <a:pt x="683" y="14"/>
                  </a:lnTo>
                  <a:lnTo>
                    <a:pt x="685" y="15"/>
                  </a:lnTo>
                  <a:lnTo>
                    <a:pt x="687" y="17"/>
                  </a:lnTo>
                  <a:lnTo>
                    <a:pt x="689" y="20"/>
                  </a:lnTo>
                  <a:lnTo>
                    <a:pt x="691" y="22"/>
                  </a:lnTo>
                  <a:lnTo>
                    <a:pt x="692" y="24"/>
                  </a:lnTo>
                  <a:lnTo>
                    <a:pt x="693" y="27"/>
                  </a:lnTo>
                  <a:lnTo>
                    <a:pt x="694" y="29"/>
                  </a:lnTo>
                  <a:lnTo>
                    <a:pt x="695" y="31"/>
                  </a:lnTo>
                  <a:lnTo>
                    <a:pt x="697" y="33"/>
                  </a:lnTo>
                  <a:lnTo>
                    <a:pt x="698" y="37"/>
                  </a:lnTo>
                  <a:lnTo>
                    <a:pt x="699" y="39"/>
                  </a:lnTo>
                  <a:lnTo>
                    <a:pt x="700" y="43"/>
                  </a:lnTo>
                  <a:lnTo>
                    <a:pt x="700" y="45"/>
                  </a:lnTo>
                  <a:lnTo>
                    <a:pt x="701" y="48"/>
                  </a:lnTo>
                  <a:lnTo>
                    <a:pt x="702" y="52"/>
                  </a:lnTo>
                  <a:lnTo>
                    <a:pt x="702" y="55"/>
                  </a:lnTo>
                  <a:lnTo>
                    <a:pt x="702" y="55"/>
                  </a:lnTo>
                  <a:lnTo>
                    <a:pt x="702" y="55"/>
                  </a:lnTo>
                  <a:close/>
                  <a:moveTo>
                    <a:pt x="725" y="179"/>
                  </a:moveTo>
                  <a:lnTo>
                    <a:pt x="689" y="192"/>
                  </a:lnTo>
                  <a:lnTo>
                    <a:pt x="689" y="192"/>
                  </a:lnTo>
                  <a:lnTo>
                    <a:pt x="689" y="189"/>
                  </a:lnTo>
                  <a:lnTo>
                    <a:pt x="689" y="186"/>
                  </a:lnTo>
                  <a:lnTo>
                    <a:pt x="687" y="182"/>
                  </a:lnTo>
                  <a:lnTo>
                    <a:pt x="687" y="179"/>
                  </a:lnTo>
                  <a:lnTo>
                    <a:pt x="687" y="175"/>
                  </a:lnTo>
                  <a:lnTo>
                    <a:pt x="686" y="172"/>
                  </a:lnTo>
                  <a:lnTo>
                    <a:pt x="686" y="168"/>
                  </a:lnTo>
                  <a:lnTo>
                    <a:pt x="685" y="165"/>
                  </a:lnTo>
                  <a:lnTo>
                    <a:pt x="685" y="160"/>
                  </a:lnTo>
                  <a:lnTo>
                    <a:pt x="684" y="157"/>
                  </a:lnTo>
                  <a:lnTo>
                    <a:pt x="684" y="154"/>
                  </a:lnTo>
                  <a:lnTo>
                    <a:pt x="683" y="149"/>
                  </a:lnTo>
                  <a:lnTo>
                    <a:pt x="682" y="146"/>
                  </a:lnTo>
                  <a:lnTo>
                    <a:pt x="682" y="141"/>
                  </a:lnTo>
                  <a:lnTo>
                    <a:pt x="681" y="136"/>
                  </a:lnTo>
                  <a:lnTo>
                    <a:pt x="679" y="133"/>
                  </a:lnTo>
                  <a:lnTo>
                    <a:pt x="679" y="128"/>
                  </a:lnTo>
                  <a:lnTo>
                    <a:pt x="678" y="124"/>
                  </a:lnTo>
                  <a:lnTo>
                    <a:pt x="677" y="120"/>
                  </a:lnTo>
                  <a:lnTo>
                    <a:pt x="676" y="116"/>
                  </a:lnTo>
                  <a:lnTo>
                    <a:pt x="676" y="112"/>
                  </a:lnTo>
                  <a:lnTo>
                    <a:pt x="675" y="108"/>
                  </a:lnTo>
                  <a:lnTo>
                    <a:pt x="674" y="103"/>
                  </a:lnTo>
                  <a:lnTo>
                    <a:pt x="672" y="100"/>
                  </a:lnTo>
                  <a:lnTo>
                    <a:pt x="672" y="95"/>
                  </a:lnTo>
                  <a:lnTo>
                    <a:pt x="671" y="92"/>
                  </a:lnTo>
                  <a:lnTo>
                    <a:pt x="670" y="87"/>
                  </a:lnTo>
                  <a:lnTo>
                    <a:pt x="670" y="84"/>
                  </a:lnTo>
                  <a:lnTo>
                    <a:pt x="669" y="80"/>
                  </a:lnTo>
                  <a:lnTo>
                    <a:pt x="668" y="77"/>
                  </a:lnTo>
                  <a:lnTo>
                    <a:pt x="668" y="72"/>
                  </a:lnTo>
                  <a:lnTo>
                    <a:pt x="667" y="69"/>
                  </a:lnTo>
                  <a:lnTo>
                    <a:pt x="702" y="55"/>
                  </a:lnTo>
                  <a:lnTo>
                    <a:pt x="703" y="59"/>
                  </a:lnTo>
                  <a:lnTo>
                    <a:pt x="703" y="62"/>
                  </a:lnTo>
                  <a:lnTo>
                    <a:pt x="705" y="67"/>
                  </a:lnTo>
                  <a:lnTo>
                    <a:pt x="706" y="70"/>
                  </a:lnTo>
                  <a:lnTo>
                    <a:pt x="706" y="73"/>
                  </a:lnTo>
                  <a:lnTo>
                    <a:pt x="707" y="78"/>
                  </a:lnTo>
                  <a:lnTo>
                    <a:pt x="708" y="81"/>
                  </a:lnTo>
                  <a:lnTo>
                    <a:pt x="709" y="86"/>
                  </a:lnTo>
                  <a:lnTo>
                    <a:pt x="709" y="90"/>
                  </a:lnTo>
                  <a:lnTo>
                    <a:pt x="710" y="94"/>
                  </a:lnTo>
                  <a:lnTo>
                    <a:pt x="711" y="98"/>
                  </a:lnTo>
                  <a:lnTo>
                    <a:pt x="713" y="102"/>
                  </a:lnTo>
                  <a:lnTo>
                    <a:pt x="713" y="107"/>
                  </a:lnTo>
                  <a:lnTo>
                    <a:pt x="714" y="110"/>
                  </a:lnTo>
                  <a:lnTo>
                    <a:pt x="715" y="115"/>
                  </a:lnTo>
                  <a:lnTo>
                    <a:pt x="715" y="119"/>
                  </a:lnTo>
                  <a:lnTo>
                    <a:pt x="716" y="123"/>
                  </a:lnTo>
                  <a:lnTo>
                    <a:pt x="717" y="127"/>
                  </a:lnTo>
                  <a:lnTo>
                    <a:pt x="718" y="131"/>
                  </a:lnTo>
                  <a:lnTo>
                    <a:pt x="718" y="135"/>
                  </a:lnTo>
                  <a:lnTo>
                    <a:pt x="719" y="139"/>
                  </a:lnTo>
                  <a:lnTo>
                    <a:pt x="719" y="143"/>
                  </a:lnTo>
                  <a:lnTo>
                    <a:pt x="721" y="147"/>
                  </a:lnTo>
                  <a:lnTo>
                    <a:pt x="722" y="151"/>
                  </a:lnTo>
                  <a:lnTo>
                    <a:pt x="722" y="155"/>
                  </a:lnTo>
                  <a:lnTo>
                    <a:pt x="723" y="158"/>
                  </a:lnTo>
                  <a:lnTo>
                    <a:pt x="723" y="162"/>
                  </a:lnTo>
                  <a:lnTo>
                    <a:pt x="723" y="166"/>
                  </a:lnTo>
                  <a:lnTo>
                    <a:pt x="724" y="170"/>
                  </a:lnTo>
                  <a:lnTo>
                    <a:pt x="724" y="173"/>
                  </a:lnTo>
                  <a:lnTo>
                    <a:pt x="724" y="175"/>
                  </a:lnTo>
                  <a:lnTo>
                    <a:pt x="725" y="179"/>
                  </a:lnTo>
                  <a:lnTo>
                    <a:pt x="725" y="179"/>
                  </a:lnTo>
                  <a:lnTo>
                    <a:pt x="725" y="179"/>
                  </a:lnTo>
                  <a:close/>
                  <a:moveTo>
                    <a:pt x="592" y="252"/>
                  </a:moveTo>
                  <a:lnTo>
                    <a:pt x="614" y="231"/>
                  </a:lnTo>
                  <a:lnTo>
                    <a:pt x="614" y="231"/>
                  </a:lnTo>
                  <a:lnTo>
                    <a:pt x="623" y="231"/>
                  </a:lnTo>
                  <a:lnTo>
                    <a:pt x="630" y="231"/>
                  </a:lnTo>
                  <a:lnTo>
                    <a:pt x="638" y="231"/>
                  </a:lnTo>
                  <a:lnTo>
                    <a:pt x="645" y="230"/>
                  </a:lnTo>
                  <a:lnTo>
                    <a:pt x="651" y="230"/>
                  </a:lnTo>
                  <a:lnTo>
                    <a:pt x="656" y="229"/>
                  </a:lnTo>
                  <a:lnTo>
                    <a:pt x="662" y="229"/>
                  </a:lnTo>
                  <a:lnTo>
                    <a:pt x="667" y="228"/>
                  </a:lnTo>
                  <a:lnTo>
                    <a:pt x="670" y="227"/>
                  </a:lnTo>
                  <a:lnTo>
                    <a:pt x="674" y="227"/>
                  </a:lnTo>
                  <a:lnTo>
                    <a:pt x="676" y="226"/>
                  </a:lnTo>
                  <a:lnTo>
                    <a:pt x="678" y="225"/>
                  </a:lnTo>
                  <a:lnTo>
                    <a:pt x="679" y="225"/>
                  </a:lnTo>
                  <a:lnTo>
                    <a:pt x="679" y="225"/>
                  </a:lnTo>
                  <a:lnTo>
                    <a:pt x="681" y="223"/>
                  </a:lnTo>
                  <a:lnTo>
                    <a:pt x="681" y="223"/>
                  </a:lnTo>
                  <a:lnTo>
                    <a:pt x="682" y="223"/>
                  </a:lnTo>
                  <a:lnTo>
                    <a:pt x="682" y="222"/>
                  </a:lnTo>
                  <a:lnTo>
                    <a:pt x="683" y="221"/>
                  </a:lnTo>
                  <a:lnTo>
                    <a:pt x="684" y="220"/>
                  </a:lnTo>
                  <a:lnTo>
                    <a:pt x="685" y="219"/>
                  </a:lnTo>
                  <a:lnTo>
                    <a:pt x="686" y="217"/>
                  </a:lnTo>
                  <a:lnTo>
                    <a:pt x="686" y="215"/>
                  </a:lnTo>
                  <a:lnTo>
                    <a:pt x="687" y="213"/>
                  </a:lnTo>
                  <a:lnTo>
                    <a:pt x="689" y="211"/>
                  </a:lnTo>
                  <a:lnTo>
                    <a:pt x="689" y="208"/>
                  </a:lnTo>
                  <a:lnTo>
                    <a:pt x="689" y="206"/>
                  </a:lnTo>
                  <a:lnTo>
                    <a:pt x="689" y="203"/>
                  </a:lnTo>
                  <a:lnTo>
                    <a:pt x="690" y="200"/>
                  </a:lnTo>
                  <a:lnTo>
                    <a:pt x="690" y="198"/>
                  </a:lnTo>
                  <a:lnTo>
                    <a:pt x="689" y="195"/>
                  </a:lnTo>
                  <a:lnTo>
                    <a:pt x="689" y="192"/>
                  </a:lnTo>
                  <a:lnTo>
                    <a:pt x="725" y="179"/>
                  </a:lnTo>
                  <a:lnTo>
                    <a:pt x="725" y="182"/>
                  </a:lnTo>
                  <a:lnTo>
                    <a:pt x="725" y="184"/>
                  </a:lnTo>
                  <a:lnTo>
                    <a:pt x="725" y="188"/>
                  </a:lnTo>
                  <a:lnTo>
                    <a:pt x="725" y="191"/>
                  </a:lnTo>
                  <a:lnTo>
                    <a:pt x="725" y="194"/>
                  </a:lnTo>
                  <a:lnTo>
                    <a:pt x="724" y="197"/>
                  </a:lnTo>
                  <a:lnTo>
                    <a:pt x="724" y="199"/>
                  </a:lnTo>
                  <a:lnTo>
                    <a:pt x="723" y="203"/>
                  </a:lnTo>
                  <a:lnTo>
                    <a:pt x="722" y="206"/>
                  </a:lnTo>
                  <a:lnTo>
                    <a:pt x="721" y="208"/>
                  </a:lnTo>
                  <a:lnTo>
                    <a:pt x="719" y="212"/>
                  </a:lnTo>
                  <a:lnTo>
                    <a:pt x="717" y="214"/>
                  </a:lnTo>
                  <a:lnTo>
                    <a:pt x="715" y="218"/>
                  </a:lnTo>
                  <a:lnTo>
                    <a:pt x="711" y="221"/>
                  </a:lnTo>
                  <a:lnTo>
                    <a:pt x="708" y="225"/>
                  </a:lnTo>
                  <a:lnTo>
                    <a:pt x="703" y="228"/>
                  </a:lnTo>
                  <a:lnTo>
                    <a:pt x="698" y="231"/>
                  </a:lnTo>
                  <a:lnTo>
                    <a:pt x="692" y="235"/>
                  </a:lnTo>
                  <a:lnTo>
                    <a:pt x="686" y="237"/>
                  </a:lnTo>
                  <a:lnTo>
                    <a:pt x="681" y="241"/>
                  </a:lnTo>
                  <a:lnTo>
                    <a:pt x="674" y="243"/>
                  </a:lnTo>
                  <a:lnTo>
                    <a:pt x="668" y="244"/>
                  </a:lnTo>
                  <a:lnTo>
                    <a:pt x="661" y="246"/>
                  </a:lnTo>
                  <a:lnTo>
                    <a:pt x="654" y="247"/>
                  </a:lnTo>
                  <a:lnTo>
                    <a:pt x="647" y="249"/>
                  </a:lnTo>
                  <a:lnTo>
                    <a:pt x="640" y="250"/>
                  </a:lnTo>
                  <a:lnTo>
                    <a:pt x="634" y="251"/>
                  </a:lnTo>
                  <a:lnTo>
                    <a:pt x="626" y="251"/>
                  </a:lnTo>
                  <a:lnTo>
                    <a:pt x="619" y="252"/>
                  </a:lnTo>
                  <a:lnTo>
                    <a:pt x="610" y="252"/>
                  </a:lnTo>
                  <a:lnTo>
                    <a:pt x="602" y="252"/>
                  </a:lnTo>
                  <a:lnTo>
                    <a:pt x="592" y="252"/>
                  </a:lnTo>
                  <a:lnTo>
                    <a:pt x="592" y="252"/>
                  </a:lnTo>
                  <a:lnTo>
                    <a:pt x="592" y="252"/>
                  </a:lnTo>
                  <a:close/>
                  <a:moveTo>
                    <a:pt x="71" y="247"/>
                  </a:moveTo>
                  <a:lnTo>
                    <a:pt x="93" y="227"/>
                  </a:lnTo>
                  <a:lnTo>
                    <a:pt x="93" y="227"/>
                  </a:lnTo>
                  <a:lnTo>
                    <a:pt x="100" y="227"/>
                  </a:lnTo>
                  <a:lnTo>
                    <a:pt x="108" y="227"/>
                  </a:lnTo>
                  <a:lnTo>
                    <a:pt x="118" y="227"/>
                  </a:lnTo>
                  <a:lnTo>
                    <a:pt x="129" y="227"/>
                  </a:lnTo>
                  <a:lnTo>
                    <a:pt x="142" y="227"/>
                  </a:lnTo>
                  <a:lnTo>
                    <a:pt x="156" y="227"/>
                  </a:lnTo>
                  <a:lnTo>
                    <a:pt x="171" y="228"/>
                  </a:lnTo>
                  <a:lnTo>
                    <a:pt x="187" y="228"/>
                  </a:lnTo>
                  <a:lnTo>
                    <a:pt x="204" y="228"/>
                  </a:lnTo>
                  <a:lnTo>
                    <a:pt x="222" y="228"/>
                  </a:lnTo>
                  <a:lnTo>
                    <a:pt x="240" y="228"/>
                  </a:lnTo>
                  <a:lnTo>
                    <a:pt x="260" y="228"/>
                  </a:lnTo>
                  <a:lnTo>
                    <a:pt x="279" y="229"/>
                  </a:lnTo>
                  <a:lnTo>
                    <a:pt x="300" y="229"/>
                  </a:lnTo>
                  <a:lnTo>
                    <a:pt x="320" y="229"/>
                  </a:lnTo>
                  <a:lnTo>
                    <a:pt x="341" y="229"/>
                  </a:lnTo>
                  <a:lnTo>
                    <a:pt x="362" y="229"/>
                  </a:lnTo>
                  <a:lnTo>
                    <a:pt x="382" y="230"/>
                  </a:lnTo>
                  <a:lnTo>
                    <a:pt x="403" y="230"/>
                  </a:lnTo>
                  <a:lnTo>
                    <a:pt x="423" y="230"/>
                  </a:lnTo>
                  <a:lnTo>
                    <a:pt x="444" y="230"/>
                  </a:lnTo>
                  <a:lnTo>
                    <a:pt x="463" y="230"/>
                  </a:lnTo>
                  <a:lnTo>
                    <a:pt x="483" y="231"/>
                  </a:lnTo>
                  <a:lnTo>
                    <a:pt x="501" y="231"/>
                  </a:lnTo>
                  <a:lnTo>
                    <a:pt x="519" y="231"/>
                  </a:lnTo>
                  <a:lnTo>
                    <a:pt x="536" y="231"/>
                  </a:lnTo>
                  <a:lnTo>
                    <a:pt x="552" y="231"/>
                  </a:lnTo>
                  <a:lnTo>
                    <a:pt x="567" y="231"/>
                  </a:lnTo>
                  <a:lnTo>
                    <a:pt x="581" y="231"/>
                  </a:lnTo>
                  <a:lnTo>
                    <a:pt x="594" y="231"/>
                  </a:lnTo>
                  <a:lnTo>
                    <a:pt x="605" y="231"/>
                  </a:lnTo>
                  <a:lnTo>
                    <a:pt x="614" y="231"/>
                  </a:lnTo>
                  <a:lnTo>
                    <a:pt x="592" y="252"/>
                  </a:lnTo>
                  <a:lnTo>
                    <a:pt x="582" y="252"/>
                  </a:lnTo>
                  <a:lnTo>
                    <a:pt x="571" y="252"/>
                  </a:lnTo>
                  <a:lnTo>
                    <a:pt x="558" y="252"/>
                  </a:lnTo>
                  <a:lnTo>
                    <a:pt x="544" y="252"/>
                  </a:lnTo>
                  <a:lnTo>
                    <a:pt x="530" y="252"/>
                  </a:lnTo>
                  <a:lnTo>
                    <a:pt x="514" y="252"/>
                  </a:lnTo>
                  <a:lnTo>
                    <a:pt x="496" y="252"/>
                  </a:lnTo>
                  <a:lnTo>
                    <a:pt x="479" y="252"/>
                  </a:lnTo>
                  <a:lnTo>
                    <a:pt x="460" y="251"/>
                  </a:lnTo>
                  <a:lnTo>
                    <a:pt x="442" y="251"/>
                  </a:lnTo>
                  <a:lnTo>
                    <a:pt x="421" y="251"/>
                  </a:lnTo>
                  <a:lnTo>
                    <a:pt x="402" y="251"/>
                  </a:lnTo>
                  <a:lnTo>
                    <a:pt x="381" y="251"/>
                  </a:lnTo>
                  <a:lnTo>
                    <a:pt x="360" y="251"/>
                  </a:lnTo>
                  <a:lnTo>
                    <a:pt x="339" y="250"/>
                  </a:lnTo>
                  <a:lnTo>
                    <a:pt x="318" y="250"/>
                  </a:lnTo>
                  <a:lnTo>
                    <a:pt x="298" y="250"/>
                  </a:lnTo>
                  <a:lnTo>
                    <a:pt x="277" y="250"/>
                  </a:lnTo>
                  <a:lnTo>
                    <a:pt x="257" y="250"/>
                  </a:lnTo>
                  <a:lnTo>
                    <a:pt x="237" y="249"/>
                  </a:lnTo>
                  <a:lnTo>
                    <a:pt x="219" y="249"/>
                  </a:lnTo>
                  <a:lnTo>
                    <a:pt x="199" y="249"/>
                  </a:lnTo>
                  <a:lnTo>
                    <a:pt x="182" y="249"/>
                  </a:lnTo>
                  <a:lnTo>
                    <a:pt x="165" y="249"/>
                  </a:lnTo>
                  <a:lnTo>
                    <a:pt x="149" y="247"/>
                  </a:lnTo>
                  <a:lnTo>
                    <a:pt x="133" y="247"/>
                  </a:lnTo>
                  <a:lnTo>
                    <a:pt x="119" y="247"/>
                  </a:lnTo>
                  <a:lnTo>
                    <a:pt x="107" y="247"/>
                  </a:lnTo>
                  <a:lnTo>
                    <a:pt x="95" y="247"/>
                  </a:lnTo>
                  <a:lnTo>
                    <a:pt x="86" y="247"/>
                  </a:lnTo>
                  <a:lnTo>
                    <a:pt x="77" y="247"/>
                  </a:lnTo>
                  <a:lnTo>
                    <a:pt x="71" y="247"/>
                  </a:lnTo>
                  <a:lnTo>
                    <a:pt x="71" y="247"/>
                  </a:lnTo>
                  <a:lnTo>
                    <a:pt x="71" y="247"/>
                  </a:lnTo>
                  <a:close/>
                  <a:moveTo>
                    <a:pt x="3" y="157"/>
                  </a:moveTo>
                  <a:lnTo>
                    <a:pt x="38" y="146"/>
                  </a:lnTo>
                  <a:lnTo>
                    <a:pt x="38" y="146"/>
                  </a:lnTo>
                  <a:lnTo>
                    <a:pt x="38" y="150"/>
                  </a:lnTo>
                  <a:lnTo>
                    <a:pt x="37" y="155"/>
                  </a:lnTo>
                  <a:lnTo>
                    <a:pt x="37" y="159"/>
                  </a:lnTo>
                  <a:lnTo>
                    <a:pt x="36" y="164"/>
                  </a:lnTo>
                  <a:lnTo>
                    <a:pt x="36" y="168"/>
                  </a:lnTo>
                  <a:lnTo>
                    <a:pt x="36" y="173"/>
                  </a:lnTo>
                  <a:lnTo>
                    <a:pt x="36" y="176"/>
                  </a:lnTo>
                  <a:lnTo>
                    <a:pt x="36" y="181"/>
                  </a:lnTo>
                  <a:lnTo>
                    <a:pt x="37" y="184"/>
                  </a:lnTo>
                  <a:lnTo>
                    <a:pt x="37" y="188"/>
                  </a:lnTo>
                  <a:lnTo>
                    <a:pt x="37" y="191"/>
                  </a:lnTo>
                  <a:lnTo>
                    <a:pt x="38" y="195"/>
                  </a:lnTo>
                  <a:lnTo>
                    <a:pt x="39" y="198"/>
                  </a:lnTo>
                  <a:lnTo>
                    <a:pt x="40" y="200"/>
                  </a:lnTo>
                  <a:lnTo>
                    <a:pt x="41" y="204"/>
                  </a:lnTo>
                  <a:lnTo>
                    <a:pt x="43" y="206"/>
                  </a:lnTo>
                  <a:lnTo>
                    <a:pt x="45" y="208"/>
                  </a:lnTo>
                  <a:lnTo>
                    <a:pt x="46" y="211"/>
                  </a:lnTo>
                  <a:lnTo>
                    <a:pt x="48" y="213"/>
                  </a:lnTo>
                  <a:lnTo>
                    <a:pt x="51" y="215"/>
                  </a:lnTo>
                  <a:lnTo>
                    <a:pt x="53" y="218"/>
                  </a:lnTo>
                  <a:lnTo>
                    <a:pt x="55" y="219"/>
                  </a:lnTo>
                  <a:lnTo>
                    <a:pt x="57" y="220"/>
                  </a:lnTo>
                  <a:lnTo>
                    <a:pt x="61" y="222"/>
                  </a:lnTo>
                  <a:lnTo>
                    <a:pt x="64" y="223"/>
                  </a:lnTo>
                  <a:lnTo>
                    <a:pt x="68" y="225"/>
                  </a:lnTo>
                  <a:lnTo>
                    <a:pt x="71" y="225"/>
                  </a:lnTo>
                  <a:lnTo>
                    <a:pt x="75" y="226"/>
                  </a:lnTo>
                  <a:lnTo>
                    <a:pt x="79" y="226"/>
                  </a:lnTo>
                  <a:lnTo>
                    <a:pt x="84" y="227"/>
                  </a:lnTo>
                  <a:lnTo>
                    <a:pt x="88" y="227"/>
                  </a:lnTo>
                  <a:lnTo>
                    <a:pt x="93" y="227"/>
                  </a:lnTo>
                  <a:lnTo>
                    <a:pt x="71" y="247"/>
                  </a:lnTo>
                  <a:lnTo>
                    <a:pt x="64" y="247"/>
                  </a:lnTo>
                  <a:lnTo>
                    <a:pt x="59" y="247"/>
                  </a:lnTo>
                  <a:lnTo>
                    <a:pt x="53" y="246"/>
                  </a:lnTo>
                  <a:lnTo>
                    <a:pt x="48" y="246"/>
                  </a:lnTo>
                  <a:lnTo>
                    <a:pt x="43" y="245"/>
                  </a:lnTo>
                  <a:lnTo>
                    <a:pt x="38" y="244"/>
                  </a:lnTo>
                  <a:lnTo>
                    <a:pt x="33" y="243"/>
                  </a:lnTo>
                  <a:lnTo>
                    <a:pt x="30" y="241"/>
                  </a:lnTo>
                  <a:lnTo>
                    <a:pt x="27" y="239"/>
                  </a:lnTo>
                  <a:lnTo>
                    <a:pt x="23" y="237"/>
                  </a:lnTo>
                  <a:lnTo>
                    <a:pt x="20" y="235"/>
                  </a:lnTo>
                  <a:lnTo>
                    <a:pt x="16" y="233"/>
                  </a:lnTo>
                  <a:lnTo>
                    <a:pt x="14" y="230"/>
                  </a:lnTo>
                  <a:lnTo>
                    <a:pt x="12" y="228"/>
                  </a:lnTo>
                  <a:lnTo>
                    <a:pt x="9" y="226"/>
                  </a:lnTo>
                  <a:lnTo>
                    <a:pt x="8" y="222"/>
                  </a:lnTo>
                  <a:lnTo>
                    <a:pt x="6" y="219"/>
                  </a:lnTo>
                  <a:lnTo>
                    <a:pt x="5" y="217"/>
                  </a:lnTo>
                  <a:lnTo>
                    <a:pt x="4" y="213"/>
                  </a:lnTo>
                  <a:lnTo>
                    <a:pt x="3" y="210"/>
                  </a:lnTo>
                  <a:lnTo>
                    <a:pt x="1" y="205"/>
                  </a:lnTo>
                  <a:lnTo>
                    <a:pt x="1" y="202"/>
                  </a:lnTo>
                  <a:lnTo>
                    <a:pt x="0" y="198"/>
                  </a:lnTo>
                  <a:lnTo>
                    <a:pt x="0" y="194"/>
                  </a:lnTo>
                  <a:lnTo>
                    <a:pt x="0" y="189"/>
                  </a:lnTo>
                  <a:lnTo>
                    <a:pt x="0" y="186"/>
                  </a:lnTo>
                  <a:lnTo>
                    <a:pt x="0" y="181"/>
                  </a:lnTo>
                  <a:lnTo>
                    <a:pt x="0" y="176"/>
                  </a:lnTo>
                  <a:lnTo>
                    <a:pt x="0" y="172"/>
                  </a:lnTo>
                  <a:lnTo>
                    <a:pt x="1" y="167"/>
                  </a:lnTo>
                  <a:lnTo>
                    <a:pt x="1" y="162"/>
                  </a:lnTo>
                  <a:lnTo>
                    <a:pt x="3" y="157"/>
                  </a:lnTo>
                  <a:lnTo>
                    <a:pt x="3" y="157"/>
                  </a:lnTo>
                  <a:lnTo>
                    <a:pt x="3" y="157"/>
                  </a:lnTo>
                  <a:close/>
                  <a:moveTo>
                    <a:pt x="24" y="60"/>
                  </a:moveTo>
                  <a:lnTo>
                    <a:pt x="60" y="49"/>
                  </a:lnTo>
                  <a:lnTo>
                    <a:pt x="60" y="49"/>
                  </a:lnTo>
                  <a:lnTo>
                    <a:pt x="60" y="53"/>
                  </a:lnTo>
                  <a:lnTo>
                    <a:pt x="59" y="55"/>
                  </a:lnTo>
                  <a:lnTo>
                    <a:pt x="59" y="59"/>
                  </a:lnTo>
                  <a:lnTo>
                    <a:pt x="57" y="61"/>
                  </a:lnTo>
                  <a:lnTo>
                    <a:pt x="56" y="63"/>
                  </a:lnTo>
                  <a:lnTo>
                    <a:pt x="56" y="65"/>
                  </a:lnTo>
                  <a:lnTo>
                    <a:pt x="55" y="68"/>
                  </a:lnTo>
                  <a:lnTo>
                    <a:pt x="55" y="71"/>
                  </a:lnTo>
                  <a:lnTo>
                    <a:pt x="54" y="73"/>
                  </a:lnTo>
                  <a:lnTo>
                    <a:pt x="53" y="76"/>
                  </a:lnTo>
                  <a:lnTo>
                    <a:pt x="53" y="78"/>
                  </a:lnTo>
                  <a:lnTo>
                    <a:pt x="52" y="80"/>
                  </a:lnTo>
                  <a:lnTo>
                    <a:pt x="52" y="83"/>
                  </a:lnTo>
                  <a:lnTo>
                    <a:pt x="51" y="85"/>
                  </a:lnTo>
                  <a:lnTo>
                    <a:pt x="49" y="87"/>
                  </a:lnTo>
                  <a:lnTo>
                    <a:pt x="49" y="90"/>
                  </a:lnTo>
                  <a:lnTo>
                    <a:pt x="48" y="92"/>
                  </a:lnTo>
                  <a:lnTo>
                    <a:pt x="48" y="94"/>
                  </a:lnTo>
                  <a:lnTo>
                    <a:pt x="47" y="98"/>
                  </a:lnTo>
                  <a:lnTo>
                    <a:pt x="46" y="100"/>
                  </a:lnTo>
                  <a:lnTo>
                    <a:pt x="46" y="103"/>
                  </a:lnTo>
                  <a:lnTo>
                    <a:pt x="45" y="106"/>
                  </a:lnTo>
                  <a:lnTo>
                    <a:pt x="45" y="109"/>
                  </a:lnTo>
                  <a:lnTo>
                    <a:pt x="44" y="112"/>
                  </a:lnTo>
                  <a:lnTo>
                    <a:pt x="43" y="116"/>
                  </a:lnTo>
                  <a:lnTo>
                    <a:pt x="43" y="119"/>
                  </a:lnTo>
                  <a:lnTo>
                    <a:pt x="41" y="123"/>
                  </a:lnTo>
                  <a:lnTo>
                    <a:pt x="41" y="127"/>
                  </a:lnTo>
                  <a:lnTo>
                    <a:pt x="40" y="131"/>
                  </a:lnTo>
                  <a:lnTo>
                    <a:pt x="39" y="135"/>
                  </a:lnTo>
                  <a:lnTo>
                    <a:pt x="39" y="140"/>
                  </a:lnTo>
                  <a:lnTo>
                    <a:pt x="38" y="146"/>
                  </a:lnTo>
                  <a:lnTo>
                    <a:pt x="3" y="157"/>
                  </a:lnTo>
                  <a:lnTo>
                    <a:pt x="4" y="151"/>
                  </a:lnTo>
                  <a:lnTo>
                    <a:pt x="4" y="147"/>
                  </a:lnTo>
                  <a:lnTo>
                    <a:pt x="5" y="142"/>
                  </a:lnTo>
                  <a:lnTo>
                    <a:pt x="5" y="139"/>
                  </a:lnTo>
                  <a:lnTo>
                    <a:pt x="6" y="134"/>
                  </a:lnTo>
                  <a:lnTo>
                    <a:pt x="7" y="131"/>
                  </a:lnTo>
                  <a:lnTo>
                    <a:pt x="7" y="126"/>
                  </a:lnTo>
                  <a:lnTo>
                    <a:pt x="8" y="123"/>
                  </a:lnTo>
                  <a:lnTo>
                    <a:pt x="8" y="119"/>
                  </a:lnTo>
                  <a:lnTo>
                    <a:pt x="9" y="117"/>
                  </a:lnTo>
                  <a:lnTo>
                    <a:pt x="11" y="114"/>
                  </a:lnTo>
                  <a:lnTo>
                    <a:pt x="11" y="110"/>
                  </a:lnTo>
                  <a:lnTo>
                    <a:pt x="12" y="108"/>
                  </a:lnTo>
                  <a:lnTo>
                    <a:pt x="12" y="106"/>
                  </a:lnTo>
                  <a:lnTo>
                    <a:pt x="13" y="102"/>
                  </a:lnTo>
                  <a:lnTo>
                    <a:pt x="14" y="100"/>
                  </a:lnTo>
                  <a:lnTo>
                    <a:pt x="14" y="98"/>
                  </a:lnTo>
                  <a:lnTo>
                    <a:pt x="15" y="95"/>
                  </a:lnTo>
                  <a:lnTo>
                    <a:pt x="16" y="93"/>
                  </a:lnTo>
                  <a:lnTo>
                    <a:pt x="16" y="91"/>
                  </a:lnTo>
                  <a:lnTo>
                    <a:pt x="17" y="88"/>
                  </a:lnTo>
                  <a:lnTo>
                    <a:pt x="17" y="86"/>
                  </a:lnTo>
                  <a:lnTo>
                    <a:pt x="19" y="83"/>
                  </a:lnTo>
                  <a:lnTo>
                    <a:pt x="20" y="80"/>
                  </a:lnTo>
                  <a:lnTo>
                    <a:pt x="20" y="78"/>
                  </a:lnTo>
                  <a:lnTo>
                    <a:pt x="21" y="76"/>
                  </a:lnTo>
                  <a:lnTo>
                    <a:pt x="21" y="73"/>
                  </a:lnTo>
                  <a:lnTo>
                    <a:pt x="22" y="71"/>
                  </a:lnTo>
                  <a:lnTo>
                    <a:pt x="23" y="69"/>
                  </a:lnTo>
                  <a:lnTo>
                    <a:pt x="23" y="65"/>
                  </a:lnTo>
                  <a:lnTo>
                    <a:pt x="24" y="63"/>
                  </a:lnTo>
                  <a:lnTo>
                    <a:pt x="24" y="60"/>
                  </a:lnTo>
                  <a:lnTo>
                    <a:pt x="24" y="60"/>
                  </a:lnTo>
                  <a:lnTo>
                    <a:pt x="24" y="60"/>
                  </a:lnTo>
                  <a:close/>
                  <a:moveTo>
                    <a:pt x="115" y="8"/>
                  </a:moveTo>
                  <a:lnTo>
                    <a:pt x="94" y="28"/>
                  </a:lnTo>
                  <a:lnTo>
                    <a:pt x="94" y="28"/>
                  </a:lnTo>
                  <a:lnTo>
                    <a:pt x="89" y="29"/>
                  </a:lnTo>
                  <a:lnTo>
                    <a:pt x="86" y="29"/>
                  </a:lnTo>
                  <a:lnTo>
                    <a:pt x="83" y="29"/>
                  </a:lnTo>
                  <a:lnTo>
                    <a:pt x="79" y="29"/>
                  </a:lnTo>
                  <a:lnTo>
                    <a:pt x="77" y="29"/>
                  </a:lnTo>
                  <a:lnTo>
                    <a:pt x="73" y="30"/>
                  </a:lnTo>
                  <a:lnTo>
                    <a:pt x="71" y="30"/>
                  </a:lnTo>
                  <a:lnTo>
                    <a:pt x="69" y="30"/>
                  </a:lnTo>
                  <a:lnTo>
                    <a:pt x="68" y="30"/>
                  </a:lnTo>
                  <a:lnTo>
                    <a:pt x="65" y="31"/>
                  </a:lnTo>
                  <a:lnTo>
                    <a:pt x="65" y="31"/>
                  </a:lnTo>
                  <a:lnTo>
                    <a:pt x="64" y="31"/>
                  </a:lnTo>
                  <a:lnTo>
                    <a:pt x="64" y="31"/>
                  </a:lnTo>
                  <a:lnTo>
                    <a:pt x="65" y="31"/>
                  </a:lnTo>
                  <a:lnTo>
                    <a:pt x="65" y="30"/>
                  </a:lnTo>
                  <a:lnTo>
                    <a:pt x="67" y="30"/>
                  </a:lnTo>
                  <a:lnTo>
                    <a:pt x="68" y="29"/>
                  </a:lnTo>
                  <a:lnTo>
                    <a:pt x="68" y="29"/>
                  </a:lnTo>
                  <a:lnTo>
                    <a:pt x="69" y="29"/>
                  </a:lnTo>
                  <a:lnTo>
                    <a:pt x="69" y="29"/>
                  </a:lnTo>
                  <a:lnTo>
                    <a:pt x="68" y="29"/>
                  </a:lnTo>
                  <a:lnTo>
                    <a:pt x="68" y="30"/>
                  </a:lnTo>
                  <a:lnTo>
                    <a:pt x="67" y="31"/>
                  </a:lnTo>
                  <a:lnTo>
                    <a:pt x="67" y="32"/>
                  </a:lnTo>
                  <a:lnTo>
                    <a:pt x="65" y="33"/>
                  </a:lnTo>
                  <a:lnTo>
                    <a:pt x="64" y="36"/>
                  </a:lnTo>
                  <a:lnTo>
                    <a:pt x="64" y="37"/>
                  </a:lnTo>
                  <a:lnTo>
                    <a:pt x="63" y="39"/>
                  </a:lnTo>
                  <a:lnTo>
                    <a:pt x="62" y="41"/>
                  </a:lnTo>
                  <a:lnTo>
                    <a:pt x="62" y="44"/>
                  </a:lnTo>
                  <a:lnTo>
                    <a:pt x="61" y="47"/>
                  </a:lnTo>
                  <a:lnTo>
                    <a:pt x="60" y="49"/>
                  </a:lnTo>
                  <a:lnTo>
                    <a:pt x="24" y="60"/>
                  </a:lnTo>
                  <a:lnTo>
                    <a:pt x="25" y="57"/>
                  </a:lnTo>
                  <a:lnTo>
                    <a:pt x="27" y="54"/>
                  </a:lnTo>
                  <a:lnTo>
                    <a:pt x="27" y="52"/>
                  </a:lnTo>
                  <a:lnTo>
                    <a:pt x="28" y="49"/>
                  </a:lnTo>
                  <a:lnTo>
                    <a:pt x="29" y="46"/>
                  </a:lnTo>
                  <a:lnTo>
                    <a:pt x="30" y="44"/>
                  </a:lnTo>
                  <a:lnTo>
                    <a:pt x="31" y="41"/>
                  </a:lnTo>
                  <a:lnTo>
                    <a:pt x="32" y="39"/>
                  </a:lnTo>
                  <a:lnTo>
                    <a:pt x="33" y="37"/>
                  </a:lnTo>
                  <a:lnTo>
                    <a:pt x="35" y="35"/>
                  </a:lnTo>
                  <a:lnTo>
                    <a:pt x="37" y="32"/>
                  </a:lnTo>
                  <a:lnTo>
                    <a:pt x="39" y="30"/>
                  </a:lnTo>
                  <a:lnTo>
                    <a:pt x="41" y="28"/>
                  </a:lnTo>
                  <a:lnTo>
                    <a:pt x="44" y="25"/>
                  </a:lnTo>
                  <a:lnTo>
                    <a:pt x="48" y="23"/>
                  </a:lnTo>
                  <a:lnTo>
                    <a:pt x="52" y="21"/>
                  </a:lnTo>
                  <a:lnTo>
                    <a:pt x="56" y="19"/>
                  </a:lnTo>
                  <a:lnTo>
                    <a:pt x="61" y="16"/>
                  </a:lnTo>
                  <a:lnTo>
                    <a:pt x="65" y="15"/>
                  </a:lnTo>
                  <a:lnTo>
                    <a:pt x="70" y="13"/>
                  </a:lnTo>
                  <a:lnTo>
                    <a:pt x="73" y="12"/>
                  </a:lnTo>
                  <a:lnTo>
                    <a:pt x="77" y="12"/>
                  </a:lnTo>
                  <a:lnTo>
                    <a:pt x="80" y="11"/>
                  </a:lnTo>
                  <a:lnTo>
                    <a:pt x="84" y="11"/>
                  </a:lnTo>
                  <a:lnTo>
                    <a:pt x="87" y="9"/>
                  </a:lnTo>
                  <a:lnTo>
                    <a:pt x="92" y="9"/>
                  </a:lnTo>
                  <a:lnTo>
                    <a:pt x="95" y="9"/>
                  </a:lnTo>
                  <a:lnTo>
                    <a:pt x="99" y="8"/>
                  </a:lnTo>
                  <a:lnTo>
                    <a:pt x="102" y="8"/>
                  </a:lnTo>
                  <a:lnTo>
                    <a:pt x="105" y="8"/>
                  </a:lnTo>
                  <a:lnTo>
                    <a:pt x="110" y="8"/>
                  </a:lnTo>
                  <a:lnTo>
                    <a:pt x="115" y="8"/>
                  </a:lnTo>
                  <a:lnTo>
                    <a:pt x="1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126"/>
            <p:cNvSpPr>
              <a:spLocks noEditPoints="1"/>
            </p:cNvSpPr>
            <p:nvPr/>
          </p:nvSpPr>
          <p:spPr bwMode="auto">
            <a:xfrm>
              <a:off x="7607300" y="5175250"/>
              <a:ext cx="3001963" cy="5191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1" h="327">
                  <a:moveTo>
                    <a:pt x="107" y="86"/>
                  </a:moveTo>
                  <a:lnTo>
                    <a:pt x="74" y="92"/>
                  </a:lnTo>
                  <a:lnTo>
                    <a:pt x="74" y="92"/>
                  </a:lnTo>
                  <a:lnTo>
                    <a:pt x="76" y="89"/>
                  </a:lnTo>
                  <a:lnTo>
                    <a:pt x="78" y="85"/>
                  </a:lnTo>
                  <a:lnTo>
                    <a:pt x="80" y="82"/>
                  </a:lnTo>
                  <a:lnTo>
                    <a:pt x="83" y="78"/>
                  </a:lnTo>
                  <a:lnTo>
                    <a:pt x="84" y="75"/>
                  </a:lnTo>
                  <a:lnTo>
                    <a:pt x="86" y="71"/>
                  </a:lnTo>
                  <a:lnTo>
                    <a:pt x="88" y="69"/>
                  </a:lnTo>
                  <a:lnTo>
                    <a:pt x="91" y="66"/>
                  </a:lnTo>
                  <a:lnTo>
                    <a:pt x="93" y="62"/>
                  </a:lnTo>
                  <a:lnTo>
                    <a:pt x="94" y="60"/>
                  </a:lnTo>
                  <a:lnTo>
                    <a:pt x="96" y="56"/>
                  </a:lnTo>
                  <a:lnTo>
                    <a:pt x="99" y="54"/>
                  </a:lnTo>
                  <a:lnTo>
                    <a:pt x="101" y="51"/>
                  </a:lnTo>
                  <a:lnTo>
                    <a:pt x="103" y="48"/>
                  </a:lnTo>
                  <a:lnTo>
                    <a:pt x="107" y="46"/>
                  </a:lnTo>
                  <a:lnTo>
                    <a:pt x="109" y="43"/>
                  </a:lnTo>
                  <a:lnTo>
                    <a:pt x="113" y="40"/>
                  </a:lnTo>
                  <a:lnTo>
                    <a:pt x="116" y="38"/>
                  </a:lnTo>
                  <a:lnTo>
                    <a:pt x="119" y="35"/>
                  </a:lnTo>
                  <a:lnTo>
                    <a:pt x="123" y="32"/>
                  </a:lnTo>
                  <a:lnTo>
                    <a:pt x="127" y="29"/>
                  </a:lnTo>
                  <a:lnTo>
                    <a:pt x="132" y="27"/>
                  </a:lnTo>
                  <a:lnTo>
                    <a:pt x="138" y="24"/>
                  </a:lnTo>
                  <a:lnTo>
                    <a:pt x="142" y="22"/>
                  </a:lnTo>
                  <a:lnTo>
                    <a:pt x="148" y="21"/>
                  </a:lnTo>
                  <a:lnTo>
                    <a:pt x="153" y="19"/>
                  </a:lnTo>
                  <a:lnTo>
                    <a:pt x="158" y="18"/>
                  </a:lnTo>
                  <a:lnTo>
                    <a:pt x="163" y="16"/>
                  </a:lnTo>
                  <a:lnTo>
                    <a:pt x="169" y="15"/>
                  </a:lnTo>
                  <a:lnTo>
                    <a:pt x="173" y="15"/>
                  </a:lnTo>
                  <a:lnTo>
                    <a:pt x="178" y="15"/>
                  </a:lnTo>
                  <a:lnTo>
                    <a:pt x="183" y="14"/>
                  </a:lnTo>
                  <a:lnTo>
                    <a:pt x="163" y="35"/>
                  </a:lnTo>
                  <a:lnTo>
                    <a:pt x="159" y="35"/>
                  </a:lnTo>
                  <a:lnTo>
                    <a:pt x="156" y="36"/>
                  </a:lnTo>
                  <a:lnTo>
                    <a:pt x="153" y="36"/>
                  </a:lnTo>
                  <a:lnTo>
                    <a:pt x="150" y="36"/>
                  </a:lnTo>
                  <a:lnTo>
                    <a:pt x="149" y="37"/>
                  </a:lnTo>
                  <a:lnTo>
                    <a:pt x="147" y="37"/>
                  </a:lnTo>
                  <a:lnTo>
                    <a:pt x="146" y="37"/>
                  </a:lnTo>
                  <a:lnTo>
                    <a:pt x="145" y="38"/>
                  </a:lnTo>
                  <a:lnTo>
                    <a:pt x="145" y="38"/>
                  </a:lnTo>
                  <a:lnTo>
                    <a:pt x="143" y="38"/>
                  </a:lnTo>
                  <a:lnTo>
                    <a:pt x="143" y="38"/>
                  </a:lnTo>
                  <a:lnTo>
                    <a:pt x="142" y="39"/>
                  </a:lnTo>
                  <a:lnTo>
                    <a:pt x="141" y="39"/>
                  </a:lnTo>
                  <a:lnTo>
                    <a:pt x="140" y="40"/>
                  </a:lnTo>
                  <a:lnTo>
                    <a:pt x="139" y="42"/>
                  </a:lnTo>
                  <a:lnTo>
                    <a:pt x="138" y="43"/>
                  </a:lnTo>
                  <a:lnTo>
                    <a:pt x="137" y="44"/>
                  </a:lnTo>
                  <a:lnTo>
                    <a:pt x="134" y="46"/>
                  </a:lnTo>
                  <a:lnTo>
                    <a:pt x="133" y="48"/>
                  </a:lnTo>
                  <a:lnTo>
                    <a:pt x="131" y="50"/>
                  </a:lnTo>
                  <a:lnTo>
                    <a:pt x="130" y="52"/>
                  </a:lnTo>
                  <a:lnTo>
                    <a:pt x="127" y="54"/>
                  </a:lnTo>
                  <a:lnTo>
                    <a:pt x="125" y="58"/>
                  </a:lnTo>
                  <a:lnTo>
                    <a:pt x="124" y="60"/>
                  </a:lnTo>
                  <a:lnTo>
                    <a:pt x="122" y="63"/>
                  </a:lnTo>
                  <a:lnTo>
                    <a:pt x="119" y="66"/>
                  </a:lnTo>
                  <a:lnTo>
                    <a:pt x="118" y="69"/>
                  </a:lnTo>
                  <a:lnTo>
                    <a:pt x="116" y="73"/>
                  </a:lnTo>
                  <a:lnTo>
                    <a:pt x="114" y="76"/>
                  </a:lnTo>
                  <a:lnTo>
                    <a:pt x="111" y="79"/>
                  </a:lnTo>
                  <a:lnTo>
                    <a:pt x="109" y="83"/>
                  </a:lnTo>
                  <a:lnTo>
                    <a:pt x="107" y="86"/>
                  </a:lnTo>
                  <a:lnTo>
                    <a:pt x="107" y="86"/>
                  </a:lnTo>
                  <a:lnTo>
                    <a:pt x="107" y="86"/>
                  </a:lnTo>
                  <a:close/>
                  <a:moveTo>
                    <a:pt x="39" y="253"/>
                  </a:moveTo>
                  <a:lnTo>
                    <a:pt x="5" y="262"/>
                  </a:lnTo>
                  <a:lnTo>
                    <a:pt x="5" y="262"/>
                  </a:lnTo>
                  <a:lnTo>
                    <a:pt x="6" y="259"/>
                  </a:lnTo>
                  <a:lnTo>
                    <a:pt x="7" y="256"/>
                  </a:lnTo>
                  <a:lnTo>
                    <a:pt x="8" y="251"/>
                  </a:lnTo>
                  <a:lnTo>
                    <a:pt x="11" y="246"/>
                  </a:lnTo>
                  <a:lnTo>
                    <a:pt x="12" y="242"/>
                  </a:lnTo>
                  <a:lnTo>
                    <a:pt x="14" y="237"/>
                  </a:lnTo>
                  <a:lnTo>
                    <a:pt x="15" y="233"/>
                  </a:lnTo>
                  <a:lnTo>
                    <a:pt x="18" y="227"/>
                  </a:lnTo>
                  <a:lnTo>
                    <a:pt x="20" y="221"/>
                  </a:lnTo>
                  <a:lnTo>
                    <a:pt x="21" y="216"/>
                  </a:lnTo>
                  <a:lnTo>
                    <a:pt x="23" y="210"/>
                  </a:lnTo>
                  <a:lnTo>
                    <a:pt x="26" y="204"/>
                  </a:lnTo>
                  <a:lnTo>
                    <a:pt x="28" y="198"/>
                  </a:lnTo>
                  <a:lnTo>
                    <a:pt x="30" y="191"/>
                  </a:lnTo>
                  <a:lnTo>
                    <a:pt x="32" y="186"/>
                  </a:lnTo>
                  <a:lnTo>
                    <a:pt x="35" y="180"/>
                  </a:lnTo>
                  <a:lnTo>
                    <a:pt x="37" y="173"/>
                  </a:lnTo>
                  <a:lnTo>
                    <a:pt x="39" y="167"/>
                  </a:lnTo>
                  <a:lnTo>
                    <a:pt x="42" y="162"/>
                  </a:lnTo>
                  <a:lnTo>
                    <a:pt x="44" y="155"/>
                  </a:lnTo>
                  <a:lnTo>
                    <a:pt x="46" y="149"/>
                  </a:lnTo>
                  <a:lnTo>
                    <a:pt x="48" y="143"/>
                  </a:lnTo>
                  <a:lnTo>
                    <a:pt x="51" y="138"/>
                  </a:lnTo>
                  <a:lnTo>
                    <a:pt x="53" y="132"/>
                  </a:lnTo>
                  <a:lnTo>
                    <a:pt x="56" y="126"/>
                  </a:lnTo>
                  <a:lnTo>
                    <a:pt x="59" y="121"/>
                  </a:lnTo>
                  <a:lnTo>
                    <a:pt x="61" y="116"/>
                  </a:lnTo>
                  <a:lnTo>
                    <a:pt x="63" y="110"/>
                  </a:lnTo>
                  <a:lnTo>
                    <a:pt x="66" y="106"/>
                  </a:lnTo>
                  <a:lnTo>
                    <a:pt x="68" y="101"/>
                  </a:lnTo>
                  <a:lnTo>
                    <a:pt x="71" y="97"/>
                  </a:lnTo>
                  <a:lnTo>
                    <a:pt x="74" y="92"/>
                  </a:lnTo>
                  <a:lnTo>
                    <a:pt x="107" y="86"/>
                  </a:lnTo>
                  <a:lnTo>
                    <a:pt x="104" y="90"/>
                  </a:lnTo>
                  <a:lnTo>
                    <a:pt x="102" y="93"/>
                  </a:lnTo>
                  <a:lnTo>
                    <a:pt x="100" y="98"/>
                  </a:lnTo>
                  <a:lnTo>
                    <a:pt x="98" y="102"/>
                  </a:lnTo>
                  <a:lnTo>
                    <a:pt x="95" y="107"/>
                  </a:lnTo>
                  <a:lnTo>
                    <a:pt x="93" y="113"/>
                  </a:lnTo>
                  <a:lnTo>
                    <a:pt x="91" y="117"/>
                  </a:lnTo>
                  <a:lnTo>
                    <a:pt x="88" y="123"/>
                  </a:lnTo>
                  <a:lnTo>
                    <a:pt x="86" y="129"/>
                  </a:lnTo>
                  <a:lnTo>
                    <a:pt x="84" y="134"/>
                  </a:lnTo>
                  <a:lnTo>
                    <a:pt x="82" y="140"/>
                  </a:lnTo>
                  <a:lnTo>
                    <a:pt x="79" y="146"/>
                  </a:lnTo>
                  <a:lnTo>
                    <a:pt x="77" y="151"/>
                  </a:lnTo>
                  <a:lnTo>
                    <a:pt x="75" y="158"/>
                  </a:lnTo>
                  <a:lnTo>
                    <a:pt x="72" y="164"/>
                  </a:lnTo>
                  <a:lnTo>
                    <a:pt x="70" y="170"/>
                  </a:lnTo>
                  <a:lnTo>
                    <a:pt x="68" y="177"/>
                  </a:lnTo>
                  <a:lnTo>
                    <a:pt x="66" y="182"/>
                  </a:lnTo>
                  <a:lnTo>
                    <a:pt x="63" y="188"/>
                  </a:lnTo>
                  <a:lnTo>
                    <a:pt x="61" y="195"/>
                  </a:lnTo>
                  <a:lnTo>
                    <a:pt x="59" y="201"/>
                  </a:lnTo>
                  <a:lnTo>
                    <a:pt x="56" y="206"/>
                  </a:lnTo>
                  <a:lnTo>
                    <a:pt x="54" y="212"/>
                  </a:lnTo>
                  <a:lnTo>
                    <a:pt x="53" y="218"/>
                  </a:lnTo>
                  <a:lnTo>
                    <a:pt x="51" y="222"/>
                  </a:lnTo>
                  <a:lnTo>
                    <a:pt x="50" y="228"/>
                  </a:lnTo>
                  <a:lnTo>
                    <a:pt x="47" y="233"/>
                  </a:lnTo>
                  <a:lnTo>
                    <a:pt x="46" y="237"/>
                  </a:lnTo>
                  <a:lnTo>
                    <a:pt x="44" y="242"/>
                  </a:lnTo>
                  <a:lnTo>
                    <a:pt x="43" y="246"/>
                  </a:lnTo>
                  <a:lnTo>
                    <a:pt x="40" y="250"/>
                  </a:lnTo>
                  <a:lnTo>
                    <a:pt x="39" y="253"/>
                  </a:lnTo>
                  <a:lnTo>
                    <a:pt x="39" y="253"/>
                  </a:lnTo>
                  <a:lnTo>
                    <a:pt x="39" y="253"/>
                  </a:lnTo>
                  <a:close/>
                  <a:moveTo>
                    <a:pt x="138" y="294"/>
                  </a:moveTo>
                  <a:lnTo>
                    <a:pt x="115" y="315"/>
                  </a:lnTo>
                  <a:lnTo>
                    <a:pt x="115" y="315"/>
                  </a:lnTo>
                  <a:lnTo>
                    <a:pt x="107" y="315"/>
                  </a:lnTo>
                  <a:lnTo>
                    <a:pt x="98" y="315"/>
                  </a:lnTo>
                  <a:lnTo>
                    <a:pt x="90" y="315"/>
                  </a:lnTo>
                  <a:lnTo>
                    <a:pt x="83" y="314"/>
                  </a:lnTo>
                  <a:lnTo>
                    <a:pt x="75" y="314"/>
                  </a:lnTo>
                  <a:lnTo>
                    <a:pt x="68" y="314"/>
                  </a:lnTo>
                  <a:lnTo>
                    <a:pt x="62" y="313"/>
                  </a:lnTo>
                  <a:lnTo>
                    <a:pt x="55" y="313"/>
                  </a:lnTo>
                  <a:lnTo>
                    <a:pt x="50" y="312"/>
                  </a:lnTo>
                  <a:lnTo>
                    <a:pt x="44" y="312"/>
                  </a:lnTo>
                  <a:lnTo>
                    <a:pt x="39" y="310"/>
                  </a:lnTo>
                  <a:lnTo>
                    <a:pt x="35" y="309"/>
                  </a:lnTo>
                  <a:lnTo>
                    <a:pt x="30" y="308"/>
                  </a:lnTo>
                  <a:lnTo>
                    <a:pt x="26" y="307"/>
                  </a:lnTo>
                  <a:lnTo>
                    <a:pt x="22" y="306"/>
                  </a:lnTo>
                  <a:lnTo>
                    <a:pt x="18" y="305"/>
                  </a:lnTo>
                  <a:lnTo>
                    <a:pt x="15" y="302"/>
                  </a:lnTo>
                  <a:lnTo>
                    <a:pt x="12" y="301"/>
                  </a:lnTo>
                  <a:lnTo>
                    <a:pt x="10" y="299"/>
                  </a:lnTo>
                  <a:lnTo>
                    <a:pt x="7" y="297"/>
                  </a:lnTo>
                  <a:lnTo>
                    <a:pt x="5" y="294"/>
                  </a:lnTo>
                  <a:lnTo>
                    <a:pt x="4" y="292"/>
                  </a:lnTo>
                  <a:lnTo>
                    <a:pt x="3" y="290"/>
                  </a:lnTo>
                  <a:lnTo>
                    <a:pt x="2" y="288"/>
                  </a:lnTo>
                  <a:lnTo>
                    <a:pt x="0" y="285"/>
                  </a:lnTo>
                  <a:lnTo>
                    <a:pt x="0" y="282"/>
                  </a:lnTo>
                  <a:lnTo>
                    <a:pt x="0" y="280"/>
                  </a:lnTo>
                  <a:lnTo>
                    <a:pt x="0" y="276"/>
                  </a:lnTo>
                  <a:lnTo>
                    <a:pt x="2" y="273"/>
                  </a:lnTo>
                  <a:lnTo>
                    <a:pt x="2" y="269"/>
                  </a:lnTo>
                  <a:lnTo>
                    <a:pt x="3" y="266"/>
                  </a:lnTo>
                  <a:lnTo>
                    <a:pt x="5" y="262"/>
                  </a:lnTo>
                  <a:lnTo>
                    <a:pt x="39" y="253"/>
                  </a:lnTo>
                  <a:lnTo>
                    <a:pt x="38" y="257"/>
                  </a:lnTo>
                  <a:lnTo>
                    <a:pt x="37" y="259"/>
                  </a:lnTo>
                  <a:lnTo>
                    <a:pt x="37" y="262"/>
                  </a:lnTo>
                  <a:lnTo>
                    <a:pt x="36" y="265"/>
                  </a:lnTo>
                  <a:lnTo>
                    <a:pt x="36" y="267"/>
                  </a:lnTo>
                  <a:lnTo>
                    <a:pt x="36" y="269"/>
                  </a:lnTo>
                  <a:lnTo>
                    <a:pt x="36" y="272"/>
                  </a:lnTo>
                  <a:lnTo>
                    <a:pt x="37" y="273"/>
                  </a:lnTo>
                  <a:lnTo>
                    <a:pt x="37" y="275"/>
                  </a:lnTo>
                  <a:lnTo>
                    <a:pt x="38" y="277"/>
                  </a:lnTo>
                  <a:lnTo>
                    <a:pt x="39" y="278"/>
                  </a:lnTo>
                  <a:lnTo>
                    <a:pt x="40" y="280"/>
                  </a:lnTo>
                  <a:lnTo>
                    <a:pt x="43" y="282"/>
                  </a:lnTo>
                  <a:lnTo>
                    <a:pt x="45" y="283"/>
                  </a:lnTo>
                  <a:lnTo>
                    <a:pt x="47" y="284"/>
                  </a:lnTo>
                  <a:lnTo>
                    <a:pt x="50" y="285"/>
                  </a:lnTo>
                  <a:lnTo>
                    <a:pt x="52" y="286"/>
                  </a:lnTo>
                  <a:lnTo>
                    <a:pt x="55" y="288"/>
                  </a:lnTo>
                  <a:lnTo>
                    <a:pt x="59" y="289"/>
                  </a:lnTo>
                  <a:lnTo>
                    <a:pt x="62" y="290"/>
                  </a:lnTo>
                  <a:lnTo>
                    <a:pt x="67" y="290"/>
                  </a:lnTo>
                  <a:lnTo>
                    <a:pt x="71" y="291"/>
                  </a:lnTo>
                  <a:lnTo>
                    <a:pt x="76" y="292"/>
                  </a:lnTo>
                  <a:lnTo>
                    <a:pt x="82" y="292"/>
                  </a:lnTo>
                  <a:lnTo>
                    <a:pt x="87" y="293"/>
                  </a:lnTo>
                  <a:lnTo>
                    <a:pt x="93" y="293"/>
                  </a:lnTo>
                  <a:lnTo>
                    <a:pt x="99" y="293"/>
                  </a:lnTo>
                  <a:lnTo>
                    <a:pt x="106" y="294"/>
                  </a:lnTo>
                  <a:lnTo>
                    <a:pt x="114" y="294"/>
                  </a:lnTo>
                  <a:lnTo>
                    <a:pt x="121" y="294"/>
                  </a:lnTo>
                  <a:lnTo>
                    <a:pt x="129" y="294"/>
                  </a:lnTo>
                  <a:lnTo>
                    <a:pt x="138" y="294"/>
                  </a:lnTo>
                  <a:lnTo>
                    <a:pt x="138" y="294"/>
                  </a:lnTo>
                  <a:lnTo>
                    <a:pt x="138" y="294"/>
                  </a:lnTo>
                  <a:close/>
                  <a:moveTo>
                    <a:pt x="1783" y="305"/>
                  </a:moveTo>
                  <a:lnTo>
                    <a:pt x="1763" y="325"/>
                  </a:lnTo>
                  <a:lnTo>
                    <a:pt x="1763" y="325"/>
                  </a:lnTo>
                  <a:lnTo>
                    <a:pt x="1752" y="327"/>
                  </a:lnTo>
                  <a:lnTo>
                    <a:pt x="1733" y="327"/>
                  </a:lnTo>
                  <a:lnTo>
                    <a:pt x="1707" y="327"/>
                  </a:lnTo>
                  <a:lnTo>
                    <a:pt x="1674" y="327"/>
                  </a:lnTo>
                  <a:lnTo>
                    <a:pt x="1635" y="327"/>
                  </a:lnTo>
                  <a:lnTo>
                    <a:pt x="1591" y="327"/>
                  </a:lnTo>
                  <a:lnTo>
                    <a:pt x="1542" y="325"/>
                  </a:lnTo>
                  <a:lnTo>
                    <a:pt x="1488" y="325"/>
                  </a:lnTo>
                  <a:lnTo>
                    <a:pt x="1428" y="325"/>
                  </a:lnTo>
                  <a:lnTo>
                    <a:pt x="1367" y="325"/>
                  </a:lnTo>
                  <a:lnTo>
                    <a:pt x="1302" y="324"/>
                  </a:lnTo>
                  <a:lnTo>
                    <a:pt x="1234" y="324"/>
                  </a:lnTo>
                  <a:lnTo>
                    <a:pt x="1164" y="323"/>
                  </a:lnTo>
                  <a:lnTo>
                    <a:pt x="1092" y="323"/>
                  </a:lnTo>
                  <a:lnTo>
                    <a:pt x="1019" y="322"/>
                  </a:lnTo>
                  <a:lnTo>
                    <a:pt x="946" y="322"/>
                  </a:lnTo>
                  <a:lnTo>
                    <a:pt x="873" y="321"/>
                  </a:lnTo>
                  <a:lnTo>
                    <a:pt x="801" y="321"/>
                  </a:lnTo>
                  <a:lnTo>
                    <a:pt x="729" y="320"/>
                  </a:lnTo>
                  <a:lnTo>
                    <a:pt x="658" y="320"/>
                  </a:lnTo>
                  <a:lnTo>
                    <a:pt x="589" y="318"/>
                  </a:lnTo>
                  <a:lnTo>
                    <a:pt x="524" y="318"/>
                  </a:lnTo>
                  <a:lnTo>
                    <a:pt x="461" y="317"/>
                  </a:lnTo>
                  <a:lnTo>
                    <a:pt x="402" y="317"/>
                  </a:lnTo>
                  <a:lnTo>
                    <a:pt x="346" y="316"/>
                  </a:lnTo>
                  <a:lnTo>
                    <a:pt x="295" y="316"/>
                  </a:lnTo>
                  <a:lnTo>
                    <a:pt x="250" y="316"/>
                  </a:lnTo>
                  <a:lnTo>
                    <a:pt x="210" y="315"/>
                  </a:lnTo>
                  <a:lnTo>
                    <a:pt x="175" y="315"/>
                  </a:lnTo>
                  <a:lnTo>
                    <a:pt x="148" y="315"/>
                  </a:lnTo>
                  <a:lnTo>
                    <a:pt x="127" y="315"/>
                  </a:lnTo>
                  <a:lnTo>
                    <a:pt x="115" y="315"/>
                  </a:lnTo>
                  <a:lnTo>
                    <a:pt x="138" y="294"/>
                  </a:lnTo>
                  <a:lnTo>
                    <a:pt x="150" y="294"/>
                  </a:lnTo>
                  <a:lnTo>
                    <a:pt x="171" y="294"/>
                  </a:lnTo>
                  <a:lnTo>
                    <a:pt x="198" y="294"/>
                  </a:lnTo>
                  <a:lnTo>
                    <a:pt x="231" y="296"/>
                  </a:lnTo>
                  <a:lnTo>
                    <a:pt x="273" y="296"/>
                  </a:lnTo>
                  <a:lnTo>
                    <a:pt x="318" y="296"/>
                  </a:lnTo>
                  <a:lnTo>
                    <a:pt x="369" y="297"/>
                  </a:lnTo>
                  <a:lnTo>
                    <a:pt x="423" y="297"/>
                  </a:lnTo>
                  <a:lnTo>
                    <a:pt x="483" y="297"/>
                  </a:lnTo>
                  <a:lnTo>
                    <a:pt x="546" y="298"/>
                  </a:lnTo>
                  <a:lnTo>
                    <a:pt x="612" y="298"/>
                  </a:lnTo>
                  <a:lnTo>
                    <a:pt x="681" y="299"/>
                  </a:lnTo>
                  <a:lnTo>
                    <a:pt x="750" y="299"/>
                  </a:lnTo>
                  <a:lnTo>
                    <a:pt x="822" y="300"/>
                  </a:lnTo>
                  <a:lnTo>
                    <a:pt x="896" y="300"/>
                  </a:lnTo>
                  <a:lnTo>
                    <a:pt x="969" y="301"/>
                  </a:lnTo>
                  <a:lnTo>
                    <a:pt x="1042" y="301"/>
                  </a:lnTo>
                  <a:lnTo>
                    <a:pt x="1115" y="302"/>
                  </a:lnTo>
                  <a:lnTo>
                    <a:pt x="1186" y="302"/>
                  </a:lnTo>
                  <a:lnTo>
                    <a:pt x="1256" y="304"/>
                  </a:lnTo>
                  <a:lnTo>
                    <a:pt x="1324" y="304"/>
                  </a:lnTo>
                  <a:lnTo>
                    <a:pt x="1390" y="305"/>
                  </a:lnTo>
                  <a:lnTo>
                    <a:pt x="1451" y="305"/>
                  </a:lnTo>
                  <a:lnTo>
                    <a:pt x="1510" y="305"/>
                  </a:lnTo>
                  <a:lnTo>
                    <a:pt x="1564" y="306"/>
                  </a:lnTo>
                  <a:lnTo>
                    <a:pt x="1614" y="306"/>
                  </a:lnTo>
                  <a:lnTo>
                    <a:pt x="1658" y="306"/>
                  </a:lnTo>
                  <a:lnTo>
                    <a:pt x="1697" y="306"/>
                  </a:lnTo>
                  <a:lnTo>
                    <a:pt x="1729" y="306"/>
                  </a:lnTo>
                  <a:lnTo>
                    <a:pt x="1754" y="306"/>
                  </a:lnTo>
                  <a:lnTo>
                    <a:pt x="1773" y="306"/>
                  </a:lnTo>
                  <a:lnTo>
                    <a:pt x="1783" y="305"/>
                  </a:lnTo>
                  <a:lnTo>
                    <a:pt x="1783" y="305"/>
                  </a:lnTo>
                  <a:lnTo>
                    <a:pt x="1783" y="305"/>
                  </a:lnTo>
                  <a:close/>
                  <a:moveTo>
                    <a:pt x="1849" y="254"/>
                  </a:moveTo>
                  <a:lnTo>
                    <a:pt x="1883" y="240"/>
                  </a:lnTo>
                  <a:lnTo>
                    <a:pt x="1883" y="240"/>
                  </a:lnTo>
                  <a:lnTo>
                    <a:pt x="1886" y="245"/>
                  </a:lnTo>
                  <a:lnTo>
                    <a:pt x="1888" y="250"/>
                  </a:lnTo>
                  <a:lnTo>
                    <a:pt x="1889" y="256"/>
                  </a:lnTo>
                  <a:lnTo>
                    <a:pt x="1890" y="260"/>
                  </a:lnTo>
                  <a:lnTo>
                    <a:pt x="1891" y="264"/>
                  </a:lnTo>
                  <a:lnTo>
                    <a:pt x="1891" y="268"/>
                  </a:lnTo>
                  <a:lnTo>
                    <a:pt x="1890" y="273"/>
                  </a:lnTo>
                  <a:lnTo>
                    <a:pt x="1890" y="276"/>
                  </a:lnTo>
                  <a:lnTo>
                    <a:pt x="1889" y="280"/>
                  </a:lnTo>
                  <a:lnTo>
                    <a:pt x="1888" y="284"/>
                  </a:lnTo>
                  <a:lnTo>
                    <a:pt x="1886" y="288"/>
                  </a:lnTo>
                  <a:lnTo>
                    <a:pt x="1882" y="291"/>
                  </a:lnTo>
                  <a:lnTo>
                    <a:pt x="1879" y="296"/>
                  </a:lnTo>
                  <a:lnTo>
                    <a:pt x="1874" y="299"/>
                  </a:lnTo>
                  <a:lnTo>
                    <a:pt x="1869" y="302"/>
                  </a:lnTo>
                  <a:lnTo>
                    <a:pt x="1863" y="307"/>
                  </a:lnTo>
                  <a:lnTo>
                    <a:pt x="1856" y="309"/>
                  </a:lnTo>
                  <a:lnTo>
                    <a:pt x="1850" y="313"/>
                  </a:lnTo>
                  <a:lnTo>
                    <a:pt x="1843" y="315"/>
                  </a:lnTo>
                  <a:lnTo>
                    <a:pt x="1838" y="316"/>
                  </a:lnTo>
                  <a:lnTo>
                    <a:pt x="1832" y="318"/>
                  </a:lnTo>
                  <a:lnTo>
                    <a:pt x="1826" y="320"/>
                  </a:lnTo>
                  <a:lnTo>
                    <a:pt x="1819" y="321"/>
                  </a:lnTo>
                  <a:lnTo>
                    <a:pt x="1814" y="322"/>
                  </a:lnTo>
                  <a:lnTo>
                    <a:pt x="1808" y="322"/>
                  </a:lnTo>
                  <a:lnTo>
                    <a:pt x="1802" y="323"/>
                  </a:lnTo>
                  <a:lnTo>
                    <a:pt x="1795" y="323"/>
                  </a:lnTo>
                  <a:lnTo>
                    <a:pt x="1790" y="324"/>
                  </a:lnTo>
                  <a:lnTo>
                    <a:pt x="1783" y="324"/>
                  </a:lnTo>
                  <a:lnTo>
                    <a:pt x="1776" y="325"/>
                  </a:lnTo>
                  <a:lnTo>
                    <a:pt x="1770" y="325"/>
                  </a:lnTo>
                  <a:lnTo>
                    <a:pt x="1763" y="325"/>
                  </a:lnTo>
                  <a:lnTo>
                    <a:pt x="1783" y="305"/>
                  </a:lnTo>
                  <a:lnTo>
                    <a:pt x="1790" y="305"/>
                  </a:lnTo>
                  <a:lnTo>
                    <a:pt x="1795" y="305"/>
                  </a:lnTo>
                  <a:lnTo>
                    <a:pt x="1802" y="304"/>
                  </a:lnTo>
                  <a:lnTo>
                    <a:pt x="1808" y="304"/>
                  </a:lnTo>
                  <a:lnTo>
                    <a:pt x="1814" y="304"/>
                  </a:lnTo>
                  <a:lnTo>
                    <a:pt x="1819" y="302"/>
                  </a:lnTo>
                  <a:lnTo>
                    <a:pt x="1824" y="302"/>
                  </a:lnTo>
                  <a:lnTo>
                    <a:pt x="1829" y="301"/>
                  </a:lnTo>
                  <a:lnTo>
                    <a:pt x="1833" y="301"/>
                  </a:lnTo>
                  <a:lnTo>
                    <a:pt x="1838" y="300"/>
                  </a:lnTo>
                  <a:lnTo>
                    <a:pt x="1841" y="299"/>
                  </a:lnTo>
                  <a:lnTo>
                    <a:pt x="1843" y="299"/>
                  </a:lnTo>
                  <a:lnTo>
                    <a:pt x="1846" y="298"/>
                  </a:lnTo>
                  <a:lnTo>
                    <a:pt x="1848" y="297"/>
                  </a:lnTo>
                  <a:lnTo>
                    <a:pt x="1849" y="297"/>
                  </a:lnTo>
                  <a:lnTo>
                    <a:pt x="1849" y="297"/>
                  </a:lnTo>
                  <a:lnTo>
                    <a:pt x="1849" y="297"/>
                  </a:lnTo>
                  <a:lnTo>
                    <a:pt x="1849" y="297"/>
                  </a:lnTo>
                  <a:lnTo>
                    <a:pt x="1850" y="296"/>
                  </a:lnTo>
                  <a:lnTo>
                    <a:pt x="1851" y="294"/>
                  </a:lnTo>
                  <a:lnTo>
                    <a:pt x="1851" y="293"/>
                  </a:lnTo>
                  <a:lnTo>
                    <a:pt x="1853" y="292"/>
                  </a:lnTo>
                  <a:lnTo>
                    <a:pt x="1854" y="290"/>
                  </a:lnTo>
                  <a:lnTo>
                    <a:pt x="1855" y="288"/>
                  </a:lnTo>
                  <a:lnTo>
                    <a:pt x="1855" y="284"/>
                  </a:lnTo>
                  <a:lnTo>
                    <a:pt x="1855" y="281"/>
                  </a:lnTo>
                  <a:lnTo>
                    <a:pt x="1855" y="277"/>
                  </a:lnTo>
                  <a:lnTo>
                    <a:pt x="1855" y="274"/>
                  </a:lnTo>
                  <a:lnTo>
                    <a:pt x="1854" y="269"/>
                  </a:lnTo>
                  <a:lnTo>
                    <a:pt x="1853" y="265"/>
                  </a:lnTo>
                  <a:lnTo>
                    <a:pt x="1850" y="260"/>
                  </a:lnTo>
                  <a:lnTo>
                    <a:pt x="1849" y="254"/>
                  </a:lnTo>
                  <a:lnTo>
                    <a:pt x="1849" y="254"/>
                  </a:lnTo>
                  <a:lnTo>
                    <a:pt x="1849" y="254"/>
                  </a:lnTo>
                  <a:close/>
                  <a:moveTo>
                    <a:pt x="1770" y="66"/>
                  </a:moveTo>
                  <a:lnTo>
                    <a:pt x="1805" y="48"/>
                  </a:lnTo>
                  <a:lnTo>
                    <a:pt x="1805" y="48"/>
                  </a:lnTo>
                  <a:lnTo>
                    <a:pt x="1807" y="52"/>
                  </a:lnTo>
                  <a:lnTo>
                    <a:pt x="1809" y="55"/>
                  </a:lnTo>
                  <a:lnTo>
                    <a:pt x="1811" y="59"/>
                  </a:lnTo>
                  <a:lnTo>
                    <a:pt x="1815" y="63"/>
                  </a:lnTo>
                  <a:lnTo>
                    <a:pt x="1817" y="68"/>
                  </a:lnTo>
                  <a:lnTo>
                    <a:pt x="1819" y="73"/>
                  </a:lnTo>
                  <a:lnTo>
                    <a:pt x="1822" y="78"/>
                  </a:lnTo>
                  <a:lnTo>
                    <a:pt x="1824" y="83"/>
                  </a:lnTo>
                  <a:lnTo>
                    <a:pt x="1827" y="89"/>
                  </a:lnTo>
                  <a:lnTo>
                    <a:pt x="1830" y="94"/>
                  </a:lnTo>
                  <a:lnTo>
                    <a:pt x="1832" y="101"/>
                  </a:lnTo>
                  <a:lnTo>
                    <a:pt x="1834" y="107"/>
                  </a:lnTo>
                  <a:lnTo>
                    <a:pt x="1837" y="114"/>
                  </a:lnTo>
                  <a:lnTo>
                    <a:pt x="1840" y="121"/>
                  </a:lnTo>
                  <a:lnTo>
                    <a:pt x="1842" y="127"/>
                  </a:lnTo>
                  <a:lnTo>
                    <a:pt x="1845" y="134"/>
                  </a:lnTo>
                  <a:lnTo>
                    <a:pt x="1847" y="141"/>
                  </a:lnTo>
                  <a:lnTo>
                    <a:pt x="1849" y="148"/>
                  </a:lnTo>
                  <a:lnTo>
                    <a:pt x="1853" y="155"/>
                  </a:lnTo>
                  <a:lnTo>
                    <a:pt x="1855" y="162"/>
                  </a:lnTo>
                  <a:lnTo>
                    <a:pt x="1857" y="169"/>
                  </a:lnTo>
                  <a:lnTo>
                    <a:pt x="1859" y="177"/>
                  </a:lnTo>
                  <a:lnTo>
                    <a:pt x="1862" y="183"/>
                  </a:lnTo>
                  <a:lnTo>
                    <a:pt x="1865" y="190"/>
                  </a:lnTo>
                  <a:lnTo>
                    <a:pt x="1867" y="197"/>
                  </a:lnTo>
                  <a:lnTo>
                    <a:pt x="1870" y="203"/>
                  </a:lnTo>
                  <a:lnTo>
                    <a:pt x="1872" y="210"/>
                  </a:lnTo>
                  <a:lnTo>
                    <a:pt x="1874" y="217"/>
                  </a:lnTo>
                  <a:lnTo>
                    <a:pt x="1877" y="222"/>
                  </a:lnTo>
                  <a:lnTo>
                    <a:pt x="1879" y="228"/>
                  </a:lnTo>
                  <a:lnTo>
                    <a:pt x="1881" y="234"/>
                  </a:lnTo>
                  <a:lnTo>
                    <a:pt x="1883" y="240"/>
                  </a:lnTo>
                  <a:lnTo>
                    <a:pt x="1849" y="254"/>
                  </a:lnTo>
                  <a:lnTo>
                    <a:pt x="1847" y="250"/>
                  </a:lnTo>
                  <a:lnTo>
                    <a:pt x="1843" y="243"/>
                  </a:lnTo>
                  <a:lnTo>
                    <a:pt x="1841" y="237"/>
                  </a:lnTo>
                  <a:lnTo>
                    <a:pt x="1839" y="232"/>
                  </a:lnTo>
                  <a:lnTo>
                    <a:pt x="1837" y="225"/>
                  </a:lnTo>
                  <a:lnTo>
                    <a:pt x="1834" y="218"/>
                  </a:lnTo>
                  <a:lnTo>
                    <a:pt x="1832" y="212"/>
                  </a:lnTo>
                  <a:lnTo>
                    <a:pt x="1830" y="205"/>
                  </a:lnTo>
                  <a:lnTo>
                    <a:pt x="1826" y="198"/>
                  </a:lnTo>
                  <a:lnTo>
                    <a:pt x="1824" y="190"/>
                  </a:lnTo>
                  <a:lnTo>
                    <a:pt x="1822" y="183"/>
                  </a:lnTo>
                  <a:lnTo>
                    <a:pt x="1819" y="177"/>
                  </a:lnTo>
                  <a:lnTo>
                    <a:pt x="1817" y="170"/>
                  </a:lnTo>
                  <a:lnTo>
                    <a:pt x="1814" y="163"/>
                  </a:lnTo>
                  <a:lnTo>
                    <a:pt x="1811" y="156"/>
                  </a:lnTo>
                  <a:lnTo>
                    <a:pt x="1809" y="149"/>
                  </a:lnTo>
                  <a:lnTo>
                    <a:pt x="1807" y="142"/>
                  </a:lnTo>
                  <a:lnTo>
                    <a:pt x="1805" y="135"/>
                  </a:lnTo>
                  <a:lnTo>
                    <a:pt x="1801" y="129"/>
                  </a:lnTo>
                  <a:lnTo>
                    <a:pt x="1799" y="122"/>
                  </a:lnTo>
                  <a:lnTo>
                    <a:pt x="1797" y="116"/>
                  </a:lnTo>
                  <a:lnTo>
                    <a:pt x="1794" y="110"/>
                  </a:lnTo>
                  <a:lnTo>
                    <a:pt x="1792" y="105"/>
                  </a:lnTo>
                  <a:lnTo>
                    <a:pt x="1790" y="99"/>
                  </a:lnTo>
                  <a:lnTo>
                    <a:pt x="1786" y="93"/>
                  </a:lnTo>
                  <a:lnTo>
                    <a:pt x="1784" y="89"/>
                  </a:lnTo>
                  <a:lnTo>
                    <a:pt x="1782" y="83"/>
                  </a:lnTo>
                  <a:lnTo>
                    <a:pt x="1779" y="79"/>
                  </a:lnTo>
                  <a:lnTo>
                    <a:pt x="1777" y="75"/>
                  </a:lnTo>
                  <a:lnTo>
                    <a:pt x="1775" y="71"/>
                  </a:lnTo>
                  <a:lnTo>
                    <a:pt x="1773" y="68"/>
                  </a:lnTo>
                  <a:lnTo>
                    <a:pt x="1770" y="66"/>
                  </a:lnTo>
                  <a:lnTo>
                    <a:pt x="1770" y="66"/>
                  </a:lnTo>
                  <a:lnTo>
                    <a:pt x="1770" y="66"/>
                  </a:lnTo>
                  <a:close/>
                  <a:moveTo>
                    <a:pt x="1596" y="21"/>
                  </a:moveTo>
                  <a:lnTo>
                    <a:pt x="1619" y="0"/>
                  </a:lnTo>
                  <a:lnTo>
                    <a:pt x="1619" y="0"/>
                  </a:lnTo>
                  <a:lnTo>
                    <a:pt x="1627" y="0"/>
                  </a:lnTo>
                  <a:lnTo>
                    <a:pt x="1635" y="0"/>
                  </a:lnTo>
                  <a:lnTo>
                    <a:pt x="1643" y="0"/>
                  </a:lnTo>
                  <a:lnTo>
                    <a:pt x="1651" y="0"/>
                  </a:lnTo>
                  <a:lnTo>
                    <a:pt x="1659" y="2"/>
                  </a:lnTo>
                  <a:lnTo>
                    <a:pt x="1667" y="2"/>
                  </a:lnTo>
                  <a:lnTo>
                    <a:pt x="1674" y="3"/>
                  </a:lnTo>
                  <a:lnTo>
                    <a:pt x="1682" y="4"/>
                  </a:lnTo>
                  <a:lnTo>
                    <a:pt x="1689" y="4"/>
                  </a:lnTo>
                  <a:lnTo>
                    <a:pt x="1696" y="5"/>
                  </a:lnTo>
                  <a:lnTo>
                    <a:pt x="1703" y="6"/>
                  </a:lnTo>
                  <a:lnTo>
                    <a:pt x="1710" y="7"/>
                  </a:lnTo>
                  <a:lnTo>
                    <a:pt x="1717" y="8"/>
                  </a:lnTo>
                  <a:lnTo>
                    <a:pt x="1722" y="10"/>
                  </a:lnTo>
                  <a:lnTo>
                    <a:pt x="1729" y="12"/>
                  </a:lnTo>
                  <a:lnTo>
                    <a:pt x="1735" y="13"/>
                  </a:lnTo>
                  <a:lnTo>
                    <a:pt x="1741" y="14"/>
                  </a:lnTo>
                  <a:lnTo>
                    <a:pt x="1746" y="16"/>
                  </a:lnTo>
                  <a:lnTo>
                    <a:pt x="1752" y="18"/>
                  </a:lnTo>
                  <a:lnTo>
                    <a:pt x="1758" y="20"/>
                  </a:lnTo>
                  <a:lnTo>
                    <a:pt x="1762" y="22"/>
                  </a:lnTo>
                  <a:lnTo>
                    <a:pt x="1768" y="24"/>
                  </a:lnTo>
                  <a:lnTo>
                    <a:pt x="1773" y="26"/>
                  </a:lnTo>
                  <a:lnTo>
                    <a:pt x="1777" y="28"/>
                  </a:lnTo>
                  <a:lnTo>
                    <a:pt x="1781" y="30"/>
                  </a:lnTo>
                  <a:lnTo>
                    <a:pt x="1785" y="32"/>
                  </a:lnTo>
                  <a:lnTo>
                    <a:pt x="1789" y="35"/>
                  </a:lnTo>
                  <a:lnTo>
                    <a:pt x="1792" y="38"/>
                  </a:lnTo>
                  <a:lnTo>
                    <a:pt x="1795" y="40"/>
                  </a:lnTo>
                  <a:lnTo>
                    <a:pt x="1799" y="43"/>
                  </a:lnTo>
                  <a:lnTo>
                    <a:pt x="1802" y="46"/>
                  </a:lnTo>
                  <a:lnTo>
                    <a:pt x="1805" y="48"/>
                  </a:lnTo>
                  <a:lnTo>
                    <a:pt x="1770" y="66"/>
                  </a:lnTo>
                  <a:lnTo>
                    <a:pt x="1768" y="63"/>
                  </a:lnTo>
                  <a:lnTo>
                    <a:pt x="1766" y="60"/>
                  </a:lnTo>
                  <a:lnTo>
                    <a:pt x="1762" y="58"/>
                  </a:lnTo>
                  <a:lnTo>
                    <a:pt x="1760" y="55"/>
                  </a:lnTo>
                  <a:lnTo>
                    <a:pt x="1757" y="53"/>
                  </a:lnTo>
                  <a:lnTo>
                    <a:pt x="1753" y="51"/>
                  </a:lnTo>
                  <a:lnTo>
                    <a:pt x="1749" y="48"/>
                  </a:lnTo>
                  <a:lnTo>
                    <a:pt x="1745" y="47"/>
                  </a:lnTo>
                  <a:lnTo>
                    <a:pt x="1741" y="45"/>
                  </a:lnTo>
                  <a:lnTo>
                    <a:pt x="1736" y="43"/>
                  </a:lnTo>
                  <a:lnTo>
                    <a:pt x="1731" y="40"/>
                  </a:lnTo>
                  <a:lnTo>
                    <a:pt x="1727" y="39"/>
                  </a:lnTo>
                  <a:lnTo>
                    <a:pt x="1722" y="37"/>
                  </a:lnTo>
                  <a:lnTo>
                    <a:pt x="1717" y="36"/>
                  </a:lnTo>
                  <a:lnTo>
                    <a:pt x="1712" y="35"/>
                  </a:lnTo>
                  <a:lnTo>
                    <a:pt x="1706" y="32"/>
                  </a:lnTo>
                  <a:lnTo>
                    <a:pt x="1701" y="31"/>
                  </a:lnTo>
                  <a:lnTo>
                    <a:pt x="1695" y="30"/>
                  </a:lnTo>
                  <a:lnTo>
                    <a:pt x="1688" y="29"/>
                  </a:lnTo>
                  <a:lnTo>
                    <a:pt x="1682" y="28"/>
                  </a:lnTo>
                  <a:lnTo>
                    <a:pt x="1675" y="27"/>
                  </a:lnTo>
                  <a:lnTo>
                    <a:pt x="1670" y="26"/>
                  </a:lnTo>
                  <a:lnTo>
                    <a:pt x="1663" y="24"/>
                  </a:lnTo>
                  <a:lnTo>
                    <a:pt x="1656" y="23"/>
                  </a:lnTo>
                  <a:lnTo>
                    <a:pt x="1649" y="23"/>
                  </a:lnTo>
                  <a:lnTo>
                    <a:pt x="1642" y="22"/>
                  </a:lnTo>
                  <a:lnTo>
                    <a:pt x="1634" y="22"/>
                  </a:lnTo>
                  <a:lnTo>
                    <a:pt x="1627" y="21"/>
                  </a:lnTo>
                  <a:lnTo>
                    <a:pt x="1619" y="21"/>
                  </a:lnTo>
                  <a:lnTo>
                    <a:pt x="1612" y="21"/>
                  </a:lnTo>
                  <a:lnTo>
                    <a:pt x="1604" y="21"/>
                  </a:lnTo>
                  <a:lnTo>
                    <a:pt x="1596" y="21"/>
                  </a:lnTo>
                  <a:lnTo>
                    <a:pt x="1596" y="21"/>
                  </a:lnTo>
                  <a:lnTo>
                    <a:pt x="1596" y="21"/>
                  </a:lnTo>
                  <a:close/>
                  <a:moveTo>
                    <a:pt x="163" y="35"/>
                  </a:moveTo>
                  <a:lnTo>
                    <a:pt x="183" y="14"/>
                  </a:lnTo>
                  <a:lnTo>
                    <a:pt x="183" y="14"/>
                  </a:lnTo>
                  <a:lnTo>
                    <a:pt x="197" y="14"/>
                  </a:lnTo>
                  <a:lnTo>
                    <a:pt x="218" y="13"/>
                  </a:lnTo>
                  <a:lnTo>
                    <a:pt x="244" y="13"/>
                  </a:lnTo>
                  <a:lnTo>
                    <a:pt x="276" y="12"/>
                  </a:lnTo>
                  <a:lnTo>
                    <a:pt x="311" y="12"/>
                  </a:lnTo>
                  <a:lnTo>
                    <a:pt x="353" y="11"/>
                  </a:lnTo>
                  <a:lnTo>
                    <a:pt x="397" y="11"/>
                  </a:lnTo>
                  <a:lnTo>
                    <a:pt x="445" y="10"/>
                  </a:lnTo>
                  <a:lnTo>
                    <a:pt x="497" y="10"/>
                  </a:lnTo>
                  <a:lnTo>
                    <a:pt x="552" y="8"/>
                  </a:lnTo>
                  <a:lnTo>
                    <a:pt x="609" y="8"/>
                  </a:lnTo>
                  <a:lnTo>
                    <a:pt x="667" y="7"/>
                  </a:lnTo>
                  <a:lnTo>
                    <a:pt x="728" y="7"/>
                  </a:lnTo>
                  <a:lnTo>
                    <a:pt x="788" y="6"/>
                  </a:lnTo>
                  <a:lnTo>
                    <a:pt x="851" y="6"/>
                  </a:lnTo>
                  <a:lnTo>
                    <a:pt x="913" y="5"/>
                  </a:lnTo>
                  <a:lnTo>
                    <a:pt x="976" y="5"/>
                  </a:lnTo>
                  <a:lnTo>
                    <a:pt x="1037" y="4"/>
                  </a:lnTo>
                  <a:lnTo>
                    <a:pt x="1098" y="4"/>
                  </a:lnTo>
                  <a:lnTo>
                    <a:pt x="1159" y="3"/>
                  </a:lnTo>
                  <a:lnTo>
                    <a:pt x="1216" y="3"/>
                  </a:lnTo>
                  <a:lnTo>
                    <a:pt x="1272" y="3"/>
                  </a:lnTo>
                  <a:lnTo>
                    <a:pt x="1324" y="2"/>
                  </a:lnTo>
                  <a:lnTo>
                    <a:pt x="1375" y="2"/>
                  </a:lnTo>
                  <a:lnTo>
                    <a:pt x="1422" y="2"/>
                  </a:lnTo>
                  <a:lnTo>
                    <a:pt x="1465" y="0"/>
                  </a:lnTo>
                  <a:lnTo>
                    <a:pt x="1504" y="0"/>
                  </a:lnTo>
                  <a:lnTo>
                    <a:pt x="1537" y="0"/>
                  </a:lnTo>
                  <a:lnTo>
                    <a:pt x="1567" y="0"/>
                  </a:lnTo>
                  <a:lnTo>
                    <a:pt x="1590" y="0"/>
                  </a:lnTo>
                  <a:lnTo>
                    <a:pt x="1608" y="0"/>
                  </a:lnTo>
                  <a:lnTo>
                    <a:pt x="1619" y="0"/>
                  </a:lnTo>
                  <a:lnTo>
                    <a:pt x="1596" y="21"/>
                  </a:lnTo>
                  <a:lnTo>
                    <a:pt x="1585" y="21"/>
                  </a:lnTo>
                  <a:lnTo>
                    <a:pt x="1568" y="21"/>
                  </a:lnTo>
                  <a:lnTo>
                    <a:pt x="1545" y="21"/>
                  </a:lnTo>
                  <a:lnTo>
                    <a:pt x="1515" y="21"/>
                  </a:lnTo>
                  <a:lnTo>
                    <a:pt x="1481" y="21"/>
                  </a:lnTo>
                  <a:lnTo>
                    <a:pt x="1443" y="21"/>
                  </a:lnTo>
                  <a:lnTo>
                    <a:pt x="1400" y="22"/>
                  </a:lnTo>
                  <a:lnTo>
                    <a:pt x="1353" y="22"/>
                  </a:lnTo>
                  <a:lnTo>
                    <a:pt x="1303" y="22"/>
                  </a:lnTo>
                  <a:lnTo>
                    <a:pt x="1250" y="23"/>
                  </a:lnTo>
                  <a:lnTo>
                    <a:pt x="1194" y="23"/>
                  </a:lnTo>
                  <a:lnTo>
                    <a:pt x="1136" y="23"/>
                  </a:lnTo>
                  <a:lnTo>
                    <a:pt x="1076" y="24"/>
                  </a:lnTo>
                  <a:lnTo>
                    <a:pt x="1016" y="24"/>
                  </a:lnTo>
                  <a:lnTo>
                    <a:pt x="954" y="26"/>
                  </a:lnTo>
                  <a:lnTo>
                    <a:pt x="891" y="26"/>
                  </a:lnTo>
                  <a:lnTo>
                    <a:pt x="829" y="27"/>
                  </a:lnTo>
                  <a:lnTo>
                    <a:pt x="766" y="27"/>
                  </a:lnTo>
                  <a:lnTo>
                    <a:pt x="706" y="28"/>
                  </a:lnTo>
                  <a:lnTo>
                    <a:pt x="645" y="28"/>
                  </a:lnTo>
                  <a:lnTo>
                    <a:pt x="587" y="29"/>
                  </a:lnTo>
                  <a:lnTo>
                    <a:pt x="530" y="29"/>
                  </a:lnTo>
                  <a:lnTo>
                    <a:pt x="476" y="30"/>
                  </a:lnTo>
                  <a:lnTo>
                    <a:pt x="423" y="30"/>
                  </a:lnTo>
                  <a:lnTo>
                    <a:pt x="375" y="31"/>
                  </a:lnTo>
                  <a:lnTo>
                    <a:pt x="331" y="31"/>
                  </a:lnTo>
                  <a:lnTo>
                    <a:pt x="291" y="32"/>
                  </a:lnTo>
                  <a:lnTo>
                    <a:pt x="254" y="32"/>
                  </a:lnTo>
                  <a:lnTo>
                    <a:pt x="222" y="34"/>
                  </a:lnTo>
                  <a:lnTo>
                    <a:pt x="197" y="34"/>
                  </a:lnTo>
                  <a:lnTo>
                    <a:pt x="177" y="35"/>
                  </a:lnTo>
                  <a:lnTo>
                    <a:pt x="163" y="35"/>
                  </a:lnTo>
                  <a:lnTo>
                    <a:pt x="16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127"/>
            <p:cNvSpPr>
              <a:spLocks noEditPoints="1"/>
            </p:cNvSpPr>
            <p:nvPr/>
          </p:nvSpPr>
          <p:spPr bwMode="auto">
            <a:xfrm>
              <a:off x="7778750" y="5195888"/>
              <a:ext cx="246063" cy="4794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302">
                  <a:moveTo>
                    <a:pt x="154" y="6"/>
                  </a:moveTo>
                  <a:lnTo>
                    <a:pt x="120" y="15"/>
                  </a:lnTo>
                  <a:lnTo>
                    <a:pt x="120" y="14"/>
                  </a:lnTo>
                  <a:lnTo>
                    <a:pt x="120" y="14"/>
                  </a:lnTo>
                  <a:lnTo>
                    <a:pt x="121" y="14"/>
                  </a:lnTo>
                  <a:lnTo>
                    <a:pt x="121" y="13"/>
                  </a:lnTo>
                  <a:lnTo>
                    <a:pt x="121" y="13"/>
                  </a:lnTo>
                  <a:lnTo>
                    <a:pt x="122" y="11"/>
                  </a:lnTo>
                  <a:lnTo>
                    <a:pt x="122" y="11"/>
                  </a:lnTo>
                  <a:lnTo>
                    <a:pt x="122" y="10"/>
                  </a:lnTo>
                  <a:lnTo>
                    <a:pt x="123" y="10"/>
                  </a:lnTo>
                  <a:lnTo>
                    <a:pt x="123" y="10"/>
                  </a:lnTo>
                  <a:lnTo>
                    <a:pt x="125" y="9"/>
                  </a:lnTo>
                  <a:lnTo>
                    <a:pt x="125" y="9"/>
                  </a:lnTo>
                  <a:lnTo>
                    <a:pt x="126" y="8"/>
                  </a:lnTo>
                  <a:lnTo>
                    <a:pt x="127" y="8"/>
                  </a:lnTo>
                  <a:lnTo>
                    <a:pt x="127" y="7"/>
                  </a:lnTo>
                  <a:lnTo>
                    <a:pt x="128" y="7"/>
                  </a:lnTo>
                  <a:lnTo>
                    <a:pt x="128" y="7"/>
                  </a:lnTo>
                  <a:lnTo>
                    <a:pt x="129" y="6"/>
                  </a:lnTo>
                  <a:lnTo>
                    <a:pt x="130" y="6"/>
                  </a:lnTo>
                  <a:lnTo>
                    <a:pt x="130" y="5"/>
                  </a:lnTo>
                  <a:lnTo>
                    <a:pt x="131" y="5"/>
                  </a:lnTo>
                  <a:lnTo>
                    <a:pt x="133" y="5"/>
                  </a:lnTo>
                  <a:lnTo>
                    <a:pt x="134" y="3"/>
                  </a:lnTo>
                  <a:lnTo>
                    <a:pt x="134" y="3"/>
                  </a:lnTo>
                  <a:lnTo>
                    <a:pt x="135" y="3"/>
                  </a:lnTo>
                  <a:lnTo>
                    <a:pt x="136" y="2"/>
                  </a:lnTo>
                  <a:lnTo>
                    <a:pt x="137" y="2"/>
                  </a:lnTo>
                  <a:lnTo>
                    <a:pt x="137" y="2"/>
                  </a:lnTo>
                  <a:lnTo>
                    <a:pt x="138" y="2"/>
                  </a:lnTo>
                  <a:lnTo>
                    <a:pt x="139" y="1"/>
                  </a:lnTo>
                  <a:lnTo>
                    <a:pt x="141" y="1"/>
                  </a:lnTo>
                  <a:lnTo>
                    <a:pt x="142" y="1"/>
                  </a:lnTo>
                  <a:lnTo>
                    <a:pt x="142" y="1"/>
                  </a:lnTo>
                  <a:lnTo>
                    <a:pt x="143" y="1"/>
                  </a:lnTo>
                  <a:lnTo>
                    <a:pt x="144" y="0"/>
                  </a:lnTo>
                  <a:lnTo>
                    <a:pt x="145" y="0"/>
                  </a:lnTo>
                  <a:lnTo>
                    <a:pt x="145" y="0"/>
                  </a:lnTo>
                  <a:lnTo>
                    <a:pt x="146" y="0"/>
                  </a:lnTo>
                  <a:lnTo>
                    <a:pt x="147" y="0"/>
                  </a:lnTo>
                  <a:lnTo>
                    <a:pt x="147" y="0"/>
                  </a:lnTo>
                  <a:lnTo>
                    <a:pt x="149" y="0"/>
                  </a:lnTo>
                  <a:lnTo>
                    <a:pt x="149" y="0"/>
                  </a:lnTo>
                  <a:lnTo>
                    <a:pt x="150" y="0"/>
                  </a:lnTo>
                  <a:lnTo>
                    <a:pt x="151" y="0"/>
                  </a:lnTo>
                  <a:lnTo>
                    <a:pt x="151" y="0"/>
                  </a:lnTo>
                  <a:lnTo>
                    <a:pt x="152" y="0"/>
                  </a:lnTo>
                  <a:lnTo>
                    <a:pt x="152" y="0"/>
                  </a:lnTo>
                  <a:lnTo>
                    <a:pt x="152" y="1"/>
                  </a:lnTo>
                  <a:lnTo>
                    <a:pt x="153" y="1"/>
                  </a:lnTo>
                  <a:lnTo>
                    <a:pt x="153" y="1"/>
                  </a:lnTo>
                  <a:lnTo>
                    <a:pt x="153" y="1"/>
                  </a:lnTo>
                  <a:lnTo>
                    <a:pt x="154" y="1"/>
                  </a:lnTo>
                  <a:lnTo>
                    <a:pt x="154" y="2"/>
                  </a:lnTo>
                  <a:lnTo>
                    <a:pt x="154" y="2"/>
                  </a:lnTo>
                  <a:lnTo>
                    <a:pt x="154" y="2"/>
                  </a:lnTo>
                  <a:lnTo>
                    <a:pt x="155" y="2"/>
                  </a:lnTo>
                  <a:lnTo>
                    <a:pt x="155" y="3"/>
                  </a:lnTo>
                  <a:lnTo>
                    <a:pt x="155" y="3"/>
                  </a:lnTo>
                  <a:lnTo>
                    <a:pt x="155" y="3"/>
                  </a:lnTo>
                  <a:lnTo>
                    <a:pt x="155" y="5"/>
                  </a:lnTo>
                  <a:lnTo>
                    <a:pt x="155" y="5"/>
                  </a:lnTo>
                  <a:lnTo>
                    <a:pt x="155" y="5"/>
                  </a:lnTo>
                  <a:lnTo>
                    <a:pt x="155" y="6"/>
                  </a:lnTo>
                  <a:lnTo>
                    <a:pt x="154" y="6"/>
                  </a:lnTo>
                  <a:lnTo>
                    <a:pt x="154" y="6"/>
                  </a:lnTo>
                  <a:close/>
                  <a:moveTo>
                    <a:pt x="35" y="287"/>
                  </a:moveTo>
                  <a:lnTo>
                    <a:pt x="1" y="296"/>
                  </a:lnTo>
                  <a:lnTo>
                    <a:pt x="3" y="289"/>
                  </a:lnTo>
                  <a:lnTo>
                    <a:pt x="7" y="283"/>
                  </a:lnTo>
                  <a:lnTo>
                    <a:pt x="10" y="276"/>
                  </a:lnTo>
                  <a:lnTo>
                    <a:pt x="14" y="268"/>
                  </a:lnTo>
                  <a:lnTo>
                    <a:pt x="17" y="260"/>
                  </a:lnTo>
                  <a:lnTo>
                    <a:pt x="21" y="251"/>
                  </a:lnTo>
                  <a:lnTo>
                    <a:pt x="25" y="241"/>
                  </a:lnTo>
                  <a:lnTo>
                    <a:pt x="29" y="232"/>
                  </a:lnTo>
                  <a:lnTo>
                    <a:pt x="33" y="223"/>
                  </a:lnTo>
                  <a:lnTo>
                    <a:pt x="37" y="214"/>
                  </a:lnTo>
                  <a:lnTo>
                    <a:pt x="41" y="204"/>
                  </a:lnTo>
                  <a:lnTo>
                    <a:pt x="46" y="193"/>
                  </a:lnTo>
                  <a:lnTo>
                    <a:pt x="49" y="183"/>
                  </a:lnTo>
                  <a:lnTo>
                    <a:pt x="54" y="173"/>
                  </a:lnTo>
                  <a:lnTo>
                    <a:pt x="58" y="162"/>
                  </a:lnTo>
                  <a:lnTo>
                    <a:pt x="63" y="152"/>
                  </a:lnTo>
                  <a:lnTo>
                    <a:pt x="67" y="142"/>
                  </a:lnTo>
                  <a:lnTo>
                    <a:pt x="71" y="132"/>
                  </a:lnTo>
                  <a:lnTo>
                    <a:pt x="75" y="121"/>
                  </a:lnTo>
                  <a:lnTo>
                    <a:pt x="80" y="112"/>
                  </a:lnTo>
                  <a:lnTo>
                    <a:pt x="83" y="102"/>
                  </a:lnTo>
                  <a:lnTo>
                    <a:pt x="88" y="92"/>
                  </a:lnTo>
                  <a:lnTo>
                    <a:pt x="91" y="82"/>
                  </a:lnTo>
                  <a:lnTo>
                    <a:pt x="95" y="73"/>
                  </a:lnTo>
                  <a:lnTo>
                    <a:pt x="99" y="65"/>
                  </a:lnTo>
                  <a:lnTo>
                    <a:pt x="103" y="56"/>
                  </a:lnTo>
                  <a:lnTo>
                    <a:pt x="106" y="48"/>
                  </a:lnTo>
                  <a:lnTo>
                    <a:pt x="109" y="40"/>
                  </a:lnTo>
                  <a:lnTo>
                    <a:pt x="112" y="33"/>
                  </a:lnTo>
                  <a:lnTo>
                    <a:pt x="115" y="26"/>
                  </a:lnTo>
                  <a:lnTo>
                    <a:pt x="118" y="21"/>
                  </a:lnTo>
                  <a:lnTo>
                    <a:pt x="120" y="15"/>
                  </a:lnTo>
                  <a:lnTo>
                    <a:pt x="154" y="6"/>
                  </a:lnTo>
                  <a:lnTo>
                    <a:pt x="152" y="11"/>
                  </a:lnTo>
                  <a:lnTo>
                    <a:pt x="150" y="17"/>
                  </a:lnTo>
                  <a:lnTo>
                    <a:pt x="147" y="24"/>
                  </a:lnTo>
                  <a:lnTo>
                    <a:pt x="144" y="32"/>
                  </a:lnTo>
                  <a:lnTo>
                    <a:pt x="141" y="39"/>
                  </a:lnTo>
                  <a:lnTo>
                    <a:pt x="137" y="47"/>
                  </a:lnTo>
                  <a:lnTo>
                    <a:pt x="134" y="56"/>
                  </a:lnTo>
                  <a:lnTo>
                    <a:pt x="130" y="64"/>
                  </a:lnTo>
                  <a:lnTo>
                    <a:pt x="127" y="73"/>
                  </a:lnTo>
                  <a:lnTo>
                    <a:pt x="122" y="84"/>
                  </a:lnTo>
                  <a:lnTo>
                    <a:pt x="119" y="93"/>
                  </a:lnTo>
                  <a:lnTo>
                    <a:pt x="114" y="103"/>
                  </a:lnTo>
                  <a:lnTo>
                    <a:pt x="111" y="113"/>
                  </a:lnTo>
                  <a:lnTo>
                    <a:pt x="106" y="122"/>
                  </a:lnTo>
                  <a:lnTo>
                    <a:pt x="102" y="133"/>
                  </a:lnTo>
                  <a:lnTo>
                    <a:pt x="97" y="143"/>
                  </a:lnTo>
                  <a:lnTo>
                    <a:pt x="94" y="153"/>
                  </a:lnTo>
                  <a:lnTo>
                    <a:pt x="89" y="164"/>
                  </a:lnTo>
                  <a:lnTo>
                    <a:pt x="85" y="174"/>
                  </a:lnTo>
                  <a:lnTo>
                    <a:pt x="80" y="184"/>
                  </a:lnTo>
                  <a:lnTo>
                    <a:pt x="75" y="195"/>
                  </a:lnTo>
                  <a:lnTo>
                    <a:pt x="72" y="205"/>
                  </a:lnTo>
                  <a:lnTo>
                    <a:pt x="67" y="214"/>
                  </a:lnTo>
                  <a:lnTo>
                    <a:pt x="64" y="224"/>
                  </a:lnTo>
                  <a:lnTo>
                    <a:pt x="59" y="233"/>
                  </a:lnTo>
                  <a:lnTo>
                    <a:pt x="56" y="243"/>
                  </a:lnTo>
                  <a:lnTo>
                    <a:pt x="51" y="251"/>
                  </a:lnTo>
                  <a:lnTo>
                    <a:pt x="48" y="259"/>
                  </a:lnTo>
                  <a:lnTo>
                    <a:pt x="45" y="267"/>
                  </a:lnTo>
                  <a:lnTo>
                    <a:pt x="41" y="275"/>
                  </a:lnTo>
                  <a:lnTo>
                    <a:pt x="39" y="281"/>
                  </a:lnTo>
                  <a:lnTo>
                    <a:pt x="35" y="287"/>
                  </a:lnTo>
                  <a:lnTo>
                    <a:pt x="35" y="287"/>
                  </a:lnTo>
                  <a:close/>
                  <a:moveTo>
                    <a:pt x="1" y="296"/>
                  </a:moveTo>
                  <a:lnTo>
                    <a:pt x="35" y="287"/>
                  </a:lnTo>
                  <a:lnTo>
                    <a:pt x="35" y="288"/>
                  </a:lnTo>
                  <a:lnTo>
                    <a:pt x="35" y="288"/>
                  </a:lnTo>
                  <a:lnTo>
                    <a:pt x="34" y="289"/>
                  </a:lnTo>
                  <a:lnTo>
                    <a:pt x="34" y="289"/>
                  </a:lnTo>
                  <a:lnTo>
                    <a:pt x="34" y="289"/>
                  </a:lnTo>
                  <a:lnTo>
                    <a:pt x="33" y="291"/>
                  </a:lnTo>
                  <a:lnTo>
                    <a:pt x="33" y="291"/>
                  </a:lnTo>
                  <a:lnTo>
                    <a:pt x="32" y="292"/>
                  </a:lnTo>
                  <a:lnTo>
                    <a:pt x="32" y="292"/>
                  </a:lnTo>
                  <a:lnTo>
                    <a:pt x="31" y="293"/>
                  </a:lnTo>
                  <a:lnTo>
                    <a:pt x="31" y="293"/>
                  </a:lnTo>
                  <a:lnTo>
                    <a:pt x="30" y="294"/>
                  </a:lnTo>
                  <a:lnTo>
                    <a:pt x="30" y="294"/>
                  </a:lnTo>
                  <a:lnTo>
                    <a:pt x="29" y="294"/>
                  </a:lnTo>
                  <a:lnTo>
                    <a:pt x="29" y="295"/>
                  </a:lnTo>
                  <a:lnTo>
                    <a:pt x="27" y="295"/>
                  </a:lnTo>
                  <a:lnTo>
                    <a:pt x="26" y="296"/>
                  </a:lnTo>
                  <a:lnTo>
                    <a:pt x="26" y="296"/>
                  </a:lnTo>
                  <a:lnTo>
                    <a:pt x="25" y="296"/>
                  </a:lnTo>
                  <a:lnTo>
                    <a:pt x="24" y="297"/>
                  </a:lnTo>
                  <a:lnTo>
                    <a:pt x="24" y="297"/>
                  </a:lnTo>
                  <a:lnTo>
                    <a:pt x="23" y="297"/>
                  </a:lnTo>
                  <a:lnTo>
                    <a:pt x="22" y="299"/>
                  </a:lnTo>
                  <a:lnTo>
                    <a:pt x="21" y="299"/>
                  </a:lnTo>
                  <a:lnTo>
                    <a:pt x="21" y="299"/>
                  </a:lnTo>
                  <a:lnTo>
                    <a:pt x="19" y="300"/>
                  </a:lnTo>
                  <a:lnTo>
                    <a:pt x="18" y="300"/>
                  </a:lnTo>
                  <a:lnTo>
                    <a:pt x="17" y="300"/>
                  </a:lnTo>
                  <a:lnTo>
                    <a:pt x="16" y="300"/>
                  </a:lnTo>
                  <a:lnTo>
                    <a:pt x="16" y="301"/>
                  </a:lnTo>
                  <a:lnTo>
                    <a:pt x="15" y="301"/>
                  </a:lnTo>
                  <a:lnTo>
                    <a:pt x="14" y="301"/>
                  </a:lnTo>
                  <a:lnTo>
                    <a:pt x="13" y="301"/>
                  </a:lnTo>
                  <a:lnTo>
                    <a:pt x="13" y="301"/>
                  </a:lnTo>
                  <a:lnTo>
                    <a:pt x="11" y="302"/>
                  </a:lnTo>
                  <a:lnTo>
                    <a:pt x="10" y="302"/>
                  </a:lnTo>
                  <a:lnTo>
                    <a:pt x="9" y="302"/>
                  </a:lnTo>
                  <a:lnTo>
                    <a:pt x="9" y="302"/>
                  </a:lnTo>
                  <a:lnTo>
                    <a:pt x="8" y="302"/>
                  </a:lnTo>
                  <a:lnTo>
                    <a:pt x="7" y="302"/>
                  </a:lnTo>
                  <a:lnTo>
                    <a:pt x="7" y="302"/>
                  </a:lnTo>
                  <a:lnTo>
                    <a:pt x="6" y="302"/>
                  </a:lnTo>
                  <a:lnTo>
                    <a:pt x="6" y="302"/>
                  </a:lnTo>
                  <a:lnTo>
                    <a:pt x="5" y="302"/>
                  </a:lnTo>
                  <a:lnTo>
                    <a:pt x="5" y="302"/>
                  </a:lnTo>
                  <a:lnTo>
                    <a:pt x="3" y="302"/>
                  </a:lnTo>
                  <a:lnTo>
                    <a:pt x="3" y="301"/>
                  </a:lnTo>
                  <a:lnTo>
                    <a:pt x="2" y="301"/>
                  </a:lnTo>
                  <a:lnTo>
                    <a:pt x="2" y="301"/>
                  </a:lnTo>
                  <a:lnTo>
                    <a:pt x="2" y="301"/>
                  </a:lnTo>
                  <a:lnTo>
                    <a:pt x="1" y="301"/>
                  </a:lnTo>
                  <a:lnTo>
                    <a:pt x="1" y="301"/>
                  </a:lnTo>
                  <a:lnTo>
                    <a:pt x="1" y="300"/>
                  </a:lnTo>
                  <a:lnTo>
                    <a:pt x="1" y="300"/>
                  </a:lnTo>
                  <a:lnTo>
                    <a:pt x="1" y="300"/>
                  </a:lnTo>
                  <a:lnTo>
                    <a:pt x="0" y="300"/>
                  </a:lnTo>
                  <a:lnTo>
                    <a:pt x="0" y="299"/>
                  </a:lnTo>
                  <a:lnTo>
                    <a:pt x="0" y="299"/>
                  </a:lnTo>
                  <a:lnTo>
                    <a:pt x="0" y="299"/>
                  </a:lnTo>
                  <a:lnTo>
                    <a:pt x="0" y="297"/>
                  </a:lnTo>
                  <a:lnTo>
                    <a:pt x="0" y="297"/>
                  </a:lnTo>
                  <a:lnTo>
                    <a:pt x="0" y="296"/>
                  </a:lnTo>
                  <a:lnTo>
                    <a:pt x="1" y="296"/>
                  </a:lnTo>
                  <a:lnTo>
                    <a:pt x="1" y="2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28"/>
            <p:cNvSpPr>
              <a:spLocks noEditPoints="1"/>
            </p:cNvSpPr>
            <p:nvPr/>
          </p:nvSpPr>
          <p:spPr bwMode="auto">
            <a:xfrm>
              <a:off x="8091488" y="5192713"/>
              <a:ext cx="171450" cy="484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305">
                  <a:moveTo>
                    <a:pt x="108" y="5"/>
                  </a:moveTo>
                  <a:lnTo>
                    <a:pt x="73" y="16"/>
                  </a:lnTo>
                  <a:lnTo>
                    <a:pt x="73" y="15"/>
                  </a:lnTo>
                  <a:lnTo>
                    <a:pt x="73" y="15"/>
                  </a:lnTo>
                  <a:lnTo>
                    <a:pt x="73" y="13"/>
                  </a:lnTo>
                  <a:lnTo>
                    <a:pt x="74" y="13"/>
                  </a:lnTo>
                  <a:lnTo>
                    <a:pt x="74" y="12"/>
                  </a:lnTo>
                  <a:lnTo>
                    <a:pt x="74" y="12"/>
                  </a:lnTo>
                  <a:lnTo>
                    <a:pt x="75" y="12"/>
                  </a:lnTo>
                  <a:lnTo>
                    <a:pt x="75" y="11"/>
                  </a:lnTo>
                  <a:lnTo>
                    <a:pt x="76" y="11"/>
                  </a:lnTo>
                  <a:lnTo>
                    <a:pt x="76" y="10"/>
                  </a:lnTo>
                  <a:lnTo>
                    <a:pt x="77" y="10"/>
                  </a:lnTo>
                  <a:lnTo>
                    <a:pt x="77" y="9"/>
                  </a:lnTo>
                  <a:lnTo>
                    <a:pt x="78" y="9"/>
                  </a:lnTo>
                  <a:lnTo>
                    <a:pt x="78" y="9"/>
                  </a:lnTo>
                  <a:lnTo>
                    <a:pt x="80" y="8"/>
                  </a:lnTo>
                  <a:lnTo>
                    <a:pt x="80" y="8"/>
                  </a:lnTo>
                  <a:lnTo>
                    <a:pt x="81" y="7"/>
                  </a:lnTo>
                  <a:lnTo>
                    <a:pt x="82" y="7"/>
                  </a:lnTo>
                  <a:lnTo>
                    <a:pt x="82" y="7"/>
                  </a:lnTo>
                  <a:lnTo>
                    <a:pt x="83" y="5"/>
                  </a:lnTo>
                  <a:lnTo>
                    <a:pt x="84" y="5"/>
                  </a:lnTo>
                  <a:lnTo>
                    <a:pt x="84" y="4"/>
                  </a:lnTo>
                  <a:lnTo>
                    <a:pt x="85" y="4"/>
                  </a:lnTo>
                  <a:lnTo>
                    <a:pt x="86" y="4"/>
                  </a:lnTo>
                  <a:lnTo>
                    <a:pt x="88" y="3"/>
                  </a:lnTo>
                  <a:lnTo>
                    <a:pt x="88" y="3"/>
                  </a:lnTo>
                  <a:lnTo>
                    <a:pt x="89" y="3"/>
                  </a:lnTo>
                  <a:lnTo>
                    <a:pt x="90" y="2"/>
                  </a:lnTo>
                  <a:lnTo>
                    <a:pt x="91" y="2"/>
                  </a:lnTo>
                  <a:lnTo>
                    <a:pt x="91" y="2"/>
                  </a:lnTo>
                  <a:lnTo>
                    <a:pt x="92" y="2"/>
                  </a:lnTo>
                  <a:lnTo>
                    <a:pt x="93" y="1"/>
                  </a:lnTo>
                  <a:lnTo>
                    <a:pt x="94" y="1"/>
                  </a:lnTo>
                  <a:lnTo>
                    <a:pt x="96" y="1"/>
                  </a:lnTo>
                  <a:lnTo>
                    <a:pt x="96" y="1"/>
                  </a:lnTo>
                  <a:lnTo>
                    <a:pt x="97" y="1"/>
                  </a:lnTo>
                  <a:lnTo>
                    <a:pt x="98" y="1"/>
                  </a:lnTo>
                  <a:lnTo>
                    <a:pt x="99" y="1"/>
                  </a:lnTo>
                  <a:lnTo>
                    <a:pt x="99" y="0"/>
                  </a:lnTo>
                  <a:lnTo>
                    <a:pt x="100" y="0"/>
                  </a:lnTo>
                  <a:lnTo>
                    <a:pt x="100" y="0"/>
                  </a:lnTo>
                  <a:lnTo>
                    <a:pt x="101" y="0"/>
                  </a:lnTo>
                  <a:lnTo>
                    <a:pt x="102" y="0"/>
                  </a:lnTo>
                  <a:lnTo>
                    <a:pt x="102" y="0"/>
                  </a:lnTo>
                  <a:lnTo>
                    <a:pt x="104" y="0"/>
                  </a:lnTo>
                  <a:lnTo>
                    <a:pt x="104" y="1"/>
                  </a:lnTo>
                  <a:lnTo>
                    <a:pt x="105" y="1"/>
                  </a:lnTo>
                  <a:lnTo>
                    <a:pt x="105" y="1"/>
                  </a:lnTo>
                  <a:lnTo>
                    <a:pt x="106" y="1"/>
                  </a:lnTo>
                  <a:lnTo>
                    <a:pt x="106" y="1"/>
                  </a:lnTo>
                  <a:lnTo>
                    <a:pt x="106" y="1"/>
                  </a:lnTo>
                  <a:lnTo>
                    <a:pt x="107" y="1"/>
                  </a:lnTo>
                  <a:lnTo>
                    <a:pt x="107" y="2"/>
                  </a:lnTo>
                  <a:lnTo>
                    <a:pt x="107" y="2"/>
                  </a:lnTo>
                  <a:lnTo>
                    <a:pt x="107" y="2"/>
                  </a:lnTo>
                  <a:lnTo>
                    <a:pt x="108" y="2"/>
                  </a:lnTo>
                  <a:lnTo>
                    <a:pt x="108" y="3"/>
                  </a:lnTo>
                  <a:lnTo>
                    <a:pt x="108" y="3"/>
                  </a:lnTo>
                  <a:lnTo>
                    <a:pt x="108" y="3"/>
                  </a:lnTo>
                  <a:lnTo>
                    <a:pt x="108" y="4"/>
                  </a:lnTo>
                  <a:lnTo>
                    <a:pt x="108" y="4"/>
                  </a:lnTo>
                  <a:lnTo>
                    <a:pt x="108" y="4"/>
                  </a:lnTo>
                  <a:lnTo>
                    <a:pt x="108" y="5"/>
                  </a:lnTo>
                  <a:lnTo>
                    <a:pt x="108" y="5"/>
                  </a:lnTo>
                  <a:lnTo>
                    <a:pt x="108" y="5"/>
                  </a:lnTo>
                  <a:close/>
                  <a:moveTo>
                    <a:pt x="35" y="289"/>
                  </a:moveTo>
                  <a:lnTo>
                    <a:pt x="0" y="301"/>
                  </a:lnTo>
                  <a:lnTo>
                    <a:pt x="1" y="294"/>
                  </a:lnTo>
                  <a:lnTo>
                    <a:pt x="2" y="287"/>
                  </a:lnTo>
                  <a:lnTo>
                    <a:pt x="3" y="280"/>
                  </a:lnTo>
                  <a:lnTo>
                    <a:pt x="5" y="272"/>
                  </a:lnTo>
                  <a:lnTo>
                    <a:pt x="6" y="264"/>
                  </a:lnTo>
                  <a:lnTo>
                    <a:pt x="9" y="255"/>
                  </a:lnTo>
                  <a:lnTo>
                    <a:pt x="11" y="246"/>
                  </a:lnTo>
                  <a:lnTo>
                    <a:pt x="13" y="235"/>
                  </a:lnTo>
                  <a:lnTo>
                    <a:pt x="16" y="226"/>
                  </a:lnTo>
                  <a:lnTo>
                    <a:pt x="18" y="216"/>
                  </a:lnTo>
                  <a:lnTo>
                    <a:pt x="20" y="206"/>
                  </a:lnTo>
                  <a:lnTo>
                    <a:pt x="22" y="195"/>
                  </a:lnTo>
                  <a:lnTo>
                    <a:pt x="25" y="185"/>
                  </a:lnTo>
                  <a:lnTo>
                    <a:pt x="28" y="174"/>
                  </a:lnTo>
                  <a:lnTo>
                    <a:pt x="30" y="163"/>
                  </a:lnTo>
                  <a:lnTo>
                    <a:pt x="34" y="153"/>
                  </a:lnTo>
                  <a:lnTo>
                    <a:pt x="36" y="142"/>
                  </a:lnTo>
                  <a:lnTo>
                    <a:pt x="38" y="131"/>
                  </a:lnTo>
                  <a:lnTo>
                    <a:pt x="42" y="121"/>
                  </a:lnTo>
                  <a:lnTo>
                    <a:pt x="44" y="111"/>
                  </a:lnTo>
                  <a:lnTo>
                    <a:pt x="48" y="100"/>
                  </a:lnTo>
                  <a:lnTo>
                    <a:pt x="50" y="91"/>
                  </a:lnTo>
                  <a:lnTo>
                    <a:pt x="52" y="81"/>
                  </a:lnTo>
                  <a:lnTo>
                    <a:pt x="56" y="72"/>
                  </a:lnTo>
                  <a:lnTo>
                    <a:pt x="58" y="64"/>
                  </a:lnTo>
                  <a:lnTo>
                    <a:pt x="60" y="55"/>
                  </a:lnTo>
                  <a:lnTo>
                    <a:pt x="62" y="47"/>
                  </a:lnTo>
                  <a:lnTo>
                    <a:pt x="65" y="40"/>
                  </a:lnTo>
                  <a:lnTo>
                    <a:pt x="67" y="33"/>
                  </a:lnTo>
                  <a:lnTo>
                    <a:pt x="69" y="26"/>
                  </a:lnTo>
                  <a:lnTo>
                    <a:pt x="70" y="20"/>
                  </a:lnTo>
                  <a:lnTo>
                    <a:pt x="73" y="16"/>
                  </a:lnTo>
                  <a:lnTo>
                    <a:pt x="108" y="5"/>
                  </a:lnTo>
                  <a:lnTo>
                    <a:pt x="106" y="10"/>
                  </a:lnTo>
                  <a:lnTo>
                    <a:pt x="105" y="16"/>
                  </a:lnTo>
                  <a:lnTo>
                    <a:pt x="102" y="23"/>
                  </a:lnTo>
                  <a:lnTo>
                    <a:pt x="100" y="29"/>
                  </a:lnTo>
                  <a:lnTo>
                    <a:pt x="98" y="36"/>
                  </a:lnTo>
                  <a:lnTo>
                    <a:pt x="96" y="44"/>
                  </a:lnTo>
                  <a:lnTo>
                    <a:pt x="93" y="53"/>
                  </a:lnTo>
                  <a:lnTo>
                    <a:pt x="91" y="62"/>
                  </a:lnTo>
                  <a:lnTo>
                    <a:pt x="88" y="71"/>
                  </a:lnTo>
                  <a:lnTo>
                    <a:pt x="85" y="81"/>
                  </a:lnTo>
                  <a:lnTo>
                    <a:pt x="83" y="90"/>
                  </a:lnTo>
                  <a:lnTo>
                    <a:pt x="80" y="100"/>
                  </a:lnTo>
                  <a:lnTo>
                    <a:pt x="77" y="111"/>
                  </a:lnTo>
                  <a:lnTo>
                    <a:pt x="74" y="121"/>
                  </a:lnTo>
                  <a:lnTo>
                    <a:pt x="72" y="131"/>
                  </a:lnTo>
                  <a:lnTo>
                    <a:pt x="69" y="143"/>
                  </a:lnTo>
                  <a:lnTo>
                    <a:pt x="66" y="153"/>
                  </a:lnTo>
                  <a:lnTo>
                    <a:pt x="64" y="163"/>
                  </a:lnTo>
                  <a:lnTo>
                    <a:pt x="60" y="174"/>
                  </a:lnTo>
                  <a:lnTo>
                    <a:pt x="58" y="185"/>
                  </a:lnTo>
                  <a:lnTo>
                    <a:pt x="56" y="195"/>
                  </a:lnTo>
                  <a:lnTo>
                    <a:pt x="53" y="206"/>
                  </a:lnTo>
                  <a:lnTo>
                    <a:pt x="51" y="215"/>
                  </a:lnTo>
                  <a:lnTo>
                    <a:pt x="49" y="225"/>
                  </a:lnTo>
                  <a:lnTo>
                    <a:pt x="46" y="234"/>
                  </a:lnTo>
                  <a:lnTo>
                    <a:pt x="44" y="243"/>
                  </a:lnTo>
                  <a:lnTo>
                    <a:pt x="42" y="253"/>
                  </a:lnTo>
                  <a:lnTo>
                    <a:pt x="41" y="261"/>
                  </a:lnTo>
                  <a:lnTo>
                    <a:pt x="38" y="269"/>
                  </a:lnTo>
                  <a:lnTo>
                    <a:pt x="37" y="277"/>
                  </a:lnTo>
                  <a:lnTo>
                    <a:pt x="36" y="283"/>
                  </a:lnTo>
                  <a:lnTo>
                    <a:pt x="35" y="289"/>
                  </a:lnTo>
                  <a:lnTo>
                    <a:pt x="35" y="289"/>
                  </a:lnTo>
                  <a:close/>
                  <a:moveTo>
                    <a:pt x="0" y="301"/>
                  </a:moveTo>
                  <a:lnTo>
                    <a:pt x="35" y="289"/>
                  </a:lnTo>
                  <a:lnTo>
                    <a:pt x="35" y="289"/>
                  </a:lnTo>
                  <a:lnTo>
                    <a:pt x="35" y="290"/>
                  </a:lnTo>
                  <a:lnTo>
                    <a:pt x="35" y="290"/>
                  </a:lnTo>
                  <a:lnTo>
                    <a:pt x="34" y="291"/>
                  </a:lnTo>
                  <a:lnTo>
                    <a:pt x="34" y="291"/>
                  </a:lnTo>
                  <a:lnTo>
                    <a:pt x="34" y="291"/>
                  </a:lnTo>
                  <a:lnTo>
                    <a:pt x="34" y="293"/>
                  </a:lnTo>
                  <a:lnTo>
                    <a:pt x="33" y="293"/>
                  </a:lnTo>
                  <a:lnTo>
                    <a:pt x="33" y="294"/>
                  </a:lnTo>
                  <a:lnTo>
                    <a:pt x="33" y="294"/>
                  </a:lnTo>
                  <a:lnTo>
                    <a:pt x="32" y="295"/>
                  </a:lnTo>
                  <a:lnTo>
                    <a:pt x="32" y="295"/>
                  </a:lnTo>
                  <a:lnTo>
                    <a:pt x="30" y="295"/>
                  </a:lnTo>
                  <a:lnTo>
                    <a:pt x="30" y="296"/>
                  </a:lnTo>
                  <a:lnTo>
                    <a:pt x="29" y="296"/>
                  </a:lnTo>
                  <a:lnTo>
                    <a:pt x="29" y="297"/>
                  </a:lnTo>
                  <a:lnTo>
                    <a:pt x="28" y="297"/>
                  </a:lnTo>
                  <a:lnTo>
                    <a:pt x="27" y="298"/>
                  </a:lnTo>
                  <a:lnTo>
                    <a:pt x="27" y="298"/>
                  </a:lnTo>
                  <a:lnTo>
                    <a:pt x="26" y="298"/>
                  </a:lnTo>
                  <a:lnTo>
                    <a:pt x="25" y="299"/>
                  </a:lnTo>
                  <a:lnTo>
                    <a:pt x="25" y="299"/>
                  </a:lnTo>
                  <a:lnTo>
                    <a:pt x="24" y="301"/>
                  </a:lnTo>
                  <a:lnTo>
                    <a:pt x="22" y="301"/>
                  </a:lnTo>
                  <a:lnTo>
                    <a:pt x="22" y="301"/>
                  </a:lnTo>
                  <a:lnTo>
                    <a:pt x="21" y="302"/>
                  </a:lnTo>
                  <a:lnTo>
                    <a:pt x="20" y="302"/>
                  </a:lnTo>
                  <a:lnTo>
                    <a:pt x="19" y="302"/>
                  </a:lnTo>
                  <a:lnTo>
                    <a:pt x="19" y="303"/>
                  </a:lnTo>
                  <a:lnTo>
                    <a:pt x="18" y="303"/>
                  </a:lnTo>
                  <a:lnTo>
                    <a:pt x="17" y="303"/>
                  </a:lnTo>
                  <a:lnTo>
                    <a:pt x="16" y="303"/>
                  </a:lnTo>
                  <a:lnTo>
                    <a:pt x="14" y="304"/>
                  </a:lnTo>
                  <a:lnTo>
                    <a:pt x="14" y="304"/>
                  </a:lnTo>
                  <a:lnTo>
                    <a:pt x="13" y="304"/>
                  </a:lnTo>
                  <a:lnTo>
                    <a:pt x="12" y="304"/>
                  </a:lnTo>
                  <a:lnTo>
                    <a:pt x="11" y="304"/>
                  </a:lnTo>
                  <a:lnTo>
                    <a:pt x="11" y="305"/>
                  </a:lnTo>
                  <a:lnTo>
                    <a:pt x="10" y="305"/>
                  </a:lnTo>
                  <a:lnTo>
                    <a:pt x="9" y="305"/>
                  </a:lnTo>
                  <a:lnTo>
                    <a:pt x="9" y="305"/>
                  </a:lnTo>
                  <a:lnTo>
                    <a:pt x="8" y="305"/>
                  </a:lnTo>
                  <a:lnTo>
                    <a:pt x="6" y="305"/>
                  </a:lnTo>
                  <a:lnTo>
                    <a:pt x="6" y="305"/>
                  </a:lnTo>
                  <a:lnTo>
                    <a:pt x="5" y="305"/>
                  </a:lnTo>
                  <a:lnTo>
                    <a:pt x="5" y="305"/>
                  </a:lnTo>
                  <a:lnTo>
                    <a:pt x="4" y="305"/>
                  </a:lnTo>
                  <a:lnTo>
                    <a:pt x="3" y="305"/>
                  </a:lnTo>
                  <a:lnTo>
                    <a:pt x="3" y="305"/>
                  </a:lnTo>
                  <a:lnTo>
                    <a:pt x="3" y="305"/>
                  </a:lnTo>
                  <a:lnTo>
                    <a:pt x="2" y="304"/>
                  </a:lnTo>
                  <a:lnTo>
                    <a:pt x="2" y="304"/>
                  </a:lnTo>
                  <a:lnTo>
                    <a:pt x="1" y="304"/>
                  </a:lnTo>
                  <a:lnTo>
                    <a:pt x="1" y="304"/>
                  </a:lnTo>
                  <a:lnTo>
                    <a:pt x="1" y="304"/>
                  </a:lnTo>
                  <a:lnTo>
                    <a:pt x="1" y="303"/>
                  </a:lnTo>
                  <a:lnTo>
                    <a:pt x="0" y="303"/>
                  </a:lnTo>
                  <a:lnTo>
                    <a:pt x="0" y="303"/>
                  </a:lnTo>
                  <a:lnTo>
                    <a:pt x="0" y="303"/>
                  </a:lnTo>
                  <a:lnTo>
                    <a:pt x="0" y="302"/>
                  </a:lnTo>
                  <a:lnTo>
                    <a:pt x="0" y="302"/>
                  </a:lnTo>
                  <a:lnTo>
                    <a:pt x="0" y="302"/>
                  </a:lnTo>
                  <a:lnTo>
                    <a:pt x="0" y="301"/>
                  </a:lnTo>
                  <a:lnTo>
                    <a:pt x="0" y="3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29"/>
            <p:cNvSpPr>
              <a:spLocks noEditPoints="1"/>
            </p:cNvSpPr>
            <p:nvPr/>
          </p:nvSpPr>
          <p:spPr bwMode="auto">
            <a:xfrm>
              <a:off x="8351838" y="5187950"/>
              <a:ext cx="138113" cy="490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309">
                  <a:moveTo>
                    <a:pt x="87" y="6"/>
                  </a:moveTo>
                  <a:lnTo>
                    <a:pt x="52" y="16"/>
                  </a:lnTo>
                  <a:lnTo>
                    <a:pt x="52" y="15"/>
                  </a:lnTo>
                  <a:lnTo>
                    <a:pt x="53" y="15"/>
                  </a:lnTo>
                  <a:lnTo>
                    <a:pt x="53" y="14"/>
                  </a:lnTo>
                  <a:lnTo>
                    <a:pt x="53" y="14"/>
                  </a:lnTo>
                  <a:lnTo>
                    <a:pt x="53" y="13"/>
                  </a:lnTo>
                  <a:lnTo>
                    <a:pt x="54" y="13"/>
                  </a:lnTo>
                  <a:lnTo>
                    <a:pt x="54" y="13"/>
                  </a:lnTo>
                  <a:lnTo>
                    <a:pt x="55" y="12"/>
                  </a:lnTo>
                  <a:lnTo>
                    <a:pt x="55" y="12"/>
                  </a:lnTo>
                  <a:lnTo>
                    <a:pt x="55" y="11"/>
                  </a:lnTo>
                  <a:lnTo>
                    <a:pt x="56" y="11"/>
                  </a:lnTo>
                  <a:lnTo>
                    <a:pt x="56" y="10"/>
                  </a:lnTo>
                  <a:lnTo>
                    <a:pt x="57" y="10"/>
                  </a:lnTo>
                  <a:lnTo>
                    <a:pt x="59" y="10"/>
                  </a:lnTo>
                  <a:lnTo>
                    <a:pt x="59" y="8"/>
                  </a:lnTo>
                  <a:lnTo>
                    <a:pt x="60" y="8"/>
                  </a:lnTo>
                  <a:lnTo>
                    <a:pt x="60" y="7"/>
                  </a:lnTo>
                  <a:lnTo>
                    <a:pt x="61" y="7"/>
                  </a:lnTo>
                  <a:lnTo>
                    <a:pt x="62" y="6"/>
                  </a:lnTo>
                  <a:lnTo>
                    <a:pt x="62" y="6"/>
                  </a:lnTo>
                  <a:lnTo>
                    <a:pt x="63" y="6"/>
                  </a:lnTo>
                  <a:lnTo>
                    <a:pt x="64" y="5"/>
                  </a:lnTo>
                  <a:lnTo>
                    <a:pt x="64" y="5"/>
                  </a:lnTo>
                  <a:lnTo>
                    <a:pt x="65" y="5"/>
                  </a:lnTo>
                  <a:lnTo>
                    <a:pt x="67" y="4"/>
                  </a:lnTo>
                  <a:lnTo>
                    <a:pt x="68" y="4"/>
                  </a:lnTo>
                  <a:lnTo>
                    <a:pt x="68" y="4"/>
                  </a:lnTo>
                  <a:lnTo>
                    <a:pt x="69" y="3"/>
                  </a:lnTo>
                  <a:lnTo>
                    <a:pt x="70" y="3"/>
                  </a:lnTo>
                  <a:lnTo>
                    <a:pt x="71" y="3"/>
                  </a:lnTo>
                  <a:lnTo>
                    <a:pt x="72" y="3"/>
                  </a:lnTo>
                  <a:lnTo>
                    <a:pt x="72" y="2"/>
                  </a:lnTo>
                  <a:lnTo>
                    <a:pt x="73" y="2"/>
                  </a:lnTo>
                  <a:lnTo>
                    <a:pt x="75" y="2"/>
                  </a:lnTo>
                  <a:lnTo>
                    <a:pt x="76" y="2"/>
                  </a:lnTo>
                  <a:lnTo>
                    <a:pt x="76" y="2"/>
                  </a:lnTo>
                  <a:lnTo>
                    <a:pt x="77" y="2"/>
                  </a:lnTo>
                  <a:lnTo>
                    <a:pt x="78" y="2"/>
                  </a:lnTo>
                  <a:lnTo>
                    <a:pt x="79" y="0"/>
                  </a:lnTo>
                  <a:lnTo>
                    <a:pt x="79" y="0"/>
                  </a:lnTo>
                  <a:lnTo>
                    <a:pt x="80" y="0"/>
                  </a:lnTo>
                  <a:lnTo>
                    <a:pt x="80" y="0"/>
                  </a:lnTo>
                  <a:lnTo>
                    <a:pt x="81" y="0"/>
                  </a:lnTo>
                  <a:lnTo>
                    <a:pt x="83" y="0"/>
                  </a:lnTo>
                  <a:lnTo>
                    <a:pt x="83" y="0"/>
                  </a:lnTo>
                  <a:lnTo>
                    <a:pt x="84" y="2"/>
                  </a:lnTo>
                  <a:lnTo>
                    <a:pt x="84" y="2"/>
                  </a:lnTo>
                  <a:lnTo>
                    <a:pt x="84" y="2"/>
                  </a:lnTo>
                  <a:lnTo>
                    <a:pt x="85" y="2"/>
                  </a:lnTo>
                  <a:lnTo>
                    <a:pt x="85" y="2"/>
                  </a:lnTo>
                  <a:lnTo>
                    <a:pt x="86" y="2"/>
                  </a:lnTo>
                  <a:lnTo>
                    <a:pt x="86" y="2"/>
                  </a:lnTo>
                  <a:lnTo>
                    <a:pt x="86" y="3"/>
                  </a:lnTo>
                  <a:lnTo>
                    <a:pt x="87" y="3"/>
                  </a:lnTo>
                  <a:lnTo>
                    <a:pt x="87" y="3"/>
                  </a:lnTo>
                  <a:lnTo>
                    <a:pt x="87" y="3"/>
                  </a:lnTo>
                  <a:lnTo>
                    <a:pt x="87" y="4"/>
                  </a:lnTo>
                  <a:lnTo>
                    <a:pt x="87" y="4"/>
                  </a:lnTo>
                  <a:lnTo>
                    <a:pt x="87" y="4"/>
                  </a:lnTo>
                  <a:lnTo>
                    <a:pt x="87" y="5"/>
                  </a:lnTo>
                  <a:lnTo>
                    <a:pt x="87" y="5"/>
                  </a:lnTo>
                  <a:lnTo>
                    <a:pt x="87" y="5"/>
                  </a:lnTo>
                  <a:lnTo>
                    <a:pt x="87" y="6"/>
                  </a:lnTo>
                  <a:lnTo>
                    <a:pt x="87" y="6"/>
                  </a:lnTo>
                  <a:lnTo>
                    <a:pt x="87" y="6"/>
                  </a:lnTo>
                  <a:close/>
                  <a:moveTo>
                    <a:pt x="37" y="293"/>
                  </a:moveTo>
                  <a:lnTo>
                    <a:pt x="0" y="305"/>
                  </a:lnTo>
                  <a:lnTo>
                    <a:pt x="1" y="299"/>
                  </a:lnTo>
                  <a:lnTo>
                    <a:pt x="2" y="292"/>
                  </a:lnTo>
                  <a:lnTo>
                    <a:pt x="4" y="284"/>
                  </a:lnTo>
                  <a:lnTo>
                    <a:pt x="5" y="276"/>
                  </a:lnTo>
                  <a:lnTo>
                    <a:pt x="6" y="268"/>
                  </a:lnTo>
                  <a:lnTo>
                    <a:pt x="8" y="259"/>
                  </a:lnTo>
                  <a:lnTo>
                    <a:pt x="9" y="250"/>
                  </a:lnTo>
                  <a:lnTo>
                    <a:pt x="10" y="241"/>
                  </a:lnTo>
                  <a:lnTo>
                    <a:pt x="12" y="230"/>
                  </a:lnTo>
                  <a:lnTo>
                    <a:pt x="14" y="220"/>
                  </a:lnTo>
                  <a:lnTo>
                    <a:pt x="15" y="210"/>
                  </a:lnTo>
                  <a:lnTo>
                    <a:pt x="17" y="200"/>
                  </a:lnTo>
                  <a:lnTo>
                    <a:pt x="18" y="188"/>
                  </a:lnTo>
                  <a:lnTo>
                    <a:pt x="20" y="178"/>
                  </a:lnTo>
                  <a:lnTo>
                    <a:pt x="22" y="166"/>
                  </a:lnTo>
                  <a:lnTo>
                    <a:pt x="23" y="156"/>
                  </a:lnTo>
                  <a:lnTo>
                    <a:pt x="25" y="145"/>
                  </a:lnTo>
                  <a:lnTo>
                    <a:pt x="28" y="134"/>
                  </a:lnTo>
                  <a:lnTo>
                    <a:pt x="29" y="124"/>
                  </a:lnTo>
                  <a:lnTo>
                    <a:pt x="31" y="114"/>
                  </a:lnTo>
                  <a:lnTo>
                    <a:pt x="32" y="103"/>
                  </a:lnTo>
                  <a:lnTo>
                    <a:pt x="35" y="93"/>
                  </a:lnTo>
                  <a:lnTo>
                    <a:pt x="36" y="83"/>
                  </a:lnTo>
                  <a:lnTo>
                    <a:pt x="38" y="74"/>
                  </a:lnTo>
                  <a:lnTo>
                    <a:pt x="40" y="65"/>
                  </a:lnTo>
                  <a:lnTo>
                    <a:pt x="41" y="56"/>
                  </a:lnTo>
                  <a:lnTo>
                    <a:pt x="44" y="48"/>
                  </a:lnTo>
                  <a:lnTo>
                    <a:pt x="45" y="40"/>
                  </a:lnTo>
                  <a:lnTo>
                    <a:pt x="47" y="34"/>
                  </a:lnTo>
                  <a:lnTo>
                    <a:pt x="48" y="27"/>
                  </a:lnTo>
                  <a:lnTo>
                    <a:pt x="51" y="21"/>
                  </a:lnTo>
                  <a:lnTo>
                    <a:pt x="52" y="16"/>
                  </a:lnTo>
                  <a:lnTo>
                    <a:pt x="87" y="6"/>
                  </a:lnTo>
                  <a:lnTo>
                    <a:pt x="86" y="11"/>
                  </a:lnTo>
                  <a:lnTo>
                    <a:pt x="84" y="16"/>
                  </a:lnTo>
                  <a:lnTo>
                    <a:pt x="83" y="23"/>
                  </a:lnTo>
                  <a:lnTo>
                    <a:pt x="80" y="30"/>
                  </a:lnTo>
                  <a:lnTo>
                    <a:pt x="79" y="37"/>
                  </a:lnTo>
                  <a:lnTo>
                    <a:pt x="77" y="45"/>
                  </a:lnTo>
                  <a:lnTo>
                    <a:pt x="76" y="54"/>
                  </a:lnTo>
                  <a:lnTo>
                    <a:pt x="73" y="62"/>
                  </a:lnTo>
                  <a:lnTo>
                    <a:pt x="72" y="73"/>
                  </a:lnTo>
                  <a:lnTo>
                    <a:pt x="70" y="82"/>
                  </a:lnTo>
                  <a:lnTo>
                    <a:pt x="68" y="92"/>
                  </a:lnTo>
                  <a:lnTo>
                    <a:pt x="67" y="102"/>
                  </a:lnTo>
                  <a:lnTo>
                    <a:pt x="64" y="113"/>
                  </a:lnTo>
                  <a:lnTo>
                    <a:pt x="63" y="123"/>
                  </a:lnTo>
                  <a:lnTo>
                    <a:pt x="61" y="133"/>
                  </a:lnTo>
                  <a:lnTo>
                    <a:pt x="60" y="145"/>
                  </a:lnTo>
                  <a:lnTo>
                    <a:pt x="57" y="155"/>
                  </a:lnTo>
                  <a:lnTo>
                    <a:pt x="56" y="166"/>
                  </a:lnTo>
                  <a:lnTo>
                    <a:pt x="54" y="177"/>
                  </a:lnTo>
                  <a:lnTo>
                    <a:pt x="53" y="188"/>
                  </a:lnTo>
                  <a:lnTo>
                    <a:pt x="51" y="198"/>
                  </a:lnTo>
                  <a:lnTo>
                    <a:pt x="49" y="209"/>
                  </a:lnTo>
                  <a:lnTo>
                    <a:pt x="48" y="219"/>
                  </a:lnTo>
                  <a:lnTo>
                    <a:pt x="46" y="229"/>
                  </a:lnTo>
                  <a:lnTo>
                    <a:pt x="45" y="238"/>
                  </a:lnTo>
                  <a:lnTo>
                    <a:pt x="44" y="248"/>
                  </a:lnTo>
                  <a:lnTo>
                    <a:pt x="43" y="257"/>
                  </a:lnTo>
                  <a:lnTo>
                    <a:pt x="41" y="265"/>
                  </a:lnTo>
                  <a:lnTo>
                    <a:pt x="40" y="273"/>
                  </a:lnTo>
                  <a:lnTo>
                    <a:pt x="39" y="281"/>
                  </a:lnTo>
                  <a:lnTo>
                    <a:pt x="38" y="288"/>
                  </a:lnTo>
                  <a:lnTo>
                    <a:pt x="37" y="293"/>
                  </a:lnTo>
                  <a:lnTo>
                    <a:pt x="37" y="293"/>
                  </a:lnTo>
                  <a:close/>
                  <a:moveTo>
                    <a:pt x="0" y="305"/>
                  </a:moveTo>
                  <a:lnTo>
                    <a:pt x="37" y="293"/>
                  </a:lnTo>
                  <a:lnTo>
                    <a:pt x="37" y="294"/>
                  </a:lnTo>
                  <a:lnTo>
                    <a:pt x="36" y="294"/>
                  </a:lnTo>
                  <a:lnTo>
                    <a:pt x="36" y="296"/>
                  </a:lnTo>
                  <a:lnTo>
                    <a:pt x="36" y="296"/>
                  </a:lnTo>
                  <a:lnTo>
                    <a:pt x="36" y="296"/>
                  </a:lnTo>
                  <a:lnTo>
                    <a:pt x="36" y="297"/>
                  </a:lnTo>
                  <a:lnTo>
                    <a:pt x="35" y="297"/>
                  </a:lnTo>
                  <a:lnTo>
                    <a:pt x="35" y="298"/>
                  </a:lnTo>
                  <a:lnTo>
                    <a:pt x="35" y="298"/>
                  </a:lnTo>
                  <a:lnTo>
                    <a:pt x="33" y="299"/>
                  </a:lnTo>
                  <a:lnTo>
                    <a:pt x="33" y="299"/>
                  </a:lnTo>
                  <a:lnTo>
                    <a:pt x="32" y="299"/>
                  </a:lnTo>
                  <a:lnTo>
                    <a:pt x="32" y="300"/>
                  </a:lnTo>
                  <a:lnTo>
                    <a:pt x="31" y="300"/>
                  </a:lnTo>
                  <a:lnTo>
                    <a:pt x="31" y="301"/>
                  </a:lnTo>
                  <a:lnTo>
                    <a:pt x="30" y="301"/>
                  </a:lnTo>
                  <a:lnTo>
                    <a:pt x="30" y="302"/>
                  </a:lnTo>
                  <a:lnTo>
                    <a:pt x="29" y="302"/>
                  </a:lnTo>
                  <a:lnTo>
                    <a:pt x="28" y="302"/>
                  </a:lnTo>
                  <a:lnTo>
                    <a:pt x="28" y="304"/>
                  </a:lnTo>
                  <a:lnTo>
                    <a:pt x="27" y="304"/>
                  </a:lnTo>
                  <a:lnTo>
                    <a:pt x="25" y="305"/>
                  </a:lnTo>
                  <a:lnTo>
                    <a:pt x="25" y="305"/>
                  </a:lnTo>
                  <a:lnTo>
                    <a:pt x="24" y="305"/>
                  </a:lnTo>
                  <a:lnTo>
                    <a:pt x="23" y="306"/>
                  </a:lnTo>
                  <a:lnTo>
                    <a:pt x="23" y="306"/>
                  </a:lnTo>
                  <a:lnTo>
                    <a:pt x="22" y="306"/>
                  </a:lnTo>
                  <a:lnTo>
                    <a:pt x="21" y="307"/>
                  </a:lnTo>
                  <a:lnTo>
                    <a:pt x="20" y="307"/>
                  </a:lnTo>
                  <a:lnTo>
                    <a:pt x="18" y="307"/>
                  </a:lnTo>
                  <a:lnTo>
                    <a:pt x="18" y="308"/>
                  </a:lnTo>
                  <a:lnTo>
                    <a:pt x="17" y="308"/>
                  </a:lnTo>
                  <a:lnTo>
                    <a:pt x="16" y="308"/>
                  </a:lnTo>
                  <a:lnTo>
                    <a:pt x="15" y="308"/>
                  </a:lnTo>
                  <a:lnTo>
                    <a:pt x="14" y="309"/>
                  </a:lnTo>
                  <a:lnTo>
                    <a:pt x="14" y="309"/>
                  </a:lnTo>
                  <a:lnTo>
                    <a:pt x="13" y="309"/>
                  </a:lnTo>
                  <a:lnTo>
                    <a:pt x="12" y="309"/>
                  </a:lnTo>
                  <a:lnTo>
                    <a:pt x="12" y="309"/>
                  </a:lnTo>
                  <a:lnTo>
                    <a:pt x="10" y="309"/>
                  </a:lnTo>
                  <a:lnTo>
                    <a:pt x="9" y="309"/>
                  </a:lnTo>
                  <a:lnTo>
                    <a:pt x="9" y="309"/>
                  </a:lnTo>
                  <a:lnTo>
                    <a:pt x="8" y="309"/>
                  </a:lnTo>
                  <a:lnTo>
                    <a:pt x="7" y="309"/>
                  </a:lnTo>
                  <a:lnTo>
                    <a:pt x="7" y="309"/>
                  </a:lnTo>
                  <a:lnTo>
                    <a:pt x="6" y="309"/>
                  </a:lnTo>
                  <a:lnTo>
                    <a:pt x="6" y="309"/>
                  </a:lnTo>
                  <a:lnTo>
                    <a:pt x="5" y="309"/>
                  </a:lnTo>
                  <a:lnTo>
                    <a:pt x="5" y="309"/>
                  </a:lnTo>
                  <a:lnTo>
                    <a:pt x="4" y="309"/>
                  </a:lnTo>
                  <a:lnTo>
                    <a:pt x="4" y="309"/>
                  </a:lnTo>
                  <a:lnTo>
                    <a:pt x="2" y="309"/>
                  </a:lnTo>
                  <a:lnTo>
                    <a:pt x="2" y="309"/>
                  </a:lnTo>
                  <a:lnTo>
                    <a:pt x="2" y="308"/>
                  </a:lnTo>
                  <a:lnTo>
                    <a:pt x="1" y="308"/>
                  </a:lnTo>
                  <a:lnTo>
                    <a:pt x="1" y="308"/>
                  </a:lnTo>
                  <a:lnTo>
                    <a:pt x="1" y="308"/>
                  </a:lnTo>
                  <a:lnTo>
                    <a:pt x="1" y="307"/>
                  </a:lnTo>
                  <a:lnTo>
                    <a:pt x="1" y="307"/>
                  </a:lnTo>
                  <a:lnTo>
                    <a:pt x="1" y="307"/>
                  </a:lnTo>
                  <a:lnTo>
                    <a:pt x="0" y="306"/>
                  </a:lnTo>
                  <a:lnTo>
                    <a:pt x="0" y="306"/>
                  </a:lnTo>
                  <a:lnTo>
                    <a:pt x="0" y="306"/>
                  </a:lnTo>
                  <a:lnTo>
                    <a:pt x="0" y="3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30"/>
            <p:cNvSpPr>
              <a:spLocks noEditPoints="1"/>
            </p:cNvSpPr>
            <p:nvPr/>
          </p:nvSpPr>
          <p:spPr bwMode="auto">
            <a:xfrm>
              <a:off x="8586788" y="5186363"/>
              <a:ext cx="92075" cy="4937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11">
                  <a:moveTo>
                    <a:pt x="58" y="5"/>
                  </a:moveTo>
                  <a:lnTo>
                    <a:pt x="23" y="16"/>
                  </a:lnTo>
                  <a:lnTo>
                    <a:pt x="23" y="16"/>
                  </a:lnTo>
                  <a:lnTo>
                    <a:pt x="23" y="16"/>
                  </a:lnTo>
                  <a:lnTo>
                    <a:pt x="23" y="15"/>
                  </a:lnTo>
                  <a:lnTo>
                    <a:pt x="23" y="15"/>
                  </a:lnTo>
                  <a:lnTo>
                    <a:pt x="24" y="14"/>
                  </a:lnTo>
                  <a:lnTo>
                    <a:pt x="24" y="14"/>
                  </a:lnTo>
                  <a:lnTo>
                    <a:pt x="24" y="14"/>
                  </a:lnTo>
                  <a:lnTo>
                    <a:pt x="25" y="13"/>
                  </a:lnTo>
                  <a:lnTo>
                    <a:pt x="25" y="13"/>
                  </a:lnTo>
                  <a:lnTo>
                    <a:pt x="25" y="12"/>
                  </a:lnTo>
                  <a:lnTo>
                    <a:pt x="26" y="12"/>
                  </a:lnTo>
                  <a:lnTo>
                    <a:pt x="26" y="11"/>
                  </a:lnTo>
                  <a:lnTo>
                    <a:pt x="27" y="11"/>
                  </a:lnTo>
                  <a:lnTo>
                    <a:pt x="27" y="11"/>
                  </a:lnTo>
                  <a:lnTo>
                    <a:pt x="28" y="9"/>
                  </a:lnTo>
                  <a:lnTo>
                    <a:pt x="28" y="9"/>
                  </a:lnTo>
                  <a:lnTo>
                    <a:pt x="29" y="8"/>
                  </a:lnTo>
                  <a:lnTo>
                    <a:pt x="29" y="8"/>
                  </a:lnTo>
                  <a:lnTo>
                    <a:pt x="31" y="7"/>
                  </a:lnTo>
                  <a:lnTo>
                    <a:pt x="32" y="7"/>
                  </a:lnTo>
                  <a:lnTo>
                    <a:pt x="32" y="7"/>
                  </a:lnTo>
                  <a:lnTo>
                    <a:pt x="33" y="6"/>
                  </a:lnTo>
                  <a:lnTo>
                    <a:pt x="34" y="6"/>
                  </a:lnTo>
                  <a:lnTo>
                    <a:pt x="34" y="5"/>
                  </a:lnTo>
                  <a:lnTo>
                    <a:pt x="35" y="5"/>
                  </a:lnTo>
                  <a:lnTo>
                    <a:pt x="36" y="5"/>
                  </a:lnTo>
                  <a:lnTo>
                    <a:pt x="37" y="4"/>
                  </a:lnTo>
                  <a:lnTo>
                    <a:pt x="37" y="4"/>
                  </a:lnTo>
                  <a:lnTo>
                    <a:pt x="39" y="4"/>
                  </a:lnTo>
                  <a:lnTo>
                    <a:pt x="40" y="3"/>
                  </a:lnTo>
                  <a:lnTo>
                    <a:pt x="41" y="3"/>
                  </a:lnTo>
                  <a:lnTo>
                    <a:pt x="42" y="3"/>
                  </a:lnTo>
                  <a:lnTo>
                    <a:pt x="42" y="3"/>
                  </a:lnTo>
                  <a:lnTo>
                    <a:pt x="43" y="1"/>
                  </a:lnTo>
                  <a:lnTo>
                    <a:pt x="44" y="1"/>
                  </a:lnTo>
                  <a:lnTo>
                    <a:pt x="45" y="1"/>
                  </a:lnTo>
                  <a:lnTo>
                    <a:pt x="45" y="1"/>
                  </a:lnTo>
                  <a:lnTo>
                    <a:pt x="47" y="1"/>
                  </a:lnTo>
                  <a:lnTo>
                    <a:pt x="48" y="1"/>
                  </a:lnTo>
                  <a:lnTo>
                    <a:pt x="49" y="0"/>
                  </a:lnTo>
                  <a:lnTo>
                    <a:pt x="49" y="0"/>
                  </a:lnTo>
                  <a:lnTo>
                    <a:pt x="50" y="0"/>
                  </a:lnTo>
                  <a:lnTo>
                    <a:pt x="50" y="0"/>
                  </a:lnTo>
                  <a:lnTo>
                    <a:pt x="51" y="0"/>
                  </a:lnTo>
                  <a:lnTo>
                    <a:pt x="52" y="0"/>
                  </a:lnTo>
                  <a:lnTo>
                    <a:pt x="52" y="0"/>
                  </a:lnTo>
                  <a:lnTo>
                    <a:pt x="53" y="0"/>
                  </a:lnTo>
                  <a:lnTo>
                    <a:pt x="53" y="0"/>
                  </a:lnTo>
                  <a:lnTo>
                    <a:pt x="55" y="1"/>
                  </a:lnTo>
                  <a:lnTo>
                    <a:pt x="55" y="1"/>
                  </a:lnTo>
                  <a:lnTo>
                    <a:pt x="56" y="1"/>
                  </a:lnTo>
                  <a:lnTo>
                    <a:pt x="56" y="1"/>
                  </a:lnTo>
                  <a:lnTo>
                    <a:pt x="56" y="1"/>
                  </a:lnTo>
                  <a:lnTo>
                    <a:pt x="57" y="1"/>
                  </a:lnTo>
                  <a:lnTo>
                    <a:pt x="57" y="1"/>
                  </a:lnTo>
                  <a:lnTo>
                    <a:pt x="57" y="3"/>
                  </a:lnTo>
                  <a:lnTo>
                    <a:pt x="58" y="3"/>
                  </a:lnTo>
                  <a:lnTo>
                    <a:pt x="58" y="3"/>
                  </a:lnTo>
                  <a:lnTo>
                    <a:pt x="58" y="3"/>
                  </a:lnTo>
                  <a:lnTo>
                    <a:pt x="58" y="4"/>
                  </a:lnTo>
                  <a:lnTo>
                    <a:pt x="58" y="4"/>
                  </a:lnTo>
                  <a:lnTo>
                    <a:pt x="58" y="4"/>
                  </a:lnTo>
                  <a:lnTo>
                    <a:pt x="58" y="5"/>
                  </a:lnTo>
                  <a:lnTo>
                    <a:pt x="58" y="5"/>
                  </a:lnTo>
                  <a:lnTo>
                    <a:pt x="58" y="5"/>
                  </a:lnTo>
                  <a:close/>
                  <a:moveTo>
                    <a:pt x="35" y="295"/>
                  </a:moveTo>
                  <a:lnTo>
                    <a:pt x="0" y="308"/>
                  </a:lnTo>
                  <a:lnTo>
                    <a:pt x="1" y="293"/>
                  </a:lnTo>
                  <a:lnTo>
                    <a:pt x="2" y="278"/>
                  </a:lnTo>
                  <a:lnTo>
                    <a:pt x="3" y="265"/>
                  </a:lnTo>
                  <a:lnTo>
                    <a:pt x="4" y="252"/>
                  </a:lnTo>
                  <a:lnTo>
                    <a:pt x="5" y="238"/>
                  </a:lnTo>
                  <a:lnTo>
                    <a:pt x="7" y="226"/>
                  </a:lnTo>
                  <a:lnTo>
                    <a:pt x="7" y="214"/>
                  </a:lnTo>
                  <a:lnTo>
                    <a:pt x="8" y="202"/>
                  </a:lnTo>
                  <a:lnTo>
                    <a:pt x="9" y="191"/>
                  </a:lnTo>
                  <a:lnTo>
                    <a:pt x="10" y="180"/>
                  </a:lnTo>
                  <a:lnTo>
                    <a:pt x="10" y="170"/>
                  </a:lnTo>
                  <a:lnTo>
                    <a:pt x="11" y="159"/>
                  </a:lnTo>
                  <a:lnTo>
                    <a:pt x="12" y="149"/>
                  </a:lnTo>
                  <a:lnTo>
                    <a:pt x="12" y="140"/>
                  </a:lnTo>
                  <a:lnTo>
                    <a:pt x="13" y="131"/>
                  </a:lnTo>
                  <a:lnTo>
                    <a:pt x="13" y="122"/>
                  </a:lnTo>
                  <a:lnTo>
                    <a:pt x="15" y="114"/>
                  </a:lnTo>
                  <a:lnTo>
                    <a:pt x="15" y="106"/>
                  </a:lnTo>
                  <a:lnTo>
                    <a:pt x="16" y="98"/>
                  </a:lnTo>
                  <a:lnTo>
                    <a:pt x="16" y="90"/>
                  </a:lnTo>
                  <a:lnTo>
                    <a:pt x="17" y="83"/>
                  </a:lnTo>
                  <a:lnTo>
                    <a:pt x="17" y="76"/>
                  </a:lnTo>
                  <a:lnTo>
                    <a:pt x="18" y="69"/>
                  </a:lnTo>
                  <a:lnTo>
                    <a:pt x="18" y="62"/>
                  </a:lnTo>
                  <a:lnTo>
                    <a:pt x="19" y="55"/>
                  </a:lnTo>
                  <a:lnTo>
                    <a:pt x="19" y="49"/>
                  </a:lnTo>
                  <a:lnTo>
                    <a:pt x="19" y="44"/>
                  </a:lnTo>
                  <a:lnTo>
                    <a:pt x="20" y="38"/>
                  </a:lnTo>
                  <a:lnTo>
                    <a:pt x="20" y="32"/>
                  </a:lnTo>
                  <a:lnTo>
                    <a:pt x="21" y="27"/>
                  </a:lnTo>
                  <a:lnTo>
                    <a:pt x="21" y="22"/>
                  </a:lnTo>
                  <a:lnTo>
                    <a:pt x="23" y="16"/>
                  </a:lnTo>
                  <a:lnTo>
                    <a:pt x="58" y="5"/>
                  </a:lnTo>
                  <a:lnTo>
                    <a:pt x="58" y="9"/>
                  </a:lnTo>
                  <a:lnTo>
                    <a:pt x="57" y="15"/>
                  </a:lnTo>
                  <a:lnTo>
                    <a:pt x="57" y="21"/>
                  </a:lnTo>
                  <a:lnTo>
                    <a:pt x="56" y="25"/>
                  </a:lnTo>
                  <a:lnTo>
                    <a:pt x="56" y="31"/>
                  </a:lnTo>
                  <a:lnTo>
                    <a:pt x="55" y="37"/>
                  </a:lnTo>
                  <a:lnTo>
                    <a:pt x="55" y="44"/>
                  </a:lnTo>
                  <a:lnTo>
                    <a:pt x="53" y="49"/>
                  </a:lnTo>
                  <a:lnTo>
                    <a:pt x="53" y="56"/>
                  </a:lnTo>
                  <a:lnTo>
                    <a:pt x="52" y="63"/>
                  </a:lnTo>
                  <a:lnTo>
                    <a:pt x="52" y="70"/>
                  </a:lnTo>
                  <a:lnTo>
                    <a:pt x="52" y="78"/>
                  </a:lnTo>
                  <a:lnTo>
                    <a:pt x="51" y="85"/>
                  </a:lnTo>
                  <a:lnTo>
                    <a:pt x="51" y="93"/>
                  </a:lnTo>
                  <a:lnTo>
                    <a:pt x="50" y="101"/>
                  </a:lnTo>
                  <a:lnTo>
                    <a:pt x="49" y="110"/>
                  </a:lnTo>
                  <a:lnTo>
                    <a:pt x="49" y="118"/>
                  </a:lnTo>
                  <a:lnTo>
                    <a:pt x="48" y="127"/>
                  </a:lnTo>
                  <a:lnTo>
                    <a:pt x="48" y="138"/>
                  </a:lnTo>
                  <a:lnTo>
                    <a:pt x="47" y="147"/>
                  </a:lnTo>
                  <a:lnTo>
                    <a:pt x="47" y="157"/>
                  </a:lnTo>
                  <a:lnTo>
                    <a:pt x="45" y="167"/>
                  </a:lnTo>
                  <a:lnTo>
                    <a:pt x="44" y="179"/>
                  </a:lnTo>
                  <a:lnTo>
                    <a:pt x="43" y="190"/>
                  </a:lnTo>
                  <a:lnTo>
                    <a:pt x="43" y="202"/>
                  </a:lnTo>
                  <a:lnTo>
                    <a:pt x="42" y="214"/>
                  </a:lnTo>
                  <a:lnTo>
                    <a:pt x="41" y="227"/>
                  </a:lnTo>
                  <a:lnTo>
                    <a:pt x="40" y="239"/>
                  </a:lnTo>
                  <a:lnTo>
                    <a:pt x="39" y="253"/>
                  </a:lnTo>
                  <a:lnTo>
                    <a:pt x="37" y="267"/>
                  </a:lnTo>
                  <a:lnTo>
                    <a:pt x="36" y="281"/>
                  </a:lnTo>
                  <a:lnTo>
                    <a:pt x="35" y="295"/>
                  </a:lnTo>
                  <a:lnTo>
                    <a:pt x="35" y="295"/>
                  </a:lnTo>
                  <a:close/>
                  <a:moveTo>
                    <a:pt x="0" y="308"/>
                  </a:moveTo>
                  <a:lnTo>
                    <a:pt x="35" y="295"/>
                  </a:lnTo>
                  <a:lnTo>
                    <a:pt x="35" y="297"/>
                  </a:lnTo>
                  <a:lnTo>
                    <a:pt x="35" y="297"/>
                  </a:lnTo>
                  <a:lnTo>
                    <a:pt x="35" y="297"/>
                  </a:lnTo>
                  <a:lnTo>
                    <a:pt x="35" y="298"/>
                  </a:lnTo>
                  <a:lnTo>
                    <a:pt x="35" y="298"/>
                  </a:lnTo>
                  <a:lnTo>
                    <a:pt x="34" y="299"/>
                  </a:lnTo>
                  <a:lnTo>
                    <a:pt x="34" y="299"/>
                  </a:lnTo>
                  <a:lnTo>
                    <a:pt x="34" y="300"/>
                  </a:lnTo>
                  <a:lnTo>
                    <a:pt x="33" y="300"/>
                  </a:lnTo>
                  <a:lnTo>
                    <a:pt x="33" y="300"/>
                  </a:lnTo>
                  <a:lnTo>
                    <a:pt x="33" y="301"/>
                  </a:lnTo>
                  <a:lnTo>
                    <a:pt x="32" y="301"/>
                  </a:lnTo>
                  <a:lnTo>
                    <a:pt x="32" y="302"/>
                  </a:lnTo>
                  <a:lnTo>
                    <a:pt x="31" y="302"/>
                  </a:lnTo>
                  <a:lnTo>
                    <a:pt x="31" y="303"/>
                  </a:lnTo>
                  <a:lnTo>
                    <a:pt x="29" y="303"/>
                  </a:lnTo>
                  <a:lnTo>
                    <a:pt x="29" y="303"/>
                  </a:lnTo>
                  <a:lnTo>
                    <a:pt x="28" y="305"/>
                  </a:lnTo>
                  <a:lnTo>
                    <a:pt x="28" y="305"/>
                  </a:lnTo>
                  <a:lnTo>
                    <a:pt x="27" y="306"/>
                  </a:lnTo>
                  <a:lnTo>
                    <a:pt x="26" y="306"/>
                  </a:lnTo>
                  <a:lnTo>
                    <a:pt x="26" y="306"/>
                  </a:lnTo>
                  <a:lnTo>
                    <a:pt x="25" y="307"/>
                  </a:lnTo>
                  <a:lnTo>
                    <a:pt x="24" y="307"/>
                  </a:lnTo>
                  <a:lnTo>
                    <a:pt x="23" y="308"/>
                  </a:lnTo>
                  <a:lnTo>
                    <a:pt x="23" y="308"/>
                  </a:lnTo>
                  <a:lnTo>
                    <a:pt x="21" y="308"/>
                  </a:lnTo>
                  <a:lnTo>
                    <a:pt x="20" y="309"/>
                  </a:lnTo>
                  <a:lnTo>
                    <a:pt x="19" y="309"/>
                  </a:lnTo>
                  <a:lnTo>
                    <a:pt x="19" y="309"/>
                  </a:lnTo>
                  <a:lnTo>
                    <a:pt x="18" y="309"/>
                  </a:lnTo>
                  <a:lnTo>
                    <a:pt x="17" y="310"/>
                  </a:lnTo>
                  <a:lnTo>
                    <a:pt x="16" y="310"/>
                  </a:lnTo>
                  <a:lnTo>
                    <a:pt x="15" y="310"/>
                  </a:lnTo>
                  <a:lnTo>
                    <a:pt x="15" y="310"/>
                  </a:lnTo>
                  <a:lnTo>
                    <a:pt x="13" y="311"/>
                  </a:lnTo>
                  <a:lnTo>
                    <a:pt x="12" y="311"/>
                  </a:lnTo>
                  <a:lnTo>
                    <a:pt x="11" y="311"/>
                  </a:lnTo>
                  <a:lnTo>
                    <a:pt x="11" y="311"/>
                  </a:lnTo>
                  <a:lnTo>
                    <a:pt x="10" y="311"/>
                  </a:lnTo>
                  <a:lnTo>
                    <a:pt x="9" y="311"/>
                  </a:lnTo>
                  <a:lnTo>
                    <a:pt x="9" y="311"/>
                  </a:lnTo>
                  <a:lnTo>
                    <a:pt x="8" y="311"/>
                  </a:lnTo>
                  <a:lnTo>
                    <a:pt x="7" y="311"/>
                  </a:lnTo>
                  <a:lnTo>
                    <a:pt x="7" y="311"/>
                  </a:lnTo>
                  <a:lnTo>
                    <a:pt x="5" y="311"/>
                  </a:lnTo>
                  <a:lnTo>
                    <a:pt x="5" y="311"/>
                  </a:lnTo>
                  <a:lnTo>
                    <a:pt x="4" y="311"/>
                  </a:lnTo>
                  <a:lnTo>
                    <a:pt x="4" y="311"/>
                  </a:lnTo>
                  <a:lnTo>
                    <a:pt x="3" y="311"/>
                  </a:lnTo>
                  <a:lnTo>
                    <a:pt x="3" y="311"/>
                  </a:lnTo>
                  <a:lnTo>
                    <a:pt x="2" y="311"/>
                  </a:lnTo>
                  <a:lnTo>
                    <a:pt x="2" y="311"/>
                  </a:lnTo>
                  <a:lnTo>
                    <a:pt x="2" y="311"/>
                  </a:lnTo>
                  <a:lnTo>
                    <a:pt x="1" y="310"/>
                  </a:lnTo>
                  <a:lnTo>
                    <a:pt x="1" y="310"/>
                  </a:lnTo>
                  <a:lnTo>
                    <a:pt x="1" y="310"/>
                  </a:lnTo>
                  <a:lnTo>
                    <a:pt x="1" y="310"/>
                  </a:lnTo>
                  <a:lnTo>
                    <a:pt x="0" y="309"/>
                  </a:lnTo>
                  <a:lnTo>
                    <a:pt x="0" y="309"/>
                  </a:lnTo>
                  <a:lnTo>
                    <a:pt x="0" y="309"/>
                  </a:lnTo>
                  <a:lnTo>
                    <a:pt x="0" y="309"/>
                  </a:lnTo>
                  <a:lnTo>
                    <a:pt x="0" y="308"/>
                  </a:lnTo>
                  <a:lnTo>
                    <a:pt x="0" y="3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131"/>
            <p:cNvSpPr>
              <a:spLocks noEditPoints="1"/>
            </p:cNvSpPr>
            <p:nvPr/>
          </p:nvSpPr>
          <p:spPr bwMode="auto">
            <a:xfrm>
              <a:off x="8802688" y="5184775"/>
              <a:ext cx="90488" cy="498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14">
                  <a:moveTo>
                    <a:pt x="57" y="6"/>
                  </a:moveTo>
                  <a:lnTo>
                    <a:pt x="21" y="16"/>
                  </a:lnTo>
                  <a:lnTo>
                    <a:pt x="21" y="15"/>
                  </a:lnTo>
                  <a:lnTo>
                    <a:pt x="21" y="15"/>
                  </a:lnTo>
                  <a:lnTo>
                    <a:pt x="21" y="14"/>
                  </a:lnTo>
                  <a:lnTo>
                    <a:pt x="23" y="14"/>
                  </a:lnTo>
                  <a:lnTo>
                    <a:pt x="23" y="13"/>
                  </a:lnTo>
                  <a:lnTo>
                    <a:pt x="23" y="13"/>
                  </a:lnTo>
                  <a:lnTo>
                    <a:pt x="24" y="13"/>
                  </a:lnTo>
                  <a:lnTo>
                    <a:pt x="24" y="12"/>
                  </a:lnTo>
                  <a:lnTo>
                    <a:pt x="24" y="12"/>
                  </a:lnTo>
                  <a:lnTo>
                    <a:pt x="25" y="10"/>
                  </a:lnTo>
                  <a:lnTo>
                    <a:pt x="25" y="10"/>
                  </a:lnTo>
                  <a:lnTo>
                    <a:pt x="26" y="9"/>
                  </a:lnTo>
                  <a:lnTo>
                    <a:pt x="26" y="9"/>
                  </a:lnTo>
                  <a:lnTo>
                    <a:pt x="27" y="9"/>
                  </a:lnTo>
                  <a:lnTo>
                    <a:pt x="27" y="8"/>
                  </a:lnTo>
                  <a:lnTo>
                    <a:pt x="28" y="8"/>
                  </a:lnTo>
                  <a:lnTo>
                    <a:pt x="29" y="7"/>
                  </a:lnTo>
                  <a:lnTo>
                    <a:pt x="29" y="7"/>
                  </a:lnTo>
                  <a:lnTo>
                    <a:pt x="31" y="7"/>
                  </a:lnTo>
                  <a:lnTo>
                    <a:pt x="32" y="6"/>
                  </a:lnTo>
                  <a:lnTo>
                    <a:pt x="32" y="6"/>
                  </a:lnTo>
                  <a:lnTo>
                    <a:pt x="33" y="5"/>
                  </a:lnTo>
                  <a:lnTo>
                    <a:pt x="34" y="5"/>
                  </a:lnTo>
                  <a:lnTo>
                    <a:pt x="34" y="5"/>
                  </a:lnTo>
                  <a:lnTo>
                    <a:pt x="35" y="4"/>
                  </a:lnTo>
                  <a:lnTo>
                    <a:pt x="36" y="4"/>
                  </a:lnTo>
                  <a:lnTo>
                    <a:pt x="37" y="4"/>
                  </a:lnTo>
                  <a:lnTo>
                    <a:pt x="39" y="2"/>
                  </a:lnTo>
                  <a:lnTo>
                    <a:pt x="39" y="2"/>
                  </a:lnTo>
                  <a:lnTo>
                    <a:pt x="40" y="2"/>
                  </a:lnTo>
                  <a:lnTo>
                    <a:pt x="41" y="2"/>
                  </a:lnTo>
                  <a:lnTo>
                    <a:pt x="42" y="1"/>
                  </a:lnTo>
                  <a:lnTo>
                    <a:pt x="42" y="1"/>
                  </a:lnTo>
                  <a:lnTo>
                    <a:pt x="43" y="1"/>
                  </a:lnTo>
                  <a:lnTo>
                    <a:pt x="44" y="1"/>
                  </a:lnTo>
                  <a:lnTo>
                    <a:pt x="45" y="1"/>
                  </a:lnTo>
                  <a:lnTo>
                    <a:pt x="45" y="0"/>
                  </a:lnTo>
                  <a:lnTo>
                    <a:pt x="47" y="0"/>
                  </a:lnTo>
                  <a:lnTo>
                    <a:pt x="48" y="0"/>
                  </a:lnTo>
                  <a:lnTo>
                    <a:pt x="49" y="0"/>
                  </a:lnTo>
                  <a:lnTo>
                    <a:pt x="49" y="0"/>
                  </a:lnTo>
                  <a:lnTo>
                    <a:pt x="50" y="0"/>
                  </a:lnTo>
                  <a:lnTo>
                    <a:pt x="50" y="0"/>
                  </a:lnTo>
                  <a:lnTo>
                    <a:pt x="51" y="0"/>
                  </a:lnTo>
                  <a:lnTo>
                    <a:pt x="52" y="0"/>
                  </a:lnTo>
                  <a:lnTo>
                    <a:pt x="52" y="0"/>
                  </a:lnTo>
                  <a:lnTo>
                    <a:pt x="53" y="0"/>
                  </a:lnTo>
                  <a:lnTo>
                    <a:pt x="53" y="0"/>
                  </a:lnTo>
                  <a:lnTo>
                    <a:pt x="53" y="1"/>
                  </a:lnTo>
                  <a:lnTo>
                    <a:pt x="55" y="1"/>
                  </a:lnTo>
                  <a:lnTo>
                    <a:pt x="55" y="1"/>
                  </a:lnTo>
                  <a:lnTo>
                    <a:pt x="56" y="1"/>
                  </a:lnTo>
                  <a:lnTo>
                    <a:pt x="56" y="1"/>
                  </a:lnTo>
                  <a:lnTo>
                    <a:pt x="56" y="1"/>
                  </a:lnTo>
                  <a:lnTo>
                    <a:pt x="56" y="2"/>
                  </a:lnTo>
                  <a:lnTo>
                    <a:pt x="57" y="2"/>
                  </a:lnTo>
                  <a:lnTo>
                    <a:pt x="57" y="2"/>
                  </a:lnTo>
                  <a:lnTo>
                    <a:pt x="57" y="4"/>
                  </a:lnTo>
                  <a:lnTo>
                    <a:pt x="57" y="4"/>
                  </a:lnTo>
                  <a:lnTo>
                    <a:pt x="57" y="4"/>
                  </a:lnTo>
                  <a:lnTo>
                    <a:pt x="57" y="4"/>
                  </a:lnTo>
                  <a:lnTo>
                    <a:pt x="57" y="5"/>
                  </a:lnTo>
                  <a:lnTo>
                    <a:pt x="57" y="5"/>
                  </a:lnTo>
                  <a:lnTo>
                    <a:pt x="57" y="6"/>
                  </a:lnTo>
                  <a:lnTo>
                    <a:pt x="57" y="6"/>
                  </a:lnTo>
                  <a:close/>
                  <a:moveTo>
                    <a:pt x="35" y="298"/>
                  </a:moveTo>
                  <a:lnTo>
                    <a:pt x="0" y="310"/>
                  </a:lnTo>
                  <a:lnTo>
                    <a:pt x="0" y="303"/>
                  </a:lnTo>
                  <a:lnTo>
                    <a:pt x="1" y="296"/>
                  </a:lnTo>
                  <a:lnTo>
                    <a:pt x="1" y="290"/>
                  </a:lnTo>
                  <a:lnTo>
                    <a:pt x="2" y="280"/>
                  </a:lnTo>
                  <a:lnTo>
                    <a:pt x="2" y="272"/>
                  </a:lnTo>
                  <a:lnTo>
                    <a:pt x="3" y="263"/>
                  </a:lnTo>
                  <a:lnTo>
                    <a:pt x="3" y="254"/>
                  </a:lnTo>
                  <a:lnTo>
                    <a:pt x="4" y="244"/>
                  </a:lnTo>
                  <a:lnTo>
                    <a:pt x="4" y="234"/>
                  </a:lnTo>
                  <a:lnTo>
                    <a:pt x="5" y="223"/>
                  </a:lnTo>
                  <a:lnTo>
                    <a:pt x="5" y="213"/>
                  </a:lnTo>
                  <a:lnTo>
                    <a:pt x="5" y="202"/>
                  </a:lnTo>
                  <a:lnTo>
                    <a:pt x="7" y="191"/>
                  </a:lnTo>
                  <a:lnTo>
                    <a:pt x="7" y="180"/>
                  </a:lnTo>
                  <a:lnTo>
                    <a:pt x="8" y="168"/>
                  </a:lnTo>
                  <a:lnTo>
                    <a:pt x="8" y="158"/>
                  </a:lnTo>
                  <a:lnTo>
                    <a:pt x="9" y="147"/>
                  </a:lnTo>
                  <a:lnTo>
                    <a:pt x="9" y="135"/>
                  </a:lnTo>
                  <a:lnTo>
                    <a:pt x="10" y="125"/>
                  </a:lnTo>
                  <a:lnTo>
                    <a:pt x="10" y="115"/>
                  </a:lnTo>
                  <a:lnTo>
                    <a:pt x="11" y="103"/>
                  </a:lnTo>
                  <a:lnTo>
                    <a:pt x="11" y="93"/>
                  </a:lnTo>
                  <a:lnTo>
                    <a:pt x="12" y="84"/>
                  </a:lnTo>
                  <a:lnTo>
                    <a:pt x="13" y="75"/>
                  </a:lnTo>
                  <a:lnTo>
                    <a:pt x="13" y="65"/>
                  </a:lnTo>
                  <a:lnTo>
                    <a:pt x="15" y="56"/>
                  </a:lnTo>
                  <a:lnTo>
                    <a:pt x="16" y="48"/>
                  </a:lnTo>
                  <a:lnTo>
                    <a:pt x="17" y="40"/>
                  </a:lnTo>
                  <a:lnTo>
                    <a:pt x="18" y="33"/>
                  </a:lnTo>
                  <a:lnTo>
                    <a:pt x="19" y="26"/>
                  </a:lnTo>
                  <a:lnTo>
                    <a:pt x="20" y="21"/>
                  </a:lnTo>
                  <a:lnTo>
                    <a:pt x="21" y="16"/>
                  </a:lnTo>
                  <a:lnTo>
                    <a:pt x="57" y="6"/>
                  </a:lnTo>
                  <a:lnTo>
                    <a:pt x="56" y="10"/>
                  </a:lnTo>
                  <a:lnTo>
                    <a:pt x="55" y="16"/>
                  </a:lnTo>
                  <a:lnTo>
                    <a:pt x="53" y="22"/>
                  </a:lnTo>
                  <a:lnTo>
                    <a:pt x="52" y="29"/>
                  </a:lnTo>
                  <a:lnTo>
                    <a:pt x="51" y="37"/>
                  </a:lnTo>
                  <a:lnTo>
                    <a:pt x="50" y="45"/>
                  </a:lnTo>
                  <a:lnTo>
                    <a:pt x="50" y="53"/>
                  </a:lnTo>
                  <a:lnTo>
                    <a:pt x="49" y="62"/>
                  </a:lnTo>
                  <a:lnTo>
                    <a:pt x="48" y="71"/>
                  </a:lnTo>
                  <a:lnTo>
                    <a:pt x="48" y="81"/>
                  </a:lnTo>
                  <a:lnTo>
                    <a:pt x="47" y="92"/>
                  </a:lnTo>
                  <a:lnTo>
                    <a:pt x="45" y="102"/>
                  </a:lnTo>
                  <a:lnTo>
                    <a:pt x="45" y="112"/>
                  </a:lnTo>
                  <a:lnTo>
                    <a:pt x="44" y="124"/>
                  </a:lnTo>
                  <a:lnTo>
                    <a:pt x="44" y="134"/>
                  </a:lnTo>
                  <a:lnTo>
                    <a:pt x="43" y="145"/>
                  </a:lnTo>
                  <a:lnTo>
                    <a:pt x="43" y="157"/>
                  </a:lnTo>
                  <a:lnTo>
                    <a:pt x="43" y="167"/>
                  </a:lnTo>
                  <a:lnTo>
                    <a:pt x="42" y="179"/>
                  </a:lnTo>
                  <a:lnTo>
                    <a:pt x="42" y="190"/>
                  </a:lnTo>
                  <a:lnTo>
                    <a:pt x="41" y="200"/>
                  </a:lnTo>
                  <a:lnTo>
                    <a:pt x="41" y="211"/>
                  </a:lnTo>
                  <a:lnTo>
                    <a:pt x="40" y="222"/>
                  </a:lnTo>
                  <a:lnTo>
                    <a:pt x="40" y="231"/>
                  </a:lnTo>
                  <a:lnTo>
                    <a:pt x="40" y="242"/>
                  </a:lnTo>
                  <a:lnTo>
                    <a:pt x="39" y="251"/>
                  </a:lnTo>
                  <a:lnTo>
                    <a:pt x="39" y="260"/>
                  </a:lnTo>
                  <a:lnTo>
                    <a:pt x="37" y="269"/>
                  </a:lnTo>
                  <a:lnTo>
                    <a:pt x="37" y="277"/>
                  </a:lnTo>
                  <a:lnTo>
                    <a:pt x="36" y="285"/>
                  </a:lnTo>
                  <a:lnTo>
                    <a:pt x="35" y="292"/>
                  </a:lnTo>
                  <a:lnTo>
                    <a:pt x="35" y="298"/>
                  </a:lnTo>
                  <a:lnTo>
                    <a:pt x="35" y="298"/>
                  </a:lnTo>
                  <a:close/>
                  <a:moveTo>
                    <a:pt x="0" y="310"/>
                  </a:moveTo>
                  <a:lnTo>
                    <a:pt x="35" y="298"/>
                  </a:lnTo>
                  <a:lnTo>
                    <a:pt x="35" y="299"/>
                  </a:lnTo>
                  <a:lnTo>
                    <a:pt x="35" y="299"/>
                  </a:lnTo>
                  <a:lnTo>
                    <a:pt x="35" y="300"/>
                  </a:lnTo>
                  <a:lnTo>
                    <a:pt x="34" y="300"/>
                  </a:lnTo>
                  <a:lnTo>
                    <a:pt x="34" y="300"/>
                  </a:lnTo>
                  <a:lnTo>
                    <a:pt x="34" y="301"/>
                  </a:lnTo>
                  <a:lnTo>
                    <a:pt x="34" y="301"/>
                  </a:lnTo>
                  <a:lnTo>
                    <a:pt x="33" y="302"/>
                  </a:lnTo>
                  <a:lnTo>
                    <a:pt x="33" y="302"/>
                  </a:lnTo>
                  <a:lnTo>
                    <a:pt x="33" y="303"/>
                  </a:lnTo>
                  <a:lnTo>
                    <a:pt x="32" y="303"/>
                  </a:lnTo>
                  <a:lnTo>
                    <a:pt x="32" y="303"/>
                  </a:lnTo>
                  <a:lnTo>
                    <a:pt x="31" y="304"/>
                  </a:lnTo>
                  <a:lnTo>
                    <a:pt x="31" y="304"/>
                  </a:lnTo>
                  <a:lnTo>
                    <a:pt x="29" y="306"/>
                  </a:lnTo>
                  <a:lnTo>
                    <a:pt x="29" y="306"/>
                  </a:lnTo>
                  <a:lnTo>
                    <a:pt x="28" y="306"/>
                  </a:lnTo>
                  <a:lnTo>
                    <a:pt x="28" y="307"/>
                  </a:lnTo>
                  <a:lnTo>
                    <a:pt x="27" y="307"/>
                  </a:lnTo>
                  <a:lnTo>
                    <a:pt x="26" y="308"/>
                  </a:lnTo>
                  <a:lnTo>
                    <a:pt x="26" y="308"/>
                  </a:lnTo>
                  <a:lnTo>
                    <a:pt x="25" y="309"/>
                  </a:lnTo>
                  <a:lnTo>
                    <a:pt x="24" y="309"/>
                  </a:lnTo>
                  <a:lnTo>
                    <a:pt x="24" y="309"/>
                  </a:lnTo>
                  <a:lnTo>
                    <a:pt x="23" y="310"/>
                  </a:lnTo>
                  <a:lnTo>
                    <a:pt x="21" y="310"/>
                  </a:lnTo>
                  <a:lnTo>
                    <a:pt x="20" y="310"/>
                  </a:lnTo>
                  <a:lnTo>
                    <a:pt x="20" y="311"/>
                  </a:lnTo>
                  <a:lnTo>
                    <a:pt x="19" y="311"/>
                  </a:lnTo>
                  <a:lnTo>
                    <a:pt x="18" y="311"/>
                  </a:lnTo>
                  <a:lnTo>
                    <a:pt x="17" y="312"/>
                  </a:lnTo>
                  <a:lnTo>
                    <a:pt x="16" y="312"/>
                  </a:lnTo>
                  <a:lnTo>
                    <a:pt x="16" y="312"/>
                  </a:lnTo>
                  <a:lnTo>
                    <a:pt x="15" y="312"/>
                  </a:lnTo>
                  <a:lnTo>
                    <a:pt x="13" y="314"/>
                  </a:lnTo>
                  <a:lnTo>
                    <a:pt x="12" y="314"/>
                  </a:lnTo>
                  <a:lnTo>
                    <a:pt x="11" y="314"/>
                  </a:lnTo>
                  <a:lnTo>
                    <a:pt x="11" y="314"/>
                  </a:lnTo>
                  <a:lnTo>
                    <a:pt x="10" y="314"/>
                  </a:lnTo>
                  <a:lnTo>
                    <a:pt x="9" y="314"/>
                  </a:lnTo>
                  <a:lnTo>
                    <a:pt x="9" y="314"/>
                  </a:lnTo>
                  <a:lnTo>
                    <a:pt x="8" y="314"/>
                  </a:lnTo>
                  <a:lnTo>
                    <a:pt x="7" y="314"/>
                  </a:lnTo>
                  <a:lnTo>
                    <a:pt x="7" y="314"/>
                  </a:lnTo>
                  <a:lnTo>
                    <a:pt x="5" y="314"/>
                  </a:lnTo>
                  <a:lnTo>
                    <a:pt x="5" y="314"/>
                  </a:lnTo>
                  <a:lnTo>
                    <a:pt x="4" y="314"/>
                  </a:lnTo>
                  <a:lnTo>
                    <a:pt x="4" y="314"/>
                  </a:lnTo>
                  <a:lnTo>
                    <a:pt x="3" y="314"/>
                  </a:lnTo>
                  <a:lnTo>
                    <a:pt x="3" y="314"/>
                  </a:lnTo>
                  <a:lnTo>
                    <a:pt x="2" y="314"/>
                  </a:lnTo>
                  <a:lnTo>
                    <a:pt x="2" y="314"/>
                  </a:lnTo>
                  <a:lnTo>
                    <a:pt x="1" y="314"/>
                  </a:lnTo>
                  <a:lnTo>
                    <a:pt x="1" y="314"/>
                  </a:lnTo>
                  <a:lnTo>
                    <a:pt x="1" y="312"/>
                  </a:lnTo>
                  <a:lnTo>
                    <a:pt x="0" y="312"/>
                  </a:lnTo>
                  <a:lnTo>
                    <a:pt x="0" y="312"/>
                  </a:lnTo>
                  <a:lnTo>
                    <a:pt x="0" y="312"/>
                  </a:lnTo>
                  <a:lnTo>
                    <a:pt x="0" y="311"/>
                  </a:lnTo>
                  <a:lnTo>
                    <a:pt x="0" y="311"/>
                  </a:lnTo>
                  <a:lnTo>
                    <a:pt x="0" y="311"/>
                  </a:lnTo>
                  <a:lnTo>
                    <a:pt x="0" y="310"/>
                  </a:lnTo>
                  <a:lnTo>
                    <a:pt x="0" y="310"/>
                  </a:lnTo>
                  <a:lnTo>
                    <a:pt x="0" y="3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132"/>
            <p:cNvSpPr>
              <a:spLocks noEditPoints="1"/>
            </p:cNvSpPr>
            <p:nvPr/>
          </p:nvSpPr>
          <p:spPr bwMode="auto">
            <a:xfrm>
              <a:off x="9061450" y="5183188"/>
              <a:ext cx="69850" cy="5032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17">
                  <a:moveTo>
                    <a:pt x="44" y="5"/>
                  </a:moveTo>
                  <a:lnTo>
                    <a:pt x="8" y="15"/>
                  </a:lnTo>
                  <a:lnTo>
                    <a:pt x="8" y="15"/>
                  </a:lnTo>
                  <a:lnTo>
                    <a:pt x="8" y="15"/>
                  </a:lnTo>
                  <a:lnTo>
                    <a:pt x="9" y="14"/>
                  </a:lnTo>
                  <a:lnTo>
                    <a:pt x="9" y="14"/>
                  </a:lnTo>
                  <a:lnTo>
                    <a:pt x="9" y="13"/>
                  </a:lnTo>
                  <a:lnTo>
                    <a:pt x="9" y="13"/>
                  </a:lnTo>
                  <a:lnTo>
                    <a:pt x="11" y="11"/>
                  </a:lnTo>
                  <a:lnTo>
                    <a:pt x="11" y="11"/>
                  </a:lnTo>
                  <a:lnTo>
                    <a:pt x="12" y="11"/>
                  </a:lnTo>
                  <a:lnTo>
                    <a:pt x="12" y="10"/>
                  </a:lnTo>
                  <a:lnTo>
                    <a:pt x="12" y="10"/>
                  </a:lnTo>
                  <a:lnTo>
                    <a:pt x="13" y="9"/>
                  </a:lnTo>
                  <a:lnTo>
                    <a:pt x="13" y="9"/>
                  </a:lnTo>
                  <a:lnTo>
                    <a:pt x="14" y="8"/>
                  </a:lnTo>
                  <a:lnTo>
                    <a:pt x="15" y="8"/>
                  </a:lnTo>
                  <a:lnTo>
                    <a:pt x="15" y="8"/>
                  </a:lnTo>
                  <a:lnTo>
                    <a:pt x="16" y="7"/>
                  </a:lnTo>
                  <a:lnTo>
                    <a:pt x="16" y="7"/>
                  </a:lnTo>
                  <a:lnTo>
                    <a:pt x="17" y="6"/>
                  </a:lnTo>
                  <a:lnTo>
                    <a:pt x="19" y="6"/>
                  </a:lnTo>
                  <a:lnTo>
                    <a:pt x="19" y="6"/>
                  </a:lnTo>
                  <a:lnTo>
                    <a:pt x="20" y="5"/>
                  </a:lnTo>
                  <a:lnTo>
                    <a:pt x="21" y="5"/>
                  </a:lnTo>
                  <a:lnTo>
                    <a:pt x="22" y="5"/>
                  </a:lnTo>
                  <a:lnTo>
                    <a:pt x="22" y="3"/>
                  </a:lnTo>
                  <a:lnTo>
                    <a:pt x="23" y="3"/>
                  </a:lnTo>
                  <a:lnTo>
                    <a:pt x="24" y="3"/>
                  </a:lnTo>
                  <a:lnTo>
                    <a:pt x="25" y="2"/>
                  </a:lnTo>
                  <a:lnTo>
                    <a:pt x="25" y="2"/>
                  </a:lnTo>
                  <a:lnTo>
                    <a:pt x="27" y="2"/>
                  </a:lnTo>
                  <a:lnTo>
                    <a:pt x="28" y="1"/>
                  </a:lnTo>
                  <a:lnTo>
                    <a:pt x="29" y="1"/>
                  </a:lnTo>
                  <a:lnTo>
                    <a:pt x="30" y="1"/>
                  </a:lnTo>
                  <a:lnTo>
                    <a:pt x="30" y="1"/>
                  </a:lnTo>
                  <a:lnTo>
                    <a:pt x="31" y="1"/>
                  </a:lnTo>
                  <a:lnTo>
                    <a:pt x="32" y="0"/>
                  </a:lnTo>
                  <a:lnTo>
                    <a:pt x="33" y="0"/>
                  </a:lnTo>
                  <a:lnTo>
                    <a:pt x="33" y="0"/>
                  </a:lnTo>
                  <a:lnTo>
                    <a:pt x="35" y="0"/>
                  </a:lnTo>
                  <a:lnTo>
                    <a:pt x="36" y="0"/>
                  </a:lnTo>
                  <a:lnTo>
                    <a:pt x="36" y="0"/>
                  </a:lnTo>
                  <a:lnTo>
                    <a:pt x="37" y="0"/>
                  </a:lnTo>
                  <a:lnTo>
                    <a:pt x="37" y="0"/>
                  </a:lnTo>
                  <a:lnTo>
                    <a:pt x="38" y="0"/>
                  </a:lnTo>
                  <a:lnTo>
                    <a:pt x="39" y="0"/>
                  </a:lnTo>
                  <a:lnTo>
                    <a:pt x="39" y="0"/>
                  </a:lnTo>
                  <a:lnTo>
                    <a:pt x="40" y="0"/>
                  </a:lnTo>
                  <a:lnTo>
                    <a:pt x="40" y="0"/>
                  </a:lnTo>
                  <a:lnTo>
                    <a:pt x="40" y="0"/>
                  </a:lnTo>
                  <a:lnTo>
                    <a:pt x="41" y="1"/>
                  </a:lnTo>
                  <a:lnTo>
                    <a:pt x="41" y="1"/>
                  </a:lnTo>
                  <a:lnTo>
                    <a:pt x="43" y="1"/>
                  </a:lnTo>
                  <a:lnTo>
                    <a:pt x="43" y="1"/>
                  </a:lnTo>
                  <a:lnTo>
                    <a:pt x="43" y="1"/>
                  </a:lnTo>
                  <a:lnTo>
                    <a:pt x="43" y="2"/>
                  </a:lnTo>
                  <a:lnTo>
                    <a:pt x="44" y="2"/>
                  </a:lnTo>
                  <a:lnTo>
                    <a:pt x="44" y="2"/>
                  </a:lnTo>
                  <a:lnTo>
                    <a:pt x="44" y="2"/>
                  </a:lnTo>
                  <a:lnTo>
                    <a:pt x="44" y="3"/>
                  </a:lnTo>
                  <a:lnTo>
                    <a:pt x="44" y="3"/>
                  </a:lnTo>
                  <a:lnTo>
                    <a:pt x="44" y="3"/>
                  </a:lnTo>
                  <a:lnTo>
                    <a:pt x="44" y="5"/>
                  </a:lnTo>
                  <a:lnTo>
                    <a:pt x="44" y="5"/>
                  </a:lnTo>
                  <a:lnTo>
                    <a:pt x="44" y="5"/>
                  </a:lnTo>
                  <a:lnTo>
                    <a:pt x="44" y="5"/>
                  </a:lnTo>
                  <a:close/>
                  <a:moveTo>
                    <a:pt x="37" y="301"/>
                  </a:moveTo>
                  <a:lnTo>
                    <a:pt x="0" y="312"/>
                  </a:lnTo>
                  <a:lnTo>
                    <a:pt x="1" y="305"/>
                  </a:lnTo>
                  <a:lnTo>
                    <a:pt x="3" y="299"/>
                  </a:lnTo>
                  <a:lnTo>
                    <a:pt x="3" y="292"/>
                  </a:lnTo>
                  <a:lnTo>
                    <a:pt x="3" y="284"/>
                  </a:lnTo>
                  <a:lnTo>
                    <a:pt x="3" y="275"/>
                  </a:lnTo>
                  <a:lnTo>
                    <a:pt x="3" y="265"/>
                  </a:lnTo>
                  <a:lnTo>
                    <a:pt x="4" y="256"/>
                  </a:lnTo>
                  <a:lnTo>
                    <a:pt x="4" y="246"/>
                  </a:lnTo>
                  <a:lnTo>
                    <a:pt x="4" y="236"/>
                  </a:lnTo>
                  <a:lnTo>
                    <a:pt x="3" y="225"/>
                  </a:lnTo>
                  <a:lnTo>
                    <a:pt x="3" y="215"/>
                  </a:lnTo>
                  <a:lnTo>
                    <a:pt x="3" y="204"/>
                  </a:lnTo>
                  <a:lnTo>
                    <a:pt x="3" y="192"/>
                  </a:lnTo>
                  <a:lnTo>
                    <a:pt x="3" y="182"/>
                  </a:lnTo>
                  <a:lnTo>
                    <a:pt x="3" y="170"/>
                  </a:lnTo>
                  <a:lnTo>
                    <a:pt x="3" y="159"/>
                  </a:lnTo>
                  <a:lnTo>
                    <a:pt x="1" y="148"/>
                  </a:lnTo>
                  <a:lnTo>
                    <a:pt x="1" y="136"/>
                  </a:lnTo>
                  <a:lnTo>
                    <a:pt x="1" y="126"/>
                  </a:lnTo>
                  <a:lnTo>
                    <a:pt x="1" y="114"/>
                  </a:lnTo>
                  <a:lnTo>
                    <a:pt x="1" y="104"/>
                  </a:lnTo>
                  <a:lnTo>
                    <a:pt x="1" y="94"/>
                  </a:lnTo>
                  <a:lnTo>
                    <a:pt x="1" y="84"/>
                  </a:lnTo>
                  <a:lnTo>
                    <a:pt x="3" y="74"/>
                  </a:lnTo>
                  <a:lnTo>
                    <a:pt x="3" y="65"/>
                  </a:lnTo>
                  <a:lnTo>
                    <a:pt x="3" y="56"/>
                  </a:lnTo>
                  <a:lnTo>
                    <a:pt x="4" y="48"/>
                  </a:lnTo>
                  <a:lnTo>
                    <a:pt x="4" y="40"/>
                  </a:lnTo>
                  <a:lnTo>
                    <a:pt x="5" y="33"/>
                  </a:lnTo>
                  <a:lnTo>
                    <a:pt x="6" y="26"/>
                  </a:lnTo>
                  <a:lnTo>
                    <a:pt x="7" y="21"/>
                  </a:lnTo>
                  <a:lnTo>
                    <a:pt x="8" y="15"/>
                  </a:lnTo>
                  <a:lnTo>
                    <a:pt x="44" y="5"/>
                  </a:lnTo>
                  <a:lnTo>
                    <a:pt x="43" y="9"/>
                  </a:lnTo>
                  <a:lnTo>
                    <a:pt x="41" y="15"/>
                  </a:lnTo>
                  <a:lnTo>
                    <a:pt x="40" y="22"/>
                  </a:lnTo>
                  <a:lnTo>
                    <a:pt x="40" y="29"/>
                  </a:lnTo>
                  <a:lnTo>
                    <a:pt x="39" y="35"/>
                  </a:lnTo>
                  <a:lnTo>
                    <a:pt x="39" y="43"/>
                  </a:lnTo>
                  <a:lnTo>
                    <a:pt x="38" y="53"/>
                  </a:lnTo>
                  <a:lnTo>
                    <a:pt x="38" y="62"/>
                  </a:lnTo>
                  <a:lnTo>
                    <a:pt x="38" y="71"/>
                  </a:lnTo>
                  <a:lnTo>
                    <a:pt x="38" y="81"/>
                  </a:lnTo>
                  <a:lnTo>
                    <a:pt x="38" y="92"/>
                  </a:lnTo>
                  <a:lnTo>
                    <a:pt x="38" y="102"/>
                  </a:lnTo>
                  <a:lnTo>
                    <a:pt x="38" y="113"/>
                  </a:lnTo>
                  <a:lnTo>
                    <a:pt x="38" y="124"/>
                  </a:lnTo>
                  <a:lnTo>
                    <a:pt x="38" y="135"/>
                  </a:lnTo>
                  <a:lnTo>
                    <a:pt x="38" y="146"/>
                  </a:lnTo>
                  <a:lnTo>
                    <a:pt x="38" y="158"/>
                  </a:lnTo>
                  <a:lnTo>
                    <a:pt x="38" y="168"/>
                  </a:lnTo>
                  <a:lnTo>
                    <a:pt x="38" y="180"/>
                  </a:lnTo>
                  <a:lnTo>
                    <a:pt x="38" y="191"/>
                  </a:lnTo>
                  <a:lnTo>
                    <a:pt x="39" y="201"/>
                  </a:lnTo>
                  <a:lnTo>
                    <a:pt x="39" y="213"/>
                  </a:lnTo>
                  <a:lnTo>
                    <a:pt x="39" y="223"/>
                  </a:lnTo>
                  <a:lnTo>
                    <a:pt x="39" y="233"/>
                  </a:lnTo>
                  <a:lnTo>
                    <a:pt x="39" y="244"/>
                  </a:lnTo>
                  <a:lnTo>
                    <a:pt x="39" y="253"/>
                  </a:lnTo>
                  <a:lnTo>
                    <a:pt x="39" y="262"/>
                  </a:lnTo>
                  <a:lnTo>
                    <a:pt x="38" y="271"/>
                  </a:lnTo>
                  <a:lnTo>
                    <a:pt x="38" y="279"/>
                  </a:lnTo>
                  <a:lnTo>
                    <a:pt x="38" y="287"/>
                  </a:lnTo>
                  <a:lnTo>
                    <a:pt x="37" y="294"/>
                  </a:lnTo>
                  <a:lnTo>
                    <a:pt x="37" y="301"/>
                  </a:lnTo>
                  <a:lnTo>
                    <a:pt x="37" y="301"/>
                  </a:lnTo>
                  <a:close/>
                  <a:moveTo>
                    <a:pt x="0" y="312"/>
                  </a:moveTo>
                  <a:lnTo>
                    <a:pt x="37" y="301"/>
                  </a:lnTo>
                  <a:lnTo>
                    <a:pt x="37" y="301"/>
                  </a:lnTo>
                  <a:lnTo>
                    <a:pt x="37" y="301"/>
                  </a:lnTo>
                  <a:lnTo>
                    <a:pt x="36" y="302"/>
                  </a:lnTo>
                  <a:lnTo>
                    <a:pt x="36" y="302"/>
                  </a:lnTo>
                  <a:lnTo>
                    <a:pt x="36" y="303"/>
                  </a:lnTo>
                  <a:lnTo>
                    <a:pt x="36" y="303"/>
                  </a:lnTo>
                  <a:lnTo>
                    <a:pt x="36" y="303"/>
                  </a:lnTo>
                  <a:lnTo>
                    <a:pt x="35" y="304"/>
                  </a:lnTo>
                  <a:lnTo>
                    <a:pt x="35" y="304"/>
                  </a:lnTo>
                  <a:lnTo>
                    <a:pt x="33" y="305"/>
                  </a:lnTo>
                  <a:lnTo>
                    <a:pt x="33" y="305"/>
                  </a:lnTo>
                  <a:lnTo>
                    <a:pt x="33" y="307"/>
                  </a:lnTo>
                  <a:lnTo>
                    <a:pt x="32" y="307"/>
                  </a:lnTo>
                  <a:lnTo>
                    <a:pt x="32" y="307"/>
                  </a:lnTo>
                  <a:lnTo>
                    <a:pt x="31" y="308"/>
                  </a:lnTo>
                  <a:lnTo>
                    <a:pt x="31" y="308"/>
                  </a:lnTo>
                  <a:lnTo>
                    <a:pt x="30" y="309"/>
                  </a:lnTo>
                  <a:lnTo>
                    <a:pt x="29" y="309"/>
                  </a:lnTo>
                  <a:lnTo>
                    <a:pt x="29" y="310"/>
                  </a:lnTo>
                  <a:lnTo>
                    <a:pt x="28" y="310"/>
                  </a:lnTo>
                  <a:lnTo>
                    <a:pt x="27" y="310"/>
                  </a:lnTo>
                  <a:lnTo>
                    <a:pt x="27" y="311"/>
                  </a:lnTo>
                  <a:lnTo>
                    <a:pt x="25" y="311"/>
                  </a:lnTo>
                  <a:lnTo>
                    <a:pt x="24" y="311"/>
                  </a:lnTo>
                  <a:lnTo>
                    <a:pt x="24" y="312"/>
                  </a:lnTo>
                  <a:lnTo>
                    <a:pt x="23" y="312"/>
                  </a:lnTo>
                  <a:lnTo>
                    <a:pt x="22" y="313"/>
                  </a:lnTo>
                  <a:lnTo>
                    <a:pt x="21" y="313"/>
                  </a:lnTo>
                  <a:lnTo>
                    <a:pt x="21" y="313"/>
                  </a:lnTo>
                  <a:lnTo>
                    <a:pt x="20" y="313"/>
                  </a:lnTo>
                  <a:lnTo>
                    <a:pt x="19" y="315"/>
                  </a:lnTo>
                  <a:lnTo>
                    <a:pt x="17" y="315"/>
                  </a:lnTo>
                  <a:lnTo>
                    <a:pt x="16" y="315"/>
                  </a:lnTo>
                  <a:lnTo>
                    <a:pt x="16" y="316"/>
                  </a:lnTo>
                  <a:lnTo>
                    <a:pt x="15" y="316"/>
                  </a:lnTo>
                  <a:lnTo>
                    <a:pt x="14" y="316"/>
                  </a:lnTo>
                  <a:lnTo>
                    <a:pt x="13" y="316"/>
                  </a:lnTo>
                  <a:lnTo>
                    <a:pt x="13" y="316"/>
                  </a:lnTo>
                  <a:lnTo>
                    <a:pt x="12" y="316"/>
                  </a:lnTo>
                  <a:lnTo>
                    <a:pt x="11" y="316"/>
                  </a:lnTo>
                  <a:lnTo>
                    <a:pt x="11" y="317"/>
                  </a:lnTo>
                  <a:lnTo>
                    <a:pt x="9" y="317"/>
                  </a:lnTo>
                  <a:lnTo>
                    <a:pt x="8" y="317"/>
                  </a:lnTo>
                  <a:lnTo>
                    <a:pt x="8" y="317"/>
                  </a:lnTo>
                  <a:lnTo>
                    <a:pt x="7" y="317"/>
                  </a:lnTo>
                  <a:lnTo>
                    <a:pt x="7" y="317"/>
                  </a:lnTo>
                  <a:lnTo>
                    <a:pt x="6" y="317"/>
                  </a:lnTo>
                  <a:lnTo>
                    <a:pt x="5" y="317"/>
                  </a:lnTo>
                  <a:lnTo>
                    <a:pt x="5" y="316"/>
                  </a:lnTo>
                  <a:lnTo>
                    <a:pt x="5" y="316"/>
                  </a:lnTo>
                  <a:lnTo>
                    <a:pt x="4" y="316"/>
                  </a:lnTo>
                  <a:lnTo>
                    <a:pt x="4" y="316"/>
                  </a:lnTo>
                  <a:lnTo>
                    <a:pt x="3" y="316"/>
                  </a:lnTo>
                  <a:lnTo>
                    <a:pt x="3" y="316"/>
                  </a:lnTo>
                  <a:lnTo>
                    <a:pt x="3" y="316"/>
                  </a:lnTo>
                  <a:lnTo>
                    <a:pt x="1" y="315"/>
                  </a:lnTo>
                  <a:lnTo>
                    <a:pt x="1" y="315"/>
                  </a:lnTo>
                  <a:lnTo>
                    <a:pt x="1" y="315"/>
                  </a:lnTo>
                  <a:lnTo>
                    <a:pt x="1" y="315"/>
                  </a:lnTo>
                  <a:lnTo>
                    <a:pt x="1" y="313"/>
                  </a:lnTo>
                  <a:lnTo>
                    <a:pt x="1" y="313"/>
                  </a:lnTo>
                  <a:lnTo>
                    <a:pt x="0" y="313"/>
                  </a:lnTo>
                  <a:lnTo>
                    <a:pt x="0" y="312"/>
                  </a:lnTo>
                  <a:lnTo>
                    <a:pt x="0"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133"/>
            <p:cNvSpPr>
              <a:spLocks noEditPoints="1"/>
            </p:cNvSpPr>
            <p:nvPr/>
          </p:nvSpPr>
          <p:spPr bwMode="auto">
            <a:xfrm>
              <a:off x="10179050" y="5175250"/>
              <a:ext cx="271463" cy="5159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1" h="325">
                  <a:moveTo>
                    <a:pt x="36" y="4"/>
                  </a:moveTo>
                  <a:lnTo>
                    <a:pt x="0" y="19"/>
                  </a:lnTo>
                  <a:lnTo>
                    <a:pt x="0" y="19"/>
                  </a:lnTo>
                  <a:lnTo>
                    <a:pt x="0" y="18"/>
                  </a:lnTo>
                  <a:lnTo>
                    <a:pt x="0" y="18"/>
                  </a:lnTo>
                  <a:lnTo>
                    <a:pt x="0" y="18"/>
                  </a:lnTo>
                  <a:lnTo>
                    <a:pt x="0" y="16"/>
                  </a:lnTo>
                  <a:lnTo>
                    <a:pt x="0" y="16"/>
                  </a:lnTo>
                  <a:lnTo>
                    <a:pt x="0" y="15"/>
                  </a:lnTo>
                  <a:lnTo>
                    <a:pt x="0" y="15"/>
                  </a:lnTo>
                  <a:lnTo>
                    <a:pt x="0" y="15"/>
                  </a:lnTo>
                  <a:lnTo>
                    <a:pt x="0" y="14"/>
                  </a:lnTo>
                  <a:lnTo>
                    <a:pt x="2" y="14"/>
                  </a:lnTo>
                  <a:lnTo>
                    <a:pt x="2" y="13"/>
                  </a:lnTo>
                  <a:lnTo>
                    <a:pt x="2" y="13"/>
                  </a:lnTo>
                  <a:lnTo>
                    <a:pt x="3" y="13"/>
                  </a:lnTo>
                  <a:lnTo>
                    <a:pt x="3" y="12"/>
                  </a:lnTo>
                  <a:lnTo>
                    <a:pt x="3" y="12"/>
                  </a:lnTo>
                  <a:lnTo>
                    <a:pt x="4" y="11"/>
                  </a:lnTo>
                  <a:lnTo>
                    <a:pt x="4" y="11"/>
                  </a:lnTo>
                  <a:lnTo>
                    <a:pt x="5" y="10"/>
                  </a:lnTo>
                  <a:lnTo>
                    <a:pt x="5" y="10"/>
                  </a:lnTo>
                  <a:lnTo>
                    <a:pt x="6" y="10"/>
                  </a:lnTo>
                  <a:lnTo>
                    <a:pt x="7" y="8"/>
                  </a:lnTo>
                  <a:lnTo>
                    <a:pt x="7" y="8"/>
                  </a:lnTo>
                  <a:lnTo>
                    <a:pt x="8" y="7"/>
                  </a:lnTo>
                  <a:lnTo>
                    <a:pt x="8" y="7"/>
                  </a:lnTo>
                  <a:lnTo>
                    <a:pt x="10" y="6"/>
                  </a:lnTo>
                  <a:lnTo>
                    <a:pt x="11" y="6"/>
                  </a:lnTo>
                  <a:lnTo>
                    <a:pt x="12" y="6"/>
                  </a:lnTo>
                  <a:lnTo>
                    <a:pt x="12" y="5"/>
                  </a:lnTo>
                  <a:lnTo>
                    <a:pt x="13" y="5"/>
                  </a:lnTo>
                  <a:lnTo>
                    <a:pt x="14" y="5"/>
                  </a:lnTo>
                  <a:lnTo>
                    <a:pt x="15" y="4"/>
                  </a:lnTo>
                  <a:lnTo>
                    <a:pt x="15" y="4"/>
                  </a:lnTo>
                  <a:lnTo>
                    <a:pt x="16" y="4"/>
                  </a:lnTo>
                  <a:lnTo>
                    <a:pt x="18" y="3"/>
                  </a:lnTo>
                  <a:lnTo>
                    <a:pt x="19" y="3"/>
                  </a:lnTo>
                  <a:lnTo>
                    <a:pt x="20" y="3"/>
                  </a:lnTo>
                  <a:lnTo>
                    <a:pt x="20" y="3"/>
                  </a:lnTo>
                  <a:lnTo>
                    <a:pt x="21" y="2"/>
                  </a:lnTo>
                  <a:lnTo>
                    <a:pt x="22" y="2"/>
                  </a:lnTo>
                  <a:lnTo>
                    <a:pt x="23" y="2"/>
                  </a:lnTo>
                  <a:lnTo>
                    <a:pt x="23" y="2"/>
                  </a:lnTo>
                  <a:lnTo>
                    <a:pt x="24" y="2"/>
                  </a:lnTo>
                  <a:lnTo>
                    <a:pt x="26" y="2"/>
                  </a:lnTo>
                  <a:lnTo>
                    <a:pt x="26" y="0"/>
                  </a:lnTo>
                  <a:lnTo>
                    <a:pt x="27" y="0"/>
                  </a:lnTo>
                  <a:lnTo>
                    <a:pt x="28" y="0"/>
                  </a:lnTo>
                  <a:lnTo>
                    <a:pt x="28" y="0"/>
                  </a:lnTo>
                  <a:lnTo>
                    <a:pt x="29" y="0"/>
                  </a:lnTo>
                  <a:lnTo>
                    <a:pt x="29" y="0"/>
                  </a:lnTo>
                  <a:lnTo>
                    <a:pt x="30" y="0"/>
                  </a:lnTo>
                  <a:lnTo>
                    <a:pt x="31" y="0"/>
                  </a:lnTo>
                  <a:lnTo>
                    <a:pt x="31" y="2"/>
                  </a:lnTo>
                  <a:lnTo>
                    <a:pt x="33" y="2"/>
                  </a:lnTo>
                  <a:lnTo>
                    <a:pt x="33" y="2"/>
                  </a:lnTo>
                  <a:lnTo>
                    <a:pt x="33" y="2"/>
                  </a:lnTo>
                  <a:lnTo>
                    <a:pt x="34" y="2"/>
                  </a:lnTo>
                  <a:lnTo>
                    <a:pt x="34" y="2"/>
                  </a:lnTo>
                  <a:lnTo>
                    <a:pt x="34" y="2"/>
                  </a:lnTo>
                  <a:lnTo>
                    <a:pt x="35" y="3"/>
                  </a:lnTo>
                  <a:lnTo>
                    <a:pt x="35" y="3"/>
                  </a:lnTo>
                  <a:lnTo>
                    <a:pt x="35" y="3"/>
                  </a:lnTo>
                  <a:lnTo>
                    <a:pt x="35" y="3"/>
                  </a:lnTo>
                  <a:lnTo>
                    <a:pt x="36" y="4"/>
                  </a:lnTo>
                  <a:lnTo>
                    <a:pt x="36" y="4"/>
                  </a:lnTo>
                  <a:close/>
                  <a:moveTo>
                    <a:pt x="171" y="308"/>
                  </a:moveTo>
                  <a:lnTo>
                    <a:pt x="135" y="323"/>
                  </a:lnTo>
                  <a:lnTo>
                    <a:pt x="132" y="316"/>
                  </a:lnTo>
                  <a:lnTo>
                    <a:pt x="130" y="309"/>
                  </a:lnTo>
                  <a:lnTo>
                    <a:pt x="125" y="302"/>
                  </a:lnTo>
                  <a:lnTo>
                    <a:pt x="122" y="293"/>
                  </a:lnTo>
                  <a:lnTo>
                    <a:pt x="118" y="285"/>
                  </a:lnTo>
                  <a:lnTo>
                    <a:pt x="114" y="276"/>
                  </a:lnTo>
                  <a:lnTo>
                    <a:pt x="109" y="266"/>
                  </a:lnTo>
                  <a:lnTo>
                    <a:pt x="105" y="257"/>
                  </a:lnTo>
                  <a:lnTo>
                    <a:pt x="100" y="245"/>
                  </a:lnTo>
                  <a:lnTo>
                    <a:pt x="95" y="235"/>
                  </a:lnTo>
                  <a:lnTo>
                    <a:pt x="91" y="225"/>
                  </a:lnTo>
                  <a:lnTo>
                    <a:pt x="86" y="213"/>
                  </a:lnTo>
                  <a:lnTo>
                    <a:pt x="81" y="202"/>
                  </a:lnTo>
                  <a:lnTo>
                    <a:pt x="76" y="190"/>
                  </a:lnTo>
                  <a:lnTo>
                    <a:pt x="70" y="179"/>
                  </a:lnTo>
                  <a:lnTo>
                    <a:pt x="66" y="167"/>
                  </a:lnTo>
                  <a:lnTo>
                    <a:pt x="60" y="156"/>
                  </a:lnTo>
                  <a:lnTo>
                    <a:pt x="55" y="145"/>
                  </a:lnTo>
                  <a:lnTo>
                    <a:pt x="51" y="134"/>
                  </a:lnTo>
                  <a:lnTo>
                    <a:pt x="45" y="123"/>
                  </a:lnTo>
                  <a:lnTo>
                    <a:pt x="41" y="111"/>
                  </a:lnTo>
                  <a:lnTo>
                    <a:pt x="36" y="101"/>
                  </a:lnTo>
                  <a:lnTo>
                    <a:pt x="31" y="91"/>
                  </a:lnTo>
                  <a:lnTo>
                    <a:pt x="27" y="81"/>
                  </a:lnTo>
                  <a:lnTo>
                    <a:pt x="23" y="71"/>
                  </a:lnTo>
                  <a:lnTo>
                    <a:pt x="19" y="62"/>
                  </a:lnTo>
                  <a:lnTo>
                    <a:pt x="15" y="53"/>
                  </a:lnTo>
                  <a:lnTo>
                    <a:pt x="12" y="45"/>
                  </a:lnTo>
                  <a:lnTo>
                    <a:pt x="8" y="38"/>
                  </a:lnTo>
                  <a:lnTo>
                    <a:pt x="5" y="30"/>
                  </a:lnTo>
                  <a:lnTo>
                    <a:pt x="3" y="24"/>
                  </a:lnTo>
                  <a:lnTo>
                    <a:pt x="0" y="19"/>
                  </a:lnTo>
                  <a:lnTo>
                    <a:pt x="36" y="4"/>
                  </a:lnTo>
                  <a:lnTo>
                    <a:pt x="38" y="10"/>
                  </a:lnTo>
                  <a:lnTo>
                    <a:pt x="41" y="15"/>
                  </a:lnTo>
                  <a:lnTo>
                    <a:pt x="44" y="22"/>
                  </a:lnTo>
                  <a:lnTo>
                    <a:pt x="47" y="30"/>
                  </a:lnTo>
                  <a:lnTo>
                    <a:pt x="51" y="38"/>
                  </a:lnTo>
                  <a:lnTo>
                    <a:pt x="54" y="47"/>
                  </a:lnTo>
                  <a:lnTo>
                    <a:pt x="59" y="56"/>
                  </a:lnTo>
                  <a:lnTo>
                    <a:pt x="62" y="66"/>
                  </a:lnTo>
                  <a:lnTo>
                    <a:pt x="67" y="76"/>
                  </a:lnTo>
                  <a:lnTo>
                    <a:pt x="71" y="86"/>
                  </a:lnTo>
                  <a:lnTo>
                    <a:pt x="76" y="97"/>
                  </a:lnTo>
                  <a:lnTo>
                    <a:pt x="81" y="108"/>
                  </a:lnTo>
                  <a:lnTo>
                    <a:pt x="86" y="118"/>
                  </a:lnTo>
                  <a:lnTo>
                    <a:pt x="91" y="130"/>
                  </a:lnTo>
                  <a:lnTo>
                    <a:pt x="95" y="141"/>
                  </a:lnTo>
                  <a:lnTo>
                    <a:pt x="101" y="153"/>
                  </a:lnTo>
                  <a:lnTo>
                    <a:pt x="106" y="164"/>
                  </a:lnTo>
                  <a:lnTo>
                    <a:pt x="111" y="175"/>
                  </a:lnTo>
                  <a:lnTo>
                    <a:pt x="116" y="187"/>
                  </a:lnTo>
                  <a:lnTo>
                    <a:pt x="121" y="198"/>
                  </a:lnTo>
                  <a:lnTo>
                    <a:pt x="126" y="209"/>
                  </a:lnTo>
                  <a:lnTo>
                    <a:pt x="131" y="220"/>
                  </a:lnTo>
                  <a:lnTo>
                    <a:pt x="135" y="230"/>
                  </a:lnTo>
                  <a:lnTo>
                    <a:pt x="140" y="241"/>
                  </a:lnTo>
                  <a:lnTo>
                    <a:pt x="145" y="251"/>
                  </a:lnTo>
                  <a:lnTo>
                    <a:pt x="149" y="260"/>
                  </a:lnTo>
                  <a:lnTo>
                    <a:pt x="154" y="269"/>
                  </a:lnTo>
                  <a:lnTo>
                    <a:pt x="157" y="278"/>
                  </a:lnTo>
                  <a:lnTo>
                    <a:pt x="161" y="286"/>
                  </a:lnTo>
                  <a:lnTo>
                    <a:pt x="164" y="294"/>
                  </a:lnTo>
                  <a:lnTo>
                    <a:pt x="167" y="301"/>
                  </a:lnTo>
                  <a:lnTo>
                    <a:pt x="171" y="308"/>
                  </a:lnTo>
                  <a:lnTo>
                    <a:pt x="171" y="308"/>
                  </a:lnTo>
                  <a:close/>
                  <a:moveTo>
                    <a:pt x="135" y="323"/>
                  </a:moveTo>
                  <a:lnTo>
                    <a:pt x="171" y="308"/>
                  </a:lnTo>
                  <a:lnTo>
                    <a:pt x="171" y="308"/>
                  </a:lnTo>
                  <a:lnTo>
                    <a:pt x="171" y="308"/>
                  </a:lnTo>
                  <a:lnTo>
                    <a:pt x="171" y="309"/>
                  </a:lnTo>
                  <a:lnTo>
                    <a:pt x="171" y="309"/>
                  </a:lnTo>
                  <a:lnTo>
                    <a:pt x="171" y="309"/>
                  </a:lnTo>
                  <a:lnTo>
                    <a:pt x="171" y="310"/>
                  </a:lnTo>
                  <a:lnTo>
                    <a:pt x="171" y="310"/>
                  </a:lnTo>
                  <a:lnTo>
                    <a:pt x="171" y="312"/>
                  </a:lnTo>
                  <a:lnTo>
                    <a:pt x="171" y="312"/>
                  </a:lnTo>
                  <a:lnTo>
                    <a:pt x="170" y="312"/>
                  </a:lnTo>
                  <a:lnTo>
                    <a:pt x="170" y="313"/>
                  </a:lnTo>
                  <a:lnTo>
                    <a:pt x="170" y="313"/>
                  </a:lnTo>
                  <a:lnTo>
                    <a:pt x="169" y="314"/>
                  </a:lnTo>
                  <a:lnTo>
                    <a:pt x="169" y="314"/>
                  </a:lnTo>
                  <a:lnTo>
                    <a:pt x="169" y="314"/>
                  </a:lnTo>
                  <a:lnTo>
                    <a:pt x="167" y="315"/>
                  </a:lnTo>
                  <a:lnTo>
                    <a:pt x="167" y="315"/>
                  </a:lnTo>
                  <a:lnTo>
                    <a:pt x="166" y="316"/>
                  </a:lnTo>
                  <a:lnTo>
                    <a:pt x="166" y="316"/>
                  </a:lnTo>
                  <a:lnTo>
                    <a:pt x="165" y="317"/>
                  </a:lnTo>
                  <a:lnTo>
                    <a:pt x="165" y="317"/>
                  </a:lnTo>
                  <a:lnTo>
                    <a:pt x="164" y="317"/>
                  </a:lnTo>
                  <a:lnTo>
                    <a:pt x="164" y="318"/>
                  </a:lnTo>
                  <a:lnTo>
                    <a:pt x="163" y="318"/>
                  </a:lnTo>
                  <a:lnTo>
                    <a:pt x="162" y="320"/>
                  </a:lnTo>
                  <a:lnTo>
                    <a:pt x="162" y="320"/>
                  </a:lnTo>
                  <a:lnTo>
                    <a:pt x="161" y="320"/>
                  </a:lnTo>
                  <a:lnTo>
                    <a:pt x="159" y="321"/>
                  </a:lnTo>
                  <a:lnTo>
                    <a:pt x="159" y="321"/>
                  </a:lnTo>
                  <a:lnTo>
                    <a:pt x="158" y="322"/>
                  </a:lnTo>
                  <a:lnTo>
                    <a:pt x="157" y="322"/>
                  </a:lnTo>
                  <a:lnTo>
                    <a:pt x="156" y="322"/>
                  </a:lnTo>
                  <a:lnTo>
                    <a:pt x="155" y="323"/>
                  </a:lnTo>
                  <a:lnTo>
                    <a:pt x="155" y="323"/>
                  </a:lnTo>
                  <a:lnTo>
                    <a:pt x="154" y="323"/>
                  </a:lnTo>
                  <a:lnTo>
                    <a:pt x="153" y="324"/>
                  </a:lnTo>
                  <a:lnTo>
                    <a:pt x="151" y="324"/>
                  </a:lnTo>
                  <a:lnTo>
                    <a:pt x="150" y="324"/>
                  </a:lnTo>
                  <a:lnTo>
                    <a:pt x="150" y="324"/>
                  </a:lnTo>
                  <a:lnTo>
                    <a:pt x="149" y="324"/>
                  </a:lnTo>
                  <a:lnTo>
                    <a:pt x="148" y="325"/>
                  </a:lnTo>
                  <a:lnTo>
                    <a:pt x="148" y="325"/>
                  </a:lnTo>
                  <a:lnTo>
                    <a:pt x="147" y="325"/>
                  </a:lnTo>
                  <a:lnTo>
                    <a:pt x="146" y="325"/>
                  </a:lnTo>
                  <a:lnTo>
                    <a:pt x="145" y="325"/>
                  </a:lnTo>
                  <a:lnTo>
                    <a:pt x="145" y="325"/>
                  </a:lnTo>
                  <a:lnTo>
                    <a:pt x="143" y="325"/>
                  </a:lnTo>
                  <a:lnTo>
                    <a:pt x="142" y="325"/>
                  </a:lnTo>
                  <a:lnTo>
                    <a:pt x="142" y="325"/>
                  </a:lnTo>
                  <a:lnTo>
                    <a:pt x="141" y="325"/>
                  </a:lnTo>
                  <a:lnTo>
                    <a:pt x="141" y="325"/>
                  </a:lnTo>
                  <a:lnTo>
                    <a:pt x="140" y="325"/>
                  </a:lnTo>
                  <a:lnTo>
                    <a:pt x="140" y="325"/>
                  </a:lnTo>
                  <a:lnTo>
                    <a:pt x="139" y="325"/>
                  </a:lnTo>
                  <a:lnTo>
                    <a:pt x="139" y="325"/>
                  </a:lnTo>
                  <a:lnTo>
                    <a:pt x="138" y="325"/>
                  </a:lnTo>
                  <a:lnTo>
                    <a:pt x="138" y="325"/>
                  </a:lnTo>
                  <a:lnTo>
                    <a:pt x="138" y="325"/>
                  </a:lnTo>
                  <a:lnTo>
                    <a:pt x="137" y="324"/>
                  </a:lnTo>
                  <a:lnTo>
                    <a:pt x="137" y="324"/>
                  </a:lnTo>
                  <a:lnTo>
                    <a:pt x="137" y="324"/>
                  </a:lnTo>
                  <a:lnTo>
                    <a:pt x="135" y="324"/>
                  </a:lnTo>
                  <a:lnTo>
                    <a:pt x="135" y="323"/>
                  </a:lnTo>
                  <a:lnTo>
                    <a:pt x="135" y="3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34"/>
            <p:cNvSpPr>
              <a:spLocks noEditPoints="1"/>
            </p:cNvSpPr>
            <p:nvPr/>
          </p:nvSpPr>
          <p:spPr bwMode="auto">
            <a:xfrm>
              <a:off x="9942513" y="5175250"/>
              <a:ext cx="176213" cy="5159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325">
                  <a:moveTo>
                    <a:pt x="35" y="4"/>
                  </a:moveTo>
                  <a:lnTo>
                    <a:pt x="0" y="19"/>
                  </a:lnTo>
                  <a:lnTo>
                    <a:pt x="0" y="18"/>
                  </a:lnTo>
                  <a:lnTo>
                    <a:pt x="0" y="18"/>
                  </a:lnTo>
                  <a:lnTo>
                    <a:pt x="0" y="18"/>
                  </a:lnTo>
                  <a:lnTo>
                    <a:pt x="0" y="16"/>
                  </a:lnTo>
                  <a:lnTo>
                    <a:pt x="0" y="16"/>
                  </a:lnTo>
                  <a:lnTo>
                    <a:pt x="0" y="16"/>
                  </a:lnTo>
                  <a:lnTo>
                    <a:pt x="0" y="15"/>
                  </a:lnTo>
                  <a:lnTo>
                    <a:pt x="1" y="15"/>
                  </a:lnTo>
                  <a:lnTo>
                    <a:pt x="1" y="14"/>
                  </a:lnTo>
                  <a:lnTo>
                    <a:pt x="1" y="14"/>
                  </a:lnTo>
                  <a:lnTo>
                    <a:pt x="1" y="13"/>
                  </a:lnTo>
                  <a:lnTo>
                    <a:pt x="2" y="13"/>
                  </a:lnTo>
                  <a:lnTo>
                    <a:pt x="2" y="13"/>
                  </a:lnTo>
                  <a:lnTo>
                    <a:pt x="2" y="12"/>
                  </a:lnTo>
                  <a:lnTo>
                    <a:pt x="3" y="12"/>
                  </a:lnTo>
                  <a:lnTo>
                    <a:pt x="3" y="11"/>
                  </a:lnTo>
                  <a:lnTo>
                    <a:pt x="4" y="11"/>
                  </a:lnTo>
                  <a:lnTo>
                    <a:pt x="4" y="11"/>
                  </a:lnTo>
                  <a:lnTo>
                    <a:pt x="5" y="10"/>
                  </a:lnTo>
                  <a:lnTo>
                    <a:pt x="5" y="10"/>
                  </a:lnTo>
                  <a:lnTo>
                    <a:pt x="7" y="8"/>
                  </a:lnTo>
                  <a:lnTo>
                    <a:pt x="7" y="8"/>
                  </a:lnTo>
                  <a:lnTo>
                    <a:pt x="8" y="7"/>
                  </a:lnTo>
                  <a:lnTo>
                    <a:pt x="9" y="7"/>
                  </a:lnTo>
                  <a:lnTo>
                    <a:pt x="9" y="7"/>
                  </a:lnTo>
                  <a:lnTo>
                    <a:pt x="10" y="6"/>
                  </a:lnTo>
                  <a:lnTo>
                    <a:pt x="11" y="6"/>
                  </a:lnTo>
                  <a:lnTo>
                    <a:pt x="12" y="5"/>
                  </a:lnTo>
                  <a:lnTo>
                    <a:pt x="12" y="5"/>
                  </a:lnTo>
                  <a:lnTo>
                    <a:pt x="13" y="5"/>
                  </a:lnTo>
                  <a:lnTo>
                    <a:pt x="15" y="4"/>
                  </a:lnTo>
                  <a:lnTo>
                    <a:pt x="16" y="4"/>
                  </a:lnTo>
                  <a:lnTo>
                    <a:pt x="16" y="4"/>
                  </a:lnTo>
                  <a:lnTo>
                    <a:pt x="17" y="3"/>
                  </a:lnTo>
                  <a:lnTo>
                    <a:pt x="18" y="3"/>
                  </a:lnTo>
                  <a:lnTo>
                    <a:pt x="19" y="3"/>
                  </a:lnTo>
                  <a:lnTo>
                    <a:pt x="20" y="3"/>
                  </a:lnTo>
                  <a:lnTo>
                    <a:pt x="20" y="2"/>
                  </a:lnTo>
                  <a:lnTo>
                    <a:pt x="21" y="2"/>
                  </a:lnTo>
                  <a:lnTo>
                    <a:pt x="23" y="2"/>
                  </a:lnTo>
                  <a:lnTo>
                    <a:pt x="24" y="2"/>
                  </a:lnTo>
                  <a:lnTo>
                    <a:pt x="24" y="2"/>
                  </a:lnTo>
                  <a:lnTo>
                    <a:pt x="25" y="2"/>
                  </a:lnTo>
                  <a:lnTo>
                    <a:pt x="26" y="0"/>
                  </a:lnTo>
                  <a:lnTo>
                    <a:pt x="26" y="0"/>
                  </a:lnTo>
                  <a:lnTo>
                    <a:pt x="27" y="0"/>
                  </a:lnTo>
                  <a:lnTo>
                    <a:pt x="28" y="0"/>
                  </a:lnTo>
                  <a:lnTo>
                    <a:pt x="28" y="0"/>
                  </a:lnTo>
                  <a:lnTo>
                    <a:pt x="29" y="0"/>
                  </a:lnTo>
                  <a:lnTo>
                    <a:pt x="29" y="0"/>
                  </a:lnTo>
                  <a:lnTo>
                    <a:pt x="31" y="0"/>
                  </a:lnTo>
                  <a:lnTo>
                    <a:pt x="31" y="0"/>
                  </a:lnTo>
                  <a:lnTo>
                    <a:pt x="32" y="0"/>
                  </a:lnTo>
                  <a:lnTo>
                    <a:pt x="32" y="2"/>
                  </a:lnTo>
                  <a:lnTo>
                    <a:pt x="33" y="2"/>
                  </a:lnTo>
                  <a:lnTo>
                    <a:pt x="33" y="2"/>
                  </a:lnTo>
                  <a:lnTo>
                    <a:pt x="34" y="2"/>
                  </a:lnTo>
                  <a:lnTo>
                    <a:pt x="34" y="2"/>
                  </a:lnTo>
                  <a:lnTo>
                    <a:pt x="34" y="2"/>
                  </a:lnTo>
                  <a:lnTo>
                    <a:pt x="35" y="3"/>
                  </a:lnTo>
                  <a:lnTo>
                    <a:pt x="35" y="3"/>
                  </a:lnTo>
                  <a:lnTo>
                    <a:pt x="35" y="3"/>
                  </a:lnTo>
                  <a:lnTo>
                    <a:pt x="35" y="3"/>
                  </a:lnTo>
                  <a:lnTo>
                    <a:pt x="35" y="4"/>
                  </a:lnTo>
                  <a:lnTo>
                    <a:pt x="35" y="4"/>
                  </a:lnTo>
                  <a:close/>
                  <a:moveTo>
                    <a:pt x="111" y="309"/>
                  </a:moveTo>
                  <a:lnTo>
                    <a:pt x="75" y="323"/>
                  </a:lnTo>
                  <a:lnTo>
                    <a:pt x="74" y="316"/>
                  </a:lnTo>
                  <a:lnTo>
                    <a:pt x="73" y="309"/>
                  </a:lnTo>
                  <a:lnTo>
                    <a:pt x="71" y="301"/>
                  </a:lnTo>
                  <a:lnTo>
                    <a:pt x="69" y="293"/>
                  </a:lnTo>
                  <a:lnTo>
                    <a:pt x="67" y="284"/>
                  </a:lnTo>
                  <a:lnTo>
                    <a:pt x="66" y="275"/>
                  </a:lnTo>
                  <a:lnTo>
                    <a:pt x="64" y="266"/>
                  </a:lnTo>
                  <a:lnTo>
                    <a:pt x="61" y="256"/>
                  </a:lnTo>
                  <a:lnTo>
                    <a:pt x="59" y="245"/>
                  </a:lnTo>
                  <a:lnTo>
                    <a:pt x="57" y="234"/>
                  </a:lnTo>
                  <a:lnTo>
                    <a:pt x="53" y="222"/>
                  </a:lnTo>
                  <a:lnTo>
                    <a:pt x="51" y="211"/>
                  </a:lnTo>
                  <a:lnTo>
                    <a:pt x="49" y="200"/>
                  </a:lnTo>
                  <a:lnTo>
                    <a:pt x="45" y="188"/>
                  </a:lnTo>
                  <a:lnTo>
                    <a:pt x="43" y="177"/>
                  </a:lnTo>
                  <a:lnTo>
                    <a:pt x="40" y="165"/>
                  </a:lnTo>
                  <a:lnTo>
                    <a:pt x="37" y="154"/>
                  </a:lnTo>
                  <a:lnTo>
                    <a:pt x="34" y="142"/>
                  </a:lnTo>
                  <a:lnTo>
                    <a:pt x="32" y="131"/>
                  </a:lnTo>
                  <a:lnTo>
                    <a:pt x="28" y="119"/>
                  </a:lnTo>
                  <a:lnTo>
                    <a:pt x="26" y="109"/>
                  </a:lnTo>
                  <a:lnTo>
                    <a:pt x="23" y="98"/>
                  </a:lnTo>
                  <a:lnTo>
                    <a:pt x="20" y="87"/>
                  </a:lnTo>
                  <a:lnTo>
                    <a:pt x="18" y="78"/>
                  </a:lnTo>
                  <a:lnTo>
                    <a:pt x="15" y="68"/>
                  </a:lnTo>
                  <a:lnTo>
                    <a:pt x="12" y="60"/>
                  </a:lnTo>
                  <a:lnTo>
                    <a:pt x="10" y="51"/>
                  </a:lnTo>
                  <a:lnTo>
                    <a:pt x="8" y="43"/>
                  </a:lnTo>
                  <a:lnTo>
                    <a:pt x="5" y="36"/>
                  </a:lnTo>
                  <a:lnTo>
                    <a:pt x="3" y="29"/>
                  </a:lnTo>
                  <a:lnTo>
                    <a:pt x="2" y="23"/>
                  </a:lnTo>
                  <a:lnTo>
                    <a:pt x="0" y="19"/>
                  </a:lnTo>
                  <a:lnTo>
                    <a:pt x="35" y="4"/>
                  </a:lnTo>
                  <a:lnTo>
                    <a:pt x="37" y="8"/>
                  </a:lnTo>
                  <a:lnTo>
                    <a:pt x="39" y="14"/>
                  </a:lnTo>
                  <a:lnTo>
                    <a:pt x="41" y="21"/>
                  </a:lnTo>
                  <a:lnTo>
                    <a:pt x="43" y="29"/>
                  </a:lnTo>
                  <a:lnTo>
                    <a:pt x="45" y="36"/>
                  </a:lnTo>
                  <a:lnTo>
                    <a:pt x="48" y="45"/>
                  </a:lnTo>
                  <a:lnTo>
                    <a:pt x="50" y="54"/>
                  </a:lnTo>
                  <a:lnTo>
                    <a:pt x="53" y="63"/>
                  </a:lnTo>
                  <a:lnTo>
                    <a:pt x="56" y="74"/>
                  </a:lnTo>
                  <a:lnTo>
                    <a:pt x="58" y="84"/>
                  </a:lnTo>
                  <a:lnTo>
                    <a:pt x="61" y="94"/>
                  </a:lnTo>
                  <a:lnTo>
                    <a:pt x="64" y="106"/>
                  </a:lnTo>
                  <a:lnTo>
                    <a:pt x="67" y="116"/>
                  </a:lnTo>
                  <a:lnTo>
                    <a:pt x="69" y="127"/>
                  </a:lnTo>
                  <a:lnTo>
                    <a:pt x="73" y="139"/>
                  </a:lnTo>
                  <a:lnTo>
                    <a:pt x="75" y="151"/>
                  </a:lnTo>
                  <a:lnTo>
                    <a:pt x="79" y="163"/>
                  </a:lnTo>
                  <a:lnTo>
                    <a:pt x="81" y="174"/>
                  </a:lnTo>
                  <a:lnTo>
                    <a:pt x="84" y="186"/>
                  </a:lnTo>
                  <a:lnTo>
                    <a:pt x="87" y="197"/>
                  </a:lnTo>
                  <a:lnTo>
                    <a:pt x="89" y="209"/>
                  </a:lnTo>
                  <a:lnTo>
                    <a:pt x="92" y="220"/>
                  </a:lnTo>
                  <a:lnTo>
                    <a:pt x="95" y="230"/>
                  </a:lnTo>
                  <a:lnTo>
                    <a:pt x="97" y="241"/>
                  </a:lnTo>
                  <a:lnTo>
                    <a:pt x="99" y="251"/>
                  </a:lnTo>
                  <a:lnTo>
                    <a:pt x="101" y="261"/>
                  </a:lnTo>
                  <a:lnTo>
                    <a:pt x="104" y="270"/>
                  </a:lnTo>
                  <a:lnTo>
                    <a:pt x="105" y="280"/>
                  </a:lnTo>
                  <a:lnTo>
                    <a:pt x="107" y="288"/>
                  </a:lnTo>
                  <a:lnTo>
                    <a:pt x="108" y="296"/>
                  </a:lnTo>
                  <a:lnTo>
                    <a:pt x="109" y="302"/>
                  </a:lnTo>
                  <a:lnTo>
                    <a:pt x="111" y="309"/>
                  </a:lnTo>
                  <a:lnTo>
                    <a:pt x="111" y="309"/>
                  </a:lnTo>
                  <a:close/>
                  <a:moveTo>
                    <a:pt x="75" y="323"/>
                  </a:moveTo>
                  <a:lnTo>
                    <a:pt x="111" y="309"/>
                  </a:lnTo>
                  <a:lnTo>
                    <a:pt x="111" y="309"/>
                  </a:lnTo>
                  <a:lnTo>
                    <a:pt x="111" y="309"/>
                  </a:lnTo>
                  <a:lnTo>
                    <a:pt x="111" y="310"/>
                  </a:lnTo>
                  <a:lnTo>
                    <a:pt x="111" y="310"/>
                  </a:lnTo>
                  <a:lnTo>
                    <a:pt x="111" y="310"/>
                  </a:lnTo>
                  <a:lnTo>
                    <a:pt x="111" y="312"/>
                  </a:lnTo>
                  <a:lnTo>
                    <a:pt x="109" y="312"/>
                  </a:lnTo>
                  <a:lnTo>
                    <a:pt x="109" y="313"/>
                  </a:lnTo>
                  <a:lnTo>
                    <a:pt x="109" y="313"/>
                  </a:lnTo>
                  <a:lnTo>
                    <a:pt x="109" y="313"/>
                  </a:lnTo>
                  <a:lnTo>
                    <a:pt x="108" y="314"/>
                  </a:lnTo>
                  <a:lnTo>
                    <a:pt x="108" y="314"/>
                  </a:lnTo>
                  <a:lnTo>
                    <a:pt x="107" y="315"/>
                  </a:lnTo>
                  <a:lnTo>
                    <a:pt x="107" y="315"/>
                  </a:lnTo>
                  <a:lnTo>
                    <a:pt x="107" y="316"/>
                  </a:lnTo>
                  <a:lnTo>
                    <a:pt x="106" y="316"/>
                  </a:lnTo>
                  <a:lnTo>
                    <a:pt x="106" y="316"/>
                  </a:lnTo>
                  <a:lnTo>
                    <a:pt x="105" y="317"/>
                  </a:lnTo>
                  <a:lnTo>
                    <a:pt x="105" y="317"/>
                  </a:lnTo>
                  <a:lnTo>
                    <a:pt x="104" y="318"/>
                  </a:lnTo>
                  <a:lnTo>
                    <a:pt x="103" y="318"/>
                  </a:lnTo>
                  <a:lnTo>
                    <a:pt x="103" y="320"/>
                  </a:lnTo>
                  <a:lnTo>
                    <a:pt x="101" y="320"/>
                  </a:lnTo>
                  <a:lnTo>
                    <a:pt x="100" y="320"/>
                  </a:lnTo>
                  <a:lnTo>
                    <a:pt x="100" y="321"/>
                  </a:lnTo>
                  <a:lnTo>
                    <a:pt x="99" y="321"/>
                  </a:lnTo>
                  <a:lnTo>
                    <a:pt x="98" y="321"/>
                  </a:lnTo>
                  <a:lnTo>
                    <a:pt x="98" y="322"/>
                  </a:lnTo>
                  <a:lnTo>
                    <a:pt x="97" y="322"/>
                  </a:lnTo>
                  <a:lnTo>
                    <a:pt x="96" y="323"/>
                  </a:lnTo>
                  <a:lnTo>
                    <a:pt x="95" y="323"/>
                  </a:lnTo>
                  <a:lnTo>
                    <a:pt x="93" y="323"/>
                  </a:lnTo>
                  <a:lnTo>
                    <a:pt x="93" y="323"/>
                  </a:lnTo>
                  <a:lnTo>
                    <a:pt x="92" y="324"/>
                  </a:lnTo>
                  <a:lnTo>
                    <a:pt x="91" y="324"/>
                  </a:lnTo>
                  <a:lnTo>
                    <a:pt x="90" y="324"/>
                  </a:lnTo>
                  <a:lnTo>
                    <a:pt x="89" y="324"/>
                  </a:lnTo>
                  <a:lnTo>
                    <a:pt x="89" y="325"/>
                  </a:lnTo>
                  <a:lnTo>
                    <a:pt x="88" y="325"/>
                  </a:lnTo>
                  <a:lnTo>
                    <a:pt x="87" y="325"/>
                  </a:lnTo>
                  <a:lnTo>
                    <a:pt x="87" y="325"/>
                  </a:lnTo>
                  <a:lnTo>
                    <a:pt x="85" y="325"/>
                  </a:lnTo>
                  <a:lnTo>
                    <a:pt x="84" y="325"/>
                  </a:lnTo>
                  <a:lnTo>
                    <a:pt x="83" y="325"/>
                  </a:lnTo>
                  <a:lnTo>
                    <a:pt x="83" y="325"/>
                  </a:lnTo>
                  <a:lnTo>
                    <a:pt x="82" y="325"/>
                  </a:lnTo>
                  <a:lnTo>
                    <a:pt x="82" y="325"/>
                  </a:lnTo>
                  <a:lnTo>
                    <a:pt x="81" y="325"/>
                  </a:lnTo>
                  <a:lnTo>
                    <a:pt x="80" y="325"/>
                  </a:lnTo>
                  <a:lnTo>
                    <a:pt x="80" y="325"/>
                  </a:lnTo>
                  <a:lnTo>
                    <a:pt x="79" y="325"/>
                  </a:lnTo>
                  <a:lnTo>
                    <a:pt x="79" y="325"/>
                  </a:lnTo>
                  <a:lnTo>
                    <a:pt x="79" y="325"/>
                  </a:lnTo>
                  <a:lnTo>
                    <a:pt x="77" y="325"/>
                  </a:lnTo>
                  <a:lnTo>
                    <a:pt x="77" y="325"/>
                  </a:lnTo>
                  <a:lnTo>
                    <a:pt x="76" y="325"/>
                  </a:lnTo>
                  <a:lnTo>
                    <a:pt x="76" y="324"/>
                  </a:lnTo>
                  <a:lnTo>
                    <a:pt x="76" y="324"/>
                  </a:lnTo>
                  <a:lnTo>
                    <a:pt x="75" y="324"/>
                  </a:lnTo>
                  <a:lnTo>
                    <a:pt x="75" y="324"/>
                  </a:lnTo>
                  <a:lnTo>
                    <a:pt x="75" y="323"/>
                  </a:lnTo>
                  <a:lnTo>
                    <a:pt x="75" y="323"/>
                  </a:lnTo>
                  <a:lnTo>
                    <a:pt x="75" y="323"/>
                  </a:lnTo>
                  <a:lnTo>
                    <a:pt x="75" y="3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135"/>
            <p:cNvSpPr>
              <a:spLocks noEditPoints="1"/>
            </p:cNvSpPr>
            <p:nvPr/>
          </p:nvSpPr>
          <p:spPr bwMode="auto">
            <a:xfrm>
              <a:off x="9718675" y="5178425"/>
              <a:ext cx="130175" cy="5127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323">
                  <a:moveTo>
                    <a:pt x="36" y="3"/>
                  </a:moveTo>
                  <a:lnTo>
                    <a:pt x="0" y="18"/>
                  </a:lnTo>
                  <a:lnTo>
                    <a:pt x="0" y="17"/>
                  </a:lnTo>
                  <a:lnTo>
                    <a:pt x="0" y="17"/>
                  </a:lnTo>
                  <a:lnTo>
                    <a:pt x="0" y="16"/>
                  </a:lnTo>
                  <a:lnTo>
                    <a:pt x="0" y="16"/>
                  </a:lnTo>
                  <a:lnTo>
                    <a:pt x="0" y="16"/>
                  </a:lnTo>
                  <a:lnTo>
                    <a:pt x="0" y="14"/>
                  </a:lnTo>
                  <a:lnTo>
                    <a:pt x="0" y="14"/>
                  </a:lnTo>
                  <a:lnTo>
                    <a:pt x="0" y="14"/>
                  </a:lnTo>
                  <a:lnTo>
                    <a:pt x="0" y="13"/>
                  </a:lnTo>
                  <a:lnTo>
                    <a:pt x="1" y="13"/>
                  </a:lnTo>
                  <a:lnTo>
                    <a:pt x="1" y="12"/>
                  </a:lnTo>
                  <a:lnTo>
                    <a:pt x="1" y="12"/>
                  </a:lnTo>
                  <a:lnTo>
                    <a:pt x="2" y="12"/>
                  </a:lnTo>
                  <a:lnTo>
                    <a:pt x="2" y="11"/>
                  </a:lnTo>
                  <a:lnTo>
                    <a:pt x="2" y="11"/>
                  </a:lnTo>
                  <a:lnTo>
                    <a:pt x="4" y="10"/>
                  </a:lnTo>
                  <a:lnTo>
                    <a:pt x="4" y="10"/>
                  </a:lnTo>
                  <a:lnTo>
                    <a:pt x="5" y="9"/>
                  </a:lnTo>
                  <a:lnTo>
                    <a:pt x="5" y="9"/>
                  </a:lnTo>
                  <a:lnTo>
                    <a:pt x="6" y="9"/>
                  </a:lnTo>
                  <a:lnTo>
                    <a:pt x="6" y="8"/>
                  </a:lnTo>
                  <a:lnTo>
                    <a:pt x="7" y="8"/>
                  </a:lnTo>
                  <a:lnTo>
                    <a:pt x="8" y="6"/>
                  </a:lnTo>
                  <a:lnTo>
                    <a:pt x="8" y="6"/>
                  </a:lnTo>
                  <a:lnTo>
                    <a:pt x="9" y="5"/>
                  </a:lnTo>
                  <a:lnTo>
                    <a:pt x="10" y="5"/>
                  </a:lnTo>
                  <a:lnTo>
                    <a:pt x="10" y="5"/>
                  </a:lnTo>
                  <a:lnTo>
                    <a:pt x="12" y="4"/>
                  </a:lnTo>
                  <a:lnTo>
                    <a:pt x="13" y="4"/>
                  </a:lnTo>
                  <a:lnTo>
                    <a:pt x="14" y="4"/>
                  </a:lnTo>
                  <a:lnTo>
                    <a:pt x="14" y="3"/>
                  </a:lnTo>
                  <a:lnTo>
                    <a:pt x="15" y="3"/>
                  </a:lnTo>
                  <a:lnTo>
                    <a:pt x="16" y="3"/>
                  </a:lnTo>
                  <a:lnTo>
                    <a:pt x="17" y="2"/>
                  </a:lnTo>
                  <a:lnTo>
                    <a:pt x="18" y="2"/>
                  </a:lnTo>
                  <a:lnTo>
                    <a:pt x="18" y="2"/>
                  </a:lnTo>
                  <a:lnTo>
                    <a:pt x="20" y="1"/>
                  </a:lnTo>
                  <a:lnTo>
                    <a:pt x="21" y="1"/>
                  </a:lnTo>
                  <a:lnTo>
                    <a:pt x="22" y="1"/>
                  </a:lnTo>
                  <a:lnTo>
                    <a:pt x="22" y="1"/>
                  </a:lnTo>
                  <a:lnTo>
                    <a:pt x="23" y="1"/>
                  </a:lnTo>
                  <a:lnTo>
                    <a:pt x="24" y="1"/>
                  </a:lnTo>
                  <a:lnTo>
                    <a:pt x="25" y="0"/>
                  </a:lnTo>
                  <a:lnTo>
                    <a:pt x="25" y="0"/>
                  </a:lnTo>
                  <a:lnTo>
                    <a:pt x="26" y="0"/>
                  </a:lnTo>
                  <a:lnTo>
                    <a:pt x="28" y="0"/>
                  </a:lnTo>
                  <a:lnTo>
                    <a:pt x="28" y="0"/>
                  </a:lnTo>
                  <a:lnTo>
                    <a:pt x="29" y="0"/>
                  </a:lnTo>
                  <a:lnTo>
                    <a:pt x="29" y="0"/>
                  </a:lnTo>
                  <a:lnTo>
                    <a:pt x="30" y="0"/>
                  </a:lnTo>
                  <a:lnTo>
                    <a:pt x="30" y="0"/>
                  </a:lnTo>
                  <a:lnTo>
                    <a:pt x="31" y="0"/>
                  </a:lnTo>
                  <a:lnTo>
                    <a:pt x="31" y="0"/>
                  </a:lnTo>
                  <a:lnTo>
                    <a:pt x="32" y="0"/>
                  </a:lnTo>
                  <a:lnTo>
                    <a:pt x="32" y="1"/>
                  </a:lnTo>
                  <a:lnTo>
                    <a:pt x="33" y="1"/>
                  </a:lnTo>
                  <a:lnTo>
                    <a:pt x="33" y="1"/>
                  </a:lnTo>
                  <a:lnTo>
                    <a:pt x="34" y="1"/>
                  </a:lnTo>
                  <a:lnTo>
                    <a:pt x="34" y="1"/>
                  </a:lnTo>
                  <a:lnTo>
                    <a:pt x="34" y="1"/>
                  </a:lnTo>
                  <a:lnTo>
                    <a:pt x="34" y="2"/>
                  </a:lnTo>
                  <a:lnTo>
                    <a:pt x="36" y="2"/>
                  </a:lnTo>
                  <a:lnTo>
                    <a:pt x="36" y="2"/>
                  </a:lnTo>
                  <a:lnTo>
                    <a:pt x="36" y="3"/>
                  </a:lnTo>
                  <a:lnTo>
                    <a:pt x="36" y="3"/>
                  </a:lnTo>
                  <a:close/>
                  <a:moveTo>
                    <a:pt x="82" y="306"/>
                  </a:moveTo>
                  <a:lnTo>
                    <a:pt x="47" y="320"/>
                  </a:lnTo>
                  <a:lnTo>
                    <a:pt x="46" y="313"/>
                  </a:lnTo>
                  <a:lnTo>
                    <a:pt x="45" y="306"/>
                  </a:lnTo>
                  <a:lnTo>
                    <a:pt x="44" y="298"/>
                  </a:lnTo>
                  <a:lnTo>
                    <a:pt x="42" y="290"/>
                  </a:lnTo>
                  <a:lnTo>
                    <a:pt x="41" y="281"/>
                  </a:lnTo>
                  <a:lnTo>
                    <a:pt x="40" y="272"/>
                  </a:lnTo>
                  <a:lnTo>
                    <a:pt x="39" y="263"/>
                  </a:lnTo>
                  <a:lnTo>
                    <a:pt x="38" y="252"/>
                  </a:lnTo>
                  <a:lnTo>
                    <a:pt x="37" y="242"/>
                  </a:lnTo>
                  <a:lnTo>
                    <a:pt x="34" y="231"/>
                  </a:lnTo>
                  <a:lnTo>
                    <a:pt x="33" y="220"/>
                  </a:lnTo>
                  <a:lnTo>
                    <a:pt x="32" y="209"/>
                  </a:lnTo>
                  <a:lnTo>
                    <a:pt x="31" y="198"/>
                  </a:lnTo>
                  <a:lnTo>
                    <a:pt x="29" y="186"/>
                  </a:lnTo>
                  <a:lnTo>
                    <a:pt x="28" y="175"/>
                  </a:lnTo>
                  <a:lnTo>
                    <a:pt x="26" y="163"/>
                  </a:lnTo>
                  <a:lnTo>
                    <a:pt x="24" y="152"/>
                  </a:lnTo>
                  <a:lnTo>
                    <a:pt x="23" y="140"/>
                  </a:lnTo>
                  <a:lnTo>
                    <a:pt x="21" y="129"/>
                  </a:lnTo>
                  <a:lnTo>
                    <a:pt x="20" y="117"/>
                  </a:lnTo>
                  <a:lnTo>
                    <a:pt x="18" y="107"/>
                  </a:lnTo>
                  <a:lnTo>
                    <a:pt x="16" y="97"/>
                  </a:lnTo>
                  <a:lnTo>
                    <a:pt x="15" y="87"/>
                  </a:lnTo>
                  <a:lnTo>
                    <a:pt x="13" y="76"/>
                  </a:lnTo>
                  <a:lnTo>
                    <a:pt x="12" y="67"/>
                  </a:lnTo>
                  <a:lnTo>
                    <a:pt x="9" y="58"/>
                  </a:lnTo>
                  <a:lnTo>
                    <a:pt x="8" y="50"/>
                  </a:lnTo>
                  <a:lnTo>
                    <a:pt x="7" y="42"/>
                  </a:lnTo>
                  <a:lnTo>
                    <a:pt x="5" y="35"/>
                  </a:lnTo>
                  <a:lnTo>
                    <a:pt x="4" y="28"/>
                  </a:lnTo>
                  <a:lnTo>
                    <a:pt x="1" y="22"/>
                  </a:lnTo>
                  <a:lnTo>
                    <a:pt x="0" y="18"/>
                  </a:lnTo>
                  <a:lnTo>
                    <a:pt x="36" y="3"/>
                  </a:lnTo>
                  <a:lnTo>
                    <a:pt x="37" y="8"/>
                  </a:lnTo>
                  <a:lnTo>
                    <a:pt x="39" y="13"/>
                  </a:lnTo>
                  <a:lnTo>
                    <a:pt x="40" y="20"/>
                  </a:lnTo>
                  <a:lnTo>
                    <a:pt x="42" y="28"/>
                  </a:lnTo>
                  <a:lnTo>
                    <a:pt x="44" y="35"/>
                  </a:lnTo>
                  <a:lnTo>
                    <a:pt x="46" y="44"/>
                  </a:lnTo>
                  <a:lnTo>
                    <a:pt x="47" y="53"/>
                  </a:lnTo>
                  <a:lnTo>
                    <a:pt x="49" y="62"/>
                  </a:lnTo>
                  <a:lnTo>
                    <a:pt x="50" y="73"/>
                  </a:lnTo>
                  <a:lnTo>
                    <a:pt x="52" y="83"/>
                  </a:lnTo>
                  <a:lnTo>
                    <a:pt x="54" y="93"/>
                  </a:lnTo>
                  <a:lnTo>
                    <a:pt x="55" y="104"/>
                  </a:lnTo>
                  <a:lnTo>
                    <a:pt x="57" y="115"/>
                  </a:lnTo>
                  <a:lnTo>
                    <a:pt x="58" y="127"/>
                  </a:lnTo>
                  <a:lnTo>
                    <a:pt x="61" y="138"/>
                  </a:lnTo>
                  <a:lnTo>
                    <a:pt x="62" y="149"/>
                  </a:lnTo>
                  <a:lnTo>
                    <a:pt x="63" y="161"/>
                  </a:lnTo>
                  <a:lnTo>
                    <a:pt x="65" y="172"/>
                  </a:lnTo>
                  <a:lnTo>
                    <a:pt x="66" y="184"/>
                  </a:lnTo>
                  <a:lnTo>
                    <a:pt x="68" y="195"/>
                  </a:lnTo>
                  <a:lnTo>
                    <a:pt x="69" y="207"/>
                  </a:lnTo>
                  <a:lnTo>
                    <a:pt x="71" y="218"/>
                  </a:lnTo>
                  <a:lnTo>
                    <a:pt x="72" y="228"/>
                  </a:lnTo>
                  <a:lnTo>
                    <a:pt x="73" y="239"/>
                  </a:lnTo>
                  <a:lnTo>
                    <a:pt x="74" y="249"/>
                  </a:lnTo>
                  <a:lnTo>
                    <a:pt x="76" y="258"/>
                  </a:lnTo>
                  <a:lnTo>
                    <a:pt x="77" y="268"/>
                  </a:lnTo>
                  <a:lnTo>
                    <a:pt x="78" y="276"/>
                  </a:lnTo>
                  <a:lnTo>
                    <a:pt x="79" y="284"/>
                  </a:lnTo>
                  <a:lnTo>
                    <a:pt x="80" y="292"/>
                  </a:lnTo>
                  <a:lnTo>
                    <a:pt x="81" y="299"/>
                  </a:lnTo>
                  <a:lnTo>
                    <a:pt x="82" y="306"/>
                  </a:lnTo>
                  <a:lnTo>
                    <a:pt x="82" y="306"/>
                  </a:lnTo>
                  <a:close/>
                  <a:moveTo>
                    <a:pt x="47" y="320"/>
                  </a:moveTo>
                  <a:lnTo>
                    <a:pt x="82" y="306"/>
                  </a:lnTo>
                  <a:lnTo>
                    <a:pt x="82" y="306"/>
                  </a:lnTo>
                  <a:lnTo>
                    <a:pt x="82" y="306"/>
                  </a:lnTo>
                  <a:lnTo>
                    <a:pt x="82" y="307"/>
                  </a:lnTo>
                  <a:lnTo>
                    <a:pt x="82" y="307"/>
                  </a:lnTo>
                  <a:lnTo>
                    <a:pt x="82" y="308"/>
                  </a:lnTo>
                  <a:lnTo>
                    <a:pt x="82" y="308"/>
                  </a:lnTo>
                  <a:lnTo>
                    <a:pt x="82" y="308"/>
                  </a:lnTo>
                  <a:lnTo>
                    <a:pt x="81" y="310"/>
                  </a:lnTo>
                  <a:lnTo>
                    <a:pt x="81" y="310"/>
                  </a:lnTo>
                  <a:lnTo>
                    <a:pt x="81" y="311"/>
                  </a:lnTo>
                  <a:lnTo>
                    <a:pt x="80" y="311"/>
                  </a:lnTo>
                  <a:lnTo>
                    <a:pt x="80" y="311"/>
                  </a:lnTo>
                  <a:lnTo>
                    <a:pt x="80" y="312"/>
                  </a:lnTo>
                  <a:lnTo>
                    <a:pt x="79" y="312"/>
                  </a:lnTo>
                  <a:lnTo>
                    <a:pt x="79" y="313"/>
                  </a:lnTo>
                  <a:lnTo>
                    <a:pt x="78" y="313"/>
                  </a:lnTo>
                  <a:lnTo>
                    <a:pt x="78" y="314"/>
                  </a:lnTo>
                  <a:lnTo>
                    <a:pt x="77" y="314"/>
                  </a:lnTo>
                  <a:lnTo>
                    <a:pt x="77" y="314"/>
                  </a:lnTo>
                  <a:lnTo>
                    <a:pt x="76" y="315"/>
                  </a:lnTo>
                  <a:lnTo>
                    <a:pt x="76" y="315"/>
                  </a:lnTo>
                  <a:lnTo>
                    <a:pt x="74" y="316"/>
                  </a:lnTo>
                  <a:lnTo>
                    <a:pt x="73" y="316"/>
                  </a:lnTo>
                  <a:lnTo>
                    <a:pt x="73" y="316"/>
                  </a:lnTo>
                  <a:lnTo>
                    <a:pt x="72" y="318"/>
                  </a:lnTo>
                  <a:lnTo>
                    <a:pt x="71" y="318"/>
                  </a:lnTo>
                  <a:lnTo>
                    <a:pt x="71" y="319"/>
                  </a:lnTo>
                  <a:lnTo>
                    <a:pt x="70" y="319"/>
                  </a:lnTo>
                  <a:lnTo>
                    <a:pt x="69" y="319"/>
                  </a:lnTo>
                  <a:lnTo>
                    <a:pt x="68" y="320"/>
                  </a:lnTo>
                  <a:lnTo>
                    <a:pt x="66" y="320"/>
                  </a:lnTo>
                  <a:lnTo>
                    <a:pt x="66" y="320"/>
                  </a:lnTo>
                  <a:lnTo>
                    <a:pt x="65" y="321"/>
                  </a:lnTo>
                  <a:lnTo>
                    <a:pt x="64" y="321"/>
                  </a:lnTo>
                  <a:lnTo>
                    <a:pt x="63" y="321"/>
                  </a:lnTo>
                  <a:lnTo>
                    <a:pt x="62" y="321"/>
                  </a:lnTo>
                  <a:lnTo>
                    <a:pt x="62" y="322"/>
                  </a:lnTo>
                  <a:lnTo>
                    <a:pt x="61" y="322"/>
                  </a:lnTo>
                  <a:lnTo>
                    <a:pt x="60" y="322"/>
                  </a:lnTo>
                  <a:lnTo>
                    <a:pt x="58" y="322"/>
                  </a:lnTo>
                  <a:lnTo>
                    <a:pt x="58" y="322"/>
                  </a:lnTo>
                  <a:lnTo>
                    <a:pt x="57" y="322"/>
                  </a:lnTo>
                  <a:lnTo>
                    <a:pt x="56" y="322"/>
                  </a:lnTo>
                  <a:lnTo>
                    <a:pt x="56" y="323"/>
                  </a:lnTo>
                  <a:lnTo>
                    <a:pt x="55" y="323"/>
                  </a:lnTo>
                  <a:lnTo>
                    <a:pt x="54" y="323"/>
                  </a:lnTo>
                  <a:lnTo>
                    <a:pt x="54" y="323"/>
                  </a:lnTo>
                  <a:lnTo>
                    <a:pt x="53" y="323"/>
                  </a:lnTo>
                  <a:lnTo>
                    <a:pt x="53" y="323"/>
                  </a:lnTo>
                  <a:lnTo>
                    <a:pt x="52" y="323"/>
                  </a:lnTo>
                  <a:lnTo>
                    <a:pt x="52" y="322"/>
                  </a:lnTo>
                  <a:lnTo>
                    <a:pt x="50" y="322"/>
                  </a:lnTo>
                  <a:lnTo>
                    <a:pt x="50" y="322"/>
                  </a:lnTo>
                  <a:lnTo>
                    <a:pt x="49" y="322"/>
                  </a:lnTo>
                  <a:lnTo>
                    <a:pt x="49" y="322"/>
                  </a:lnTo>
                  <a:lnTo>
                    <a:pt x="49" y="322"/>
                  </a:lnTo>
                  <a:lnTo>
                    <a:pt x="48" y="322"/>
                  </a:lnTo>
                  <a:lnTo>
                    <a:pt x="48" y="321"/>
                  </a:lnTo>
                  <a:lnTo>
                    <a:pt x="48" y="321"/>
                  </a:lnTo>
                  <a:lnTo>
                    <a:pt x="47" y="321"/>
                  </a:lnTo>
                  <a:lnTo>
                    <a:pt x="47" y="321"/>
                  </a:lnTo>
                  <a:lnTo>
                    <a:pt x="47" y="320"/>
                  </a:lnTo>
                  <a:lnTo>
                    <a:pt x="47" y="320"/>
                  </a:lnTo>
                  <a:lnTo>
                    <a:pt x="47"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136"/>
            <p:cNvSpPr>
              <a:spLocks noEditPoints="1"/>
            </p:cNvSpPr>
            <p:nvPr/>
          </p:nvSpPr>
          <p:spPr bwMode="auto">
            <a:xfrm>
              <a:off x="9529763" y="5180013"/>
              <a:ext cx="95250" cy="5095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21">
                  <a:moveTo>
                    <a:pt x="36" y="3"/>
                  </a:moveTo>
                  <a:lnTo>
                    <a:pt x="0" y="17"/>
                  </a:lnTo>
                  <a:lnTo>
                    <a:pt x="0" y="17"/>
                  </a:lnTo>
                  <a:lnTo>
                    <a:pt x="0" y="16"/>
                  </a:lnTo>
                  <a:lnTo>
                    <a:pt x="0" y="16"/>
                  </a:lnTo>
                  <a:lnTo>
                    <a:pt x="0" y="16"/>
                  </a:lnTo>
                  <a:lnTo>
                    <a:pt x="0" y="15"/>
                  </a:lnTo>
                  <a:lnTo>
                    <a:pt x="0" y="15"/>
                  </a:lnTo>
                  <a:lnTo>
                    <a:pt x="0" y="15"/>
                  </a:lnTo>
                  <a:lnTo>
                    <a:pt x="0" y="13"/>
                  </a:lnTo>
                  <a:lnTo>
                    <a:pt x="0" y="13"/>
                  </a:lnTo>
                  <a:lnTo>
                    <a:pt x="1" y="12"/>
                  </a:lnTo>
                  <a:lnTo>
                    <a:pt x="1" y="12"/>
                  </a:lnTo>
                  <a:lnTo>
                    <a:pt x="1" y="12"/>
                  </a:lnTo>
                  <a:lnTo>
                    <a:pt x="2" y="11"/>
                  </a:lnTo>
                  <a:lnTo>
                    <a:pt x="2" y="11"/>
                  </a:lnTo>
                  <a:lnTo>
                    <a:pt x="4" y="10"/>
                  </a:lnTo>
                  <a:lnTo>
                    <a:pt x="4" y="10"/>
                  </a:lnTo>
                  <a:lnTo>
                    <a:pt x="4" y="9"/>
                  </a:lnTo>
                  <a:lnTo>
                    <a:pt x="5" y="9"/>
                  </a:lnTo>
                  <a:lnTo>
                    <a:pt x="5" y="9"/>
                  </a:lnTo>
                  <a:lnTo>
                    <a:pt x="6" y="8"/>
                  </a:lnTo>
                  <a:lnTo>
                    <a:pt x="7" y="8"/>
                  </a:lnTo>
                  <a:lnTo>
                    <a:pt x="7" y="7"/>
                  </a:lnTo>
                  <a:lnTo>
                    <a:pt x="8" y="7"/>
                  </a:lnTo>
                  <a:lnTo>
                    <a:pt x="9" y="5"/>
                  </a:lnTo>
                  <a:lnTo>
                    <a:pt x="9" y="5"/>
                  </a:lnTo>
                  <a:lnTo>
                    <a:pt x="10" y="5"/>
                  </a:lnTo>
                  <a:lnTo>
                    <a:pt x="12" y="4"/>
                  </a:lnTo>
                  <a:lnTo>
                    <a:pt x="12" y="4"/>
                  </a:lnTo>
                  <a:lnTo>
                    <a:pt x="13" y="4"/>
                  </a:lnTo>
                  <a:lnTo>
                    <a:pt x="14" y="3"/>
                  </a:lnTo>
                  <a:lnTo>
                    <a:pt x="15" y="3"/>
                  </a:lnTo>
                  <a:lnTo>
                    <a:pt x="15" y="3"/>
                  </a:lnTo>
                  <a:lnTo>
                    <a:pt x="16" y="2"/>
                  </a:lnTo>
                  <a:lnTo>
                    <a:pt x="17" y="2"/>
                  </a:lnTo>
                  <a:lnTo>
                    <a:pt x="18" y="2"/>
                  </a:lnTo>
                  <a:lnTo>
                    <a:pt x="20" y="1"/>
                  </a:lnTo>
                  <a:lnTo>
                    <a:pt x="20" y="1"/>
                  </a:lnTo>
                  <a:lnTo>
                    <a:pt x="21" y="1"/>
                  </a:lnTo>
                  <a:lnTo>
                    <a:pt x="22" y="1"/>
                  </a:lnTo>
                  <a:lnTo>
                    <a:pt x="23" y="1"/>
                  </a:lnTo>
                  <a:lnTo>
                    <a:pt x="23" y="0"/>
                  </a:lnTo>
                  <a:lnTo>
                    <a:pt x="24" y="0"/>
                  </a:lnTo>
                  <a:lnTo>
                    <a:pt x="25" y="0"/>
                  </a:lnTo>
                  <a:lnTo>
                    <a:pt x="25" y="0"/>
                  </a:lnTo>
                  <a:lnTo>
                    <a:pt x="26" y="0"/>
                  </a:lnTo>
                  <a:lnTo>
                    <a:pt x="28" y="0"/>
                  </a:lnTo>
                  <a:lnTo>
                    <a:pt x="28" y="0"/>
                  </a:lnTo>
                  <a:lnTo>
                    <a:pt x="29" y="0"/>
                  </a:lnTo>
                  <a:lnTo>
                    <a:pt x="30" y="0"/>
                  </a:lnTo>
                  <a:lnTo>
                    <a:pt x="30" y="0"/>
                  </a:lnTo>
                  <a:lnTo>
                    <a:pt x="31" y="0"/>
                  </a:lnTo>
                  <a:lnTo>
                    <a:pt x="31" y="0"/>
                  </a:lnTo>
                  <a:lnTo>
                    <a:pt x="32" y="0"/>
                  </a:lnTo>
                  <a:lnTo>
                    <a:pt x="32" y="0"/>
                  </a:lnTo>
                  <a:lnTo>
                    <a:pt x="32" y="0"/>
                  </a:lnTo>
                  <a:lnTo>
                    <a:pt x="33" y="1"/>
                  </a:lnTo>
                  <a:lnTo>
                    <a:pt x="33" y="1"/>
                  </a:lnTo>
                  <a:lnTo>
                    <a:pt x="34" y="1"/>
                  </a:lnTo>
                  <a:lnTo>
                    <a:pt x="34" y="1"/>
                  </a:lnTo>
                  <a:lnTo>
                    <a:pt x="34" y="1"/>
                  </a:lnTo>
                  <a:lnTo>
                    <a:pt x="34" y="2"/>
                  </a:lnTo>
                  <a:lnTo>
                    <a:pt x="36" y="2"/>
                  </a:lnTo>
                  <a:lnTo>
                    <a:pt x="36" y="2"/>
                  </a:lnTo>
                  <a:lnTo>
                    <a:pt x="36" y="3"/>
                  </a:lnTo>
                  <a:lnTo>
                    <a:pt x="36" y="3"/>
                  </a:lnTo>
                  <a:close/>
                  <a:moveTo>
                    <a:pt x="60" y="304"/>
                  </a:moveTo>
                  <a:lnTo>
                    <a:pt x="24" y="318"/>
                  </a:lnTo>
                  <a:lnTo>
                    <a:pt x="24" y="311"/>
                  </a:lnTo>
                  <a:lnTo>
                    <a:pt x="23" y="304"/>
                  </a:lnTo>
                  <a:lnTo>
                    <a:pt x="22" y="296"/>
                  </a:lnTo>
                  <a:lnTo>
                    <a:pt x="22" y="288"/>
                  </a:lnTo>
                  <a:lnTo>
                    <a:pt x="21" y="279"/>
                  </a:lnTo>
                  <a:lnTo>
                    <a:pt x="21" y="270"/>
                  </a:lnTo>
                  <a:lnTo>
                    <a:pt x="20" y="261"/>
                  </a:lnTo>
                  <a:lnTo>
                    <a:pt x="20" y="250"/>
                  </a:lnTo>
                  <a:lnTo>
                    <a:pt x="18" y="240"/>
                  </a:lnTo>
                  <a:lnTo>
                    <a:pt x="18" y="229"/>
                  </a:lnTo>
                  <a:lnTo>
                    <a:pt x="17" y="218"/>
                  </a:lnTo>
                  <a:lnTo>
                    <a:pt x="17" y="207"/>
                  </a:lnTo>
                  <a:lnTo>
                    <a:pt x="16" y="195"/>
                  </a:lnTo>
                  <a:lnTo>
                    <a:pt x="16" y="184"/>
                  </a:lnTo>
                  <a:lnTo>
                    <a:pt x="15" y="172"/>
                  </a:lnTo>
                  <a:lnTo>
                    <a:pt x="14" y="161"/>
                  </a:lnTo>
                  <a:lnTo>
                    <a:pt x="14" y="150"/>
                  </a:lnTo>
                  <a:lnTo>
                    <a:pt x="13" y="138"/>
                  </a:lnTo>
                  <a:lnTo>
                    <a:pt x="13" y="127"/>
                  </a:lnTo>
                  <a:lnTo>
                    <a:pt x="12" y="116"/>
                  </a:lnTo>
                  <a:lnTo>
                    <a:pt x="10" y="105"/>
                  </a:lnTo>
                  <a:lnTo>
                    <a:pt x="10" y="95"/>
                  </a:lnTo>
                  <a:lnTo>
                    <a:pt x="9" y="84"/>
                  </a:lnTo>
                  <a:lnTo>
                    <a:pt x="8" y="75"/>
                  </a:lnTo>
                  <a:lnTo>
                    <a:pt x="7" y="66"/>
                  </a:lnTo>
                  <a:lnTo>
                    <a:pt x="7" y="57"/>
                  </a:lnTo>
                  <a:lnTo>
                    <a:pt x="6" y="49"/>
                  </a:lnTo>
                  <a:lnTo>
                    <a:pt x="5" y="41"/>
                  </a:lnTo>
                  <a:lnTo>
                    <a:pt x="4" y="34"/>
                  </a:lnTo>
                  <a:lnTo>
                    <a:pt x="2" y="27"/>
                  </a:lnTo>
                  <a:lnTo>
                    <a:pt x="1" y="21"/>
                  </a:lnTo>
                  <a:lnTo>
                    <a:pt x="0" y="17"/>
                  </a:lnTo>
                  <a:lnTo>
                    <a:pt x="36" y="3"/>
                  </a:lnTo>
                  <a:lnTo>
                    <a:pt x="37" y="8"/>
                  </a:lnTo>
                  <a:lnTo>
                    <a:pt x="38" y="13"/>
                  </a:lnTo>
                  <a:lnTo>
                    <a:pt x="39" y="20"/>
                  </a:lnTo>
                  <a:lnTo>
                    <a:pt x="40" y="27"/>
                  </a:lnTo>
                  <a:lnTo>
                    <a:pt x="41" y="35"/>
                  </a:lnTo>
                  <a:lnTo>
                    <a:pt x="42" y="43"/>
                  </a:lnTo>
                  <a:lnTo>
                    <a:pt x="44" y="52"/>
                  </a:lnTo>
                  <a:lnTo>
                    <a:pt x="45" y="61"/>
                  </a:lnTo>
                  <a:lnTo>
                    <a:pt x="45" y="72"/>
                  </a:lnTo>
                  <a:lnTo>
                    <a:pt x="46" y="82"/>
                  </a:lnTo>
                  <a:lnTo>
                    <a:pt x="47" y="92"/>
                  </a:lnTo>
                  <a:lnTo>
                    <a:pt x="47" y="103"/>
                  </a:lnTo>
                  <a:lnTo>
                    <a:pt x="48" y="114"/>
                  </a:lnTo>
                  <a:lnTo>
                    <a:pt x="49" y="126"/>
                  </a:lnTo>
                  <a:lnTo>
                    <a:pt x="49" y="137"/>
                  </a:lnTo>
                  <a:lnTo>
                    <a:pt x="50" y="148"/>
                  </a:lnTo>
                  <a:lnTo>
                    <a:pt x="50" y="160"/>
                  </a:lnTo>
                  <a:lnTo>
                    <a:pt x="52" y="171"/>
                  </a:lnTo>
                  <a:lnTo>
                    <a:pt x="52" y="183"/>
                  </a:lnTo>
                  <a:lnTo>
                    <a:pt x="53" y="194"/>
                  </a:lnTo>
                  <a:lnTo>
                    <a:pt x="53" y="205"/>
                  </a:lnTo>
                  <a:lnTo>
                    <a:pt x="54" y="216"/>
                  </a:lnTo>
                  <a:lnTo>
                    <a:pt x="54" y="226"/>
                  </a:lnTo>
                  <a:lnTo>
                    <a:pt x="55" y="237"/>
                  </a:lnTo>
                  <a:lnTo>
                    <a:pt x="56" y="247"/>
                  </a:lnTo>
                  <a:lnTo>
                    <a:pt x="56" y="257"/>
                  </a:lnTo>
                  <a:lnTo>
                    <a:pt x="57" y="266"/>
                  </a:lnTo>
                  <a:lnTo>
                    <a:pt x="57" y="274"/>
                  </a:lnTo>
                  <a:lnTo>
                    <a:pt x="59" y="283"/>
                  </a:lnTo>
                  <a:lnTo>
                    <a:pt x="59" y="290"/>
                  </a:lnTo>
                  <a:lnTo>
                    <a:pt x="60" y="297"/>
                  </a:lnTo>
                  <a:lnTo>
                    <a:pt x="60" y="304"/>
                  </a:lnTo>
                  <a:lnTo>
                    <a:pt x="60" y="304"/>
                  </a:lnTo>
                  <a:close/>
                  <a:moveTo>
                    <a:pt x="24" y="318"/>
                  </a:moveTo>
                  <a:lnTo>
                    <a:pt x="60" y="304"/>
                  </a:lnTo>
                  <a:lnTo>
                    <a:pt x="60" y="304"/>
                  </a:lnTo>
                  <a:lnTo>
                    <a:pt x="60" y="305"/>
                  </a:lnTo>
                  <a:lnTo>
                    <a:pt x="60" y="305"/>
                  </a:lnTo>
                  <a:lnTo>
                    <a:pt x="60" y="305"/>
                  </a:lnTo>
                  <a:lnTo>
                    <a:pt x="60" y="306"/>
                  </a:lnTo>
                  <a:lnTo>
                    <a:pt x="60" y="306"/>
                  </a:lnTo>
                  <a:lnTo>
                    <a:pt x="60" y="307"/>
                  </a:lnTo>
                  <a:lnTo>
                    <a:pt x="60" y="307"/>
                  </a:lnTo>
                  <a:lnTo>
                    <a:pt x="59" y="307"/>
                  </a:lnTo>
                  <a:lnTo>
                    <a:pt x="59" y="309"/>
                  </a:lnTo>
                  <a:lnTo>
                    <a:pt x="59" y="309"/>
                  </a:lnTo>
                  <a:lnTo>
                    <a:pt x="57" y="310"/>
                  </a:lnTo>
                  <a:lnTo>
                    <a:pt x="57" y="310"/>
                  </a:lnTo>
                  <a:lnTo>
                    <a:pt x="56" y="311"/>
                  </a:lnTo>
                  <a:lnTo>
                    <a:pt x="56" y="311"/>
                  </a:lnTo>
                  <a:lnTo>
                    <a:pt x="55" y="311"/>
                  </a:lnTo>
                  <a:lnTo>
                    <a:pt x="55" y="312"/>
                  </a:lnTo>
                  <a:lnTo>
                    <a:pt x="54" y="312"/>
                  </a:lnTo>
                  <a:lnTo>
                    <a:pt x="54" y="313"/>
                  </a:lnTo>
                  <a:lnTo>
                    <a:pt x="53" y="313"/>
                  </a:lnTo>
                  <a:lnTo>
                    <a:pt x="53" y="314"/>
                  </a:lnTo>
                  <a:lnTo>
                    <a:pt x="52" y="314"/>
                  </a:lnTo>
                  <a:lnTo>
                    <a:pt x="50" y="314"/>
                  </a:lnTo>
                  <a:lnTo>
                    <a:pt x="50" y="315"/>
                  </a:lnTo>
                  <a:lnTo>
                    <a:pt x="49" y="315"/>
                  </a:lnTo>
                  <a:lnTo>
                    <a:pt x="48" y="317"/>
                  </a:lnTo>
                  <a:lnTo>
                    <a:pt x="47" y="317"/>
                  </a:lnTo>
                  <a:lnTo>
                    <a:pt x="47" y="317"/>
                  </a:lnTo>
                  <a:lnTo>
                    <a:pt x="46" y="318"/>
                  </a:lnTo>
                  <a:lnTo>
                    <a:pt x="45" y="318"/>
                  </a:lnTo>
                  <a:lnTo>
                    <a:pt x="44" y="318"/>
                  </a:lnTo>
                  <a:lnTo>
                    <a:pt x="44" y="319"/>
                  </a:lnTo>
                  <a:lnTo>
                    <a:pt x="42" y="319"/>
                  </a:lnTo>
                  <a:lnTo>
                    <a:pt x="41" y="319"/>
                  </a:lnTo>
                  <a:lnTo>
                    <a:pt x="40" y="319"/>
                  </a:lnTo>
                  <a:lnTo>
                    <a:pt x="39" y="320"/>
                  </a:lnTo>
                  <a:lnTo>
                    <a:pt x="39" y="320"/>
                  </a:lnTo>
                  <a:lnTo>
                    <a:pt x="38" y="320"/>
                  </a:lnTo>
                  <a:lnTo>
                    <a:pt x="37" y="320"/>
                  </a:lnTo>
                  <a:lnTo>
                    <a:pt x="36" y="320"/>
                  </a:lnTo>
                  <a:lnTo>
                    <a:pt x="36" y="320"/>
                  </a:lnTo>
                  <a:lnTo>
                    <a:pt x="34" y="321"/>
                  </a:lnTo>
                  <a:lnTo>
                    <a:pt x="33" y="321"/>
                  </a:lnTo>
                  <a:lnTo>
                    <a:pt x="33" y="321"/>
                  </a:lnTo>
                  <a:lnTo>
                    <a:pt x="32" y="321"/>
                  </a:lnTo>
                  <a:lnTo>
                    <a:pt x="31" y="321"/>
                  </a:lnTo>
                  <a:lnTo>
                    <a:pt x="31" y="321"/>
                  </a:lnTo>
                  <a:lnTo>
                    <a:pt x="30" y="321"/>
                  </a:lnTo>
                  <a:lnTo>
                    <a:pt x="30" y="321"/>
                  </a:lnTo>
                  <a:lnTo>
                    <a:pt x="29" y="321"/>
                  </a:lnTo>
                  <a:lnTo>
                    <a:pt x="29" y="321"/>
                  </a:lnTo>
                  <a:lnTo>
                    <a:pt x="28" y="320"/>
                  </a:lnTo>
                  <a:lnTo>
                    <a:pt x="28" y="320"/>
                  </a:lnTo>
                  <a:lnTo>
                    <a:pt x="26" y="320"/>
                  </a:lnTo>
                  <a:lnTo>
                    <a:pt x="26" y="320"/>
                  </a:lnTo>
                  <a:lnTo>
                    <a:pt x="26" y="320"/>
                  </a:lnTo>
                  <a:lnTo>
                    <a:pt x="25" y="320"/>
                  </a:lnTo>
                  <a:lnTo>
                    <a:pt x="25" y="319"/>
                  </a:lnTo>
                  <a:lnTo>
                    <a:pt x="25" y="319"/>
                  </a:lnTo>
                  <a:lnTo>
                    <a:pt x="25" y="319"/>
                  </a:lnTo>
                  <a:lnTo>
                    <a:pt x="24" y="319"/>
                  </a:lnTo>
                  <a:lnTo>
                    <a:pt x="24" y="318"/>
                  </a:lnTo>
                  <a:lnTo>
                    <a:pt x="24" y="318"/>
                  </a:lnTo>
                  <a:lnTo>
                    <a:pt x="24" y="3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137"/>
            <p:cNvSpPr>
              <a:spLocks noEditPoints="1"/>
            </p:cNvSpPr>
            <p:nvPr/>
          </p:nvSpPr>
          <p:spPr bwMode="auto">
            <a:xfrm>
              <a:off x="9315450" y="5181600"/>
              <a:ext cx="90488" cy="506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19">
                  <a:moveTo>
                    <a:pt x="36" y="3"/>
                  </a:moveTo>
                  <a:lnTo>
                    <a:pt x="0" y="17"/>
                  </a:lnTo>
                  <a:lnTo>
                    <a:pt x="0" y="17"/>
                  </a:lnTo>
                  <a:lnTo>
                    <a:pt x="0" y="16"/>
                  </a:lnTo>
                  <a:lnTo>
                    <a:pt x="0" y="16"/>
                  </a:lnTo>
                  <a:lnTo>
                    <a:pt x="0" y="16"/>
                  </a:lnTo>
                  <a:lnTo>
                    <a:pt x="0" y="15"/>
                  </a:lnTo>
                  <a:lnTo>
                    <a:pt x="0" y="15"/>
                  </a:lnTo>
                  <a:lnTo>
                    <a:pt x="0" y="14"/>
                  </a:lnTo>
                  <a:lnTo>
                    <a:pt x="1" y="14"/>
                  </a:lnTo>
                  <a:lnTo>
                    <a:pt x="1" y="14"/>
                  </a:lnTo>
                  <a:lnTo>
                    <a:pt x="1" y="12"/>
                  </a:lnTo>
                  <a:lnTo>
                    <a:pt x="1" y="12"/>
                  </a:lnTo>
                  <a:lnTo>
                    <a:pt x="3" y="11"/>
                  </a:lnTo>
                  <a:lnTo>
                    <a:pt x="3" y="11"/>
                  </a:lnTo>
                  <a:lnTo>
                    <a:pt x="4" y="11"/>
                  </a:lnTo>
                  <a:lnTo>
                    <a:pt x="4" y="10"/>
                  </a:lnTo>
                  <a:lnTo>
                    <a:pt x="4" y="10"/>
                  </a:lnTo>
                  <a:lnTo>
                    <a:pt x="5" y="9"/>
                  </a:lnTo>
                  <a:lnTo>
                    <a:pt x="5" y="9"/>
                  </a:lnTo>
                  <a:lnTo>
                    <a:pt x="6" y="8"/>
                  </a:lnTo>
                  <a:lnTo>
                    <a:pt x="7" y="8"/>
                  </a:lnTo>
                  <a:lnTo>
                    <a:pt x="7" y="8"/>
                  </a:lnTo>
                  <a:lnTo>
                    <a:pt x="8" y="7"/>
                  </a:lnTo>
                  <a:lnTo>
                    <a:pt x="8" y="7"/>
                  </a:lnTo>
                  <a:lnTo>
                    <a:pt x="9" y="6"/>
                  </a:lnTo>
                  <a:lnTo>
                    <a:pt x="11" y="6"/>
                  </a:lnTo>
                  <a:lnTo>
                    <a:pt x="11" y="6"/>
                  </a:lnTo>
                  <a:lnTo>
                    <a:pt x="12" y="4"/>
                  </a:lnTo>
                  <a:lnTo>
                    <a:pt x="13" y="4"/>
                  </a:lnTo>
                  <a:lnTo>
                    <a:pt x="14" y="3"/>
                  </a:lnTo>
                  <a:lnTo>
                    <a:pt x="14" y="3"/>
                  </a:lnTo>
                  <a:lnTo>
                    <a:pt x="15" y="3"/>
                  </a:lnTo>
                  <a:lnTo>
                    <a:pt x="16" y="2"/>
                  </a:lnTo>
                  <a:lnTo>
                    <a:pt x="17" y="2"/>
                  </a:lnTo>
                  <a:lnTo>
                    <a:pt x="19" y="2"/>
                  </a:lnTo>
                  <a:lnTo>
                    <a:pt x="19" y="1"/>
                  </a:lnTo>
                  <a:lnTo>
                    <a:pt x="20" y="1"/>
                  </a:lnTo>
                  <a:lnTo>
                    <a:pt x="21" y="1"/>
                  </a:lnTo>
                  <a:lnTo>
                    <a:pt x="22" y="1"/>
                  </a:lnTo>
                  <a:lnTo>
                    <a:pt x="22" y="1"/>
                  </a:lnTo>
                  <a:lnTo>
                    <a:pt x="23" y="0"/>
                  </a:lnTo>
                  <a:lnTo>
                    <a:pt x="24" y="0"/>
                  </a:lnTo>
                  <a:lnTo>
                    <a:pt x="25" y="0"/>
                  </a:lnTo>
                  <a:lnTo>
                    <a:pt x="25" y="0"/>
                  </a:lnTo>
                  <a:lnTo>
                    <a:pt x="27" y="0"/>
                  </a:lnTo>
                  <a:lnTo>
                    <a:pt x="28" y="0"/>
                  </a:lnTo>
                  <a:lnTo>
                    <a:pt x="28" y="0"/>
                  </a:lnTo>
                  <a:lnTo>
                    <a:pt x="29" y="0"/>
                  </a:lnTo>
                  <a:lnTo>
                    <a:pt x="29" y="0"/>
                  </a:lnTo>
                  <a:lnTo>
                    <a:pt x="30" y="0"/>
                  </a:lnTo>
                  <a:lnTo>
                    <a:pt x="31" y="0"/>
                  </a:lnTo>
                  <a:lnTo>
                    <a:pt x="31" y="0"/>
                  </a:lnTo>
                  <a:lnTo>
                    <a:pt x="32" y="0"/>
                  </a:lnTo>
                  <a:lnTo>
                    <a:pt x="32" y="0"/>
                  </a:lnTo>
                  <a:lnTo>
                    <a:pt x="32" y="0"/>
                  </a:lnTo>
                  <a:lnTo>
                    <a:pt x="33" y="0"/>
                  </a:lnTo>
                  <a:lnTo>
                    <a:pt x="33" y="1"/>
                  </a:lnTo>
                  <a:lnTo>
                    <a:pt x="35" y="1"/>
                  </a:lnTo>
                  <a:lnTo>
                    <a:pt x="35" y="1"/>
                  </a:lnTo>
                  <a:lnTo>
                    <a:pt x="35" y="1"/>
                  </a:lnTo>
                  <a:lnTo>
                    <a:pt x="35" y="1"/>
                  </a:lnTo>
                  <a:lnTo>
                    <a:pt x="36" y="2"/>
                  </a:lnTo>
                  <a:lnTo>
                    <a:pt x="36" y="2"/>
                  </a:lnTo>
                  <a:lnTo>
                    <a:pt x="36" y="2"/>
                  </a:lnTo>
                  <a:lnTo>
                    <a:pt x="36" y="3"/>
                  </a:lnTo>
                  <a:lnTo>
                    <a:pt x="36" y="3"/>
                  </a:lnTo>
                  <a:close/>
                  <a:moveTo>
                    <a:pt x="57" y="302"/>
                  </a:moveTo>
                  <a:lnTo>
                    <a:pt x="22" y="316"/>
                  </a:lnTo>
                  <a:lnTo>
                    <a:pt x="21" y="309"/>
                  </a:lnTo>
                  <a:lnTo>
                    <a:pt x="21" y="302"/>
                  </a:lnTo>
                  <a:lnTo>
                    <a:pt x="20" y="294"/>
                  </a:lnTo>
                  <a:lnTo>
                    <a:pt x="20" y="286"/>
                  </a:lnTo>
                  <a:lnTo>
                    <a:pt x="19" y="278"/>
                  </a:lnTo>
                  <a:lnTo>
                    <a:pt x="19" y="269"/>
                  </a:lnTo>
                  <a:lnTo>
                    <a:pt x="17" y="258"/>
                  </a:lnTo>
                  <a:lnTo>
                    <a:pt x="17" y="249"/>
                  </a:lnTo>
                  <a:lnTo>
                    <a:pt x="16" y="239"/>
                  </a:lnTo>
                  <a:lnTo>
                    <a:pt x="16" y="228"/>
                  </a:lnTo>
                  <a:lnTo>
                    <a:pt x="15" y="217"/>
                  </a:lnTo>
                  <a:lnTo>
                    <a:pt x="15" y="206"/>
                  </a:lnTo>
                  <a:lnTo>
                    <a:pt x="14" y="196"/>
                  </a:lnTo>
                  <a:lnTo>
                    <a:pt x="14" y="184"/>
                  </a:lnTo>
                  <a:lnTo>
                    <a:pt x="14" y="173"/>
                  </a:lnTo>
                  <a:lnTo>
                    <a:pt x="13" y="161"/>
                  </a:lnTo>
                  <a:lnTo>
                    <a:pt x="13" y="150"/>
                  </a:lnTo>
                  <a:lnTo>
                    <a:pt x="12" y="139"/>
                  </a:lnTo>
                  <a:lnTo>
                    <a:pt x="12" y="128"/>
                  </a:lnTo>
                  <a:lnTo>
                    <a:pt x="11" y="118"/>
                  </a:lnTo>
                  <a:lnTo>
                    <a:pt x="11" y="106"/>
                  </a:lnTo>
                  <a:lnTo>
                    <a:pt x="9" y="96"/>
                  </a:lnTo>
                  <a:lnTo>
                    <a:pt x="8" y="86"/>
                  </a:lnTo>
                  <a:lnTo>
                    <a:pt x="8" y="77"/>
                  </a:lnTo>
                  <a:lnTo>
                    <a:pt x="7" y="67"/>
                  </a:lnTo>
                  <a:lnTo>
                    <a:pt x="6" y="58"/>
                  </a:lnTo>
                  <a:lnTo>
                    <a:pt x="6" y="50"/>
                  </a:lnTo>
                  <a:lnTo>
                    <a:pt x="5" y="42"/>
                  </a:lnTo>
                  <a:lnTo>
                    <a:pt x="4" y="34"/>
                  </a:lnTo>
                  <a:lnTo>
                    <a:pt x="3" y="28"/>
                  </a:lnTo>
                  <a:lnTo>
                    <a:pt x="1" y="23"/>
                  </a:lnTo>
                  <a:lnTo>
                    <a:pt x="0" y="17"/>
                  </a:lnTo>
                  <a:lnTo>
                    <a:pt x="36" y="3"/>
                  </a:lnTo>
                  <a:lnTo>
                    <a:pt x="37" y="8"/>
                  </a:lnTo>
                  <a:lnTo>
                    <a:pt x="38" y="15"/>
                  </a:lnTo>
                  <a:lnTo>
                    <a:pt x="39" y="22"/>
                  </a:lnTo>
                  <a:lnTo>
                    <a:pt x="40" y="28"/>
                  </a:lnTo>
                  <a:lnTo>
                    <a:pt x="41" y="36"/>
                  </a:lnTo>
                  <a:lnTo>
                    <a:pt x="43" y="44"/>
                  </a:lnTo>
                  <a:lnTo>
                    <a:pt x="43" y="54"/>
                  </a:lnTo>
                  <a:lnTo>
                    <a:pt x="44" y="63"/>
                  </a:lnTo>
                  <a:lnTo>
                    <a:pt x="45" y="73"/>
                  </a:lnTo>
                  <a:lnTo>
                    <a:pt x="45" y="83"/>
                  </a:lnTo>
                  <a:lnTo>
                    <a:pt x="46" y="94"/>
                  </a:lnTo>
                  <a:lnTo>
                    <a:pt x="46" y="104"/>
                  </a:lnTo>
                  <a:lnTo>
                    <a:pt x="47" y="115"/>
                  </a:lnTo>
                  <a:lnTo>
                    <a:pt x="48" y="126"/>
                  </a:lnTo>
                  <a:lnTo>
                    <a:pt x="48" y="137"/>
                  </a:lnTo>
                  <a:lnTo>
                    <a:pt x="48" y="149"/>
                  </a:lnTo>
                  <a:lnTo>
                    <a:pt x="49" y="160"/>
                  </a:lnTo>
                  <a:lnTo>
                    <a:pt x="49" y="171"/>
                  </a:lnTo>
                  <a:lnTo>
                    <a:pt x="51" y="182"/>
                  </a:lnTo>
                  <a:lnTo>
                    <a:pt x="51" y="193"/>
                  </a:lnTo>
                  <a:lnTo>
                    <a:pt x="52" y="205"/>
                  </a:lnTo>
                  <a:lnTo>
                    <a:pt x="52" y="215"/>
                  </a:lnTo>
                  <a:lnTo>
                    <a:pt x="53" y="225"/>
                  </a:lnTo>
                  <a:lnTo>
                    <a:pt x="53" y="236"/>
                  </a:lnTo>
                  <a:lnTo>
                    <a:pt x="53" y="246"/>
                  </a:lnTo>
                  <a:lnTo>
                    <a:pt x="54" y="255"/>
                  </a:lnTo>
                  <a:lnTo>
                    <a:pt x="54" y="264"/>
                  </a:lnTo>
                  <a:lnTo>
                    <a:pt x="55" y="273"/>
                  </a:lnTo>
                  <a:lnTo>
                    <a:pt x="55" y="281"/>
                  </a:lnTo>
                  <a:lnTo>
                    <a:pt x="56" y="288"/>
                  </a:lnTo>
                  <a:lnTo>
                    <a:pt x="56" y="296"/>
                  </a:lnTo>
                  <a:lnTo>
                    <a:pt x="57" y="302"/>
                  </a:lnTo>
                  <a:lnTo>
                    <a:pt x="57" y="302"/>
                  </a:lnTo>
                  <a:close/>
                  <a:moveTo>
                    <a:pt x="22" y="316"/>
                  </a:moveTo>
                  <a:lnTo>
                    <a:pt x="57" y="302"/>
                  </a:lnTo>
                  <a:lnTo>
                    <a:pt x="57" y="302"/>
                  </a:lnTo>
                  <a:lnTo>
                    <a:pt x="57" y="303"/>
                  </a:lnTo>
                  <a:lnTo>
                    <a:pt x="57" y="303"/>
                  </a:lnTo>
                  <a:lnTo>
                    <a:pt x="57" y="304"/>
                  </a:lnTo>
                  <a:lnTo>
                    <a:pt x="57" y="304"/>
                  </a:lnTo>
                  <a:lnTo>
                    <a:pt x="57" y="304"/>
                  </a:lnTo>
                  <a:lnTo>
                    <a:pt x="56" y="305"/>
                  </a:lnTo>
                  <a:lnTo>
                    <a:pt x="56" y="305"/>
                  </a:lnTo>
                  <a:lnTo>
                    <a:pt x="56" y="306"/>
                  </a:lnTo>
                  <a:lnTo>
                    <a:pt x="56" y="306"/>
                  </a:lnTo>
                  <a:lnTo>
                    <a:pt x="55" y="306"/>
                  </a:lnTo>
                  <a:lnTo>
                    <a:pt x="55" y="308"/>
                  </a:lnTo>
                  <a:lnTo>
                    <a:pt x="54" y="308"/>
                  </a:lnTo>
                  <a:lnTo>
                    <a:pt x="54" y="309"/>
                  </a:lnTo>
                  <a:lnTo>
                    <a:pt x="54" y="309"/>
                  </a:lnTo>
                  <a:lnTo>
                    <a:pt x="53" y="310"/>
                  </a:lnTo>
                  <a:lnTo>
                    <a:pt x="53" y="310"/>
                  </a:lnTo>
                  <a:lnTo>
                    <a:pt x="52" y="310"/>
                  </a:lnTo>
                  <a:lnTo>
                    <a:pt x="51" y="311"/>
                  </a:lnTo>
                  <a:lnTo>
                    <a:pt x="51" y="311"/>
                  </a:lnTo>
                  <a:lnTo>
                    <a:pt x="49" y="312"/>
                  </a:lnTo>
                  <a:lnTo>
                    <a:pt x="49" y="312"/>
                  </a:lnTo>
                  <a:lnTo>
                    <a:pt x="48" y="312"/>
                  </a:lnTo>
                  <a:lnTo>
                    <a:pt x="47" y="313"/>
                  </a:lnTo>
                  <a:lnTo>
                    <a:pt x="47" y="313"/>
                  </a:lnTo>
                  <a:lnTo>
                    <a:pt x="46" y="314"/>
                  </a:lnTo>
                  <a:lnTo>
                    <a:pt x="45" y="314"/>
                  </a:lnTo>
                  <a:lnTo>
                    <a:pt x="44" y="314"/>
                  </a:lnTo>
                  <a:lnTo>
                    <a:pt x="44" y="316"/>
                  </a:lnTo>
                  <a:lnTo>
                    <a:pt x="43" y="316"/>
                  </a:lnTo>
                  <a:lnTo>
                    <a:pt x="41" y="316"/>
                  </a:lnTo>
                  <a:lnTo>
                    <a:pt x="40" y="317"/>
                  </a:lnTo>
                  <a:lnTo>
                    <a:pt x="39" y="317"/>
                  </a:lnTo>
                  <a:lnTo>
                    <a:pt x="39" y="317"/>
                  </a:lnTo>
                  <a:lnTo>
                    <a:pt x="38" y="318"/>
                  </a:lnTo>
                  <a:lnTo>
                    <a:pt x="37" y="318"/>
                  </a:lnTo>
                  <a:lnTo>
                    <a:pt x="36" y="318"/>
                  </a:lnTo>
                  <a:lnTo>
                    <a:pt x="36" y="318"/>
                  </a:lnTo>
                  <a:lnTo>
                    <a:pt x="35" y="318"/>
                  </a:lnTo>
                  <a:lnTo>
                    <a:pt x="33" y="318"/>
                  </a:lnTo>
                  <a:lnTo>
                    <a:pt x="32" y="319"/>
                  </a:lnTo>
                  <a:lnTo>
                    <a:pt x="32" y="319"/>
                  </a:lnTo>
                  <a:lnTo>
                    <a:pt x="31" y="319"/>
                  </a:lnTo>
                  <a:lnTo>
                    <a:pt x="30" y="319"/>
                  </a:lnTo>
                  <a:lnTo>
                    <a:pt x="30" y="319"/>
                  </a:lnTo>
                  <a:lnTo>
                    <a:pt x="29" y="319"/>
                  </a:lnTo>
                  <a:lnTo>
                    <a:pt x="29" y="319"/>
                  </a:lnTo>
                  <a:lnTo>
                    <a:pt x="28" y="319"/>
                  </a:lnTo>
                  <a:lnTo>
                    <a:pt x="27" y="319"/>
                  </a:lnTo>
                  <a:lnTo>
                    <a:pt x="27" y="319"/>
                  </a:lnTo>
                  <a:lnTo>
                    <a:pt x="25" y="319"/>
                  </a:lnTo>
                  <a:lnTo>
                    <a:pt x="25" y="319"/>
                  </a:lnTo>
                  <a:lnTo>
                    <a:pt x="24" y="318"/>
                  </a:lnTo>
                  <a:lnTo>
                    <a:pt x="24" y="318"/>
                  </a:lnTo>
                  <a:lnTo>
                    <a:pt x="24" y="318"/>
                  </a:lnTo>
                  <a:lnTo>
                    <a:pt x="23" y="318"/>
                  </a:lnTo>
                  <a:lnTo>
                    <a:pt x="23" y="318"/>
                  </a:lnTo>
                  <a:lnTo>
                    <a:pt x="23" y="318"/>
                  </a:lnTo>
                  <a:lnTo>
                    <a:pt x="23" y="317"/>
                  </a:lnTo>
                  <a:lnTo>
                    <a:pt x="22" y="317"/>
                  </a:lnTo>
                  <a:lnTo>
                    <a:pt x="22" y="317"/>
                  </a:lnTo>
                  <a:lnTo>
                    <a:pt x="22" y="316"/>
                  </a:lnTo>
                  <a:lnTo>
                    <a:pt x="22" y="316"/>
                  </a:lnTo>
                  <a:lnTo>
                    <a:pt x="22" y="3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138"/>
            <p:cNvSpPr>
              <a:spLocks noEditPoints="1"/>
            </p:cNvSpPr>
            <p:nvPr/>
          </p:nvSpPr>
          <p:spPr bwMode="auto">
            <a:xfrm>
              <a:off x="7637463" y="5499100"/>
              <a:ext cx="2940050" cy="476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1" h="30">
                  <a:moveTo>
                    <a:pt x="29" y="4"/>
                  </a:moveTo>
                  <a:lnTo>
                    <a:pt x="7" y="24"/>
                  </a:lnTo>
                  <a:lnTo>
                    <a:pt x="5" y="24"/>
                  </a:lnTo>
                  <a:lnTo>
                    <a:pt x="5" y="24"/>
                  </a:lnTo>
                  <a:lnTo>
                    <a:pt x="4" y="24"/>
                  </a:lnTo>
                  <a:lnTo>
                    <a:pt x="4" y="24"/>
                  </a:lnTo>
                  <a:lnTo>
                    <a:pt x="3" y="24"/>
                  </a:lnTo>
                  <a:lnTo>
                    <a:pt x="3" y="24"/>
                  </a:lnTo>
                  <a:lnTo>
                    <a:pt x="2" y="23"/>
                  </a:lnTo>
                  <a:lnTo>
                    <a:pt x="2" y="23"/>
                  </a:lnTo>
                  <a:lnTo>
                    <a:pt x="2" y="23"/>
                  </a:lnTo>
                  <a:lnTo>
                    <a:pt x="1" y="23"/>
                  </a:lnTo>
                  <a:lnTo>
                    <a:pt x="1" y="23"/>
                  </a:lnTo>
                  <a:lnTo>
                    <a:pt x="1" y="22"/>
                  </a:lnTo>
                  <a:lnTo>
                    <a:pt x="1" y="22"/>
                  </a:lnTo>
                  <a:lnTo>
                    <a:pt x="0" y="22"/>
                  </a:lnTo>
                  <a:lnTo>
                    <a:pt x="0" y="22"/>
                  </a:lnTo>
                  <a:lnTo>
                    <a:pt x="0" y="21"/>
                  </a:lnTo>
                  <a:lnTo>
                    <a:pt x="0" y="21"/>
                  </a:lnTo>
                  <a:lnTo>
                    <a:pt x="0" y="21"/>
                  </a:lnTo>
                  <a:lnTo>
                    <a:pt x="0" y="20"/>
                  </a:lnTo>
                  <a:lnTo>
                    <a:pt x="0" y="20"/>
                  </a:lnTo>
                  <a:lnTo>
                    <a:pt x="0" y="20"/>
                  </a:lnTo>
                  <a:lnTo>
                    <a:pt x="0" y="18"/>
                  </a:lnTo>
                  <a:lnTo>
                    <a:pt x="0" y="18"/>
                  </a:lnTo>
                  <a:lnTo>
                    <a:pt x="1" y="17"/>
                  </a:lnTo>
                  <a:lnTo>
                    <a:pt x="1" y="17"/>
                  </a:lnTo>
                  <a:lnTo>
                    <a:pt x="1" y="17"/>
                  </a:lnTo>
                  <a:lnTo>
                    <a:pt x="1" y="16"/>
                  </a:lnTo>
                  <a:lnTo>
                    <a:pt x="2" y="16"/>
                  </a:lnTo>
                  <a:lnTo>
                    <a:pt x="2" y="15"/>
                  </a:lnTo>
                  <a:lnTo>
                    <a:pt x="3" y="15"/>
                  </a:lnTo>
                  <a:lnTo>
                    <a:pt x="3" y="14"/>
                  </a:lnTo>
                  <a:lnTo>
                    <a:pt x="4" y="14"/>
                  </a:lnTo>
                  <a:lnTo>
                    <a:pt x="4" y="14"/>
                  </a:lnTo>
                  <a:lnTo>
                    <a:pt x="5" y="13"/>
                  </a:lnTo>
                  <a:lnTo>
                    <a:pt x="5" y="13"/>
                  </a:lnTo>
                  <a:lnTo>
                    <a:pt x="7" y="12"/>
                  </a:lnTo>
                  <a:lnTo>
                    <a:pt x="7" y="12"/>
                  </a:lnTo>
                  <a:lnTo>
                    <a:pt x="8" y="10"/>
                  </a:lnTo>
                  <a:lnTo>
                    <a:pt x="9" y="10"/>
                  </a:lnTo>
                  <a:lnTo>
                    <a:pt x="9" y="9"/>
                  </a:lnTo>
                  <a:lnTo>
                    <a:pt x="10" y="9"/>
                  </a:lnTo>
                  <a:lnTo>
                    <a:pt x="11" y="9"/>
                  </a:lnTo>
                  <a:lnTo>
                    <a:pt x="11" y="8"/>
                  </a:lnTo>
                  <a:lnTo>
                    <a:pt x="12" y="8"/>
                  </a:lnTo>
                  <a:lnTo>
                    <a:pt x="13" y="8"/>
                  </a:lnTo>
                  <a:lnTo>
                    <a:pt x="15" y="7"/>
                  </a:lnTo>
                  <a:lnTo>
                    <a:pt x="15" y="7"/>
                  </a:lnTo>
                  <a:lnTo>
                    <a:pt x="16" y="7"/>
                  </a:lnTo>
                  <a:lnTo>
                    <a:pt x="17" y="6"/>
                  </a:lnTo>
                  <a:lnTo>
                    <a:pt x="18" y="6"/>
                  </a:lnTo>
                  <a:lnTo>
                    <a:pt x="18" y="6"/>
                  </a:lnTo>
                  <a:lnTo>
                    <a:pt x="19" y="6"/>
                  </a:lnTo>
                  <a:lnTo>
                    <a:pt x="20" y="5"/>
                  </a:lnTo>
                  <a:lnTo>
                    <a:pt x="21" y="5"/>
                  </a:lnTo>
                  <a:lnTo>
                    <a:pt x="21" y="5"/>
                  </a:lnTo>
                  <a:lnTo>
                    <a:pt x="23" y="5"/>
                  </a:lnTo>
                  <a:lnTo>
                    <a:pt x="24" y="5"/>
                  </a:lnTo>
                  <a:lnTo>
                    <a:pt x="24" y="5"/>
                  </a:lnTo>
                  <a:lnTo>
                    <a:pt x="25" y="4"/>
                  </a:lnTo>
                  <a:lnTo>
                    <a:pt x="26" y="4"/>
                  </a:lnTo>
                  <a:lnTo>
                    <a:pt x="27" y="4"/>
                  </a:lnTo>
                  <a:lnTo>
                    <a:pt x="27" y="4"/>
                  </a:lnTo>
                  <a:lnTo>
                    <a:pt x="28" y="4"/>
                  </a:lnTo>
                  <a:lnTo>
                    <a:pt x="29" y="4"/>
                  </a:lnTo>
                  <a:lnTo>
                    <a:pt x="29" y="4"/>
                  </a:lnTo>
                  <a:close/>
                  <a:moveTo>
                    <a:pt x="1843" y="0"/>
                  </a:moveTo>
                  <a:lnTo>
                    <a:pt x="1826" y="21"/>
                  </a:lnTo>
                  <a:lnTo>
                    <a:pt x="1803" y="23"/>
                  </a:lnTo>
                  <a:lnTo>
                    <a:pt x="1774" y="24"/>
                  </a:lnTo>
                  <a:lnTo>
                    <a:pt x="1738" y="25"/>
                  </a:lnTo>
                  <a:lnTo>
                    <a:pt x="1695" y="26"/>
                  </a:lnTo>
                  <a:lnTo>
                    <a:pt x="1647" y="28"/>
                  </a:lnTo>
                  <a:lnTo>
                    <a:pt x="1593" y="28"/>
                  </a:lnTo>
                  <a:lnTo>
                    <a:pt x="1535" y="29"/>
                  </a:lnTo>
                  <a:lnTo>
                    <a:pt x="1473" y="29"/>
                  </a:lnTo>
                  <a:lnTo>
                    <a:pt x="1406" y="30"/>
                  </a:lnTo>
                  <a:lnTo>
                    <a:pt x="1337" y="30"/>
                  </a:lnTo>
                  <a:lnTo>
                    <a:pt x="1264" y="30"/>
                  </a:lnTo>
                  <a:lnTo>
                    <a:pt x="1190" y="30"/>
                  </a:lnTo>
                  <a:lnTo>
                    <a:pt x="1113" y="30"/>
                  </a:lnTo>
                  <a:lnTo>
                    <a:pt x="1036" y="30"/>
                  </a:lnTo>
                  <a:lnTo>
                    <a:pt x="957" y="30"/>
                  </a:lnTo>
                  <a:lnTo>
                    <a:pt x="878" y="30"/>
                  </a:lnTo>
                  <a:lnTo>
                    <a:pt x="800" y="30"/>
                  </a:lnTo>
                  <a:lnTo>
                    <a:pt x="722" y="29"/>
                  </a:lnTo>
                  <a:lnTo>
                    <a:pt x="646" y="29"/>
                  </a:lnTo>
                  <a:lnTo>
                    <a:pt x="571" y="29"/>
                  </a:lnTo>
                  <a:lnTo>
                    <a:pt x="499" y="28"/>
                  </a:lnTo>
                  <a:lnTo>
                    <a:pt x="430" y="28"/>
                  </a:lnTo>
                  <a:lnTo>
                    <a:pt x="364" y="26"/>
                  </a:lnTo>
                  <a:lnTo>
                    <a:pt x="303" y="26"/>
                  </a:lnTo>
                  <a:lnTo>
                    <a:pt x="244" y="26"/>
                  </a:lnTo>
                  <a:lnTo>
                    <a:pt x="192" y="25"/>
                  </a:lnTo>
                  <a:lnTo>
                    <a:pt x="144" y="25"/>
                  </a:lnTo>
                  <a:lnTo>
                    <a:pt x="103" y="25"/>
                  </a:lnTo>
                  <a:lnTo>
                    <a:pt x="68" y="25"/>
                  </a:lnTo>
                  <a:lnTo>
                    <a:pt x="40" y="24"/>
                  </a:lnTo>
                  <a:lnTo>
                    <a:pt x="19" y="24"/>
                  </a:lnTo>
                  <a:lnTo>
                    <a:pt x="7" y="24"/>
                  </a:lnTo>
                  <a:lnTo>
                    <a:pt x="29" y="4"/>
                  </a:lnTo>
                  <a:lnTo>
                    <a:pt x="42" y="4"/>
                  </a:lnTo>
                  <a:lnTo>
                    <a:pt x="63" y="4"/>
                  </a:lnTo>
                  <a:lnTo>
                    <a:pt x="90" y="5"/>
                  </a:lnTo>
                  <a:lnTo>
                    <a:pt x="126" y="5"/>
                  </a:lnTo>
                  <a:lnTo>
                    <a:pt x="167" y="5"/>
                  </a:lnTo>
                  <a:lnTo>
                    <a:pt x="215" y="6"/>
                  </a:lnTo>
                  <a:lnTo>
                    <a:pt x="267" y="6"/>
                  </a:lnTo>
                  <a:lnTo>
                    <a:pt x="324" y="6"/>
                  </a:lnTo>
                  <a:lnTo>
                    <a:pt x="386" y="7"/>
                  </a:lnTo>
                  <a:lnTo>
                    <a:pt x="452" y="7"/>
                  </a:lnTo>
                  <a:lnTo>
                    <a:pt x="522" y="7"/>
                  </a:lnTo>
                  <a:lnTo>
                    <a:pt x="594" y="8"/>
                  </a:lnTo>
                  <a:lnTo>
                    <a:pt x="669" y="8"/>
                  </a:lnTo>
                  <a:lnTo>
                    <a:pt x="745" y="8"/>
                  </a:lnTo>
                  <a:lnTo>
                    <a:pt x="822" y="9"/>
                  </a:lnTo>
                  <a:lnTo>
                    <a:pt x="901" y="9"/>
                  </a:lnTo>
                  <a:lnTo>
                    <a:pt x="980" y="9"/>
                  </a:lnTo>
                  <a:lnTo>
                    <a:pt x="1057" y="9"/>
                  </a:lnTo>
                  <a:lnTo>
                    <a:pt x="1135" y="9"/>
                  </a:lnTo>
                  <a:lnTo>
                    <a:pt x="1212" y="9"/>
                  </a:lnTo>
                  <a:lnTo>
                    <a:pt x="1286" y="9"/>
                  </a:lnTo>
                  <a:lnTo>
                    <a:pt x="1359" y="9"/>
                  </a:lnTo>
                  <a:lnTo>
                    <a:pt x="1429" y="9"/>
                  </a:lnTo>
                  <a:lnTo>
                    <a:pt x="1495" y="8"/>
                  </a:lnTo>
                  <a:lnTo>
                    <a:pt x="1557" y="8"/>
                  </a:lnTo>
                  <a:lnTo>
                    <a:pt x="1615" y="7"/>
                  </a:lnTo>
                  <a:lnTo>
                    <a:pt x="1669" y="7"/>
                  </a:lnTo>
                  <a:lnTo>
                    <a:pt x="1717" y="6"/>
                  </a:lnTo>
                  <a:lnTo>
                    <a:pt x="1758" y="5"/>
                  </a:lnTo>
                  <a:lnTo>
                    <a:pt x="1794" y="4"/>
                  </a:lnTo>
                  <a:lnTo>
                    <a:pt x="1822" y="2"/>
                  </a:lnTo>
                  <a:lnTo>
                    <a:pt x="1843" y="0"/>
                  </a:lnTo>
                  <a:lnTo>
                    <a:pt x="1843" y="0"/>
                  </a:lnTo>
                  <a:close/>
                  <a:moveTo>
                    <a:pt x="1826" y="21"/>
                  </a:moveTo>
                  <a:lnTo>
                    <a:pt x="1843" y="0"/>
                  </a:lnTo>
                  <a:lnTo>
                    <a:pt x="1844" y="0"/>
                  </a:lnTo>
                  <a:lnTo>
                    <a:pt x="1845" y="0"/>
                  </a:lnTo>
                  <a:lnTo>
                    <a:pt x="1845" y="0"/>
                  </a:lnTo>
                  <a:lnTo>
                    <a:pt x="1846" y="0"/>
                  </a:lnTo>
                  <a:lnTo>
                    <a:pt x="1847" y="0"/>
                  </a:lnTo>
                  <a:lnTo>
                    <a:pt x="1847" y="0"/>
                  </a:lnTo>
                  <a:lnTo>
                    <a:pt x="1848" y="1"/>
                  </a:lnTo>
                  <a:lnTo>
                    <a:pt x="1848" y="1"/>
                  </a:lnTo>
                  <a:lnTo>
                    <a:pt x="1850" y="1"/>
                  </a:lnTo>
                  <a:lnTo>
                    <a:pt x="1850" y="1"/>
                  </a:lnTo>
                  <a:lnTo>
                    <a:pt x="1850" y="1"/>
                  </a:lnTo>
                  <a:lnTo>
                    <a:pt x="1851" y="1"/>
                  </a:lnTo>
                  <a:lnTo>
                    <a:pt x="1851" y="1"/>
                  </a:lnTo>
                  <a:lnTo>
                    <a:pt x="1851" y="2"/>
                  </a:lnTo>
                  <a:lnTo>
                    <a:pt x="1852" y="2"/>
                  </a:lnTo>
                  <a:lnTo>
                    <a:pt x="1852" y="2"/>
                  </a:lnTo>
                  <a:lnTo>
                    <a:pt x="1852" y="2"/>
                  </a:lnTo>
                  <a:lnTo>
                    <a:pt x="1852" y="4"/>
                  </a:lnTo>
                  <a:lnTo>
                    <a:pt x="1852" y="4"/>
                  </a:lnTo>
                  <a:lnTo>
                    <a:pt x="1852" y="4"/>
                  </a:lnTo>
                  <a:lnTo>
                    <a:pt x="1852" y="5"/>
                  </a:lnTo>
                  <a:lnTo>
                    <a:pt x="1852" y="5"/>
                  </a:lnTo>
                  <a:lnTo>
                    <a:pt x="1852" y="5"/>
                  </a:lnTo>
                  <a:lnTo>
                    <a:pt x="1852" y="6"/>
                  </a:lnTo>
                  <a:lnTo>
                    <a:pt x="1852" y="6"/>
                  </a:lnTo>
                  <a:lnTo>
                    <a:pt x="1852" y="6"/>
                  </a:lnTo>
                  <a:lnTo>
                    <a:pt x="1852" y="7"/>
                  </a:lnTo>
                  <a:lnTo>
                    <a:pt x="1851" y="7"/>
                  </a:lnTo>
                  <a:lnTo>
                    <a:pt x="1851" y="8"/>
                  </a:lnTo>
                  <a:lnTo>
                    <a:pt x="1851" y="8"/>
                  </a:lnTo>
                  <a:lnTo>
                    <a:pt x="1851" y="9"/>
                  </a:lnTo>
                  <a:lnTo>
                    <a:pt x="1850" y="9"/>
                  </a:lnTo>
                  <a:lnTo>
                    <a:pt x="1850" y="9"/>
                  </a:lnTo>
                  <a:lnTo>
                    <a:pt x="1848" y="10"/>
                  </a:lnTo>
                  <a:lnTo>
                    <a:pt x="1848" y="10"/>
                  </a:lnTo>
                  <a:lnTo>
                    <a:pt x="1847" y="12"/>
                  </a:lnTo>
                  <a:lnTo>
                    <a:pt x="1847" y="12"/>
                  </a:lnTo>
                  <a:lnTo>
                    <a:pt x="1846" y="13"/>
                  </a:lnTo>
                  <a:lnTo>
                    <a:pt x="1846" y="13"/>
                  </a:lnTo>
                  <a:lnTo>
                    <a:pt x="1845" y="14"/>
                  </a:lnTo>
                  <a:lnTo>
                    <a:pt x="1844" y="14"/>
                  </a:lnTo>
                  <a:lnTo>
                    <a:pt x="1844" y="14"/>
                  </a:lnTo>
                  <a:lnTo>
                    <a:pt x="1843" y="15"/>
                  </a:lnTo>
                  <a:lnTo>
                    <a:pt x="1843" y="15"/>
                  </a:lnTo>
                  <a:lnTo>
                    <a:pt x="1842" y="16"/>
                  </a:lnTo>
                  <a:lnTo>
                    <a:pt x="1840" y="16"/>
                  </a:lnTo>
                  <a:lnTo>
                    <a:pt x="1839" y="16"/>
                  </a:lnTo>
                  <a:lnTo>
                    <a:pt x="1839" y="17"/>
                  </a:lnTo>
                  <a:lnTo>
                    <a:pt x="1838" y="17"/>
                  </a:lnTo>
                  <a:lnTo>
                    <a:pt x="1837" y="17"/>
                  </a:lnTo>
                  <a:lnTo>
                    <a:pt x="1836" y="18"/>
                  </a:lnTo>
                  <a:lnTo>
                    <a:pt x="1836" y="18"/>
                  </a:lnTo>
                  <a:lnTo>
                    <a:pt x="1835" y="18"/>
                  </a:lnTo>
                  <a:lnTo>
                    <a:pt x="1834" y="18"/>
                  </a:lnTo>
                  <a:lnTo>
                    <a:pt x="1832" y="20"/>
                  </a:lnTo>
                  <a:lnTo>
                    <a:pt x="1832" y="20"/>
                  </a:lnTo>
                  <a:lnTo>
                    <a:pt x="1831" y="20"/>
                  </a:lnTo>
                  <a:lnTo>
                    <a:pt x="1830" y="20"/>
                  </a:lnTo>
                  <a:lnTo>
                    <a:pt x="1829" y="21"/>
                  </a:lnTo>
                  <a:lnTo>
                    <a:pt x="1829" y="21"/>
                  </a:lnTo>
                  <a:lnTo>
                    <a:pt x="1828" y="21"/>
                  </a:lnTo>
                  <a:lnTo>
                    <a:pt x="1827" y="21"/>
                  </a:lnTo>
                  <a:lnTo>
                    <a:pt x="1827" y="21"/>
                  </a:lnTo>
                  <a:lnTo>
                    <a:pt x="182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139"/>
            <p:cNvSpPr>
              <a:spLocks noEditPoints="1"/>
            </p:cNvSpPr>
            <p:nvPr/>
          </p:nvSpPr>
          <p:spPr bwMode="auto">
            <a:xfrm>
              <a:off x="7680325" y="5384800"/>
              <a:ext cx="2857500" cy="46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0" h="28">
                  <a:moveTo>
                    <a:pt x="30" y="0"/>
                  </a:moveTo>
                  <a:lnTo>
                    <a:pt x="7" y="21"/>
                  </a:lnTo>
                  <a:lnTo>
                    <a:pt x="7" y="21"/>
                  </a:lnTo>
                  <a:lnTo>
                    <a:pt x="6" y="21"/>
                  </a:lnTo>
                  <a:lnTo>
                    <a:pt x="5" y="21"/>
                  </a:lnTo>
                  <a:lnTo>
                    <a:pt x="5" y="21"/>
                  </a:lnTo>
                  <a:lnTo>
                    <a:pt x="5" y="21"/>
                  </a:lnTo>
                  <a:lnTo>
                    <a:pt x="4" y="21"/>
                  </a:lnTo>
                  <a:lnTo>
                    <a:pt x="4" y="21"/>
                  </a:lnTo>
                  <a:lnTo>
                    <a:pt x="2" y="19"/>
                  </a:lnTo>
                  <a:lnTo>
                    <a:pt x="2" y="19"/>
                  </a:lnTo>
                  <a:lnTo>
                    <a:pt x="2" y="19"/>
                  </a:lnTo>
                  <a:lnTo>
                    <a:pt x="1" y="19"/>
                  </a:lnTo>
                  <a:lnTo>
                    <a:pt x="1" y="19"/>
                  </a:lnTo>
                  <a:lnTo>
                    <a:pt x="1" y="18"/>
                  </a:lnTo>
                  <a:lnTo>
                    <a:pt x="1" y="18"/>
                  </a:lnTo>
                  <a:lnTo>
                    <a:pt x="1" y="18"/>
                  </a:lnTo>
                  <a:lnTo>
                    <a:pt x="1" y="17"/>
                  </a:lnTo>
                  <a:lnTo>
                    <a:pt x="0" y="17"/>
                  </a:lnTo>
                  <a:lnTo>
                    <a:pt x="0" y="17"/>
                  </a:lnTo>
                  <a:lnTo>
                    <a:pt x="0" y="17"/>
                  </a:lnTo>
                  <a:lnTo>
                    <a:pt x="0" y="16"/>
                  </a:lnTo>
                  <a:lnTo>
                    <a:pt x="1" y="16"/>
                  </a:lnTo>
                  <a:lnTo>
                    <a:pt x="1" y="15"/>
                  </a:lnTo>
                  <a:lnTo>
                    <a:pt x="1" y="15"/>
                  </a:lnTo>
                  <a:lnTo>
                    <a:pt x="1" y="15"/>
                  </a:lnTo>
                  <a:lnTo>
                    <a:pt x="1" y="14"/>
                  </a:lnTo>
                  <a:lnTo>
                    <a:pt x="2" y="14"/>
                  </a:lnTo>
                  <a:lnTo>
                    <a:pt x="2" y="13"/>
                  </a:lnTo>
                  <a:lnTo>
                    <a:pt x="2" y="13"/>
                  </a:lnTo>
                  <a:lnTo>
                    <a:pt x="4" y="11"/>
                  </a:lnTo>
                  <a:lnTo>
                    <a:pt x="4" y="11"/>
                  </a:lnTo>
                  <a:lnTo>
                    <a:pt x="4" y="11"/>
                  </a:lnTo>
                  <a:lnTo>
                    <a:pt x="5" y="10"/>
                  </a:lnTo>
                  <a:lnTo>
                    <a:pt x="5" y="10"/>
                  </a:lnTo>
                  <a:lnTo>
                    <a:pt x="6" y="9"/>
                  </a:lnTo>
                  <a:lnTo>
                    <a:pt x="7" y="9"/>
                  </a:lnTo>
                  <a:lnTo>
                    <a:pt x="7" y="8"/>
                  </a:lnTo>
                  <a:lnTo>
                    <a:pt x="8" y="8"/>
                  </a:lnTo>
                  <a:lnTo>
                    <a:pt x="8" y="7"/>
                  </a:lnTo>
                  <a:lnTo>
                    <a:pt x="9" y="7"/>
                  </a:lnTo>
                  <a:lnTo>
                    <a:pt x="10" y="7"/>
                  </a:lnTo>
                  <a:lnTo>
                    <a:pt x="10" y="6"/>
                  </a:lnTo>
                  <a:lnTo>
                    <a:pt x="12" y="6"/>
                  </a:lnTo>
                  <a:lnTo>
                    <a:pt x="13" y="6"/>
                  </a:lnTo>
                  <a:lnTo>
                    <a:pt x="13" y="5"/>
                  </a:lnTo>
                  <a:lnTo>
                    <a:pt x="14" y="5"/>
                  </a:lnTo>
                  <a:lnTo>
                    <a:pt x="15" y="3"/>
                  </a:lnTo>
                  <a:lnTo>
                    <a:pt x="16" y="3"/>
                  </a:lnTo>
                  <a:lnTo>
                    <a:pt x="16" y="3"/>
                  </a:lnTo>
                  <a:lnTo>
                    <a:pt x="17" y="3"/>
                  </a:lnTo>
                  <a:lnTo>
                    <a:pt x="18" y="2"/>
                  </a:lnTo>
                  <a:lnTo>
                    <a:pt x="20" y="2"/>
                  </a:lnTo>
                  <a:lnTo>
                    <a:pt x="20" y="2"/>
                  </a:lnTo>
                  <a:lnTo>
                    <a:pt x="21" y="2"/>
                  </a:lnTo>
                  <a:lnTo>
                    <a:pt x="22" y="1"/>
                  </a:lnTo>
                  <a:lnTo>
                    <a:pt x="23" y="1"/>
                  </a:lnTo>
                  <a:lnTo>
                    <a:pt x="23" y="1"/>
                  </a:lnTo>
                  <a:lnTo>
                    <a:pt x="24" y="1"/>
                  </a:lnTo>
                  <a:lnTo>
                    <a:pt x="25" y="1"/>
                  </a:lnTo>
                  <a:lnTo>
                    <a:pt x="26" y="1"/>
                  </a:lnTo>
                  <a:lnTo>
                    <a:pt x="26" y="0"/>
                  </a:lnTo>
                  <a:lnTo>
                    <a:pt x="28" y="0"/>
                  </a:lnTo>
                  <a:lnTo>
                    <a:pt x="29" y="0"/>
                  </a:lnTo>
                  <a:lnTo>
                    <a:pt x="29" y="0"/>
                  </a:lnTo>
                  <a:lnTo>
                    <a:pt x="30" y="0"/>
                  </a:lnTo>
                  <a:lnTo>
                    <a:pt x="30" y="0"/>
                  </a:lnTo>
                  <a:close/>
                  <a:moveTo>
                    <a:pt x="1791" y="0"/>
                  </a:moveTo>
                  <a:lnTo>
                    <a:pt x="1772" y="21"/>
                  </a:lnTo>
                  <a:lnTo>
                    <a:pt x="1751" y="22"/>
                  </a:lnTo>
                  <a:lnTo>
                    <a:pt x="1721" y="24"/>
                  </a:lnTo>
                  <a:lnTo>
                    <a:pt x="1685" y="25"/>
                  </a:lnTo>
                  <a:lnTo>
                    <a:pt x="1644" y="26"/>
                  </a:lnTo>
                  <a:lnTo>
                    <a:pt x="1597" y="26"/>
                  </a:lnTo>
                  <a:lnTo>
                    <a:pt x="1546" y="27"/>
                  </a:lnTo>
                  <a:lnTo>
                    <a:pt x="1489" y="27"/>
                  </a:lnTo>
                  <a:lnTo>
                    <a:pt x="1428" y="29"/>
                  </a:lnTo>
                  <a:lnTo>
                    <a:pt x="1364" y="29"/>
                  </a:lnTo>
                  <a:lnTo>
                    <a:pt x="1297" y="29"/>
                  </a:lnTo>
                  <a:lnTo>
                    <a:pt x="1226" y="29"/>
                  </a:lnTo>
                  <a:lnTo>
                    <a:pt x="1154" y="29"/>
                  </a:lnTo>
                  <a:lnTo>
                    <a:pt x="1079" y="29"/>
                  </a:lnTo>
                  <a:lnTo>
                    <a:pt x="1004" y="29"/>
                  </a:lnTo>
                  <a:lnTo>
                    <a:pt x="929" y="29"/>
                  </a:lnTo>
                  <a:lnTo>
                    <a:pt x="852" y="27"/>
                  </a:lnTo>
                  <a:lnTo>
                    <a:pt x="776" y="27"/>
                  </a:lnTo>
                  <a:lnTo>
                    <a:pt x="701" y="27"/>
                  </a:lnTo>
                  <a:lnTo>
                    <a:pt x="628" y="26"/>
                  </a:lnTo>
                  <a:lnTo>
                    <a:pt x="556" y="26"/>
                  </a:lnTo>
                  <a:lnTo>
                    <a:pt x="486" y="25"/>
                  </a:lnTo>
                  <a:lnTo>
                    <a:pt x="419" y="25"/>
                  </a:lnTo>
                  <a:lnTo>
                    <a:pt x="355" y="24"/>
                  </a:lnTo>
                  <a:lnTo>
                    <a:pt x="294" y="24"/>
                  </a:lnTo>
                  <a:lnTo>
                    <a:pt x="239" y="23"/>
                  </a:lnTo>
                  <a:lnTo>
                    <a:pt x="188" y="23"/>
                  </a:lnTo>
                  <a:lnTo>
                    <a:pt x="142" y="22"/>
                  </a:lnTo>
                  <a:lnTo>
                    <a:pt x="102" y="22"/>
                  </a:lnTo>
                  <a:lnTo>
                    <a:pt x="68" y="22"/>
                  </a:lnTo>
                  <a:lnTo>
                    <a:pt x="40" y="21"/>
                  </a:lnTo>
                  <a:lnTo>
                    <a:pt x="20" y="21"/>
                  </a:lnTo>
                  <a:lnTo>
                    <a:pt x="7" y="21"/>
                  </a:lnTo>
                  <a:lnTo>
                    <a:pt x="30" y="0"/>
                  </a:lnTo>
                  <a:lnTo>
                    <a:pt x="42" y="0"/>
                  </a:lnTo>
                  <a:lnTo>
                    <a:pt x="63" y="1"/>
                  </a:lnTo>
                  <a:lnTo>
                    <a:pt x="89" y="1"/>
                  </a:lnTo>
                  <a:lnTo>
                    <a:pt x="124" y="1"/>
                  </a:lnTo>
                  <a:lnTo>
                    <a:pt x="164" y="2"/>
                  </a:lnTo>
                  <a:lnTo>
                    <a:pt x="211" y="2"/>
                  </a:lnTo>
                  <a:lnTo>
                    <a:pt x="261" y="2"/>
                  </a:lnTo>
                  <a:lnTo>
                    <a:pt x="317" y="3"/>
                  </a:lnTo>
                  <a:lnTo>
                    <a:pt x="377" y="3"/>
                  </a:lnTo>
                  <a:lnTo>
                    <a:pt x="441" y="5"/>
                  </a:lnTo>
                  <a:lnTo>
                    <a:pt x="508" y="5"/>
                  </a:lnTo>
                  <a:lnTo>
                    <a:pt x="578" y="6"/>
                  </a:lnTo>
                  <a:lnTo>
                    <a:pt x="650" y="6"/>
                  </a:lnTo>
                  <a:lnTo>
                    <a:pt x="724" y="7"/>
                  </a:lnTo>
                  <a:lnTo>
                    <a:pt x="798" y="7"/>
                  </a:lnTo>
                  <a:lnTo>
                    <a:pt x="875" y="7"/>
                  </a:lnTo>
                  <a:lnTo>
                    <a:pt x="950" y="8"/>
                  </a:lnTo>
                  <a:lnTo>
                    <a:pt x="1027" y="8"/>
                  </a:lnTo>
                  <a:lnTo>
                    <a:pt x="1102" y="8"/>
                  </a:lnTo>
                  <a:lnTo>
                    <a:pt x="1175" y="8"/>
                  </a:lnTo>
                  <a:lnTo>
                    <a:pt x="1249" y="8"/>
                  </a:lnTo>
                  <a:lnTo>
                    <a:pt x="1318" y="8"/>
                  </a:lnTo>
                  <a:lnTo>
                    <a:pt x="1386" y="8"/>
                  </a:lnTo>
                  <a:lnTo>
                    <a:pt x="1450" y="8"/>
                  </a:lnTo>
                  <a:lnTo>
                    <a:pt x="1510" y="8"/>
                  </a:lnTo>
                  <a:lnTo>
                    <a:pt x="1568" y="7"/>
                  </a:lnTo>
                  <a:lnTo>
                    <a:pt x="1619" y="6"/>
                  </a:lnTo>
                  <a:lnTo>
                    <a:pt x="1666" y="6"/>
                  </a:lnTo>
                  <a:lnTo>
                    <a:pt x="1707" y="5"/>
                  </a:lnTo>
                  <a:lnTo>
                    <a:pt x="1741" y="3"/>
                  </a:lnTo>
                  <a:lnTo>
                    <a:pt x="1770" y="2"/>
                  </a:lnTo>
                  <a:lnTo>
                    <a:pt x="1791" y="0"/>
                  </a:lnTo>
                  <a:lnTo>
                    <a:pt x="1791" y="0"/>
                  </a:lnTo>
                  <a:close/>
                  <a:moveTo>
                    <a:pt x="1772" y="21"/>
                  </a:moveTo>
                  <a:lnTo>
                    <a:pt x="1791" y="0"/>
                  </a:lnTo>
                  <a:lnTo>
                    <a:pt x="1791" y="0"/>
                  </a:lnTo>
                  <a:lnTo>
                    <a:pt x="1792" y="0"/>
                  </a:lnTo>
                  <a:lnTo>
                    <a:pt x="1793" y="0"/>
                  </a:lnTo>
                  <a:lnTo>
                    <a:pt x="1793" y="0"/>
                  </a:lnTo>
                  <a:lnTo>
                    <a:pt x="1794" y="0"/>
                  </a:lnTo>
                  <a:lnTo>
                    <a:pt x="1794" y="0"/>
                  </a:lnTo>
                  <a:lnTo>
                    <a:pt x="1795" y="0"/>
                  </a:lnTo>
                  <a:lnTo>
                    <a:pt x="1795" y="1"/>
                  </a:lnTo>
                  <a:lnTo>
                    <a:pt x="1796" y="1"/>
                  </a:lnTo>
                  <a:lnTo>
                    <a:pt x="1796" y="1"/>
                  </a:lnTo>
                  <a:lnTo>
                    <a:pt x="1797" y="1"/>
                  </a:lnTo>
                  <a:lnTo>
                    <a:pt x="1797" y="1"/>
                  </a:lnTo>
                  <a:lnTo>
                    <a:pt x="1797" y="1"/>
                  </a:lnTo>
                  <a:lnTo>
                    <a:pt x="1799" y="2"/>
                  </a:lnTo>
                  <a:lnTo>
                    <a:pt x="1799" y="2"/>
                  </a:lnTo>
                  <a:lnTo>
                    <a:pt x="1799" y="2"/>
                  </a:lnTo>
                  <a:lnTo>
                    <a:pt x="1799" y="2"/>
                  </a:lnTo>
                  <a:lnTo>
                    <a:pt x="1799" y="3"/>
                  </a:lnTo>
                  <a:lnTo>
                    <a:pt x="1799" y="3"/>
                  </a:lnTo>
                  <a:lnTo>
                    <a:pt x="1799" y="3"/>
                  </a:lnTo>
                  <a:lnTo>
                    <a:pt x="1800" y="3"/>
                  </a:lnTo>
                  <a:lnTo>
                    <a:pt x="1800" y="5"/>
                  </a:lnTo>
                  <a:lnTo>
                    <a:pt x="1799" y="5"/>
                  </a:lnTo>
                  <a:lnTo>
                    <a:pt x="1799" y="6"/>
                  </a:lnTo>
                  <a:lnTo>
                    <a:pt x="1799" y="6"/>
                  </a:lnTo>
                  <a:lnTo>
                    <a:pt x="1799" y="6"/>
                  </a:lnTo>
                  <a:lnTo>
                    <a:pt x="1799" y="7"/>
                  </a:lnTo>
                  <a:lnTo>
                    <a:pt x="1799" y="7"/>
                  </a:lnTo>
                  <a:lnTo>
                    <a:pt x="1797" y="8"/>
                  </a:lnTo>
                  <a:lnTo>
                    <a:pt x="1797" y="8"/>
                  </a:lnTo>
                  <a:lnTo>
                    <a:pt x="1797" y="8"/>
                  </a:lnTo>
                  <a:lnTo>
                    <a:pt x="1796" y="9"/>
                  </a:lnTo>
                  <a:lnTo>
                    <a:pt x="1796" y="9"/>
                  </a:lnTo>
                  <a:lnTo>
                    <a:pt x="1796" y="10"/>
                  </a:lnTo>
                  <a:lnTo>
                    <a:pt x="1795" y="10"/>
                  </a:lnTo>
                  <a:lnTo>
                    <a:pt x="1795" y="11"/>
                  </a:lnTo>
                  <a:lnTo>
                    <a:pt x="1794" y="11"/>
                  </a:lnTo>
                  <a:lnTo>
                    <a:pt x="1793" y="13"/>
                  </a:lnTo>
                  <a:lnTo>
                    <a:pt x="1793" y="13"/>
                  </a:lnTo>
                  <a:lnTo>
                    <a:pt x="1792" y="13"/>
                  </a:lnTo>
                  <a:lnTo>
                    <a:pt x="1792" y="14"/>
                  </a:lnTo>
                  <a:lnTo>
                    <a:pt x="1791" y="14"/>
                  </a:lnTo>
                  <a:lnTo>
                    <a:pt x="1789" y="15"/>
                  </a:lnTo>
                  <a:lnTo>
                    <a:pt x="1789" y="15"/>
                  </a:lnTo>
                  <a:lnTo>
                    <a:pt x="1788" y="15"/>
                  </a:lnTo>
                  <a:lnTo>
                    <a:pt x="1787" y="16"/>
                  </a:lnTo>
                  <a:lnTo>
                    <a:pt x="1787" y="16"/>
                  </a:lnTo>
                  <a:lnTo>
                    <a:pt x="1786" y="17"/>
                  </a:lnTo>
                  <a:lnTo>
                    <a:pt x="1785" y="17"/>
                  </a:lnTo>
                  <a:lnTo>
                    <a:pt x="1784" y="17"/>
                  </a:lnTo>
                  <a:lnTo>
                    <a:pt x="1784" y="18"/>
                  </a:lnTo>
                  <a:lnTo>
                    <a:pt x="1783" y="18"/>
                  </a:lnTo>
                  <a:lnTo>
                    <a:pt x="1781" y="18"/>
                  </a:lnTo>
                  <a:lnTo>
                    <a:pt x="1780" y="18"/>
                  </a:lnTo>
                  <a:lnTo>
                    <a:pt x="1780" y="19"/>
                  </a:lnTo>
                  <a:lnTo>
                    <a:pt x="1779" y="19"/>
                  </a:lnTo>
                  <a:lnTo>
                    <a:pt x="1778" y="19"/>
                  </a:lnTo>
                  <a:lnTo>
                    <a:pt x="1777" y="19"/>
                  </a:lnTo>
                  <a:lnTo>
                    <a:pt x="1777" y="19"/>
                  </a:lnTo>
                  <a:lnTo>
                    <a:pt x="1776" y="21"/>
                  </a:lnTo>
                  <a:lnTo>
                    <a:pt x="1775" y="21"/>
                  </a:lnTo>
                  <a:lnTo>
                    <a:pt x="1773" y="21"/>
                  </a:lnTo>
                  <a:lnTo>
                    <a:pt x="1773" y="21"/>
                  </a:lnTo>
                  <a:lnTo>
                    <a:pt x="1772"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140"/>
            <p:cNvSpPr>
              <a:spLocks noEditPoints="1"/>
            </p:cNvSpPr>
            <p:nvPr/>
          </p:nvSpPr>
          <p:spPr bwMode="auto">
            <a:xfrm>
              <a:off x="7740650" y="5270500"/>
              <a:ext cx="2751138"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3" h="32">
                  <a:moveTo>
                    <a:pt x="30" y="0"/>
                  </a:moveTo>
                  <a:lnTo>
                    <a:pt x="7" y="21"/>
                  </a:lnTo>
                  <a:lnTo>
                    <a:pt x="7" y="21"/>
                  </a:lnTo>
                  <a:lnTo>
                    <a:pt x="6" y="21"/>
                  </a:lnTo>
                  <a:lnTo>
                    <a:pt x="4" y="21"/>
                  </a:lnTo>
                  <a:lnTo>
                    <a:pt x="4" y="21"/>
                  </a:lnTo>
                  <a:lnTo>
                    <a:pt x="3" y="21"/>
                  </a:lnTo>
                  <a:lnTo>
                    <a:pt x="3" y="21"/>
                  </a:lnTo>
                  <a:lnTo>
                    <a:pt x="3" y="19"/>
                  </a:lnTo>
                  <a:lnTo>
                    <a:pt x="2" y="19"/>
                  </a:lnTo>
                  <a:lnTo>
                    <a:pt x="2" y="19"/>
                  </a:lnTo>
                  <a:lnTo>
                    <a:pt x="2" y="19"/>
                  </a:lnTo>
                  <a:lnTo>
                    <a:pt x="1" y="19"/>
                  </a:lnTo>
                  <a:lnTo>
                    <a:pt x="1" y="18"/>
                  </a:lnTo>
                  <a:lnTo>
                    <a:pt x="1" y="18"/>
                  </a:lnTo>
                  <a:lnTo>
                    <a:pt x="1" y="18"/>
                  </a:lnTo>
                  <a:lnTo>
                    <a:pt x="1" y="18"/>
                  </a:lnTo>
                  <a:lnTo>
                    <a:pt x="0" y="17"/>
                  </a:lnTo>
                  <a:lnTo>
                    <a:pt x="0" y="17"/>
                  </a:lnTo>
                  <a:lnTo>
                    <a:pt x="0" y="17"/>
                  </a:lnTo>
                  <a:lnTo>
                    <a:pt x="0" y="16"/>
                  </a:lnTo>
                  <a:lnTo>
                    <a:pt x="0" y="16"/>
                  </a:lnTo>
                  <a:lnTo>
                    <a:pt x="0" y="16"/>
                  </a:lnTo>
                  <a:lnTo>
                    <a:pt x="1" y="15"/>
                  </a:lnTo>
                  <a:lnTo>
                    <a:pt x="1" y="15"/>
                  </a:lnTo>
                  <a:lnTo>
                    <a:pt x="1" y="14"/>
                  </a:lnTo>
                  <a:lnTo>
                    <a:pt x="1" y="14"/>
                  </a:lnTo>
                  <a:lnTo>
                    <a:pt x="1" y="14"/>
                  </a:lnTo>
                  <a:lnTo>
                    <a:pt x="2" y="13"/>
                  </a:lnTo>
                  <a:lnTo>
                    <a:pt x="2" y="13"/>
                  </a:lnTo>
                  <a:lnTo>
                    <a:pt x="2" y="11"/>
                  </a:lnTo>
                  <a:lnTo>
                    <a:pt x="3" y="11"/>
                  </a:lnTo>
                  <a:lnTo>
                    <a:pt x="3" y="10"/>
                  </a:lnTo>
                  <a:lnTo>
                    <a:pt x="4" y="10"/>
                  </a:lnTo>
                  <a:lnTo>
                    <a:pt x="4" y="9"/>
                  </a:lnTo>
                  <a:lnTo>
                    <a:pt x="6" y="9"/>
                  </a:lnTo>
                  <a:lnTo>
                    <a:pt x="6" y="9"/>
                  </a:lnTo>
                  <a:lnTo>
                    <a:pt x="7" y="8"/>
                  </a:lnTo>
                  <a:lnTo>
                    <a:pt x="8" y="8"/>
                  </a:lnTo>
                  <a:lnTo>
                    <a:pt x="8" y="7"/>
                  </a:lnTo>
                  <a:lnTo>
                    <a:pt x="9" y="7"/>
                  </a:lnTo>
                  <a:lnTo>
                    <a:pt x="10" y="6"/>
                  </a:lnTo>
                  <a:lnTo>
                    <a:pt x="10" y="6"/>
                  </a:lnTo>
                  <a:lnTo>
                    <a:pt x="11" y="6"/>
                  </a:lnTo>
                  <a:lnTo>
                    <a:pt x="12" y="4"/>
                  </a:lnTo>
                  <a:lnTo>
                    <a:pt x="12" y="4"/>
                  </a:lnTo>
                  <a:lnTo>
                    <a:pt x="14" y="4"/>
                  </a:lnTo>
                  <a:lnTo>
                    <a:pt x="15" y="3"/>
                  </a:lnTo>
                  <a:lnTo>
                    <a:pt x="16" y="3"/>
                  </a:lnTo>
                  <a:lnTo>
                    <a:pt x="16" y="3"/>
                  </a:lnTo>
                  <a:lnTo>
                    <a:pt x="17" y="2"/>
                  </a:lnTo>
                  <a:lnTo>
                    <a:pt x="18" y="2"/>
                  </a:lnTo>
                  <a:lnTo>
                    <a:pt x="19" y="2"/>
                  </a:lnTo>
                  <a:lnTo>
                    <a:pt x="19" y="2"/>
                  </a:lnTo>
                  <a:lnTo>
                    <a:pt x="20" y="1"/>
                  </a:lnTo>
                  <a:lnTo>
                    <a:pt x="22" y="1"/>
                  </a:lnTo>
                  <a:lnTo>
                    <a:pt x="23" y="1"/>
                  </a:lnTo>
                  <a:lnTo>
                    <a:pt x="23" y="1"/>
                  </a:lnTo>
                  <a:lnTo>
                    <a:pt x="24" y="1"/>
                  </a:lnTo>
                  <a:lnTo>
                    <a:pt x="25" y="0"/>
                  </a:lnTo>
                  <a:lnTo>
                    <a:pt x="25" y="0"/>
                  </a:lnTo>
                  <a:lnTo>
                    <a:pt x="26" y="0"/>
                  </a:lnTo>
                  <a:lnTo>
                    <a:pt x="27" y="0"/>
                  </a:lnTo>
                  <a:lnTo>
                    <a:pt x="29" y="0"/>
                  </a:lnTo>
                  <a:lnTo>
                    <a:pt x="29" y="0"/>
                  </a:lnTo>
                  <a:lnTo>
                    <a:pt x="30" y="0"/>
                  </a:lnTo>
                  <a:lnTo>
                    <a:pt x="30" y="0"/>
                  </a:lnTo>
                  <a:close/>
                  <a:moveTo>
                    <a:pt x="1724" y="4"/>
                  </a:moveTo>
                  <a:lnTo>
                    <a:pt x="1706" y="25"/>
                  </a:lnTo>
                  <a:lnTo>
                    <a:pt x="1684" y="26"/>
                  </a:lnTo>
                  <a:lnTo>
                    <a:pt x="1655" y="27"/>
                  </a:lnTo>
                  <a:lnTo>
                    <a:pt x="1621" y="29"/>
                  </a:lnTo>
                  <a:lnTo>
                    <a:pt x="1581" y="30"/>
                  </a:lnTo>
                  <a:lnTo>
                    <a:pt x="1535" y="31"/>
                  </a:lnTo>
                  <a:lnTo>
                    <a:pt x="1485" y="31"/>
                  </a:lnTo>
                  <a:lnTo>
                    <a:pt x="1430" y="32"/>
                  </a:lnTo>
                  <a:lnTo>
                    <a:pt x="1372" y="32"/>
                  </a:lnTo>
                  <a:lnTo>
                    <a:pt x="1310" y="32"/>
                  </a:lnTo>
                  <a:lnTo>
                    <a:pt x="1245" y="32"/>
                  </a:lnTo>
                  <a:lnTo>
                    <a:pt x="1177" y="32"/>
                  </a:lnTo>
                  <a:lnTo>
                    <a:pt x="1108" y="32"/>
                  </a:lnTo>
                  <a:lnTo>
                    <a:pt x="1037" y="31"/>
                  </a:lnTo>
                  <a:lnTo>
                    <a:pt x="965" y="31"/>
                  </a:lnTo>
                  <a:lnTo>
                    <a:pt x="892" y="30"/>
                  </a:lnTo>
                  <a:lnTo>
                    <a:pt x="819" y="30"/>
                  </a:lnTo>
                  <a:lnTo>
                    <a:pt x="746" y="29"/>
                  </a:lnTo>
                  <a:lnTo>
                    <a:pt x="674" y="29"/>
                  </a:lnTo>
                  <a:lnTo>
                    <a:pt x="604" y="27"/>
                  </a:lnTo>
                  <a:lnTo>
                    <a:pt x="534" y="27"/>
                  </a:lnTo>
                  <a:lnTo>
                    <a:pt x="468" y="26"/>
                  </a:lnTo>
                  <a:lnTo>
                    <a:pt x="402" y="25"/>
                  </a:lnTo>
                  <a:lnTo>
                    <a:pt x="342" y="25"/>
                  </a:lnTo>
                  <a:lnTo>
                    <a:pt x="283" y="24"/>
                  </a:lnTo>
                  <a:lnTo>
                    <a:pt x="230" y="24"/>
                  </a:lnTo>
                  <a:lnTo>
                    <a:pt x="181" y="23"/>
                  </a:lnTo>
                  <a:lnTo>
                    <a:pt x="137" y="22"/>
                  </a:lnTo>
                  <a:lnTo>
                    <a:pt x="98" y="22"/>
                  </a:lnTo>
                  <a:lnTo>
                    <a:pt x="65" y="22"/>
                  </a:lnTo>
                  <a:lnTo>
                    <a:pt x="39" y="21"/>
                  </a:lnTo>
                  <a:lnTo>
                    <a:pt x="19" y="21"/>
                  </a:lnTo>
                  <a:lnTo>
                    <a:pt x="7" y="21"/>
                  </a:lnTo>
                  <a:lnTo>
                    <a:pt x="30" y="0"/>
                  </a:lnTo>
                  <a:lnTo>
                    <a:pt x="42" y="0"/>
                  </a:lnTo>
                  <a:lnTo>
                    <a:pt x="62" y="0"/>
                  </a:lnTo>
                  <a:lnTo>
                    <a:pt x="88" y="1"/>
                  </a:lnTo>
                  <a:lnTo>
                    <a:pt x="121" y="1"/>
                  </a:lnTo>
                  <a:lnTo>
                    <a:pt x="160" y="2"/>
                  </a:lnTo>
                  <a:lnTo>
                    <a:pt x="203" y="2"/>
                  </a:lnTo>
                  <a:lnTo>
                    <a:pt x="253" y="3"/>
                  </a:lnTo>
                  <a:lnTo>
                    <a:pt x="306" y="3"/>
                  </a:lnTo>
                  <a:lnTo>
                    <a:pt x="365" y="4"/>
                  </a:lnTo>
                  <a:lnTo>
                    <a:pt x="425" y="4"/>
                  </a:lnTo>
                  <a:lnTo>
                    <a:pt x="489" y="6"/>
                  </a:lnTo>
                  <a:lnTo>
                    <a:pt x="557" y="7"/>
                  </a:lnTo>
                  <a:lnTo>
                    <a:pt x="625" y="7"/>
                  </a:lnTo>
                  <a:lnTo>
                    <a:pt x="696" y="8"/>
                  </a:lnTo>
                  <a:lnTo>
                    <a:pt x="768" y="9"/>
                  </a:lnTo>
                  <a:lnTo>
                    <a:pt x="841" y="9"/>
                  </a:lnTo>
                  <a:lnTo>
                    <a:pt x="915" y="10"/>
                  </a:lnTo>
                  <a:lnTo>
                    <a:pt x="988" y="10"/>
                  </a:lnTo>
                  <a:lnTo>
                    <a:pt x="1060" y="10"/>
                  </a:lnTo>
                  <a:lnTo>
                    <a:pt x="1131" y="11"/>
                  </a:lnTo>
                  <a:lnTo>
                    <a:pt x="1200" y="11"/>
                  </a:lnTo>
                  <a:lnTo>
                    <a:pt x="1268" y="11"/>
                  </a:lnTo>
                  <a:lnTo>
                    <a:pt x="1332" y="11"/>
                  </a:lnTo>
                  <a:lnTo>
                    <a:pt x="1395" y="11"/>
                  </a:lnTo>
                  <a:lnTo>
                    <a:pt x="1453" y="11"/>
                  </a:lnTo>
                  <a:lnTo>
                    <a:pt x="1507" y="10"/>
                  </a:lnTo>
                  <a:lnTo>
                    <a:pt x="1557" y="10"/>
                  </a:lnTo>
                  <a:lnTo>
                    <a:pt x="1603" y="9"/>
                  </a:lnTo>
                  <a:lnTo>
                    <a:pt x="1642" y="8"/>
                  </a:lnTo>
                  <a:lnTo>
                    <a:pt x="1676" y="7"/>
                  </a:lnTo>
                  <a:lnTo>
                    <a:pt x="1703" y="6"/>
                  </a:lnTo>
                  <a:lnTo>
                    <a:pt x="1724" y="4"/>
                  </a:lnTo>
                  <a:lnTo>
                    <a:pt x="1724" y="4"/>
                  </a:lnTo>
                  <a:close/>
                  <a:moveTo>
                    <a:pt x="1706" y="25"/>
                  </a:moveTo>
                  <a:lnTo>
                    <a:pt x="1724" y="4"/>
                  </a:lnTo>
                  <a:lnTo>
                    <a:pt x="1725" y="4"/>
                  </a:lnTo>
                  <a:lnTo>
                    <a:pt x="1725" y="4"/>
                  </a:lnTo>
                  <a:lnTo>
                    <a:pt x="1726" y="4"/>
                  </a:lnTo>
                  <a:lnTo>
                    <a:pt x="1726" y="4"/>
                  </a:lnTo>
                  <a:lnTo>
                    <a:pt x="1727" y="4"/>
                  </a:lnTo>
                  <a:lnTo>
                    <a:pt x="1729" y="4"/>
                  </a:lnTo>
                  <a:lnTo>
                    <a:pt x="1729" y="4"/>
                  </a:lnTo>
                  <a:lnTo>
                    <a:pt x="1729" y="4"/>
                  </a:lnTo>
                  <a:lnTo>
                    <a:pt x="1730" y="4"/>
                  </a:lnTo>
                  <a:lnTo>
                    <a:pt x="1730" y="4"/>
                  </a:lnTo>
                  <a:lnTo>
                    <a:pt x="1731" y="6"/>
                  </a:lnTo>
                  <a:lnTo>
                    <a:pt x="1731" y="6"/>
                  </a:lnTo>
                  <a:lnTo>
                    <a:pt x="1731" y="6"/>
                  </a:lnTo>
                  <a:lnTo>
                    <a:pt x="1732" y="6"/>
                  </a:lnTo>
                  <a:lnTo>
                    <a:pt x="1732" y="6"/>
                  </a:lnTo>
                  <a:lnTo>
                    <a:pt x="1732" y="7"/>
                  </a:lnTo>
                  <a:lnTo>
                    <a:pt x="1732" y="7"/>
                  </a:lnTo>
                  <a:lnTo>
                    <a:pt x="1732" y="7"/>
                  </a:lnTo>
                  <a:lnTo>
                    <a:pt x="1733" y="7"/>
                  </a:lnTo>
                  <a:lnTo>
                    <a:pt x="1733" y="8"/>
                  </a:lnTo>
                  <a:lnTo>
                    <a:pt x="1733" y="8"/>
                  </a:lnTo>
                  <a:lnTo>
                    <a:pt x="1733" y="8"/>
                  </a:lnTo>
                  <a:lnTo>
                    <a:pt x="1733" y="9"/>
                  </a:lnTo>
                  <a:lnTo>
                    <a:pt x="1733" y="9"/>
                  </a:lnTo>
                  <a:lnTo>
                    <a:pt x="1732" y="9"/>
                  </a:lnTo>
                  <a:lnTo>
                    <a:pt x="1732" y="10"/>
                  </a:lnTo>
                  <a:lnTo>
                    <a:pt x="1732" y="10"/>
                  </a:lnTo>
                  <a:lnTo>
                    <a:pt x="1732" y="11"/>
                  </a:lnTo>
                  <a:lnTo>
                    <a:pt x="1732" y="11"/>
                  </a:lnTo>
                  <a:lnTo>
                    <a:pt x="1731" y="13"/>
                  </a:lnTo>
                  <a:lnTo>
                    <a:pt x="1731" y="13"/>
                  </a:lnTo>
                  <a:lnTo>
                    <a:pt x="1731" y="13"/>
                  </a:lnTo>
                  <a:lnTo>
                    <a:pt x="1730" y="14"/>
                  </a:lnTo>
                  <a:lnTo>
                    <a:pt x="1730" y="14"/>
                  </a:lnTo>
                  <a:lnTo>
                    <a:pt x="1729" y="15"/>
                  </a:lnTo>
                  <a:lnTo>
                    <a:pt x="1729" y="15"/>
                  </a:lnTo>
                  <a:lnTo>
                    <a:pt x="1727" y="16"/>
                  </a:lnTo>
                  <a:lnTo>
                    <a:pt x="1727" y="16"/>
                  </a:lnTo>
                  <a:lnTo>
                    <a:pt x="1726" y="17"/>
                  </a:lnTo>
                  <a:lnTo>
                    <a:pt x="1725" y="17"/>
                  </a:lnTo>
                  <a:lnTo>
                    <a:pt x="1725" y="17"/>
                  </a:lnTo>
                  <a:lnTo>
                    <a:pt x="1724" y="18"/>
                  </a:lnTo>
                  <a:lnTo>
                    <a:pt x="1724" y="18"/>
                  </a:lnTo>
                  <a:lnTo>
                    <a:pt x="1723" y="19"/>
                  </a:lnTo>
                  <a:lnTo>
                    <a:pt x="1722" y="19"/>
                  </a:lnTo>
                  <a:lnTo>
                    <a:pt x="1722" y="19"/>
                  </a:lnTo>
                  <a:lnTo>
                    <a:pt x="1721" y="21"/>
                  </a:lnTo>
                  <a:lnTo>
                    <a:pt x="1719" y="21"/>
                  </a:lnTo>
                  <a:lnTo>
                    <a:pt x="1718" y="21"/>
                  </a:lnTo>
                  <a:lnTo>
                    <a:pt x="1718" y="22"/>
                  </a:lnTo>
                  <a:lnTo>
                    <a:pt x="1717" y="22"/>
                  </a:lnTo>
                  <a:lnTo>
                    <a:pt x="1716" y="22"/>
                  </a:lnTo>
                  <a:lnTo>
                    <a:pt x="1715" y="23"/>
                  </a:lnTo>
                  <a:lnTo>
                    <a:pt x="1715" y="23"/>
                  </a:lnTo>
                  <a:lnTo>
                    <a:pt x="1714" y="23"/>
                  </a:lnTo>
                  <a:lnTo>
                    <a:pt x="1713" y="23"/>
                  </a:lnTo>
                  <a:lnTo>
                    <a:pt x="1711" y="24"/>
                  </a:lnTo>
                  <a:lnTo>
                    <a:pt x="1711" y="24"/>
                  </a:lnTo>
                  <a:lnTo>
                    <a:pt x="1710" y="24"/>
                  </a:lnTo>
                  <a:lnTo>
                    <a:pt x="1709" y="24"/>
                  </a:lnTo>
                  <a:lnTo>
                    <a:pt x="1708" y="24"/>
                  </a:lnTo>
                  <a:lnTo>
                    <a:pt x="1708" y="24"/>
                  </a:lnTo>
                  <a:lnTo>
                    <a:pt x="1707" y="25"/>
                  </a:lnTo>
                  <a:lnTo>
                    <a:pt x="170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143"/>
            <p:cNvSpPr>
              <a:spLocks noEditPoints="1"/>
            </p:cNvSpPr>
            <p:nvPr/>
          </p:nvSpPr>
          <p:spPr bwMode="auto">
            <a:xfrm>
              <a:off x="7551738" y="3317875"/>
              <a:ext cx="3132138" cy="18224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1148">
                  <a:moveTo>
                    <a:pt x="3" y="1070"/>
                  </a:moveTo>
                  <a:lnTo>
                    <a:pt x="39" y="1058"/>
                  </a:lnTo>
                  <a:lnTo>
                    <a:pt x="39" y="1058"/>
                  </a:lnTo>
                  <a:lnTo>
                    <a:pt x="38" y="1064"/>
                  </a:lnTo>
                  <a:lnTo>
                    <a:pt x="38" y="1069"/>
                  </a:lnTo>
                  <a:lnTo>
                    <a:pt x="37" y="1073"/>
                  </a:lnTo>
                  <a:lnTo>
                    <a:pt x="37" y="1077"/>
                  </a:lnTo>
                  <a:lnTo>
                    <a:pt x="35" y="1081"/>
                  </a:lnTo>
                  <a:lnTo>
                    <a:pt x="35" y="1085"/>
                  </a:lnTo>
                  <a:lnTo>
                    <a:pt x="35" y="1088"/>
                  </a:lnTo>
                  <a:lnTo>
                    <a:pt x="35" y="1091"/>
                  </a:lnTo>
                  <a:lnTo>
                    <a:pt x="35" y="1095"/>
                  </a:lnTo>
                  <a:lnTo>
                    <a:pt x="35" y="1097"/>
                  </a:lnTo>
                  <a:lnTo>
                    <a:pt x="35" y="1101"/>
                  </a:lnTo>
                  <a:lnTo>
                    <a:pt x="37" y="1103"/>
                  </a:lnTo>
                  <a:lnTo>
                    <a:pt x="37" y="1105"/>
                  </a:lnTo>
                  <a:lnTo>
                    <a:pt x="38" y="1107"/>
                  </a:lnTo>
                  <a:lnTo>
                    <a:pt x="38" y="1110"/>
                  </a:lnTo>
                  <a:lnTo>
                    <a:pt x="39" y="1111"/>
                  </a:lnTo>
                  <a:lnTo>
                    <a:pt x="40" y="1113"/>
                  </a:lnTo>
                  <a:lnTo>
                    <a:pt x="41" y="1114"/>
                  </a:lnTo>
                  <a:lnTo>
                    <a:pt x="42" y="1116"/>
                  </a:lnTo>
                  <a:lnTo>
                    <a:pt x="43" y="1117"/>
                  </a:lnTo>
                  <a:lnTo>
                    <a:pt x="45" y="1118"/>
                  </a:lnTo>
                  <a:lnTo>
                    <a:pt x="46" y="1119"/>
                  </a:lnTo>
                  <a:lnTo>
                    <a:pt x="47" y="1120"/>
                  </a:lnTo>
                  <a:lnTo>
                    <a:pt x="49" y="1120"/>
                  </a:lnTo>
                  <a:lnTo>
                    <a:pt x="50" y="1121"/>
                  </a:lnTo>
                  <a:lnTo>
                    <a:pt x="53" y="1121"/>
                  </a:lnTo>
                  <a:lnTo>
                    <a:pt x="55" y="1121"/>
                  </a:lnTo>
                  <a:lnTo>
                    <a:pt x="57" y="1121"/>
                  </a:lnTo>
                  <a:lnTo>
                    <a:pt x="59" y="1122"/>
                  </a:lnTo>
                  <a:lnTo>
                    <a:pt x="62" y="1122"/>
                  </a:lnTo>
                  <a:lnTo>
                    <a:pt x="64" y="1122"/>
                  </a:lnTo>
                  <a:lnTo>
                    <a:pt x="67" y="1121"/>
                  </a:lnTo>
                  <a:lnTo>
                    <a:pt x="48" y="1142"/>
                  </a:lnTo>
                  <a:lnTo>
                    <a:pt x="43" y="1142"/>
                  </a:lnTo>
                  <a:lnTo>
                    <a:pt x="40" y="1143"/>
                  </a:lnTo>
                  <a:lnTo>
                    <a:pt x="35" y="1142"/>
                  </a:lnTo>
                  <a:lnTo>
                    <a:pt x="32" y="1142"/>
                  </a:lnTo>
                  <a:lnTo>
                    <a:pt x="29" y="1142"/>
                  </a:lnTo>
                  <a:lnTo>
                    <a:pt x="25" y="1141"/>
                  </a:lnTo>
                  <a:lnTo>
                    <a:pt x="22" y="1141"/>
                  </a:lnTo>
                  <a:lnTo>
                    <a:pt x="19" y="1140"/>
                  </a:lnTo>
                  <a:lnTo>
                    <a:pt x="16" y="1138"/>
                  </a:lnTo>
                  <a:lnTo>
                    <a:pt x="14" y="1137"/>
                  </a:lnTo>
                  <a:lnTo>
                    <a:pt x="11" y="1136"/>
                  </a:lnTo>
                  <a:lnTo>
                    <a:pt x="9" y="1135"/>
                  </a:lnTo>
                  <a:lnTo>
                    <a:pt x="8" y="1133"/>
                  </a:lnTo>
                  <a:lnTo>
                    <a:pt x="6" y="1130"/>
                  </a:lnTo>
                  <a:lnTo>
                    <a:pt x="5" y="1129"/>
                  </a:lnTo>
                  <a:lnTo>
                    <a:pt x="3" y="1127"/>
                  </a:lnTo>
                  <a:lnTo>
                    <a:pt x="2" y="1125"/>
                  </a:lnTo>
                  <a:lnTo>
                    <a:pt x="2" y="1122"/>
                  </a:lnTo>
                  <a:lnTo>
                    <a:pt x="1" y="1119"/>
                  </a:lnTo>
                  <a:lnTo>
                    <a:pt x="0" y="1117"/>
                  </a:lnTo>
                  <a:lnTo>
                    <a:pt x="0" y="1113"/>
                  </a:lnTo>
                  <a:lnTo>
                    <a:pt x="0" y="1111"/>
                  </a:lnTo>
                  <a:lnTo>
                    <a:pt x="0" y="1107"/>
                  </a:lnTo>
                  <a:lnTo>
                    <a:pt x="0" y="1104"/>
                  </a:lnTo>
                  <a:lnTo>
                    <a:pt x="0" y="1101"/>
                  </a:lnTo>
                  <a:lnTo>
                    <a:pt x="0" y="1097"/>
                  </a:lnTo>
                  <a:lnTo>
                    <a:pt x="0" y="1093"/>
                  </a:lnTo>
                  <a:lnTo>
                    <a:pt x="1" y="1088"/>
                  </a:lnTo>
                  <a:lnTo>
                    <a:pt x="1" y="1085"/>
                  </a:lnTo>
                  <a:lnTo>
                    <a:pt x="2" y="1080"/>
                  </a:lnTo>
                  <a:lnTo>
                    <a:pt x="2" y="1075"/>
                  </a:lnTo>
                  <a:lnTo>
                    <a:pt x="3" y="1070"/>
                  </a:lnTo>
                  <a:lnTo>
                    <a:pt x="3" y="1070"/>
                  </a:lnTo>
                  <a:lnTo>
                    <a:pt x="3" y="1070"/>
                  </a:lnTo>
                  <a:close/>
                  <a:moveTo>
                    <a:pt x="9" y="173"/>
                  </a:moveTo>
                  <a:lnTo>
                    <a:pt x="45" y="159"/>
                  </a:lnTo>
                  <a:lnTo>
                    <a:pt x="45" y="159"/>
                  </a:lnTo>
                  <a:lnTo>
                    <a:pt x="46" y="169"/>
                  </a:lnTo>
                  <a:lnTo>
                    <a:pt x="47" y="183"/>
                  </a:lnTo>
                  <a:lnTo>
                    <a:pt x="48" y="199"/>
                  </a:lnTo>
                  <a:lnTo>
                    <a:pt x="48" y="220"/>
                  </a:lnTo>
                  <a:lnTo>
                    <a:pt x="48" y="243"/>
                  </a:lnTo>
                  <a:lnTo>
                    <a:pt x="49" y="269"/>
                  </a:lnTo>
                  <a:lnTo>
                    <a:pt x="49" y="297"/>
                  </a:lnTo>
                  <a:lnTo>
                    <a:pt x="49" y="327"/>
                  </a:lnTo>
                  <a:lnTo>
                    <a:pt x="50" y="360"/>
                  </a:lnTo>
                  <a:lnTo>
                    <a:pt x="50" y="395"/>
                  </a:lnTo>
                  <a:lnTo>
                    <a:pt x="50" y="430"/>
                  </a:lnTo>
                  <a:lnTo>
                    <a:pt x="50" y="467"/>
                  </a:lnTo>
                  <a:lnTo>
                    <a:pt x="50" y="505"/>
                  </a:lnTo>
                  <a:lnTo>
                    <a:pt x="49" y="542"/>
                  </a:lnTo>
                  <a:lnTo>
                    <a:pt x="49" y="581"/>
                  </a:lnTo>
                  <a:lnTo>
                    <a:pt x="49" y="620"/>
                  </a:lnTo>
                  <a:lnTo>
                    <a:pt x="49" y="659"/>
                  </a:lnTo>
                  <a:lnTo>
                    <a:pt x="48" y="698"/>
                  </a:lnTo>
                  <a:lnTo>
                    <a:pt x="48" y="736"/>
                  </a:lnTo>
                  <a:lnTo>
                    <a:pt x="48" y="772"/>
                  </a:lnTo>
                  <a:lnTo>
                    <a:pt x="47" y="809"/>
                  </a:lnTo>
                  <a:lnTo>
                    <a:pt x="47" y="843"/>
                  </a:lnTo>
                  <a:lnTo>
                    <a:pt x="46" y="876"/>
                  </a:lnTo>
                  <a:lnTo>
                    <a:pt x="45" y="907"/>
                  </a:lnTo>
                  <a:lnTo>
                    <a:pt x="45" y="936"/>
                  </a:lnTo>
                  <a:lnTo>
                    <a:pt x="43" y="962"/>
                  </a:lnTo>
                  <a:lnTo>
                    <a:pt x="43" y="986"/>
                  </a:lnTo>
                  <a:lnTo>
                    <a:pt x="42" y="1008"/>
                  </a:lnTo>
                  <a:lnTo>
                    <a:pt x="41" y="1026"/>
                  </a:lnTo>
                  <a:lnTo>
                    <a:pt x="41" y="1040"/>
                  </a:lnTo>
                  <a:lnTo>
                    <a:pt x="40" y="1051"/>
                  </a:lnTo>
                  <a:lnTo>
                    <a:pt x="39" y="1058"/>
                  </a:lnTo>
                  <a:lnTo>
                    <a:pt x="3" y="1070"/>
                  </a:lnTo>
                  <a:lnTo>
                    <a:pt x="5" y="1064"/>
                  </a:lnTo>
                  <a:lnTo>
                    <a:pt x="5" y="1053"/>
                  </a:lnTo>
                  <a:lnTo>
                    <a:pt x="6" y="1038"/>
                  </a:lnTo>
                  <a:lnTo>
                    <a:pt x="7" y="1021"/>
                  </a:lnTo>
                  <a:lnTo>
                    <a:pt x="7" y="999"/>
                  </a:lnTo>
                  <a:lnTo>
                    <a:pt x="8" y="975"/>
                  </a:lnTo>
                  <a:lnTo>
                    <a:pt x="9" y="948"/>
                  </a:lnTo>
                  <a:lnTo>
                    <a:pt x="9" y="920"/>
                  </a:lnTo>
                  <a:lnTo>
                    <a:pt x="10" y="889"/>
                  </a:lnTo>
                  <a:lnTo>
                    <a:pt x="10" y="856"/>
                  </a:lnTo>
                  <a:lnTo>
                    <a:pt x="11" y="821"/>
                  </a:lnTo>
                  <a:lnTo>
                    <a:pt x="11" y="785"/>
                  </a:lnTo>
                  <a:lnTo>
                    <a:pt x="13" y="748"/>
                  </a:lnTo>
                  <a:lnTo>
                    <a:pt x="13" y="710"/>
                  </a:lnTo>
                  <a:lnTo>
                    <a:pt x="13" y="672"/>
                  </a:lnTo>
                  <a:lnTo>
                    <a:pt x="14" y="633"/>
                  </a:lnTo>
                  <a:lnTo>
                    <a:pt x="14" y="594"/>
                  </a:lnTo>
                  <a:lnTo>
                    <a:pt x="14" y="555"/>
                  </a:lnTo>
                  <a:lnTo>
                    <a:pt x="14" y="517"/>
                  </a:lnTo>
                  <a:lnTo>
                    <a:pt x="14" y="479"/>
                  </a:lnTo>
                  <a:lnTo>
                    <a:pt x="14" y="443"/>
                  </a:lnTo>
                  <a:lnTo>
                    <a:pt x="14" y="407"/>
                  </a:lnTo>
                  <a:lnTo>
                    <a:pt x="14" y="373"/>
                  </a:lnTo>
                  <a:lnTo>
                    <a:pt x="14" y="341"/>
                  </a:lnTo>
                  <a:lnTo>
                    <a:pt x="14" y="310"/>
                  </a:lnTo>
                  <a:lnTo>
                    <a:pt x="14" y="281"/>
                  </a:lnTo>
                  <a:lnTo>
                    <a:pt x="13" y="256"/>
                  </a:lnTo>
                  <a:lnTo>
                    <a:pt x="13" y="232"/>
                  </a:lnTo>
                  <a:lnTo>
                    <a:pt x="11" y="213"/>
                  </a:lnTo>
                  <a:lnTo>
                    <a:pt x="11" y="196"/>
                  </a:lnTo>
                  <a:lnTo>
                    <a:pt x="10" y="182"/>
                  </a:lnTo>
                  <a:lnTo>
                    <a:pt x="9" y="173"/>
                  </a:lnTo>
                  <a:lnTo>
                    <a:pt x="9" y="173"/>
                  </a:lnTo>
                  <a:lnTo>
                    <a:pt x="9" y="173"/>
                  </a:lnTo>
                  <a:close/>
                  <a:moveTo>
                    <a:pt x="145" y="1"/>
                  </a:moveTo>
                  <a:lnTo>
                    <a:pt x="121" y="22"/>
                  </a:lnTo>
                  <a:lnTo>
                    <a:pt x="121" y="22"/>
                  </a:lnTo>
                  <a:lnTo>
                    <a:pt x="110" y="21"/>
                  </a:lnTo>
                  <a:lnTo>
                    <a:pt x="101" y="21"/>
                  </a:lnTo>
                  <a:lnTo>
                    <a:pt x="91" y="22"/>
                  </a:lnTo>
                  <a:lnTo>
                    <a:pt x="83" y="23"/>
                  </a:lnTo>
                  <a:lnTo>
                    <a:pt x="77" y="24"/>
                  </a:lnTo>
                  <a:lnTo>
                    <a:pt x="71" y="25"/>
                  </a:lnTo>
                  <a:lnTo>
                    <a:pt x="67" y="26"/>
                  </a:lnTo>
                  <a:lnTo>
                    <a:pt x="64" y="27"/>
                  </a:lnTo>
                  <a:lnTo>
                    <a:pt x="62" y="29"/>
                  </a:lnTo>
                  <a:lnTo>
                    <a:pt x="59" y="30"/>
                  </a:lnTo>
                  <a:lnTo>
                    <a:pt x="57" y="32"/>
                  </a:lnTo>
                  <a:lnTo>
                    <a:pt x="55" y="34"/>
                  </a:lnTo>
                  <a:lnTo>
                    <a:pt x="53" y="38"/>
                  </a:lnTo>
                  <a:lnTo>
                    <a:pt x="49" y="41"/>
                  </a:lnTo>
                  <a:lnTo>
                    <a:pt x="47" y="46"/>
                  </a:lnTo>
                  <a:lnTo>
                    <a:pt x="45" y="50"/>
                  </a:lnTo>
                  <a:lnTo>
                    <a:pt x="43" y="55"/>
                  </a:lnTo>
                  <a:lnTo>
                    <a:pt x="42" y="61"/>
                  </a:lnTo>
                  <a:lnTo>
                    <a:pt x="41" y="66"/>
                  </a:lnTo>
                  <a:lnTo>
                    <a:pt x="40" y="72"/>
                  </a:lnTo>
                  <a:lnTo>
                    <a:pt x="39" y="79"/>
                  </a:lnTo>
                  <a:lnTo>
                    <a:pt x="39" y="85"/>
                  </a:lnTo>
                  <a:lnTo>
                    <a:pt x="39" y="91"/>
                  </a:lnTo>
                  <a:lnTo>
                    <a:pt x="39" y="98"/>
                  </a:lnTo>
                  <a:lnTo>
                    <a:pt x="39" y="106"/>
                  </a:lnTo>
                  <a:lnTo>
                    <a:pt x="40" y="113"/>
                  </a:lnTo>
                  <a:lnTo>
                    <a:pt x="40" y="120"/>
                  </a:lnTo>
                  <a:lnTo>
                    <a:pt x="41" y="128"/>
                  </a:lnTo>
                  <a:lnTo>
                    <a:pt x="42" y="135"/>
                  </a:lnTo>
                  <a:lnTo>
                    <a:pt x="43" y="143"/>
                  </a:lnTo>
                  <a:lnTo>
                    <a:pt x="45" y="151"/>
                  </a:lnTo>
                  <a:lnTo>
                    <a:pt x="45" y="159"/>
                  </a:lnTo>
                  <a:lnTo>
                    <a:pt x="9" y="173"/>
                  </a:lnTo>
                  <a:lnTo>
                    <a:pt x="8" y="165"/>
                  </a:lnTo>
                  <a:lnTo>
                    <a:pt x="7" y="157"/>
                  </a:lnTo>
                  <a:lnTo>
                    <a:pt x="7" y="149"/>
                  </a:lnTo>
                  <a:lnTo>
                    <a:pt x="6" y="142"/>
                  </a:lnTo>
                  <a:lnTo>
                    <a:pt x="5" y="134"/>
                  </a:lnTo>
                  <a:lnTo>
                    <a:pt x="5" y="126"/>
                  </a:lnTo>
                  <a:lnTo>
                    <a:pt x="3" y="119"/>
                  </a:lnTo>
                  <a:lnTo>
                    <a:pt x="3" y="112"/>
                  </a:lnTo>
                  <a:lnTo>
                    <a:pt x="3" y="104"/>
                  </a:lnTo>
                  <a:lnTo>
                    <a:pt x="3" y="97"/>
                  </a:lnTo>
                  <a:lnTo>
                    <a:pt x="3" y="90"/>
                  </a:lnTo>
                  <a:lnTo>
                    <a:pt x="5" y="85"/>
                  </a:lnTo>
                  <a:lnTo>
                    <a:pt x="5" y="78"/>
                  </a:lnTo>
                  <a:lnTo>
                    <a:pt x="6" y="71"/>
                  </a:lnTo>
                  <a:lnTo>
                    <a:pt x="8" y="65"/>
                  </a:lnTo>
                  <a:lnTo>
                    <a:pt x="10" y="59"/>
                  </a:lnTo>
                  <a:lnTo>
                    <a:pt x="13" y="54"/>
                  </a:lnTo>
                  <a:lnTo>
                    <a:pt x="16" y="47"/>
                  </a:lnTo>
                  <a:lnTo>
                    <a:pt x="19" y="42"/>
                  </a:lnTo>
                  <a:lnTo>
                    <a:pt x="25" y="37"/>
                  </a:lnTo>
                  <a:lnTo>
                    <a:pt x="31" y="31"/>
                  </a:lnTo>
                  <a:lnTo>
                    <a:pt x="38" y="25"/>
                  </a:lnTo>
                  <a:lnTo>
                    <a:pt x="47" y="19"/>
                  </a:lnTo>
                  <a:lnTo>
                    <a:pt x="56" y="14"/>
                  </a:lnTo>
                  <a:lnTo>
                    <a:pt x="67" y="10"/>
                  </a:lnTo>
                  <a:lnTo>
                    <a:pt x="78" y="7"/>
                  </a:lnTo>
                  <a:lnTo>
                    <a:pt x="88" y="5"/>
                  </a:lnTo>
                  <a:lnTo>
                    <a:pt x="98" y="2"/>
                  </a:lnTo>
                  <a:lnTo>
                    <a:pt x="110" y="1"/>
                  </a:lnTo>
                  <a:lnTo>
                    <a:pt x="121" y="1"/>
                  </a:lnTo>
                  <a:lnTo>
                    <a:pt x="133" y="0"/>
                  </a:lnTo>
                  <a:lnTo>
                    <a:pt x="145" y="1"/>
                  </a:lnTo>
                  <a:lnTo>
                    <a:pt x="145" y="1"/>
                  </a:lnTo>
                  <a:lnTo>
                    <a:pt x="145" y="1"/>
                  </a:lnTo>
                  <a:close/>
                  <a:moveTo>
                    <a:pt x="1828" y="21"/>
                  </a:moveTo>
                  <a:lnTo>
                    <a:pt x="1812" y="40"/>
                  </a:lnTo>
                  <a:lnTo>
                    <a:pt x="1812" y="40"/>
                  </a:lnTo>
                  <a:lnTo>
                    <a:pt x="1797" y="41"/>
                  </a:lnTo>
                  <a:lnTo>
                    <a:pt x="1777" y="42"/>
                  </a:lnTo>
                  <a:lnTo>
                    <a:pt x="1749" y="43"/>
                  </a:lnTo>
                  <a:lnTo>
                    <a:pt x="1716" y="43"/>
                  </a:lnTo>
                  <a:lnTo>
                    <a:pt x="1676" y="43"/>
                  </a:lnTo>
                  <a:lnTo>
                    <a:pt x="1631" y="43"/>
                  </a:lnTo>
                  <a:lnTo>
                    <a:pt x="1581" y="43"/>
                  </a:lnTo>
                  <a:lnTo>
                    <a:pt x="1527" y="43"/>
                  </a:lnTo>
                  <a:lnTo>
                    <a:pt x="1469" y="43"/>
                  </a:lnTo>
                  <a:lnTo>
                    <a:pt x="1406" y="43"/>
                  </a:lnTo>
                  <a:lnTo>
                    <a:pt x="1341" y="42"/>
                  </a:lnTo>
                  <a:lnTo>
                    <a:pt x="1274" y="42"/>
                  </a:lnTo>
                  <a:lnTo>
                    <a:pt x="1204" y="41"/>
                  </a:lnTo>
                  <a:lnTo>
                    <a:pt x="1132" y="40"/>
                  </a:lnTo>
                  <a:lnTo>
                    <a:pt x="1060" y="39"/>
                  </a:lnTo>
                  <a:lnTo>
                    <a:pt x="987" y="39"/>
                  </a:lnTo>
                  <a:lnTo>
                    <a:pt x="914" y="38"/>
                  </a:lnTo>
                  <a:lnTo>
                    <a:pt x="840" y="37"/>
                  </a:lnTo>
                  <a:lnTo>
                    <a:pt x="768" y="35"/>
                  </a:lnTo>
                  <a:lnTo>
                    <a:pt x="697" y="34"/>
                  </a:lnTo>
                  <a:lnTo>
                    <a:pt x="628" y="33"/>
                  </a:lnTo>
                  <a:lnTo>
                    <a:pt x="560" y="32"/>
                  </a:lnTo>
                  <a:lnTo>
                    <a:pt x="496" y="31"/>
                  </a:lnTo>
                  <a:lnTo>
                    <a:pt x="436" y="30"/>
                  </a:lnTo>
                  <a:lnTo>
                    <a:pt x="378" y="29"/>
                  </a:lnTo>
                  <a:lnTo>
                    <a:pt x="325" y="27"/>
                  </a:lnTo>
                  <a:lnTo>
                    <a:pt x="277" y="26"/>
                  </a:lnTo>
                  <a:lnTo>
                    <a:pt x="233" y="25"/>
                  </a:lnTo>
                  <a:lnTo>
                    <a:pt x="196" y="24"/>
                  </a:lnTo>
                  <a:lnTo>
                    <a:pt x="165" y="23"/>
                  </a:lnTo>
                  <a:lnTo>
                    <a:pt x="139" y="22"/>
                  </a:lnTo>
                  <a:lnTo>
                    <a:pt x="121" y="22"/>
                  </a:lnTo>
                  <a:lnTo>
                    <a:pt x="145" y="1"/>
                  </a:lnTo>
                  <a:lnTo>
                    <a:pt x="162" y="1"/>
                  </a:lnTo>
                  <a:lnTo>
                    <a:pt x="188" y="2"/>
                  </a:lnTo>
                  <a:lnTo>
                    <a:pt x="220" y="3"/>
                  </a:lnTo>
                  <a:lnTo>
                    <a:pt x="256" y="5"/>
                  </a:lnTo>
                  <a:lnTo>
                    <a:pt x="300" y="6"/>
                  </a:lnTo>
                  <a:lnTo>
                    <a:pt x="349" y="7"/>
                  </a:lnTo>
                  <a:lnTo>
                    <a:pt x="401" y="8"/>
                  </a:lnTo>
                  <a:lnTo>
                    <a:pt x="458" y="9"/>
                  </a:lnTo>
                  <a:lnTo>
                    <a:pt x="519" y="10"/>
                  </a:lnTo>
                  <a:lnTo>
                    <a:pt x="583" y="11"/>
                  </a:lnTo>
                  <a:lnTo>
                    <a:pt x="651" y="13"/>
                  </a:lnTo>
                  <a:lnTo>
                    <a:pt x="719" y="14"/>
                  </a:lnTo>
                  <a:lnTo>
                    <a:pt x="791" y="15"/>
                  </a:lnTo>
                  <a:lnTo>
                    <a:pt x="863" y="16"/>
                  </a:lnTo>
                  <a:lnTo>
                    <a:pt x="936" y="17"/>
                  </a:lnTo>
                  <a:lnTo>
                    <a:pt x="1010" y="18"/>
                  </a:lnTo>
                  <a:lnTo>
                    <a:pt x="1083" y="19"/>
                  </a:lnTo>
                  <a:lnTo>
                    <a:pt x="1155" y="19"/>
                  </a:lnTo>
                  <a:lnTo>
                    <a:pt x="1227" y="21"/>
                  </a:lnTo>
                  <a:lnTo>
                    <a:pt x="1296" y="22"/>
                  </a:lnTo>
                  <a:lnTo>
                    <a:pt x="1364" y="22"/>
                  </a:lnTo>
                  <a:lnTo>
                    <a:pt x="1429" y="23"/>
                  </a:lnTo>
                  <a:lnTo>
                    <a:pt x="1491" y="23"/>
                  </a:lnTo>
                  <a:lnTo>
                    <a:pt x="1549" y="23"/>
                  </a:lnTo>
                  <a:lnTo>
                    <a:pt x="1604" y="24"/>
                  </a:lnTo>
                  <a:lnTo>
                    <a:pt x="1653" y="24"/>
                  </a:lnTo>
                  <a:lnTo>
                    <a:pt x="1699" y="23"/>
                  </a:lnTo>
                  <a:lnTo>
                    <a:pt x="1738" y="23"/>
                  </a:lnTo>
                  <a:lnTo>
                    <a:pt x="1771" y="23"/>
                  </a:lnTo>
                  <a:lnTo>
                    <a:pt x="1798" y="22"/>
                  </a:lnTo>
                  <a:lnTo>
                    <a:pt x="1818" y="21"/>
                  </a:lnTo>
                  <a:lnTo>
                    <a:pt x="1828" y="21"/>
                  </a:lnTo>
                  <a:lnTo>
                    <a:pt x="1828" y="21"/>
                  </a:lnTo>
                  <a:lnTo>
                    <a:pt x="1828" y="21"/>
                  </a:lnTo>
                  <a:close/>
                  <a:moveTo>
                    <a:pt x="1965" y="125"/>
                  </a:moveTo>
                  <a:lnTo>
                    <a:pt x="1930" y="137"/>
                  </a:lnTo>
                  <a:lnTo>
                    <a:pt x="1930" y="137"/>
                  </a:lnTo>
                  <a:lnTo>
                    <a:pt x="1930" y="129"/>
                  </a:lnTo>
                  <a:lnTo>
                    <a:pt x="1930" y="122"/>
                  </a:lnTo>
                  <a:lnTo>
                    <a:pt x="1929" y="116"/>
                  </a:lnTo>
                  <a:lnTo>
                    <a:pt x="1928" y="109"/>
                  </a:lnTo>
                  <a:lnTo>
                    <a:pt x="1928" y="103"/>
                  </a:lnTo>
                  <a:lnTo>
                    <a:pt x="1925" y="97"/>
                  </a:lnTo>
                  <a:lnTo>
                    <a:pt x="1924" y="91"/>
                  </a:lnTo>
                  <a:lnTo>
                    <a:pt x="1922" y="86"/>
                  </a:lnTo>
                  <a:lnTo>
                    <a:pt x="1920" y="81"/>
                  </a:lnTo>
                  <a:lnTo>
                    <a:pt x="1917" y="75"/>
                  </a:lnTo>
                  <a:lnTo>
                    <a:pt x="1915" y="72"/>
                  </a:lnTo>
                  <a:lnTo>
                    <a:pt x="1912" y="67"/>
                  </a:lnTo>
                  <a:lnTo>
                    <a:pt x="1908" y="64"/>
                  </a:lnTo>
                  <a:lnTo>
                    <a:pt x="1905" y="61"/>
                  </a:lnTo>
                  <a:lnTo>
                    <a:pt x="1901" y="57"/>
                  </a:lnTo>
                  <a:lnTo>
                    <a:pt x="1898" y="54"/>
                  </a:lnTo>
                  <a:lnTo>
                    <a:pt x="1893" y="51"/>
                  </a:lnTo>
                  <a:lnTo>
                    <a:pt x="1890" y="49"/>
                  </a:lnTo>
                  <a:lnTo>
                    <a:pt x="1885" y="47"/>
                  </a:lnTo>
                  <a:lnTo>
                    <a:pt x="1881" y="45"/>
                  </a:lnTo>
                  <a:lnTo>
                    <a:pt x="1875" y="43"/>
                  </a:lnTo>
                  <a:lnTo>
                    <a:pt x="1870" y="41"/>
                  </a:lnTo>
                  <a:lnTo>
                    <a:pt x="1866" y="40"/>
                  </a:lnTo>
                  <a:lnTo>
                    <a:pt x="1860" y="40"/>
                  </a:lnTo>
                  <a:lnTo>
                    <a:pt x="1854" y="39"/>
                  </a:lnTo>
                  <a:lnTo>
                    <a:pt x="1849" y="38"/>
                  </a:lnTo>
                  <a:lnTo>
                    <a:pt x="1843" y="38"/>
                  </a:lnTo>
                  <a:lnTo>
                    <a:pt x="1837" y="38"/>
                  </a:lnTo>
                  <a:lnTo>
                    <a:pt x="1832" y="38"/>
                  </a:lnTo>
                  <a:lnTo>
                    <a:pt x="1825" y="39"/>
                  </a:lnTo>
                  <a:lnTo>
                    <a:pt x="1819" y="39"/>
                  </a:lnTo>
                  <a:lnTo>
                    <a:pt x="1812" y="40"/>
                  </a:lnTo>
                  <a:lnTo>
                    <a:pt x="1828" y="21"/>
                  </a:lnTo>
                  <a:lnTo>
                    <a:pt x="1836" y="19"/>
                  </a:lnTo>
                  <a:lnTo>
                    <a:pt x="1844" y="18"/>
                  </a:lnTo>
                  <a:lnTo>
                    <a:pt x="1852" y="18"/>
                  </a:lnTo>
                  <a:lnTo>
                    <a:pt x="1859" y="17"/>
                  </a:lnTo>
                  <a:lnTo>
                    <a:pt x="1866" y="17"/>
                  </a:lnTo>
                  <a:lnTo>
                    <a:pt x="1874" y="18"/>
                  </a:lnTo>
                  <a:lnTo>
                    <a:pt x="1881" y="18"/>
                  </a:lnTo>
                  <a:lnTo>
                    <a:pt x="1886" y="19"/>
                  </a:lnTo>
                  <a:lnTo>
                    <a:pt x="1893" y="21"/>
                  </a:lnTo>
                  <a:lnTo>
                    <a:pt x="1899" y="22"/>
                  </a:lnTo>
                  <a:lnTo>
                    <a:pt x="1905" y="24"/>
                  </a:lnTo>
                  <a:lnTo>
                    <a:pt x="1910" y="25"/>
                  </a:lnTo>
                  <a:lnTo>
                    <a:pt x="1916" y="27"/>
                  </a:lnTo>
                  <a:lnTo>
                    <a:pt x="1922" y="30"/>
                  </a:lnTo>
                  <a:lnTo>
                    <a:pt x="1926" y="33"/>
                  </a:lnTo>
                  <a:lnTo>
                    <a:pt x="1931" y="35"/>
                  </a:lnTo>
                  <a:lnTo>
                    <a:pt x="1934" y="39"/>
                  </a:lnTo>
                  <a:lnTo>
                    <a:pt x="1939" y="43"/>
                  </a:lnTo>
                  <a:lnTo>
                    <a:pt x="1942" y="47"/>
                  </a:lnTo>
                  <a:lnTo>
                    <a:pt x="1946" y="51"/>
                  </a:lnTo>
                  <a:lnTo>
                    <a:pt x="1949" y="56"/>
                  </a:lnTo>
                  <a:lnTo>
                    <a:pt x="1953" y="61"/>
                  </a:lnTo>
                  <a:lnTo>
                    <a:pt x="1955" y="65"/>
                  </a:lnTo>
                  <a:lnTo>
                    <a:pt x="1957" y="71"/>
                  </a:lnTo>
                  <a:lnTo>
                    <a:pt x="1960" y="77"/>
                  </a:lnTo>
                  <a:lnTo>
                    <a:pt x="1961" y="82"/>
                  </a:lnTo>
                  <a:lnTo>
                    <a:pt x="1963" y="89"/>
                  </a:lnTo>
                  <a:lnTo>
                    <a:pt x="1964" y="95"/>
                  </a:lnTo>
                  <a:lnTo>
                    <a:pt x="1964" y="102"/>
                  </a:lnTo>
                  <a:lnTo>
                    <a:pt x="1965" y="110"/>
                  </a:lnTo>
                  <a:lnTo>
                    <a:pt x="1965" y="117"/>
                  </a:lnTo>
                  <a:lnTo>
                    <a:pt x="1965" y="125"/>
                  </a:lnTo>
                  <a:lnTo>
                    <a:pt x="1965" y="125"/>
                  </a:lnTo>
                  <a:lnTo>
                    <a:pt x="1965" y="125"/>
                  </a:lnTo>
                  <a:close/>
                  <a:moveTo>
                    <a:pt x="1965" y="1024"/>
                  </a:moveTo>
                  <a:lnTo>
                    <a:pt x="1930" y="1038"/>
                  </a:lnTo>
                  <a:lnTo>
                    <a:pt x="1930" y="1038"/>
                  </a:lnTo>
                  <a:lnTo>
                    <a:pt x="1929" y="1033"/>
                  </a:lnTo>
                  <a:lnTo>
                    <a:pt x="1929" y="1024"/>
                  </a:lnTo>
                  <a:lnTo>
                    <a:pt x="1929" y="1011"/>
                  </a:lnTo>
                  <a:lnTo>
                    <a:pt x="1928" y="997"/>
                  </a:lnTo>
                  <a:lnTo>
                    <a:pt x="1928" y="977"/>
                  </a:lnTo>
                  <a:lnTo>
                    <a:pt x="1928" y="954"/>
                  </a:lnTo>
                  <a:lnTo>
                    <a:pt x="1926" y="929"/>
                  </a:lnTo>
                  <a:lnTo>
                    <a:pt x="1926" y="902"/>
                  </a:lnTo>
                  <a:lnTo>
                    <a:pt x="1926" y="872"/>
                  </a:lnTo>
                  <a:lnTo>
                    <a:pt x="1926" y="840"/>
                  </a:lnTo>
                  <a:lnTo>
                    <a:pt x="1926" y="805"/>
                  </a:lnTo>
                  <a:lnTo>
                    <a:pt x="1926" y="771"/>
                  </a:lnTo>
                  <a:lnTo>
                    <a:pt x="1926" y="735"/>
                  </a:lnTo>
                  <a:lnTo>
                    <a:pt x="1926" y="697"/>
                  </a:lnTo>
                  <a:lnTo>
                    <a:pt x="1926" y="658"/>
                  </a:lnTo>
                  <a:lnTo>
                    <a:pt x="1926" y="619"/>
                  </a:lnTo>
                  <a:lnTo>
                    <a:pt x="1926" y="580"/>
                  </a:lnTo>
                  <a:lnTo>
                    <a:pt x="1926" y="541"/>
                  </a:lnTo>
                  <a:lnTo>
                    <a:pt x="1926" y="502"/>
                  </a:lnTo>
                  <a:lnTo>
                    <a:pt x="1926" y="464"/>
                  </a:lnTo>
                  <a:lnTo>
                    <a:pt x="1926" y="427"/>
                  </a:lnTo>
                  <a:lnTo>
                    <a:pt x="1928" y="390"/>
                  </a:lnTo>
                  <a:lnTo>
                    <a:pt x="1928" y="355"/>
                  </a:lnTo>
                  <a:lnTo>
                    <a:pt x="1928" y="321"/>
                  </a:lnTo>
                  <a:lnTo>
                    <a:pt x="1928" y="289"/>
                  </a:lnTo>
                  <a:lnTo>
                    <a:pt x="1928" y="260"/>
                  </a:lnTo>
                  <a:lnTo>
                    <a:pt x="1929" y="232"/>
                  </a:lnTo>
                  <a:lnTo>
                    <a:pt x="1929" y="207"/>
                  </a:lnTo>
                  <a:lnTo>
                    <a:pt x="1929" y="184"/>
                  </a:lnTo>
                  <a:lnTo>
                    <a:pt x="1929" y="166"/>
                  </a:lnTo>
                  <a:lnTo>
                    <a:pt x="1930" y="150"/>
                  </a:lnTo>
                  <a:lnTo>
                    <a:pt x="1930" y="137"/>
                  </a:lnTo>
                  <a:lnTo>
                    <a:pt x="1965" y="125"/>
                  </a:lnTo>
                  <a:lnTo>
                    <a:pt x="1965" y="137"/>
                  </a:lnTo>
                  <a:lnTo>
                    <a:pt x="1965" y="153"/>
                  </a:lnTo>
                  <a:lnTo>
                    <a:pt x="1964" y="172"/>
                  </a:lnTo>
                  <a:lnTo>
                    <a:pt x="1964" y="194"/>
                  </a:lnTo>
                  <a:lnTo>
                    <a:pt x="1964" y="220"/>
                  </a:lnTo>
                  <a:lnTo>
                    <a:pt x="1964" y="247"/>
                  </a:lnTo>
                  <a:lnTo>
                    <a:pt x="1963" y="277"/>
                  </a:lnTo>
                  <a:lnTo>
                    <a:pt x="1963" y="309"/>
                  </a:lnTo>
                  <a:lnTo>
                    <a:pt x="1963" y="342"/>
                  </a:lnTo>
                  <a:lnTo>
                    <a:pt x="1963" y="378"/>
                  </a:lnTo>
                  <a:lnTo>
                    <a:pt x="1963" y="414"/>
                  </a:lnTo>
                  <a:lnTo>
                    <a:pt x="1963" y="452"/>
                  </a:lnTo>
                  <a:lnTo>
                    <a:pt x="1962" y="490"/>
                  </a:lnTo>
                  <a:lnTo>
                    <a:pt x="1962" y="529"/>
                  </a:lnTo>
                  <a:lnTo>
                    <a:pt x="1962" y="567"/>
                  </a:lnTo>
                  <a:lnTo>
                    <a:pt x="1962" y="606"/>
                  </a:lnTo>
                  <a:lnTo>
                    <a:pt x="1962" y="645"/>
                  </a:lnTo>
                  <a:lnTo>
                    <a:pt x="1962" y="684"/>
                  </a:lnTo>
                  <a:lnTo>
                    <a:pt x="1962" y="722"/>
                  </a:lnTo>
                  <a:lnTo>
                    <a:pt x="1962" y="759"/>
                  </a:lnTo>
                  <a:lnTo>
                    <a:pt x="1962" y="793"/>
                  </a:lnTo>
                  <a:lnTo>
                    <a:pt x="1962" y="827"/>
                  </a:lnTo>
                  <a:lnTo>
                    <a:pt x="1962" y="859"/>
                  </a:lnTo>
                  <a:lnTo>
                    <a:pt x="1963" y="889"/>
                  </a:lnTo>
                  <a:lnTo>
                    <a:pt x="1963" y="916"/>
                  </a:lnTo>
                  <a:lnTo>
                    <a:pt x="1963" y="942"/>
                  </a:lnTo>
                  <a:lnTo>
                    <a:pt x="1963" y="964"/>
                  </a:lnTo>
                  <a:lnTo>
                    <a:pt x="1964" y="983"/>
                  </a:lnTo>
                  <a:lnTo>
                    <a:pt x="1964" y="999"/>
                  </a:lnTo>
                  <a:lnTo>
                    <a:pt x="1964" y="1011"/>
                  </a:lnTo>
                  <a:lnTo>
                    <a:pt x="1965" y="1019"/>
                  </a:lnTo>
                  <a:lnTo>
                    <a:pt x="1965" y="1024"/>
                  </a:lnTo>
                  <a:lnTo>
                    <a:pt x="1965" y="1024"/>
                  </a:lnTo>
                  <a:lnTo>
                    <a:pt x="1965" y="1024"/>
                  </a:lnTo>
                  <a:close/>
                  <a:moveTo>
                    <a:pt x="1876" y="1148"/>
                  </a:moveTo>
                  <a:lnTo>
                    <a:pt x="1898" y="1127"/>
                  </a:lnTo>
                  <a:lnTo>
                    <a:pt x="1898" y="1127"/>
                  </a:lnTo>
                  <a:lnTo>
                    <a:pt x="1904" y="1127"/>
                  </a:lnTo>
                  <a:lnTo>
                    <a:pt x="1909" y="1127"/>
                  </a:lnTo>
                  <a:lnTo>
                    <a:pt x="1914" y="1126"/>
                  </a:lnTo>
                  <a:lnTo>
                    <a:pt x="1917" y="1126"/>
                  </a:lnTo>
                  <a:lnTo>
                    <a:pt x="1921" y="1125"/>
                  </a:lnTo>
                  <a:lnTo>
                    <a:pt x="1922" y="1125"/>
                  </a:lnTo>
                  <a:lnTo>
                    <a:pt x="1923" y="1125"/>
                  </a:lnTo>
                  <a:lnTo>
                    <a:pt x="1924" y="1124"/>
                  </a:lnTo>
                  <a:lnTo>
                    <a:pt x="1924" y="1124"/>
                  </a:lnTo>
                  <a:lnTo>
                    <a:pt x="1925" y="1124"/>
                  </a:lnTo>
                  <a:lnTo>
                    <a:pt x="1926" y="1122"/>
                  </a:lnTo>
                  <a:lnTo>
                    <a:pt x="1928" y="1120"/>
                  </a:lnTo>
                  <a:lnTo>
                    <a:pt x="1929" y="1119"/>
                  </a:lnTo>
                  <a:lnTo>
                    <a:pt x="1931" y="1117"/>
                  </a:lnTo>
                  <a:lnTo>
                    <a:pt x="1932" y="1113"/>
                  </a:lnTo>
                  <a:lnTo>
                    <a:pt x="1933" y="1111"/>
                  </a:lnTo>
                  <a:lnTo>
                    <a:pt x="1934" y="1107"/>
                  </a:lnTo>
                  <a:lnTo>
                    <a:pt x="1936" y="1104"/>
                  </a:lnTo>
                  <a:lnTo>
                    <a:pt x="1937" y="1099"/>
                  </a:lnTo>
                  <a:lnTo>
                    <a:pt x="1937" y="1096"/>
                  </a:lnTo>
                  <a:lnTo>
                    <a:pt x="1937" y="1091"/>
                  </a:lnTo>
                  <a:lnTo>
                    <a:pt x="1937" y="1088"/>
                  </a:lnTo>
                  <a:lnTo>
                    <a:pt x="1937" y="1083"/>
                  </a:lnTo>
                  <a:lnTo>
                    <a:pt x="1937" y="1079"/>
                  </a:lnTo>
                  <a:lnTo>
                    <a:pt x="1937" y="1073"/>
                  </a:lnTo>
                  <a:lnTo>
                    <a:pt x="1936" y="1069"/>
                  </a:lnTo>
                  <a:lnTo>
                    <a:pt x="1936" y="1064"/>
                  </a:lnTo>
                  <a:lnTo>
                    <a:pt x="1934" y="1059"/>
                  </a:lnTo>
                  <a:lnTo>
                    <a:pt x="1933" y="1054"/>
                  </a:lnTo>
                  <a:lnTo>
                    <a:pt x="1932" y="1049"/>
                  </a:lnTo>
                  <a:lnTo>
                    <a:pt x="1931" y="1043"/>
                  </a:lnTo>
                  <a:lnTo>
                    <a:pt x="1930" y="1038"/>
                  </a:lnTo>
                  <a:lnTo>
                    <a:pt x="1965" y="1024"/>
                  </a:lnTo>
                  <a:lnTo>
                    <a:pt x="1966" y="1030"/>
                  </a:lnTo>
                  <a:lnTo>
                    <a:pt x="1968" y="1034"/>
                  </a:lnTo>
                  <a:lnTo>
                    <a:pt x="1969" y="1040"/>
                  </a:lnTo>
                  <a:lnTo>
                    <a:pt x="1970" y="1045"/>
                  </a:lnTo>
                  <a:lnTo>
                    <a:pt x="1971" y="1050"/>
                  </a:lnTo>
                  <a:lnTo>
                    <a:pt x="1972" y="1055"/>
                  </a:lnTo>
                  <a:lnTo>
                    <a:pt x="1972" y="1061"/>
                  </a:lnTo>
                  <a:lnTo>
                    <a:pt x="1972" y="1065"/>
                  </a:lnTo>
                  <a:lnTo>
                    <a:pt x="1973" y="1070"/>
                  </a:lnTo>
                  <a:lnTo>
                    <a:pt x="1973" y="1074"/>
                  </a:lnTo>
                  <a:lnTo>
                    <a:pt x="1973" y="1080"/>
                  </a:lnTo>
                  <a:lnTo>
                    <a:pt x="1972" y="1085"/>
                  </a:lnTo>
                  <a:lnTo>
                    <a:pt x="1972" y="1088"/>
                  </a:lnTo>
                  <a:lnTo>
                    <a:pt x="1971" y="1093"/>
                  </a:lnTo>
                  <a:lnTo>
                    <a:pt x="1970" y="1097"/>
                  </a:lnTo>
                  <a:lnTo>
                    <a:pt x="1969" y="1102"/>
                  </a:lnTo>
                  <a:lnTo>
                    <a:pt x="1966" y="1105"/>
                  </a:lnTo>
                  <a:lnTo>
                    <a:pt x="1964" y="1110"/>
                  </a:lnTo>
                  <a:lnTo>
                    <a:pt x="1962" y="1113"/>
                  </a:lnTo>
                  <a:lnTo>
                    <a:pt x="1958" y="1118"/>
                  </a:lnTo>
                  <a:lnTo>
                    <a:pt x="1955" y="1121"/>
                  </a:lnTo>
                  <a:lnTo>
                    <a:pt x="1949" y="1126"/>
                  </a:lnTo>
                  <a:lnTo>
                    <a:pt x="1944" y="1130"/>
                  </a:lnTo>
                  <a:lnTo>
                    <a:pt x="1937" y="1134"/>
                  </a:lnTo>
                  <a:lnTo>
                    <a:pt x="1930" y="1138"/>
                  </a:lnTo>
                  <a:lnTo>
                    <a:pt x="1922" y="1141"/>
                  </a:lnTo>
                  <a:lnTo>
                    <a:pt x="1914" y="1143"/>
                  </a:lnTo>
                  <a:lnTo>
                    <a:pt x="1906" y="1145"/>
                  </a:lnTo>
                  <a:lnTo>
                    <a:pt x="1899" y="1146"/>
                  </a:lnTo>
                  <a:lnTo>
                    <a:pt x="1891" y="1148"/>
                  </a:lnTo>
                  <a:lnTo>
                    <a:pt x="1884" y="1148"/>
                  </a:lnTo>
                  <a:lnTo>
                    <a:pt x="1876" y="1148"/>
                  </a:lnTo>
                  <a:lnTo>
                    <a:pt x="1876" y="1148"/>
                  </a:lnTo>
                  <a:lnTo>
                    <a:pt x="1876" y="1148"/>
                  </a:lnTo>
                  <a:close/>
                  <a:moveTo>
                    <a:pt x="48" y="1142"/>
                  </a:moveTo>
                  <a:lnTo>
                    <a:pt x="67" y="1121"/>
                  </a:lnTo>
                  <a:lnTo>
                    <a:pt x="67" y="1121"/>
                  </a:lnTo>
                  <a:lnTo>
                    <a:pt x="88" y="1121"/>
                  </a:lnTo>
                  <a:lnTo>
                    <a:pt x="117" y="1120"/>
                  </a:lnTo>
                  <a:lnTo>
                    <a:pt x="152" y="1119"/>
                  </a:lnTo>
                  <a:lnTo>
                    <a:pt x="193" y="1119"/>
                  </a:lnTo>
                  <a:lnTo>
                    <a:pt x="241" y="1118"/>
                  </a:lnTo>
                  <a:lnTo>
                    <a:pt x="295" y="1118"/>
                  </a:lnTo>
                  <a:lnTo>
                    <a:pt x="353" y="1118"/>
                  </a:lnTo>
                  <a:lnTo>
                    <a:pt x="417" y="1118"/>
                  </a:lnTo>
                  <a:lnTo>
                    <a:pt x="484" y="1118"/>
                  </a:lnTo>
                  <a:lnTo>
                    <a:pt x="555" y="1118"/>
                  </a:lnTo>
                  <a:lnTo>
                    <a:pt x="628" y="1118"/>
                  </a:lnTo>
                  <a:lnTo>
                    <a:pt x="703" y="1119"/>
                  </a:lnTo>
                  <a:lnTo>
                    <a:pt x="781" y="1119"/>
                  </a:lnTo>
                  <a:lnTo>
                    <a:pt x="860" y="1119"/>
                  </a:lnTo>
                  <a:lnTo>
                    <a:pt x="940" y="1120"/>
                  </a:lnTo>
                  <a:lnTo>
                    <a:pt x="1020" y="1120"/>
                  </a:lnTo>
                  <a:lnTo>
                    <a:pt x="1100" y="1121"/>
                  </a:lnTo>
                  <a:lnTo>
                    <a:pt x="1179" y="1121"/>
                  </a:lnTo>
                  <a:lnTo>
                    <a:pt x="1256" y="1122"/>
                  </a:lnTo>
                  <a:lnTo>
                    <a:pt x="1332" y="1122"/>
                  </a:lnTo>
                  <a:lnTo>
                    <a:pt x="1405" y="1124"/>
                  </a:lnTo>
                  <a:lnTo>
                    <a:pt x="1475" y="1124"/>
                  </a:lnTo>
                  <a:lnTo>
                    <a:pt x="1542" y="1125"/>
                  </a:lnTo>
                  <a:lnTo>
                    <a:pt x="1605" y="1125"/>
                  </a:lnTo>
                  <a:lnTo>
                    <a:pt x="1662" y="1126"/>
                  </a:lnTo>
                  <a:lnTo>
                    <a:pt x="1716" y="1126"/>
                  </a:lnTo>
                  <a:lnTo>
                    <a:pt x="1763" y="1126"/>
                  </a:lnTo>
                  <a:lnTo>
                    <a:pt x="1805" y="1127"/>
                  </a:lnTo>
                  <a:lnTo>
                    <a:pt x="1840" y="1127"/>
                  </a:lnTo>
                  <a:lnTo>
                    <a:pt x="1867" y="1127"/>
                  </a:lnTo>
                  <a:lnTo>
                    <a:pt x="1886" y="1127"/>
                  </a:lnTo>
                  <a:lnTo>
                    <a:pt x="1898" y="1127"/>
                  </a:lnTo>
                  <a:lnTo>
                    <a:pt x="1876" y="1148"/>
                  </a:lnTo>
                  <a:lnTo>
                    <a:pt x="1865" y="1148"/>
                  </a:lnTo>
                  <a:lnTo>
                    <a:pt x="1844" y="1148"/>
                  </a:lnTo>
                  <a:lnTo>
                    <a:pt x="1817" y="1148"/>
                  </a:lnTo>
                  <a:lnTo>
                    <a:pt x="1782" y="1148"/>
                  </a:lnTo>
                  <a:lnTo>
                    <a:pt x="1741" y="1146"/>
                  </a:lnTo>
                  <a:lnTo>
                    <a:pt x="1693" y="1146"/>
                  </a:lnTo>
                  <a:lnTo>
                    <a:pt x="1641" y="1146"/>
                  </a:lnTo>
                  <a:lnTo>
                    <a:pt x="1582" y="1145"/>
                  </a:lnTo>
                  <a:lnTo>
                    <a:pt x="1519" y="1145"/>
                  </a:lnTo>
                  <a:lnTo>
                    <a:pt x="1453" y="1144"/>
                  </a:lnTo>
                  <a:lnTo>
                    <a:pt x="1382" y="1144"/>
                  </a:lnTo>
                  <a:lnTo>
                    <a:pt x="1309" y="1143"/>
                  </a:lnTo>
                  <a:lnTo>
                    <a:pt x="1234" y="1143"/>
                  </a:lnTo>
                  <a:lnTo>
                    <a:pt x="1156" y="1142"/>
                  </a:lnTo>
                  <a:lnTo>
                    <a:pt x="1077" y="1142"/>
                  </a:lnTo>
                  <a:lnTo>
                    <a:pt x="997" y="1141"/>
                  </a:lnTo>
                  <a:lnTo>
                    <a:pt x="918" y="1141"/>
                  </a:lnTo>
                  <a:lnTo>
                    <a:pt x="838" y="1140"/>
                  </a:lnTo>
                  <a:lnTo>
                    <a:pt x="759" y="1140"/>
                  </a:lnTo>
                  <a:lnTo>
                    <a:pt x="681" y="1138"/>
                  </a:lnTo>
                  <a:lnTo>
                    <a:pt x="606" y="1138"/>
                  </a:lnTo>
                  <a:lnTo>
                    <a:pt x="532" y="1138"/>
                  </a:lnTo>
                  <a:lnTo>
                    <a:pt x="462" y="1138"/>
                  </a:lnTo>
                  <a:lnTo>
                    <a:pt x="394" y="1138"/>
                  </a:lnTo>
                  <a:lnTo>
                    <a:pt x="332" y="1138"/>
                  </a:lnTo>
                  <a:lnTo>
                    <a:pt x="273" y="1138"/>
                  </a:lnTo>
                  <a:lnTo>
                    <a:pt x="220" y="1138"/>
                  </a:lnTo>
                  <a:lnTo>
                    <a:pt x="172" y="1140"/>
                  </a:lnTo>
                  <a:lnTo>
                    <a:pt x="130" y="1140"/>
                  </a:lnTo>
                  <a:lnTo>
                    <a:pt x="95" y="1141"/>
                  </a:lnTo>
                  <a:lnTo>
                    <a:pt x="67" y="1141"/>
                  </a:lnTo>
                  <a:lnTo>
                    <a:pt x="48" y="1142"/>
                  </a:lnTo>
                  <a:lnTo>
                    <a:pt x="48" y="1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7" name="矩形 26"/>
          <p:cNvSpPr/>
          <p:nvPr/>
        </p:nvSpPr>
        <p:spPr>
          <a:xfrm>
            <a:off x="2783632" y="2492896"/>
            <a:ext cx="2670322" cy="166716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27"/>
          <p:cNvSpPr/>
          <p:nvPr/>
        </p:nvSpPr>
        <p:spPr>
          <a:xfrm>
            <a:off x="6890075" y="3245728"/>
            <a:ext cx="3526405" cy="2354491"/>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请在此处填入你需要的内容。添加内容添加内容添加内容添加内容添加内容添加内容添加内容添加内容添加内容请在此处填入你需要的内容。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6877592" y="2746631"/>
            <a:ext cx="2024299"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0" name="直接连接符 29"/>
          <p:cNvCxnSpPr/>
          <p:nvPr/>
        </p:nvCxnSpPr>
        <p:spPr>
          <a:xfrm>
            <a:off x="6953370" y="3227582"/>
            <a:ext cx="3164582" cy="0"/>
          </a:xfrm>
          <a:prstGeom prst="line">
            <a:avLst/>
          </a:prstGeom>
          <a:solidFill>
            <a:srgbClr val="070606"/>
          </a:solidFill>
          <a:ln w="15875">
            <a:solidFill>
              <a:schemeClr val="bg1"/>
            </a:solidFill>
            <a:rou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1000"/>
                                        <p:tgtEl>
                                          <p:spTgt spid="28"/>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6" name="组合 5"/>
          <p:cNvGrpSpPr/>
          <p:nvPr/>
        </p:nvGrpSpPr>
        <p:grpSpPr>
          <a:xfrm>
            <a:off x="1362474" y="2258371"/>
            <a:ext cx="509588" cy="512763"/>
            <a:chOff x="780808" y="3581065"/>
            <a:chExt cx="551229" cy="557052"/>
          </a:xfrm>
        </p:grpSpPr>
        <p:sp>
          <p:nvSpPr>
            <p:cNvPr id="7" name="Freeform 17"/>
            <p:cNvSpPr/>
            <p:nvPr/>
          </p:nvSpPr>
          <p:spPr bwMode="auto">
            <a:xfrm>
              <a:off x="780808" y="3581065"/>
              <a:ext cx="551229" cy="5570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89" h="90">
                  <a:moveTo>
                    <a:pt x="25" y="79"/>
                  </a:moveTo>
                  <a:cubicBezTo>
                    <a:pt x="6" y="68"/>
                    <a:pt x="0" y="44"/>
                    <a:pt x="11" y="25"/>
                  </a:cubicBezTo>
                  <a:cubicBezTo>
                    <a:pt x="21" y="7"/>
                    <a:pt x="46" y="0"/>
                    <a:pt x="64" y="11"/>
                  </a:cubicBezTo>
                  <a:cubicBezTo>
                    <a:pt x="83" y="22"/>
                    <a:pt x="89" y="46"/>
                    <a:pt x="79" y="65"/>
                  </a:cubicBezTo>
                  <a:cubicBezTo>
                    <a:pt x="68" y="84"/>
                    <a:pt x="44" y="90"/>
                    <a:pt x="25" y="79"/>
                  </a:cubicBezTo>
                </a:path>
              </a:pathLst>
            </a:custGeom>
            <a:solidFill>
              <a:schemeClr val="bg1">
                <a:alpha val="30196"/>
              </a:schemeClr>
            </a:solidFill>
            <a:ln w="9525">
              <a:solidFill>
                <a:schemeClr val="bg1"/>
              </a:solidFill>
              <a:miter lim="800000"/>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18"/>
            <p:cNvSpPr>
              <a:spLocks noEditPoints="1"/>
            </p:cNvSpPr>
            <p:nvPr/>
          </p:nvSpPr>
          <p:spPr bwMode="auto">
            <a:xfrm>
              <a:off x="1064187" y="3798451"/>
              <a:ext cx="236796" cy="3027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 h="49">
                  <a:moveTo>
                    <a:pt x="37" y="20"/>
                  </a:moveTo>
                  <a:cubicBezTo>
                    <a:pt x="36" y="23"/>
                    <a:pt x="34" y="26"/>
                    <a:pt x="33" y="30"/>
                  </a:cubicBezTo>
                  <a:cubicBezTo>
                    <a:pt x="25" y="42"/>
                    <a:pt x="13" y="49"/>
                    <a:pt x="0" y="49"/>
                  </a:cubicBezTo>
                  <a:cubicBezTo>
                    <a:pt x="0" y="49"/>
                    <a:pt x="0" y="49"/>
                    <a:pt x="0" y="49"/>
                  </a:cubicBezTo>
                  <a:cubicBezTo>
                    <a:pt x="6" y="49"/>
                    <a:pt x="12" y="47"/>
                    <a:pt x="18" y="44"/>
                  </a:cubicBezTo>
                  <a:cubicBezTo>
                    <a:pt x="28" y="39"/>
                    <a:pt x="34" y="30"/>
                    <a:pt x="37" y="20"/>
                  </a:cubicBezTo>
                  <a:moveTo>
                    <a:pt x="37" y="19"/>
                  </a:moveTo>
                  <a:cubicBezTo>
                    <a:pt x="37" y="19"/>
                    <a:pt x="37" y="19"/>
                    <a:pt x="37" y="20"/>
                  </a:cubicBezTo>
                  <a:cubicBezTo>
                    <a:pt x="37" y="19"/>
                    <a:pt x="37" y="19"/>
                    <a:pt x="37" y="19"/>
                  </a:cubicBezTo>
                  <a:moveTo>
                    <a:pt x="37" y="18"/>
                  </a:moveTo>
                  <a:cubicBezTo>
                    <a:pt x="37" y="18"/>
                    <a:pt x="37" y="18"/>
                    <a:pt x="37" y="18"/>
                  </a:cubicBezTo>
                  <a:cubicBezTo>
                    <a:pt x="37" y="18"/>
                    <a:pt x="37" y="18"/>
                    <a:pt x="37" y="18"/>
                  </a:cubicBezTo>
                  <a:moveTo>
                    <a:pt x="37" y="17"/>
                  </a:moveTo>
                  <a:cubicBezTo>
                    <a:pt x="37" y="17"/>
                    <a:pt x="37" y="17"/>
                    <a:pt x="37" y="17"/>
                  </a:cubicBezTo>
                  <a:cubicBezTo>
                    <a:pt x="37" y="17"/>
                    <a:pt x="37" y="17"/>
                    <a:pt x="37" y="17"/>
                  </a:cubicBezTo>
                  <a:moveTo>
                    <a:pt x="38" y="12"/>
                  </a:moveTo>
                  <a:cubicBezTo>
                    <a:pt x="38" y="12"/>
                    <a:pt x="38" y="12"/>
                    <a:pt x="38" y="12"/>
                  </a:cubicBezTo>
                  <a:cubicBezTo>
                    <a:pt x="38" y="12"/>
                    <a:pt x="38" y="12"/>
                    <a:pt x="38" y="12"/>
                  </a:cubicBezTo>
                  <a:moveTo>
                    <a:pt x="38" y="11"/>
                  </a:moveTo>
                  <a:cubicBezTo>
                    <a:pt x="38" y="11"/>
                    <a:pt x="38" y="11"/>
                    <a:pt x="38" y="11"/>
                  </a:cubicBezTo>
                  <a:cubicBezTo>
                    <a:pt x="38" y="11"/>
                    <a:pt x="38" y="11"/>
                    <a:pt x="38" y="11"/>
                  </a:cubicBezTo>
                  <a:moveTo>
                    <a:pt x="38" y="9"/>
                  </a:moveTo>
                  <a:cubicBezTo>
                    <a:pt x="38" y="10"/>
                    <a:pt x="38" y="10"/>
                    <a:pt x="38" y="10"/>
                  </a:cubicBezTo>
                  <a:cubicBezTo>
                    <a:pt x="38" y="10"/>
                    <a:pt x="38" y="10"/>
                    <a:pt x="38" y="9"/>
                  </a:cubicBezTo>
                  <a:moveTo>
                    <a:pt x="38" y="8"/>
                  </a:moveTo>
                  <a:cubicBezTo>
                    <a:pt x="38" y="9"/>
                    <a:pt x="38" y="9"/>
                    <a:pt x="38" y="9"/>
                  </a:cubicBezTo>
                  <a:cubicBezTo>
                    <a:pt x="38" y="9"/>
                    <a:pt x="38" y="9"/>
                    <a:pt x="38" y="8"/>
                  </a:cubicBezTo>
                  <a:moveTo>
                    <a:pt x="37" y="2"/>
                  </a:moveTo>
                  <a:cubicBezTo>
                    <a:pt x="37" y="4"/>
                    <a:pt x="38" y="6"/>
                    <a:pt x="38" y="8"/>
                  </a:cubicBezTo>
                  <a:cubicBezTo>
                    <a:pt x="38" y="6"/>
                    <a:pt x="37" y="4"/>
                    <a:pt x="37" y="2"/>
                  </a:cubicBezTo>
                  <a:moveTo>
                    <a:pt x="37" y="1"/>
                  </a:moveTo>
                  <a:cubicBezTo>
                    <a:pt x="37" y="1"/>
                    <a:pt x="37" y="1"/>
                    <a:pt x="37" y="2"/>
                  </a:cubicBezTo>
                  <a:cubicBezTo>
                    <a:pt x="37" y="1"/>
                    <a:pt x="37" y="1"/>
                    <a:pt x="37" y="1"/>
                  </a:cubicBezTo>
                  <a:moveTo>
                    <a:pt x="37" y="0"/>
                  </a:moveTo>
                  <a:cubicBezTo>
                    <a:pt x="37" y="0"/>
                    <a:pt x="37" y="0"/>
                    <a:pt x="37" y="1"/>
                  </a:cubicBezTo>
                  <a:cubicBezTo>
                    <a:pt x="37" y="0"/>
                    <a:pt x="37" y="0"/>
                    <a:pt x="37"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20"/>
            <p:cNvSpPr>
              <a:spLocks noEditPoints="1"/>
            </p:cNvSpPr>
            <p:nvPr/>
          </p:nvSpPr>
          <p:spPr bwMode="auto">
            <a:xfrm>
              <a:off x="928320" y="3742164"/>
              <a:ext cx="254264" cy="2348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 h="38">
                  <a:moveTo>
                    <a:pt x="8" y="19"/>
                  </a:moveTo>
                  <a:cubicBezTo>
                    <a:pt x="11" y="19"/>
                    <a:pt x="13" y="17"/>
                    <a:pt x="13" y="15"/>
                  </a:cubicBezTo>
                  <a:cubicBezTo>
                    <a:pt x="13" y="12"/>
                    <a:pt x="11" y="10"/>
                    <a:pt x="8" y="10"/>
                  </a:cubicBezTo>
                  <a:cubicBezTo>
                    <a:pt x="6" y="10"/>
                    <a:pt x="4" y="12"/>
                    <a:pt x="4" y="15"/>
                  </a:cubicBezTo>
                  <a:cubicBezTo>
                    <a:pt x="4" y="17"/>
                    <a:pt x="6" y="19"/>
                    <a:pt x="8" y="19"/>
                  </a:cubicBezTo>
                  <a:close/>
                  <a:moveTo>
                    <a:pt x="16" y="15"/>
                  </a:moveTo>
                  <a:cubicBezTo>
                    <a:pt x="16" y="17"/>
                    <a:pt x="18" y="19"/>
                    <a:pt x="20" y="19"/>
                  </a:cubicBezTo>
                  <a:cubicBezTo>
                    <a:pt x="23" y="19"/>
                    <a:pt x="25" y="17"/>
                    <a:pt x="25" y="15"/>
                  </a:cubicBezTo>
                  <a:cubicBezTo>
                    <a:pt x="25" y="12"/>
                    <a:pt x="23" y="10"/>
                    <a:pt x="20" y="10"/>
                  </a:cubicBezTo>
                  <a:cubicBezTo>
                    <a:pt x="18" y="10"/>
                    <a:pt x="16" y="12"/>
                    <a:pt x="16" y="15"/>
                  </a:cubicBezTo>
                  <a:close/>
                  <a:moveTo>
                    <a:pt x="15" y="10"/>
                  </a:moveTo>
                  <a:cubicBezTo>
                    <a:pt x="17" y="10"/>
                    <a:pt x="19" y="7"/>
                    <a:pt x="19" y="5"/>
                  </a:cubicBezTo>
                  <a:cubicBezTo>
                    <a:pt x="19" y="2"/>
                    <a:pt x="17" y="0"/>
                    <a:pt x="15" y="0"/>
                  </a:cubicBezTo>
                  <a:cubicBezTo>
                    <a:pt x="12" y="0"/>
                    <a:pt x="10" y="2"/>
                    <a:pt x="10" y="5"/>
                  </a:cubicBezTo>
                  <a:cubicBezTo>
                    <a:pt x="10" y="7"/>
                    <a:pt x="12" y="10"/>
                    <a:pt x="15" y="10"/>
                  </a:cubicBezTo>
                  <a:close/>
                  <a:moveTo>
                    <a:pt x="41" y="22"/>
                  </a:moveTo>
                  <a:cubicBezTo>
                    <a:pt x="40" y="21"/>
                    <a:pt x="40" y="21"/>
                    <a:pt x="39" y="21"/>
                  </a:cubicBezTo>
                  <a:cubicBezTo>
                    <a:pt x="3" y="21"/>
                    <a:pt x="3" y="21"/>
                    <a:pt x="3" y="21"/>
                  </a:cubicBezTo>
                  <a:cubicBezTo>
                    <a:pt x="2" y="21"/>
                    <a:pt x="1" y="21"/>
                    <a:pt x="0" y="22"/>
                  </a:cubicBezTo>
                  <a:cubicBezTo>
                    <a:pt x="0" y="23"/>
                    <a:pt x="0" y="24"/>
                    <a:pt x="0" y="25"/>
                  </a:cubicBezTo>
                  <a:cubicBezTo>
                    <a:pt x="7" y="36"/>
                    <a:pt x="7" y="36"/>
                    <a:pt x="7" y="36"/>
                  </a:cubicBezTo>
                  <a:cubicBezTo>
                    <a:pt x="8" y="37"/>
                    <a:pt x="8" y="38"/>
                    <a:pt x="9" y="38"/>
                  </a:cubicBezTo>
                  <a:cubicBezTo>
                    <a:pt x="32" y="38"/>
                    <a:pt x="32" y="38"/>
                    <a:pt x="32" y="38"/>
                  </a:cubicBezTo>
                  <a:cubicBezTo>
                    <a:pt x="33" y="38"/>
                    <a:pt x="34" y="37"/>
                    <a:pt x="34" y="36"/>
                  </a:cubicBezTo>
                  <a:cubicBezTo>
                    <a:pt x="41" y="25"/>
                    <a:pt x="41" y="25"/>
                    <a:pt x="41" y="25"/>
                  </a:cubicBezTo>
                  <a:cubicBezTo>
                    <a:pt x="41" y="24"/>
                    <a:pt x="41" y="23"/>
                    <a:pt x="41" y="22"/>
                  </a:cubicBezTo>
                  <a:close/>
                  <a:moveTo>
                    <a:pt x="28" y="15"/>
                  </a:moveTo>
                  <a:cubicBezTo>
                    <a:pt x="28" y="17"/>
                    <a:pt x="30" y="19"/>
                    <a:pt x="33" y="19"/>
                  </a:cubicBezTo>
                  <a:cubicBezTo>
                    <a:pt x="35" y="19"/>
                    <a:pt x="37" y="17"/>
                    <a:pt x="37" y="15"/>
                  </a:cubicBezTo>
                  <a:cubicBezTo>
                    <a:pt x="37" y="12"/>
                    <a:pt x="35" y="10"/>
                    <a:pt x="33" y="10"/>
                  </a:cubicBezTo>
                  <a:cubicBezTo>
                    <a:pt x="30" y="10"/>
                    <a:pt x="28" y="12"/>
                    <a:pt x="28" y="15"/>
                  </a:cubicBezTo>
                  <a:close/>
                  <a:moveTo>
                    <a:pt x="27" y="10"/>
                  </a:moveTo>
                  <a:cubicBezTo>
                    <a:pt x="30" y="10"/>
                    <a:pt x="32" y="7"/>
                    <a:pt x="32" y="5"/>
                  </a:cubicBezTo>
                  <a:cubicBezTo>
                    <a:pt x="32" y="2"/>
                    <a:pt x="30" y="0"/>
                    <a:pt x="27" y="0"/>
                  </a:cubicBezTo>
                  <a:cubicBezTo>
                    <a:pt x="25" y="0"/>
                    <a:pt x="22" y="2"/>
                    <a:pt x="22" y="5"/>
                  </a:cubicBezTo>
                  <a:cubicBezTo>
                    <a:pt x="22" y="7"/>
                    <a:pt x="25" y="10"/>
                    <a:pt x="27" y="10"/>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21"/>
            <p:cNvSpPr>
              <a:spLocks noEditPoints="1"/>
            </p:cNvSpPr>
            <p:nvPr/>
          </p:nvSpPr>
          <p:spPr bwMode="auto">
            <a:xfrm>
              <a:off x="792454" y="3594652"/>
              <a:ext cx="531819" cy="53182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 name="T126" fmla="*/ 2318 h 2362"/>
                <a:gd name="T127" fmla="*/ 2318 h 2362"/>
                <a:gd name="T128" fmla="*/ 2318 h 2362"/>
                <a:gd name="T129" fmla="*/ 2318 h 2362"/>
                <a:gd name="T130" fmla="*/ 2318 h 2362"/>
                <a:gd name="T131" fmla="*/ 2318 h 2362"/>
                <a:gd name="T132" fmla="*/ 2318 h 2362"/>
                <a:gd name="T133" fmla="*/ 2318 h 2362"/>
                <a:gd name="T134" fmla="*/ 2318 h 2362"/>
                <a:gd name="T135" fmla="*/ 2318 h 2362"/>
                <a:gd name="T136" fmla="*/ 2318 h 2362"/>
                <a:gd name="T137" fmla="*/ 2318 h 2362"/>
                <a:gd name="T138" fmla="*/ 2318 h 2362"/>
                <a:gd name="T139" fmla="*/ 2318 h 2362"/>
                <a:gd name="T140" fmla="*/ 2318 h 2362"/>
                <a:gd name="T141" fmla="*/ 2318 h 2362"/>
                <a:gd name="T142" fmla="*/ 2318 h 2362"/>
                <a:gd name="T143" fmla="*/ 2318 h 2362"/>
                <a:gd name="T144" fmla="*/ 2318 h 2362"/>
                <a:gd name="T145" fmla="*/ 2318 h 2362"/>
                <a:gd name="T146" fmla="*/ 2318 h 2362"/>
                <a:gd name="T147" fmla="*/ 2318 h 2362"/>
                <a:gd name="T148" fmla="*/ 2318 h 2362"/>
                <a:gd name="T149" fmla="*/ 2318 h 2362"/>
                <a:gd name="T150" fmla="*/ 2318 h 2362"/>
                <a:gd name="T151" fmla="*/ 2318 h 2362"/>
                <a:gd name="T152" fmla="*/ 2318 h 23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86">
                  <a:moveTo>
                    <a:pt x="46" y="84"/>
                  </a:moveTo>
                  <a:cubicBezTo>
                    <a:pt x="48" y="84"/>
                    <a:pt x="50" y="84"/>
                    <a:pt x="52" y="83"/>
                  </a:cubicBezTo>
                  <a:cubicBezTo>
                    <a:pt x="53" y="85"/>
                    <a:pt x="53" y="85"/>
                    <a:pt x="53" y="85"/>
                  </a:cubicBezTo>
                  <a:cubicBezTo>
                    <a:pt x="51" y="85"/>
                    <a:pt x="48" y="86"/>
                    <a:pt x="46" y="86"/>
                  </a:cubicBezTo>
                  <a:lnTo>
                    <a:pt x="46" y="84"/>
                  </a:lnTo>
                  <a:close/>
                  <a:moveTo>
                    <a:pt x="32" y="85"/>
                  </a:moveTo>
                  <a:cubicBezTo>
                    <a:pt x="32" y="83"/>
                    <a:pt x="32" y="83"/>
                    <a:pt x="32" y="83"/>
                  </a:cubicBezTo>
                  <a:cubicBezTo>
                    <a:pt x="34" y="84"/>
                    <a:pt x="36" y="84"/>
                    <a:pt x="39" y="84"/>
                  </a:cubicBezTo>
                  <a:cubicBezTo>
                    <a:pt x="38" y="86"/>
                    <a:pt x="38" y="86"/>
                    <a:pt x="38" y="86"/>
                  </a:cubicBezTo>
                  <a:cubicBezTo>
                    <a:pt x="36" y="86"/>
                    <a:pt x="34" y="85"/>
                    <a:pt x="32" y="85"/>
                  </a:cubicBezTo>
                  <a:close/>
                  <a:moveTo>
                    <a:pt x="59" y="81"/>
                  </a:moveTo>
                  <a:cubicBezTo>
                    <a:pt x="61" y="80"/>
                    <a:pt x="63" y="79"/>
                    <a:pt x="65" y="78"/>
                  </a:cubicBezTo>
                  <a:cubicBezTo>
                    <a:pt x="66" y="79"/>
                    <a:pt x="66" y="79"/>
                    <a:pt x="66" y="79"/>
                  </a:cubicBezTo>
                  <a:cubicBezTo>
                    <a:pt x="64" y="80"/>
                    <a:pt x="62" y="82"/>
                    <a:pt x="59" y="83"/>
                  </a:cubicBezTo>
                  <a:lnTo>
                    <a:pt x="59" y="81"/>
                  </a:lnTo>
                  <a:close/>
                  <a:moveTo>
                    <a:pt x="19" y="79"/>
                  </a:moveTo>
                  <a:cubicBezTo>
                    <a:pt x="19" y="77"/>
                    <a:pt x="19" y="77"/>
                    <a:pt x="19" y="77"/>
                  </a:cubicBezTo>
                  <a:cubicBezTo>
                    <a:pt x="21" y="79"/>
                    <a:pt x="23" y="80"/>
                    <a:pt x="25" y="81"/>
                  </a:cubicBezTo>
                  <a:cubicBezTo>
                    <a:pt x="25" y="82"/>
                    <a:pt x="25" y="82"/>
                    <a:pt x="25" y="82"/>
                  </a:cubicBezTo>
                  <a:cubicBezTo>
                    <a:pt x="23" y="81"/>
                    <a:pt x="21" y="80"/>
                    <a:pt x="19" y="79"/>
                  </a:cubicBezTo>
                  <a:close/>
                  <a:moveTo>
                    <a:pt x="65" y="78"/>
                  </a:moveTo>
                  <a:cubicBezTo>
                    <a:pt x="65" y="78"/>
                    <a:pt x="65" y="78"/>
                    <a:pt x="65" y="78"/>
                  </a:cubicBezTo>
                  <a:moveTo>
                    <a:pt x="70" y="74"/>
                  </a:moveTo>
                  <a:cubicBezTo>
                    <a:pt x="72" y="72"/>
                    <a:pt x="74" y="71"/>
                    <a:pt x="75" y="69"/>
                  </a:cubicBezTo>
                  <a:cubicBezTo>
                    <a:pt x="76" y="70"/>
                    <a:pt x="76" y="70"/>
                    <a:pt x="76" y="70"/>
                  </a:cubicBezTo>
                  <a:cubicBezTo>
                    <a:pt x="75" y="71"/>
                    <a:pt x="73" y="73"/>
                    <a:pt x="71" y="75"/>
                  </a:cubicBezTo>
                  <a:lnTo>
                    <a:pt x="70" y="74"/>
                  </a:lnTo>
                  <a:close/>
                  <a:moveTo>
                    <a:pt x="8" y="69"/>
                  </a:moveTo>
                  <a:cubicBezTo>
                    <a:pt x="9" y="68"/>
                    <a:pt x="9" y="68"/>
                    <a:pt x="9" y="68"/>
                  </a:cubicBezTo>
                  <a:cubicBezTo>
                    <a:pt x="11" y="70"/>
                    <a:pt x="12" y="72"/>
                    <a:pt x="14" y="73"/>
                  </a:cubicBezTo>
                  <a:cubicBezTo>
                    <a:pt x="13" y="74"/>
                    <a:pt x="13" y="74"/>
                    <a:pt x="13" y="74"/>
                  </a:cubicBezTo>
                  <a:cubicBezTo>
                    <a:pt x="11" y="72"/>
                    <a:pt x="10" y="71"/>
                    <a:pt x="8" y="69"/>
                  </a:cubicBezTo>
                  <a:close/>
                  <a:moveTo>
                    <a:pt x="79" y="63"/>
                  </a:moveTo>
                  <a:cubicBezTo>
                    <a:pt x="80" y="61"/>
                    <a:pt x="81" y="59"/>
                    <a:pt x="82" y="57"/>
                  </a:cubicBezTo>
                  <a:cubicBezTo>
                    <a:pt x="83" y="57"/>
                    <a:pt x="83" y="57"/>
                    <a:pt x="83" y="57"/>
                  </a:cubicBezTo>
                  <a:cubicBezTo>
                    <a:pt x="82" y="59"/>
                    <a:pt x="81" y="62"/>
                    <a:pt x="80" y="64"/>
                  </a:cubicBezTo>
                  <a:lnTo>
                    <a:pt x="79" y="63"/>
                  </a:lnTo>
                  <a:close/>
                  <a:moveTo>
                    <a:pt x="2" y="56"/>
                  </a:moveTo>
                  <a:cubicBezTo>
                    <a:pt x="3" y="56"/>
                    <a:pt x="3" y="56"/>
                    <a:pt x="3" y="56"/>
                  </a:cubicBezTo>
                  <a:cubicBezTo>
                    <a:pt x="4" y="58"/>
                    <a:pt x="5" y="60"/>
                    <a:pt x="6" y="62"/>
                  </a:cubicBezTo>
                  <a:cubicBezTo>
                    <a:pt x="4" y="63"/>
                    <a:pt x="4" y="63"/>
                    <a:pt x="4" y="63"/>
                  </a:cubicBezTo>
                  <a:cubicBezTo>
                    <a:pt x="3" y="61"/>
                    <a:pt x="2" y="58"/>
                    <a:pt x="2" y="56"/>
                  </a:cubicBezTo>
                  <a:close/>
                  <a:moveTo>
                    <a:pt x="84" y="50"/>
                  </a:moveTo>
                  <a:cubicBezTo>
                    <a:pt x="84" y="48"/>
                    <a:pt x="84" y="45"/>
                    <a:pt x="84" y="43"/>
                  </a:cubicBezTo>
                  <a:cubicBezTo>
                    <a:pt x="86" y="43"/>
                    <a:pt x="86" y="43"/>
                    <a:pt x="86" y="43"/>
                  </a:cubicBezTo>
                  <a:cubicBezTo>
                    <a:pt x="86" y="45"/>
                    <a:pt x="85" y="48"/>
                    <a:pt x="85" y="50"/>
                  </a:cubicBezTo>
                  <a:lnTo>
                    <a:pt x="84" y="50"/>
                  </a:lnTo>
                  <a:close/>
                  <a:moveTo>
                    <a:pt x="0" y="43"/>
                  </a:moveTo>
                  <a:cubicBezTo>
                    <a:pt x="0" y="43"/>
                    <a:pt x="0" y="42"/>
                    <a:pt x="0" y="42"/>
                  </a:cubicBezTo>
                  <a:cubicBezTo>
                    <a:pt x="1" y="42"/>
                    <a:pt x="1" y="42"/>
                    <a:pt x="1" y="42"/>
                  </a:cubicBezTo>
                  <a:cubicBezTo>
                    <a:pt x="1" y="42"/>
                    <a:pt x="1" y="43"/>
                    <a:pt x="1" y="43"/>
                  </a:cubicBezTo>
                  <a:cubicBezTo>
                    <a:pt x="1" y="45"/>
                    <a:pt x="1" y="47"/>
                    <a:pt x="1" y="49"/>
                  </a:cubicBezTo>
                  <a:cubicBezTo>
                    <a:pt x="0" y="49"/>
                    <a:pt x="0" y="49"/>
                    <a:pt x="0" y="49"/>
                  </a:cubicBezTo>
                  <a:cubicBezTo>
                    <a:pt x="0" y="47"/>
                    <a:pt x="0" y="45"/>
                    <a:pt x="0" y="43"/>
                  </a:cubicBezTo>
                  <a:close/>
                  <a:moveTo>
                    <a:pt x="82" y="31"/>
                  </a:moveTo>
                  <a:cubicBezTo>
                    <a:pt x="84" y="31"/>
                    <a:pt x="84" y="31"/>
                    <a:pt x="84" y="31"/>
                  </a:cubicBezTo>
                  <a:cubicBezTo>
                    <a:pt x="84" y="33"/>
                    <a:pt x="85" y="35"/>
                    <a:pt x="85" y="38"/>
                  </a:cubicBezTo>
                  <a:cubicBezTo>
                    <a:pt x="84" y="38"/>
                    <a:pt x="84" y="38"/>
                    <a:pt x="84" y="38"/>
                  </a:cubicBezTo>
                  <a:cubicBezTo>
                    <a:pt x="84" y="36"/>
                    <a:pt x="83" y="34"/>
                    <a:pt x="82" y="31"/>
                  </a:cubicBezTo>
                  <a:close/>
                  <a:moveTo>
                    <a:pt x="0" y="35"/>
                  </a:moveTo>
                  <a:cubicBezTo>
                    <a:pt x="1" y="33"/>
                    <a:pt x="1" y="30"/>
                    <a:pt x="2" y="28"/>
                  </a:cubicBezTo>
                  <a:cubicBezTo>
                    <a:pt x="4" y="29"/>
                    <a:pt x="4" y="29"/>
                    <a:pt x="4" y="29"/>
                  </a:cubicBezTo>
                  <a:cubicBezTo>
                    <a:pt x="3" y="31"/>
                    <a:pt x="2" y="33"/>
                    <a:pt x="2" y="35"/>
                  </a:cubicBezTo>
                  <a:lnTo>
                    <a:pt x="0" y="35"/>
                  </a:lnTo>
                  <a:close/>
                  <a:moveTo>
                    <a:pt x="77" y="19"/>
                  </a:moveTo>
                  <a:cubicBezTo>
                    <a:pt x="78" y="18"/>
                    <a:pt x="78" y="18"/>
                    <a:pt x="78" y="18"/>
                  </a:cubicBezTo>
                  <a:cubicBezTo>
                    <a:pt x="79" y="20"/>
                    <a:pt x="80" y="22"/>
                    <a:pt x="81" y="24"/>
                  </a:cubicBezTo>
                  <a:cubicBezTo>
                    <a:pt x="80" y="25"/>
                    <a:pt x="80" y="25"/>
                    <a:pt x="80" y="25"/>
                  </a:cubicBezTo>
                  <a:cubicBezTo>
                    <a:pt x="79" y="23"/>
                    <a:pt x="78" y="21"/>
                    <a:pt x="77" y="19"/>
                  </a:cubicBezTo>
                  <a:close/>
                  <a:moveTo>
                    <a:pt x="5" y="22"/>
                  </a:moveTo>
                  <a:cubicBezTo>
                    <a:pt x="7" y="19"/>
                    <a:pt x="8" y="18"/>
                    <a:pt x="9" y="16"/>
                  </a:cubicBezTo>
                  <a:cubicBezTo>
                    <a:pt x="11" y="17"/>
                    <a:pt x="11" y="17"/>
                    <a:pt x="11" y="17"/>
                  </a:cubicBezTo>
                  <a:cubicBezTo>
                    <a:pt x="9" y="18"/>
                    <a:pt x="8" y="20"/>
                    <a:pt x="7" y="22"/>
                  </a:cubicBezTo>
                  <a:lnTo>
                    <a:pt x="5" y="22"/>
                  </a:lnTo>
                  <a:close/>
                  <a:moveTo>
                    <a:pt x="67" y="9"/>
                  </a:moveTo>
                  <a:cubicBezTo>
                    <a:pt x="67" y="9"/>
                    <a:pt x="67" y="9"/>
                    <a:pt x="67" y="9"/>
                  </a:cubicBezTo>
                  <a:cubicBezTo>
                    <a:pt x="67" y="8"/>
                    <a:pt x="67" y="8"/>
                    <a:pt x="67" y="8"/>
                  </a:cubicBezTo>
                  <a:cubicBezTo>
                    <a:pt x="69" y="10"/>
                    <a:pt x="71" y="11"/>
                    <a:pt x="73" y="13"/>
                  </a:cubicBezTo>
                  <a:cubicBezTo>
                    <a:pt x="72" y="14"/>
                    <a:pt x="72" y="14"/>
                    <a:pt x="72" y="14"/>
                  </a:cubicBezTo>
                  <a:cubicBezTo>
                    <a:pt x="70" y="12"/>
                    <a:pt x="68" y="11"/>
                    <a:pt x="67" y="9"/>
                  </a:cubicBezTo>
                  <a:close/>
                  <a:moveTo>
                    <a:pt x="15" y="11"/>
                  </a:moveTo>
                  <a:cubicBezTo>
                    <a:pt x="16" y="9"/>
                    <a:pt x="18" y="8"/>
                    <a:pt x="20" y="7"/>
                  </a:cubicBezTo>
                  <a:cubicBezTo>
                    <a:pt x="21" y="8"/>
                    <a:pt x="21" y="8"/>
                    <a:pt x="21" y="8"/>
                  </a:cubicBezTo>
                  <a:cubicBezTo>
                    <a:pt x="19" y="9"/>
                    <a:pt x="17" y="10"/>
                    <a:pt x="15" y="12"/>
                  </a:cubicBezTo>
                  <a:lnTo>
                    <a:pt x="15" y="11"/>
                  </a:lnTo>
                  <a:close/>
                  <a:moveTo>
                    <a:pt x="54" y="3"/>
                  </a:moveTo>
                  <a:cubicBezTo>
                    <a:pt x="55" y="2"/>
                    <a:pt x="55" y="2"/>
                    <a:pt x="55" y="2"/>
                  </a:cubicBezTo>
                  <a:cubicBezTo>
                    <a:pt x="57" y="3"/>
                    <a:pt x="59" y="3"/>
                    <a:pt x="61" y="5"/>
                  </a:cubicBezTo>
                  <a:cubicBezTo>
                    <a:pt x="61" y="6"/>
                    <a:pt x="61" y="6"/>
                    <a:pt x="61" y="6"/>
                  </a:cubicBezTo>
                  <a:cubicBezTo>
                    <a:pt x="59" y="5"/>
                    <a:pt x="57" y="4"/>
                    <a:pt x="54" y="3"/>
                  </a:cubicBezTo>
                  <a:close/>
                  <a:moveTo>
                    <a:pt x="27" y="3"/>
                  </a:moveTo>
                  <a:cubicBezTo>
                    <a:pt x="29" y="2"/>
                    <a:pt x="31" y="2"/>
                    <a:pt x="33" y="1"/>
                  </a:cubicBezTo>
                  <a:cubicBezTo>
                    <a:pt x="34" y="2"/>
                    <a:pt x="34" y="2"/>
                    <a:pt x="34" y="2"/>
                  </a:cubicBezTo>
                  <a:cubicBezTo>
                    <a:pt x="32" y="3"/>
                    <a:pt x="29" y="4"/>
                    <a:pt x="27" y="5"/>
                  </a:cubicBezTo>
                  <a:lnTo>
                    <a:pt x="27" y="3"/>
                  </a:lnTo>
                  <a:close/>
                  <a:moveTo>
                    <a:pt x="42" y="2"/>
                  </a:moveTo>
                  <a:cubicBezTo>
                    <a:pt x="42" y="2"/>
                    <a:pt x="41" y="2"/>
                    <a:pt x="40" y="2"/>
                  </a:cubicBezTo>
                  <a:cubicBezTo>
                    <a:pt x="40" y="0"/>
                    <a:pt x="40" y="0"/>
                    <a:pt x="40" y="0"/>
                  </a:cubicBezTo>
                  <a:cubicBezTo>
                    <a:pt x="41" y="0"/>
                    <a:pt x="42" y="0"/>
                    <a:pt x="42" y="0"/>
                  </a:cubicBezTo>
                  <a:cubicBezTo>
                    <a:pt x="44" y="0"/>
                    <a:pt x="46" y="0"/>
                    <a:pt x="48" y="0"/>
                  </a:cubicBezTo>
                  <a:cubicBezTo>
                    <a:pt x="48" y="2"/>
                    <a:pt x="48" y="2"/>
                    <a:pt x="48" y="2"/>
                  </a:cubicBezTo>
                  <a:cubicBezTo>
                    <a:pt x="46" y="2"/>
                    <a:pt x="44" y="2"/>
                    <a:pt x="42" y="2"/>
                  </a:cubicBezTo>
                  <a:close/>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1" name="TextBox 1414"/>
          <p:cNvSpPr txBox="1"/>
          <p:nvPr/>
        </p:nvSpPr>
        <p:spPr bwMode="auto">
          <a:xfrm>
            <a:off x="1872062" y="2432996"/>
            <a:ext cx="1368425" cy="338138"/>
          </a:xfrm>
          <a:prstGeom prst="rect">
            <a:avLst/>
          </a:prstGeom>
          <a:noFill/>
        </p:spPr>
        <p:txBody>
          <a:bodyPr>
            <a:spAutoFit/>
          </a:bodyPr>
          <a:lstStyle>
            <a:defPPr>
              <a:defRPr lang="zh-CN"/>
            </a:defPPr>
            <a:lvl1pPr algn="ctr" fontAlgn="auto">
              <a:spcBef>
                <a:spcPct val="0"/>
              </a:spcBef>
              <a:spcAft>
                <a:spcPct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16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
          <p:cNvSpPr>
            <a:spLocks noChangeArrowheads="1"/>
          </p:cNvSpPr>
          <p:nvPr/>
        </p:nvSpPr>
        <p:spPr bwMode="auto">
          <a:xfrm>
            <a:off x="1475187" y="2834634"/>
            <a:ext cx="27305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添加内容添加内容添加内容添加内容添加内容添加内容添加内容添加内容添加内容添加内容添加内容添加内容添加内容添加内容添加内容添加内容添加内容添加内容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8054011" y="4115746"/>
            <a:ext cx="503238" cy="492125"/>
            <a:chOff x="7537915" y="3594652"/>
            <a:chExt cx="531819" cy="531820"/>
          </a:xfrm>
        </p:grpSpPr>
        <p:sp>
          <p:nvSpPr>
            <p:cNvPr id="14" name="Oval 22"/>
            <p:cNvSpPr>
              <a:spLocks noChangeArrowheads="1"/>
            </p:cNvSpPr>
            <p:nvPr/>
          </p:nvSpPr>
          <p:spPr bwMode="auto">
            <a:xfrm>
              <a:off x="7563147" y="3617943"/>
              <a:ext cx="489119" cy="489119"/>
            </a:xfrm>
            <a:prstGeom prst="ellipse">
              <a:avLst/>
            </a:prstGeom>
            <a:solidFill>
              <a:schemeClr val="bg1">
                <a:alpha val="30196"/>
              </a:schemeClr>
            </a:solidFill>
            <a:ln w="9525">
              <a:solidFill>
                <a:schemeClr val="bg1"/>
              </a:solidFill>
              <a:miter lim="800000"/>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5" name="Freeform 23"/>
            <p:cNvSpPr>
              <a:spLocks noEditPoints="1"/>
            </p:cNvSpPr>
            <p:nvPr/>
          </p:nvSpPr>
          <p:spPr bwMode="auto">
            <a:xfrm>
              <a:off x="7809647" y="3617943"/>
              <a:ext cx="118398" cy="310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5">
                  <a:moveTo>
                    <a:pt x="19" y="5"/>
                  </a:moveTo>
                  <a:cubicBezTo>
                    <a:pt x="19" y="5"/>
                    <a:pt x="19" y="5"/>
                    <a:pt x="19" y="5"/>
                  </a:cubicBezTo>
                  <a:cubicBezTo>
                    <a:pt x="19" y="5"/>
                    <a:pt x="19" y="5"/>
                    <a:pt x="19" y="5"/>
                  </a:cubicBezTo>
                  <a:moveTo>
                    <a:pt x="0" y="0"/>
                  </a:moveTo>
                  <a:cubicBezTo>
                    <a:pt x="0" y="0"/>
                    <a:pt x="0" y="0"/>
                    <a:pt x="0" y="0"/>
                  </a:cubicBezTo>
                  <a:cubicBezTo>
                    <a:pt x="7" y="0"/>
                    <a:pt x="13" y="2"/>
                    <a:pt x="19" y="5"/>
                  </a:cubicBezTo>
                  <a:cubicBezTo>
                    <a:pt x="13" y="2"/>
                    <a:pt x="7" y="0"/>
                    <a:pt x="0" y="0"/>
                  </a:cubicBezTo>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25"/>
            <p:cNvSpPr/>
            <p:nvPr/>
          </p:nvSpPr>
          <p:spPr bwMode="auto">
            <a:xfrm>
              <a:off x="7673781" y="3736341"/>
              <a:ext cx="166921" cy="22903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7">
                  <a:moveTo>
                    <a:pt x="7" y="15"/>
                  </a:moveTo>
                  <a:cubicBezTo>
                    <a:pt x="7" y="15"/>
                    <a:pt x="0" y="10"/>
                    <a:pt x="6" y="5"/>
                  </a:cubicBezTo>
                  <a:cubicBezTo>
                    <a:pt x="12" y="0"/>
                    <a:pt x="22" y="1"/>
                    <a:pt x="18" y="7"/>
                  </a:cubicBezTo>
                  <a:cubicBezTo>
                    <a:pt x="13" y="13"/>
                    <a:pt x="12" y="18"/>
                    <a:pt x="16" y="22"/>
                  </a:cubicBezTo>
                  <a:cubicBezTo>
                    <a:pt x="20" y="25"/>
                    <a:pt x="27" y="31"/>
                    <a:pt x="21" y="34"/>
                  </a:cubicBezTo>
                  <a:cubicBezTo>
                    <a:pt x="14" y="37"/>
                    <a:pt x="13" y="27"/>
                    <a:pt x="12" y="23"/>
                  </a:cubicBezTo>
                  <a:cubicBezTo>
                    <a:pt x="11" y="20"/>
                    <a:pt x="9" y="17"/>
                    <a:pt x="7" y="15"/>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26"/>
            <p:cNvSpPr/>
            <p:nvPr/>
          </p:nvSpPr>
          <p:spPr bwMode="auto">
            <a:xfrm>
              <a:off x="7753360" y="3687817"/>
              <a:ext cx="56287" cy="5434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9" h="9">
                  <a:moveTo>
                    <a:pt x="8" y="6"/>
                  </a:moveTo>
                  <a:cubicBezTo>
                    <a:pt x="7" y="8"/>
                    <a:pt x="5" y="9"/>
                    <a:pt x="3" y="8"/>
                  </a:cubicBezTo>
                  <a:cubicBezTo>
                    <a:pt x="1" y="8"/>
                    <a:pt x="0" y="6"/>
                    <a:pt x="1" y="3"/>
                  </a:cubicBezTo>
                  <a:cubicBezTo>
                    <a:pt x="2" y="1"/>
                    <a:pt x="4" y="0"/>
                    <a:pt x="6" y="1"/>
                  </a:cubicBezTo>
                  <a:cubicBezTo>
                    <a:pt x="8" y="1"/>
                    <a:pt x="9" y="3"/>
                    <a:pt x="8" y="6"/>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27"/>
            <p:cNvSpPr/>
            <p:nvPr/>
          </p:nvSpPr>
          <p:spPr bwMode="auto">
            <a:xfrm>
              <a:off x="7730069" y="3711109"/>
              <a:ext cx="23291" cy="2523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4" h="4">
                  <a:moveTo>
                    <a:pt x="4" y="2"/>
                  </a:moveTo>
                  <a:cubicBezTo>
                    <a:pt x="4" y="3"/>
                    <a:pt x="3" y="4"/>
                    <a:pt x="2" y="4"/>
                  </a:cubicBezTo>
                  <a:cubicBezTo>
                    <a:pt x="1" y="4"/>
                    <a:pt x="0" y="3"/>
                    <a:pt x="0" y="2"/>
                  </a:cubicBezTo>
                  <a:cubicBezTo>
                    <a:pt x="0" y="1"/>
                    <a:pt x="1" y="0"/>
                    <a:pt x="2" y="0"/>
                  </a:cubicBezTo>
                  <a:cubicBezTo>
                    <a:pt x="3" y="0"/>
                    <a:pt x="4" y="0"/>
                    <a:pt x="4" y="2"/>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28"/>
            <p:cNvSpPr/>
            <p:nvPr/>
          </p:nvSpPr>
          <p:spPr bwMode="auto">
            <a:xfrm>
              <a:off x="7704836" y="3724695"/>
              <a:ext cx="25232" cy="2329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4" h="4">
                  <a:moveTo>
                    <a:pt x="3" y="1"/>
                  </a:moveTo>
                  <a:cubicBezTo>
                    <a:pt x="4" y="2"/>
                    <a:pt x="4" y="3"/>
                    <a:pt x="3" y="4"/>
                  </a:cubicBezTo>
                  <a:cubicBezTo>
                    <a:pt x="2" y="4"/>
                    <a:pt x="1" y="3"/>
                    <a:pt x="1" y="3"/>
                  </a:cubicBezTo>
                  <a:cubicBezTo>
                    <a:pt x="0" y="2"/>
                    <a:pt x="0" y="1"/>
                    <a:pt x="1" y="0"/>
                  </a:cubicBezTo>
                  <a:cubicBezTo>
                    <a:pt x="2" y="0"/>
                    <a:pt x="3" y="0"/>
                    <a:pt x="3"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29"/>
            <p:cNvSpPr/>
            <p:nvPr/>
          </p:nvSpPr>
          <p:spPr bwMode="auto">
            <a:xfrm>
              <a:off x="7685427" y="3742164"/>
              <a:ext cx="25232" cy="2523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4" h="4">
                  <a:moveTo>
                    <a:pt x="3" y="1"/>
                  </a:moveTo>
                  <a:cubicBezTo>
                    <a:pt x="4" y="2"/>
                    <a:pt x="3" y="3"/>
                    <a:pt x="3" y="3"/>
                  </a:cubicBezTo>
                  <a:cubicBezTo>
                    <a:pt x="2" y="4"/>
                    <a:pt x="1" y="3"/>
                    <a:pt x="0" y="2"/>
                  </a:cubicBezTo>
                  <a:cubicBezTo>
                    <a:pt x="0" y="1"/>
                    <a:pt x="0" y="0"/>
                    <a:pt x="1" y="0"/>
                  </a:cubicBezTo>
                  <a:cubicBezTo>
                    <a:pt x="2" y="0"/>
                    <a:pt x="3" y="0"/>
                    <a:pt x="3"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30"/>
            <p:cNvSpPr/>
            <p:nvPr/>
          </p:nvSpPr>
          <p:spPr bwMode="auto">
            <a:xfrm>
              <a:off x="7673781" y="3761573"/>
              <a:ext cx="25232" cy="1746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4" h="3">
                  <a:moveTo>
                    <a:pt x="2" y="1"/>
                  </a:moveTo>
                  <a:cubicBezTo>
                    <a:pt x="3" y="1"/>
                    <a:pt x="4" y="2"/>
                    <a:pt x="3" y="2"/>
                  </a:cubicBezTo>
                  <a:cubicBezTo>
                    <a:pt x="2" y="3"/>
                    <a:pt x="2" y="3"/>
                    <a:pt x="1" y="2"/>
                  </a:cubicBezTo>
                  <a:cubicBezTo>
                    <a:pt x="0" y="2"/>
                    <a:pt x="0" y="1"/>
                    <a:pt x="0" y="0"/>
                  </a:cubicBezTo>
                  <a:cubicBezTo>
                    <a:pt x="1" y="0"/>
                    <a:pt x="2" y="0"/>
                    <a:pt x="2"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31"/>
            <p:cNvSpPr/>
            <p:nvPr/>
          </p:nvSpPr>
          <p:spPr bwMode="auto">
            <a:xfrm>
              <a:off x="7772769" y="3810097"/>
              <a:ext cx="161099" cy="23485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8">
                  <a:moveTo>
                    <a:pt x="19" y="15"/>
                  </a:moveTo>
                  <a:cubicBezTo>
                    <a:pt x="19" y="15"/>
                    <a:pt x="26" y="10"/>
                    <a:pt x="20" y="5"/>
                  </a:cubicBezTo>
                  <a:cubicBezTo>
                    <a:pt x="14" y="0"/>
                    <a:pt x="4" y="2"/>
                    <a:pt x="9" y="8"/>
                  </a:cubicBezTo>
                  <a:cubicBezTo>
                    <a:pt x="14" y="14"/>
                    <a:pt x="15" y="19"/>
                    <a:pt x="11" y="22"/>
                  </a:cubicBezTo>
                  <a:cubicBezTo>
                    <a:pt x="7" y="26"/>
                    <a:pt x="0" y="32"/>
                    <a:pt x="7" y="35"/>
                  </a:cubicBezTo>
                  <a:cubicBezTo>
                    <a:pt x="13" y="38"/>
                    <a:pt x="14" y="28"/>
                    <a:pt x="15" y="24"/>
                  </a:cubicBezTo>
                  <a:cubicBezTo>
                    <a:pt x="16" y="20"/>
                    <a:pt x="18" y="18"/>
                    <a:pt x="19" y="15"/>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32"/>
            <p:cNvSpPr/>
            <p:nvPr/>
          </p:nvSpPr>
          <p:spPr bwMode="auto">
            <a:xfrm>
              <a:off x="7798002" y="3767396"/>
              <a:ext cx="54347" cy="5628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9" h="9">
                  <a:moveTo>
                    <a:pt x="1" y="6"/>
                  </a:moveTo>
                  <a:cubicBezTo>
                    <a:pt x="1" y="8"/>
                    <a:pt x="4" y="9"/>
                    <a:pt x="6" y="8"/>
                  </a:cubicBezTo>
                  <a:cubicBezTo>
                    <a:pt x="8" y="7"/>
                    <a:pt x="9" y="5"/>
                    <a:pt x="8" y="3"/>
                  </a:cubicBezTo>
                  <a:cubicBezTo>
                    <a:pt x="7" y="1"/>
                    <a:pt x="5" y="0"/>
                    <a:pt x="3" y="1"/>
                  </a:cubicBezTo>
                  <a:cubicBezTo>
                    <a:pt x="1" y="1"/>
                    <a:pt x="0" y="3"/>
                    <a:pt x="1" y="6"/>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33"/>
            <p:cNvSpPr/>
            <p:nvPr/>
          </p:nvSpPr>
          <p:spPr bwMode="auto">
            <a:xfrm>
              <a:off x="7852348" y="3786806"/>
              <a:ext cx="25232" cy="2911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4" h="5">
                  <a:moveTo>
                    <a:pt x="0" y="2"/>
                  </a:moveTo>
                  <a:cubicBezTo>
                    <a:pt x="0" y="4"/>
                    <a:pt x="1" y="5"/>
                    <a:pt x="2" y="5"/>
                  </a:cubicBezTo>
                  <a:cubicBezTo>
                    <a:pt x="3" y="5"/>
                    <a:pt x="4" y="4"/>
                    <a:pt x="4" y="3"/>
                  </a:cubicBezTo>
                  <a:cubicBezTo>
                    <a:pt x="4" y="1"/>
                    <a:pt x="3" y="0"/>
                    <a:pt x="2" y="0"/>
                  </a:cubicBezTo>
                  <a:cubicBezTo>
                    <a:pt x="1" y="0"/>
                    <a:pt x="0" y="1"/>
                    <a:pt x="0" y="2"/>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34"/>
            <p:cNvSpPr/>
            <p:nvPr/>
          </p:nvSpPr>
          <p:spPr bwMode="auto">
            <a:xfrm>
              <a:off x="7877581" y="3798451"/>
              <a:ext cx="25232" cy="2523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4" h="4">
                  <a:moveTo>
                    <a:pt x="1" y="2"/>
                  </a:moveTo>
                  <a:cubicBezTo>
                    <a:pt x="0" y="3"/>
                    <a:pt x="1" y="4"/>
                    <a:pt x="2" y="4"/>
                  </a:cubicBezTo>
                  <a:cubicBezTo>
                    <a:pt x="2" y="4"/>
                    <a:pt x="3" y="4"/>
                    <a:pt x="4" y="3"/>
                  </a:cubicBezTo>
                  <a:cubicBezTo>
                    <a:pt x="4" y="2"/>
                    <a:pt x="4" y="1"/>
                    <a:pt x="3" y="1"/>
                  </a:cubicBezTo>
                  <a:cubicBezTo>
                    <a:pt x="2" y="0"/>
                    <a:pt x="1" y="1"/>
                    <a:pt x="1" y="2"/>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35"/>
            <p:cNvSpPr/>
            <p:nvPr/>
          </p:nvSpPr>
          <p:spPr bwMode="auto">
            <a:xfrm>
              <a:off x="7902813" y="3815920"/>
              <a:ext cx="19409" cy="2523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3" h="4">
                  <a:moveTo>
                    <a:pt x="0" y="1"/>
                  </a:moveTo>
                  <a:cubicBezTo>
                    <a:pt x="0" y="2"/>
                    <a:pt x="0" y="3"/>
                    <a:pt x="1" y="3"/>
                  </a:cubicBezTo>
                  <a:cubicBezTo>
                    <a:pt x="2" y="4"/>
                    <a:pt x="3" y="3"/>
                    <a:pt x="3" y="2"/>
                  </a:cubicBezTo>
                  <a:cubicBezTo>
                    <a:pt x="3" y="1"/>
                    <a:pt x="3" y="0"/>
                    <a:pt x="2" y="0"/>
                  </a:cubicBezTo>
                  <a:cubicBezTo>
                    <a:pt x="1" y="0"/>
                    <a:pt x="0" y="0"/>
                    <a:pt x="0"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36"/>
            <p:cNvSpPr/>
            <p:nvPr/>
          </p:nvSpPr>
          <p:spPr bwMode="auto">
            <a:xfrm>
              <a:off x="7914459" y="3835329"/>
              <a:ext cx="19409" cy="1940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3" h="3">
                  <a:moveTo>
                    <a:pt x="1" y="1"/>
                  </a:moveTo>
                  <a:cubicBezTo>
                    <a:pt x="0" y="1"/>
                    <a:pt x="0" y="2"/>
                    <a:pt x="0" y="3"/>
                  </a:cubicBezTo>
                  <a:cubicBezTo>
                    <a:pt x="1" y="3"/>
                    <a:pt x="2" y="3"/>
                    <a:pt x="3" y="2"/>
                  </a:cubicBezTo>
                  <a:cubicBezTo>
                    <a:pt x="3" y="2"/>
                    <a:pt x="3" y="1"/>
                    <a:pt x="3" y="1"/>
                  </a:cubicBezTo>
                  <a:cubicBezTo>
                    <a:pt x="2" y="0"/>
                    <a:pt x="1" y="0"/>
                    <a:pt x="1" y="1"/>
                  </a:cubicBezTo>
                  <a:close/>
                </a:path>
              </a:pathLst>
            </a:custGeom>
            <a:solidFill>
              <a:srgbClr val="EFE9EB"/>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37"/>
            <p:cNvSpPr>
              <a:spLocks noEditPoints="1"/>
            </p:cNvSpPr>
            <p:nvPr/>
          </p:nvSpPr>
          <p:spPr bwMode="auto">
            <a:xfrm>
              <a:off x="7537915" y="3594652"/>
              <a:ext cx="531819" cy="53182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 name="T126" fmla="*/ 2318 h 2362"/>
                <a:gd name="T127" fmla="*/ 2318 h 2362"/>
                <a:gd name="T128" fmla="*/ 2318 h 2362"/>
                <a:gd name="T129" fmla="*/ 2318 h 2362"/>
                <a:gd name="T130" fmla="*/ 2318 h 2362"/>
                <a:gd name="T131" fmla="*/ 2318 h 2362"/>
                <a:gd name="T132" fmla="*/ 2318 h 2362"/>
                <a:gd name="T133" fmla="*/ 2318 h 2362"/>
                <a:gd name="T134" fmla="*/ 2318 h 2362"/>
                <a:gd name="T135" fmla="*/ 2318 h 2362"/>
                <a:gd name="T136" fmla="*/ 2318 h 2362"/>
                <a:gd name="T137" fmla="*/ 2318 h 2362"/>
                <a:gd name="T138" fmla="*/ 2318 h 2362"/>
                <a:gd name="T139" fmla="*/ 2318 h 2362"/>
                <a:gd name="T140" fmla="*/ 2318 h 2362"/>
                <a:gd name="T141" fmla="*/ 2318 h 2362"/>
                <a:gd name="T142" fmla="*/ 2318 h 2362"/>
                <a:gd name="T143" fmla="*/ 2318 h 2362"/>
                <a:gd name="T144" fmla="*/ 2318 h 2362"/>
                <a:gd name="T145" fmla="*/ 2318 h 2362"/>
                <a:gd name="T146" fmla="*/ 2318 h 2362"/>
                <a:gd name="T147" fmla="*/ 2318 h 2362"/>
                <a:gd name="T148" fmla="*/ 2318 h 2362"/>
                <a:gd name="T149" fmla="*/ 2318 h 2362"/>
                <a:gd name="T150" fmla="*/ 2318 h 2362"/>
                <a:gd name="T151" fmla="*/ 2318 h 2362"/>
                <a:gd name="T152" fmla="*/ 2318 h 23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3"/>
                    <a:pt x="32" y="83"/>
                    <a:pt x="32" y="83"/>
                  </a:cubicBezTo>
                  <a:cubicBezTo>
                    <a:pt x="35" y="84"/>
                    <a:pt x="37" y="84"/>
                    <a:pt x="39" y="85"/>
                  </a:cubicBezTo>
                  <a:cubicBezTo>
                    <a:pt x="39" y="86"/>
                    <a:pt x="39" y="86"/>
                    <a:pt x="39" y="86"/>
                  </a:cubicBezTo>
                  <a:cubicBezTo>
                    <a:pt x="37" y="86"/>
                    <a:pt x="34" y="85"/>
                    <a:pt x="32" y="85"/>
                  </a:cubicBezTo>
                  <a:close/>
                  <a:moveTo>
                    <a:pt x="60" y="81"/>
                  </a:moveTo>
                  <a:cubicBezTo>
                    <a:pt x="62" y="80"/>
                    <a:pt x="64" y="79"/>
                    <a:pt x="66" y="78"/>
                  </a:cubicBezTo>
                  <a:cubicBezTo>
                    <a:pt x="66" y="79"/>
                    <a:pt x="66" y="79"/>
                    <a:pt x="66" y="79"/>
                  </a:cubicBezTo>
                  <a:cubicBezTo>
                    <a:pt x="64" y="81"/>
                    <a:pt x="62" y="82"/>
                    <a:pt x="60" y="83"/>
                  </a:cubicBezTo>
                  <a:lnTo>
                    <a:pt x="60" y="81"/>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5" y="71"/>
                    <a:pt x="76" y="69"/>
                  </a:cubicBezTo>
                  <a:cubicBezTo>
                    <a:pt x="77" y="70"/>
                    <a:pt x="77" y="70"/>
                    <a:pt x="77" y="70"/>
                  </a:cubicBezTo>
                  <a:cubicBezTo>
                    <a:pt x="76" y="72"/>
                    <a:pt x="74" y="73"/>
                    <a:pt x="72" y="75"/>
                  </a:cubicBezTo>
                  <a:lnTo>
                    <a:pt x="71" y="74"/>
                  </a:lnTo>
                  <a:close/>
                  <a:moveTo>
                    <a:pt x="9" y="69"/>
                  </a:moveTo>
                  <a:cubicBezTo>
                    <a:pt x="10" y="68"/>
                    <a:pt x="10" y="68"/>
                    <a:pt x="10" y="68"/>
                  </a:cubicBezTo>
                  <a:cubicBezTo>
                    <a:pt x="11" y="70"/>
                    <a:pt x="13" y="72"/>
                    <a:pt x="14" y="73"/>
                  </a:cubicBezTo>
                  <a:cubicBezTo>
                    <a:pt x="13" y="74"/>
                    <a:pt x="13" y="74"/>
                    <a:pt x="13" y="74"/>
                  </a:cubicBezTo>
                  <a:cubicBezTo>
                    <a:pt x="12" y="73"/>
                    <a:pt x="10" y="71"/>
                    <a:pt x="9" y="69"/>
                  </a:cubicBezTo>
                  <a:close/>
                  <a:moveTo>
                    <a:pt x="80" y="63"/>
                  </a:moveTo>
                  <a:cubicBezTo>
                    <a:pt x="81" y="61"/>
                    <a:pt x="82" y="59"/>
                    <a:pt x="83" y="57"/>
                  </a:cubicBezTo>
                  <a:cubicBezTo>
                    <a:pt x="84" y="57"/>
                    <a:pt x="84" y="57"/>
                    <a:pt x="84" y="57"/>
                  </a:cubicBezTo>
                  <a:cubicBezTo>
                    <a:pt x="83" y="59"/>
                    <a:pt x="82" y="62"/>
                    <a:pt x="81" y="64"/>
                  </a:cubicBezTo>
                  <a:lnTo>
                    <a:pt x="80" y="63"/>
                  </a:lnTo>
                  <a:close/>
                  <a:moveTo>
                    <a:pt x="2" y="56"/>
                  </a:moveTo>
                  <a:cubicBezTo>
                    <a:pt x="4" y="56"/>
                    <a:pt x="4" y="56"/>
                    <a:pt x="4" y="56"/>
                  </a:cubicBezTo>
                  <a:cubicBezTo>
                    <a:pt x="4" y="58"/>
                    <a:pt x="5" y="60"/>
                    <a:pt x="6" y="62"/>
                  </a:cubicBezTo>
                  <a:cubicBezTo>
                    <a:pt x="5" y="63"/>
                    <a:pt x="5" y="63"/>
                    <a:pt x="5" y="63"/>
                  </a:cubicBezTo>
                  <a:cubicBezTo>
                    <a:pt x="4" y="61"/>
                    <a:pt x="3" y="59"/>
                    <a:pt x="2" y="56"/>
                  </a:cubicBezTo>
                  <a:close/>
                  <a:moveTo>
                    <a:pt x="84" y="50"/>
                  </a:moveTo>
                  <a:cubicBezTo>
                    <a:pt x="85" y="48"/>
                    <a:pt x="85" y="45"/>
                    <a:pt x="85" y="43"/>
                  </a:cubicBezTo>
                  <a:cubicBezTo>
                    <a:pt x="86" y="43"/>
                    <a:pt x="86" y="43"/>
                    <a:pt x="86" y="43"/>
                  </a:cubicBezTo>
                  <a:cubicBezTo>
                    <a:pt x="86" y="46"/>
                    <a:pt x="86" y="48"/>
                    <a:pt x="86" y="50"/>
                  </a:cubicBezTo>
                  <a:lnTo>
                    <a:pt x="84" y="50"/>
                  </a:lnTo>
                  <a:close/>
                  <a:moveTo>
                    <a:pt x="0" y="43"/>
                  </a:moveTo>
                  <a:cubicBezTo>
                    <a:pt x="0" y="42"/>
                    <a:pt x="0" y="42"/>
                    <a:pt x="0" y="42"/>
                  </a:cubicBezTo>
                  <a:cubicBezTo>
                    <a:pt x="2" y="42"/>
                    <a:pt x="2" y="42"/>
                    <a:pt x="2" y="42"/>
                  </a:cubicBezTo>
                  <a:cubicBezTo>
                    <a:pt x="2" y="43"/>
                    <a:pt x="2" y="43"/>
                    <a:pt x="2" y="43"/>
                  </a:cubicBezTo>
                  <a:cubicBezTo>
                    <a:pt x="2" y="45"/>
                    <a:pt x="2" y="47"/>
                    <a:pt x="2" y="49"/>
                  </a:cubicBezTo>
                  <a:cubicBezTo>
                    <a:pt x="1" y="49"/>
                    <a:pt x="1" y="49"/>
                    <a:pt x="1" y="49"/>
                  </a:cubicBezTo>
                  <a:cubicBezTo>
                    <a:pt x="0" y="47"/>
                    <a:pt x="0" y="45"/>
                    <a:pt x="0" y="43"/>
                  </a:cubicBezTo>
                  <a:close/>
                  <a:moveTo>
                    <a:pt x="83" y="31"/>
                  </a:moveTo>
                  <a:cubicBezTo>
                    <a:pt x="84" y="31"/>
                    <a:pt x="84" y="31"/>
                    <a:pt x="84" y="31"/>
                  </a:cubicBezTo>
                  <a:cubicBezTo>
                    <a:pt x="85" y="33"/>
                    <a:pt x="86" y="36"/>
                    <a:pt x="86" y="38"/>
                  </a:cubicBezTo>
                  <a:cubicBezTo>
                    <a:pt x="84" y="38"/>
                    <a:pt x="84" y="38"/>
                    <a:pt x="84" y="38"/>
                  </a:cubicBezTo>
                  <a:cubicBezTo>
                    <a:pt x="84" y="36"/>
                    <a:pt x="84" y="34"/>
                    <a:pt x="83" y="31"/>
                  </a:cubicBezTo>
                  <a:close/>
                  <a:moveTo>
                    <a:pt x="1" y="35"/>
                  </a:moveTo>
                  <a:cubicBezTo>
                    <a:pt x="2" y="33"/>
                    <a:pt x="2" y="30"/>
                    <a:pt x="3" y="28"/>
                  </a:cubicBezTo>
                  <a:cubicBezTo>
                    <a:pt x="4" y="29"/>
                    <a:pt x="4" y="29"/>
                    <a:pt x="4" y="29"/>
                  </a:cubicBezTo>
                  <a:cubicBezTo>
                    <a:pt x="4" y="31"/>
                    <a:pt x="3" y="33"/>
                    <a:pt x="2" y="35"/>
                  </a:cubicBezTo>
                  <a:lnTo>
                    <a:pt x="1" y="35"/>
                  </a:lnTo>
                  <a:close/>
                  <a:moveTo>
                    <a:pt x="77" y="19"/>
                  </a:moveTo>
                  <a:cubicBezTo>
                    <a:pt x="78" y="18"/>
                    <a:pt x="78" y="18"/>
                    <a:pt x="78" y="18"/>
                  </a:cubicBezTo>
                  <a:cubicBezTo>
                    <a:pt x="80" y="20"/>
                    <a:pt x="81" y="22"/>
                    <a:pt x="82" y="24"/>
                  </a:cubicBezTo>
                  <a:cubicBezTo>
                    <a:pt x="81" y="25"/>
                    <a:pt x="81" y="25"/>
                    <a:pt x="81" y="25"/>
                  </a:cubicBezTo>
                  <a:cubicBezTo>
                    <a:pt x="80" y="23"/>
                    <a:pt x="78" y="21"/>
                    <a:pt x="77" y="19"/>
                  </a:cubicBezTo>
                  <a:close/>
                  <a:moveTo>
                    <a:pt x="6" y="22"/>
                  </a:moveTo>
                  <a:cubicBezTo>
                    <a:pt x="7" y="20"/>
                    <a:pt x="9" y="17"/>
                    <a:pt x="10" y="16"/>
                  </a:cubicBezTo>
                  <a:cubicBezTo>
                    <a:pt x="11" y="17"/>
                    <a:pt x="11" y="17"/>
                    <a:pt x="11" y="17"/>
                  </a:cubicBezTo>
                  <a:cubicBezTo>
                    <a:pt x="10" y="18"/>
                    <a:pt x="8" y="20"/>
                    <a:pt x="7" y="22"/>
                  </a:cubicBezTo>
                  <a:lnTo>
                    <a:pt x="6" y="22"/>
                  </a:lnTo>
                  <a:close/>
                  <a:moveTo>
                    <a:pt x="68" y="9"/>
                  </a:moveTo>
                  <a:cubicBezTo>
                    <a:pt x="68" y="9"/>
                    <a:pt x="68" y="9"/>
                    <a:pt x="68" y="9"/>
                  </a:cubicBezTo>
                  <a:cubicBezTo>
                    <a:pt x="68" y="8"/>
                    <a:pt x="68" y="8"/>
                    <a:pt x="68" y="8"/>
                  </a:cubicBezTo>
                  <a:cubicBezTo>
                    <a:pt x="70" y="9"/>
                    <a:pt x="72" y="11"/>
                    <a:pt x="74" y="13"/>
                  </a:cubicBezTo>
                  <a:cubicBezTo>
                    <a:pt x="73" y="14"/>
                    <a:pt x="73" y="14"/>
                    <a:pt x="73" y="14"/>
                  </a:cubicBezTo>
                  <a:cubicBezTo>
                    <a:pt x="71" y="12"/>
                    <a:pt x="69" y="11"/>
                    <a:pt x="68" y="9"/>
                  </a:cubicBezTo>
                  <a:close/>
                  <a:moveTo>
                    <a:pt x="15" y="11"/>
                  </a:moveTo>
                  <a:cubicBezTo>
                    <a:pt x="17" y="9"/>
                    <a:pt x="19" y="8"/>
                    <a:pt x="21" y="6"/>
                  </a:cubicBezTo>
                  <a:cubicBezTo>
                    <a:pt x="22" y="8"/>
                    <a:pt x="22" y="8"/>
                    <a:pt x="22" y="8"/>
                  </a:cubicBezTo>
                  <a:cubicBezTo>
                    <a:pt x="19" y="9"/>
                    <a:pt x="18" y="10"/>
                    <a:pt x="16" y="12"/>
                  </a:cubicBezTo>
                  <a:lnTo>
                    <a:pt x="15" y="11"/>
                  </a:lnTo>
                  <a:close/>
                  <a:moveTo>
                    <a:pt x="55" y="3"/>
                  </a:moveTo>
                  <a:cubicBezTo>
                    <a:pt x="55" y="2"/>
                    <a:pt x="55" y="2"/>
                    <a:pt x="55" y="2"/>
                  </a:cubicBezTo>
                  <a:cubicBezTo>
                    <a:pt x="58" y="2"/>
                    <a:pt x="60" y="3"/>
                    <a:pt x="62" y="4"/>
                  </a:cubicBezTo>
                  <a:cubicBezTo>
                    <a:pt x="61" y="6"/>
                    <a:pt x="61" y="6"/>
                    <a:pt x="61" y="6"/>
                  </a:cubicBezTo>
                  <a:cubicBezTo>
                    <a:pt x="59" y="5"/>
                    <a:pt x="57" y="4"/>
                    <a:pt x="55" y="3"/>
                  </a:cubicBezTo>
                  <a:close/>
                  <a:moveTo>
                    <a:pt x="27" y="3"/>
                  </a:moveTo>
                  <a:cubicBezTo>
                    <a:pt x="29" y="2"/>
                    <a:pt x="32" y="2"/>
                    <a:pt x="34" y="1"/>
                  </a:cubicBezTo>
                  <a:cubicBezTo>
                    <a:pt x="34" y="2"/>
                    <a:pt x="34" y="2"/>
                    <a:pt x="34" y="2"/>
                  </a:cubicBezTo>
                  <a:cubicBezTo>
                    <a:pt x="32" y="3"/>
                    <a:pt x="30" y="4"/>
                    <a:pt x="28" y="4"/>
                  </a:cubicBezTo>
                  <a:lnTo>
                    <a:pt x="27" y="3"/>
                  </a:lnTo>
                  <a:close/>
                  <a:moveTo>
                    <a:pt x="43" y="1"/>
                  </a:moveTo>
                  <a:cubicBezTo>
                    <a:pt x="42" y="1"/>
                    <a:pt x="42" y="2"/>
                    <a:pt x="41" y="2"/>
                  </a:cubicBezTo>
                  <a:cubicBezTo>
                    <a:pt x="41" y="0"/>
                    <a:pt x="41" y="0"/>
                    <a:pt x="41" y="0"/>
                  </a:cubicBezTo>
                  <a:cubicBezTo>
                    <a:pt x="42" y="0"/>
                    <a:pt x="42" y="0"/>
                    <a:pt x="43" y="0"/>
                  </a:cubicBezTo>
                  <a:cubicBezTo>
                    <a:pt x="45" y="0"/>
                    <a:pt x="47" y="0"/>
                    <a:pt x="48" y="0"/>
                  </a:cubicBezTo>
                  <a:cubicBezTo>
                    <a:pt x="48" y="2"/>
                    <a:pt x="48" y="2"/>
                    <a:pt x="48" y="2"/>
                  </a:cubicBezTo>
                  <a:cubicBezTo>
                    <a:pt x="47" y="2"/>
                    <a:pt x="45" y="1"/>
                    <a:pt x="43" y="1"/>
                  </a:cubicBezTo>
                  <a:close/>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1" name="组合 30"/>
          <p:cNvGrpSpPr/>
          <p:nvPr/>
        </p:nvGrpSpPr>
        <p:grpSpPr>
          <a:xfrm>
            <a:off x="8077824" y="2261546"/>
            <a:ext cx="503237" cy="517525"/>
            <a:chOff x="7537915" y="2449493"/>
            <a:chExt cx="531819" cy="531820"/>
          </a:xfrm>
        </p:grpSpPr>
        <p:sp>
          <p:nvSpPr>
            <p:cNvPr id="32" name="Oval 48"/>
            <p:cNvSpPr>
              <a:spLocks noChangeArrowheads="1"/>
            </p:cNvSpPr>
            <p:nvPr/>
          </p:nvSpPr>
          <p:spPr bwMode="auto">
            <a:xfrm>
              <a:off x="7563147" y="2474725"/>
              <a:ext cx="489119" cy="489119"/>
            </a:xfrm>
            <a:prstGeom prst="ellipse">
              <a:avLst/>
            </a:prstGeom>
            <a:solidFill>
              <a:schemeClr val="bg1">
                <a:alpha val="30196"/>
              </a:schemeClr>
            </a:solidFill>
            <a:ln w="9525">
              <a:solidFill>
                <a:schemeClr val="bg1"/>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3" name="Freeform 49"/>
            <p:cNvSpPr/>
            <p:nvPr/>
          </p:nvSpPr>
          <p:spPr bwMode="auto">
            <a:xfrm>
              <a:off x="7809647" y="2944435"/>
              <a:ext cx="87343" cy="1940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T8">
                  <a:pos x="T0" y="T1"/>
                </a:cxn>
                <a:cxn ang="T9">
                  <a:pos x="T2" y="T3"/>
                </a:cxn>
                <a:cxn ang="T10">
                  <a:pos x="T4" y="T5"/>
                </a:cxn>
                <a:cxn ang="T11">
                  <a:pos x="T6" y="T7"/>
                </a:cxn>
              </a:cxnLst>
              <a:rect l="0" t="0" r="r" b="b"/>
              <a:pathLst>
                <a:path w="14" h="3">
                  <a:moveTo>
                    <a:pt x="14" y="0"/>
                  </a:moveTo>
                  <a:cubicBezTo>
                    <a:pt x="10" y="2"/>
                    <a:pt x="5" y="3"/>
                    <a:pt x="0" y="3"/>
                  </a:cubicBezTo>
                  <a:cubicBezTo>
                    <a:pt x="0" y="3"/>
                    <a:pt x="0" y="3"/>
                    <a:pt x="0" y="3"/>
                  </a:cubicBezTo>
                  <a:cubicBezTo>
                    <a:pt x="5" y="3"/>
                    <a:pt x="9" y="2"/>
                    <a:pt x="14"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51"/>
            <p:cNvSpPr/>
            <p:nvPr/>
          </p:nvSpPr>
          <p:spPr bwMode="auto">
            <a:xfrm>
              <a:off x="7636903" y="2548481"/>
              <a:ext cx="339666" cy="339666"/>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 name="T126" fmla="*/ 2318 h 2362"/>
                <a:gd name="T127" fmla="*/ 2318 h 2362"/>
                <a:gd name="T128" fmla="*/ 2318 h 2362"/>
                <a:gd name="T129" fmla="*/ 2318 h 2362"/>
                <a:gd name="T130" fmla="*/ 2318 h 2362"/>
                <a:gd name="T131" fmla="*/ 2318 h 2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 h="55">
                  <a:moveTo>
                    <a:pt x="48" y="26"/>
                  </a:moveTo>
                  <a:cubicBezTo>
                    <a:pt x="48" y="23"/>
                    <a:pt x="48" y="23"/>
                    <a:pt x="48" y="23"/>
                  </a:cubicBezTo>
                  <a:cubicBezTo>
                    <a:pt x="44" y="23"/>
                    <a:pt x="44" y="23"/>
                    <a:pt x="44" y="23"/>
                  </a:cubicBezTo>
                  <a:cubicBezTo>
                    <a:pt x="44" y="24"/>
                    <a:pt x="44" y="24"/>
                    <a:pt x="44" y="24"/>
                  </a:cubicBezTo>
                  <a:cubicBezTo>
                    <a:pt x="40" y="22"/>
                    <a:pt x="40" y="22"/>
                    <a:pt x="40" y="22"/>
                  </a:cubicBezTo>
                  <a:cubicBezTo>
                    <a:pt x="40" y="19"/>
                    <a:pt x="40" y="19"/>
                    <a:pt x="40" y="19"/>
                  </a:cubicBezTo>
                  <a:cubicBezTo>
                    <a:pt x="36" y="19"/>
                    <a:pt x="36" y="19"/>
                    <a:pt x="36" y="19"/>
                  </a:cubicBezTo>
                  <a:cubicBezTo>
                    <a:pt x="36" y="20"/>
                    <a:pt x="36" y="20"/>
                    <a:pt x="36" y="20"/>
                  </a:cubicBezTo>
                  <a:cubicBezTo>
                    <a:pt x="30" y="17"/>
                    <a:pt x="30" y="17"/>
                    <a:pt x="30" y="17"/>
                  </a:cubicBezTo>
                  <a:cubicBezTo>
                    <a:pt x="30" y="6"/>
                    <a:pt x="30" y="6"/>
                    <a:pt x="30" y="6"/>
                  </a:cubicBezTo>
                  <a:cubicBezTo>
                    <a:pt x="30" y="1"/>
                    <a:pt x="28" y="0"/>
                    <a:pt x="27" y="0"/>
                  </a:cubicBezTo>
                  <a:cubicBezTo>
                    <a:pt x="27" y="0"/>
                    <a:pt x="27" y="0"/>
                    <a:pt x="27" y="0"/>
                  </a:cubicBezTo>
                  <a:cubicBezTo>
                    <a:pt x="27" y="0"/>
                    <a:pt x="27" y="0"/>
                    <a:pt x="27" y="0"/>
                  </a:cubicBezTo>
                  <a:cubicBezTo>
                    <a:pt x="26" y="0"/>
                    <a:pt x="24" y="1"/>
                    <a:pt x="24" y="6"/>
                  </a:cubicBezTo>
                  <a:cubicBezTo>
                    <a:pt x="24" y="17"/>
                    <a:pt x="24" y="17"/>
                    <a:pt x="24" y="17"/>
                  </a:cubicBezTo>
                  <a:cubicBezTo>
                    <a:pt x="18" y="20"/>
                    <a:pt x="18" y="20"/>
                    <a:pt x="18" y="20"/>
                  </a:cubicBezTo>
                  <a:cubicBezTo>
                    <a:pt x="18" y="19"/>
                    <a:pt x="18" y="19"/>
                    <a:pt x="18" y="19"/>
                  </a:cubicBezTo>
                  <a:cubicBezTo>
                    <a:pt x="15" y="19"/>
                    <a:pt x="15" y="19"/>
                    <a:pt x="15" y="19"/>
                  </a:cubicBezTo>
                  <a:cubicBezTo>
                    <a:pt x="15" y="22"/>
                    <a:pt x="15" y="22"/>
                    <a:pt x="15" y="22"/>
                  </a:cubicBezTo>
                  <a:cubicBezTo>
                    <a:pt x="10" y="24"/>
                    <a:pt x="10" y="24"/>
                    <a:pt x="10" y="24"/>
                  </a:cubicBezTo>
                  <a:cubicBezTo>
                    <a:pt x="10" y="23"/>
                    <a:pt x="10" y="23"/>
                    <a:pt x="10" y="23"/>
                  </a:cubicBezTo>
                  <a:cubicBezTo>
                    <a:pt x="6" y="23"/>
                    <a:pt x="6" y="23"/>
                    <a:pt x="6" y="23"/>
                  </a:cubicBezTo>
                  <a:cubicBezTo>
                    <a:pt x="6" y="26"/>
                    <a:pt x="6" y="26"/>
                    <a:pt x="6" y="26"/>
                  </a:cubicBezTo>
                  <a:cubicBezTo>
                    <a:pt x="0" y="30"/>
                    <a:pt x="0" y="30"/>
                    <a:pt x="0" y="30"/>
                  </a:cubicBezTo>
                  <a:cubicBezTo>
                    <a:pt x="0" y="33"/>
                    <a:pt x="0" y="33"/>
                    <a:pt x="0" y="33"/>
                  </a:cubicBezTo>
                  <a:cubicBezTo>
                    <a:pt x="16" y="28"/>
                    <a:pt x="16" y="28"/>
                    <a:pt x="16" y="28"/>
                  </a:cubicBezTo>
                  <a:cubicBezTo>
                    <a:pt x="24" y="28"/>
                    <a:pt x="24" y="28"/>
                    <a:pt x="24" y="28"/>
                  </a:cubicBezTo>
                  <a:cubicBezTo>
                    <a:pt x="24" y="29"/>
                    <a:pt x="24" y="30"/>
                    <a:pt x="24" y="30"/>
                  </a:cubicBezTo>
                  <a:cubicBezTo>
                    <a:pt x="26" y="45"/>
                    <a:pt x="26" y="45"/>
                    <a:pt x="26" y="45"/>
                  </a:cubicBezTo>
                  <a:cubicBezTo>
                    <a:pt x="17" y="51"/>
                    <a:pt x="17" y="51"/>
                    <a:pt x="17" y="51"/>
                  </a:cubicBezTo>
                  <a:cubicBezTo>
                    <a:pt x="17" y="54"/>
                    <a:pt x="17" y="54"/>
                    <a:pt x="17" y="54"/>
                  </a:cubicBezTo>
                  <a:cubicBezTo>
                    <a:pt x="27" y="50"/>
                    <a:pt x="27" y="50"/>
                    <a:pt x="27" y="50"/>
                  </a:cubicBezTo>
                  <a:cubicBezTo>
                    <a:pt x="27" y="55"/>
                    <a:pt x="27" y="55"/>
                    <a:pt x="27" y="55"/>
                  </a:cubicBezTo>
                  <a:cubicBezTo>
                    <a:pt x="28" y="55"/>
                    <a:pt x="28" y="55"/>
                    <a:pt x="28" y="55"/>
                  </a:cubicBezTo>
                  <a:cubicBezTo>
                    <a:pt x="28" y="50"/>
                    <a:pt x="28" y="50"/>
                    <a:pt x="28" y="50"/>
                  </a:cubicBezTo>
                  <a:cubicBezTo>
                    <a:pt x="37" y="53"/>
                    <a:pt x="37" y="53"/>
                    <a:pt x="37" y="53"/>
                  </a:cubicBezTo>
                  <a:cubicBezTo>
                    <a:pt x="37" y="51"/>
                    <a:pt x="37" y="51"/>
                    <a:pt x="37" y="51"/>
                  </a:cubicBezTo>
                  <a:cubicBezTo>
                    <a:pt x="29" y="45"/>
                    <a:pt x="29" y="45"/>
                    <a:pt x="29" y="45"/>
                  </a:cubicBezTo>
                  <a:cubicBezTo>
                    <a:pt x="30" y="30"/>
                    <a:pt x="30" y="30"/>
                    <a:pt x="30" y="30"/>
                  </a:cubicBezTo>
                  <a:cubicBezTo>
                    <a:pt x="30" y="30"/>
                    <a:pt x="30" y="29"/>
                    <a:pt x="30" y="28"/>
                  </a:cubicBezTo>
                  <a:cubicBezTo>
                    <a:pt x="38" y="28"/>
                    <a:pt x="38" y="28"/>
                    <a:pt x="38" y="28"/>
                  </a:cubicBezTo>
                  <a:cubicBezTo>
                    <a:pt x="55" y="33"/>
                    <a:pt x="55" y="33"/>
                    <a:pt x="55" y="33"/>
                  </a:cubicBezTo>
                  <a:cubicBezTo>
                    <a:pt x="55" y="30"/>
                    <a:pt x="55" y="30"/>
                    <a:pt x="55" y="30"/>
                  </a:cubicBezTo>
                  <a:lnTo>
                    <a:pt x="48" y="26"/>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52"/>
            <p:cNvSpPr>
              <a:spLocks noEditPoints="1"/>
            </p:cNvSpPr>
            <p:nvPr/>
          </p:nvSpPr>
          <p:spPr bwMode="auto">
            <a:xfrm>
              <a:off x="7537915" y="2449493"/>
              <a:ext cx="531819" cy="53182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 name="T126" fmla="*/ 2318 h 2362"/>
                <a:gd name="T127" fmla="*/ 2318 h 2362"/>
                <a:gd name="T128" fmla="*/ 2318 h 2362"/>
                <a:gd name="T129" fmla="*/ 2318 h 2362"/>
                <a:gd name="T130" fmla="*/ 2318 h 2362"/>
                <a:gd name="T131" fmla="*/ 2318 h 2362"/>
                <a:gd name="T132" fmla="*/ 2318 h 2362"/>
                <a:gd name="T133" fmla="*/ 2318 h 2362"/>
                <a:gd name="T134" fmla="*/ 2318 h 2362"/>
                <a:gd name="T135" fmla="*/ 2318 h 2362"/>
                <a:gd name="T136" fmla="*/ 2318 h 2362"/>
                <a:gd name="T137" fmla="*/ 2318 h 2362"/>
                <a:gd name="T138" fmla="*/ 2318 h 2362"/>
                <a:gd name="T139" fmla="*/ 2318 h 2362"/>
                <a:gd name="T140" fmla="*/ 2318 h 2362"/>
                <a:gd name="T141" fmla="*/ 2318 h 2362"/>
                <a:gd name="T142" fmla="*/ 2318 h 2362"/>
                <a:gd name="T143" fmla="*/ 2318 h 2362"/>
                <a:gd name="T144" fmla="*/ 2318 h 2362"/>
                <a:gd name="T145" fmla="*/ 2318 h 2362"/>
                <a:gd name="T146" fmla="*/ 2318 h 2362"/>
                <a:gd name="T147" fmla="*/ 2318 h 2362"/>
                <a:gd name="T148" fmla="*/ 2318 h 2362"/>
                <a:gd name="T149" fmla="*/ 2318 h 2362"/>
                <a:gd name="T150" fmla="*/ 2318 h 2362"/>
                <a:gd name="T151" fmla="*/ 2318 h 2362"/>
                <a:gd name="T152" fmla="*/ 2318 h 23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3"/>
                    <a:pt x="25" y="83"/>
                    <a:pt x="25" y="83"/>
                  </a:cubicBezTo>
                  <a:cubicBezTo>
                    <a:pt x="23" y="82"/>
                    <a:pt x="21" y="81"/>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6" y="72"/>
                    <a:pt x="74" y="74"/>
                    <a:pt x="72" y="75"/>
                  </a:cubicBezTo>
                  <a:lnTo>
                    <a:pt x="71" y="74"/>
                  </a:lnTo>
                  <a:close/>
                  <a:moveTo>
                    <a:pt x="9" y="69"/>
                  </a:moveTo>
                  <a:cubicBezTo>
                    <a:pt x="10" y="68"/>
                    <a:pt x="10" y="68"/>
                    <a:pt x="10" y="68"/>
                  </a:cubicBezTo>
                  <a:cubicBezTo>
                    <a:pt x="11" y="70"/>
                    <a:pt x="13" y="72"/>
                    <a:pt x="15" y="74"/>
                  </a:cubicBezTo>
                  <a:cubicBezTo>
                    <a:pt x="13" y="75"/>
                    <a:pt x="13" y="75"/>
                    <a:pt x="13" y="75"/>
                  </a:cubicBezTo>
                  <a:cubicBezTo>
                    <a:pt x="12" y="73"/>
                    <a:pt x="10" y="71"/>
                    <a:pt x="9" y="69"/>
                  </a:cubicBezTo>
                  <a:close/>
                  <a:moveTo>
                    <a:pt x="80" y="63"/>
                  </a:moveTo>
                  <a:cubicBezTo>
                    <a:pt x="81" y="61"/>
                    <a:pt x="82" y="59"/>
                    <a:pt x="82" y="57"/>
                  </a:cubicBezTo>
                  <a:cubicBezTo>
                    <a:pt x="84" y="58"/>
                    <a:pt x="84" y="58"/>
                    <a:pt x="84" y="58"/>
                  </a:cubicBezTo>
                  <a:cubicBezTo>
                    <a:pt x="83" y="60"/>
                    <a:pt x="82" y="62"/>
                    <a:pt x="81" y="64"/>
                  </a:cubicBezTo>
                  <a:lnTo>
                    <a:pt x="80" y="63"/>
                  </a:lnTo>
                  <a:close/>
                  <a:moveTo>
                    <a:pt x="2" y="57"/>
                  </a:moveTo>
                  <a:cubicBezTo>
                    <a:pt x="4" y="56"/>
                    <a:pt x="4" y="56"/>
                    <a:pt x="4" y="56"/>
                  </a:cubicBezTo>
                  <a:cubicBezTo>
                    <a:pt x="4" y="58"/>
                    <a:pt x="5" y="61"/>
                    <a:pt x="6" y="63"/>
                  </a:cubicBezTo>
                  <a:cubicBezTo>
                    <a:pt x="5" y="63"/>
                    <a:pt x="5" y="63"/>
                    <a:pt x="5" y="63"/>
                  </a:cubicBezTo>
                  <a:cubicBezTo>
                    <a:pt x="4" y="61"/>
                    <a:pt x="3" y="59"/>
                    <a:pt x="2" y="57"/>
                  </a:cubicBezTo>
                  <a:close/>
                  <a:moveTo>
                    <a:pt x="84" y="50"/>
                  </a:moveTo>
                  <a:cubicBezTo>
                    <a:pt x="85" y="48"/>
                    <a:pt x="85" y="46"/>
                    <a:pt x="85" y="44"/>
                  </a:cubicBezTo>
                  <a:cubicBezTo>
                    <a:pt x="86" y="44"/>
                    <a:pt x="86" y="44"/>
                    <a:pt x="86" y="44"/>
                  </a:cubicBezTo>
                  <a:cubicBezTo>
                    <a:pt x="86" y="46"/>
                    <a:pt x="86" y="48"/>
                    <a:pt x="86" y="51"/>
                  </a:cubicBezTo>
                  <a:lnTo>
                    <a:pt x="84" y="50"/>
                  </a:lnTo>
                  <a:close/>
                  <a:moveTo>
                    <a:pt x="0" y="44"/>
                  </a:moveTo>
                  <a:cubicBezTo>
                    <a:pt x="0" y="43"/>
                    <a:pt x="0" y="43"/>
                    <a:pt x="0" y="43"/>
                  </a:cubicBezTo>
                  <a:cubicBezTo>
                    <a:pt x="2" y="43"/>
                    <a:pt x="2" y="43"/>
                    <a:pt x="2" y="43"/>
                  </a:cubicBezTo>
                  <a:cubicBezTo>
                    <a:pt x="2" y="43"/>
                    <a:pt x="2" y="43"/>
                    <a:pt x="2" y="44"/>
                  </a:cubicBezTo>
                  <a:cubicBezTo>
                    <a:pt x="2" y="46"/>
                    <a:pt x="2" y="47"/>
                    <a:pt x="2" y="49"/>
                  </a:cubicBezTo>
                  <a:cubicBezTo>
                    <a:pt x="1" y="50"/>
                    <a:pt x="1" y="50"/>
                    <a:pt x="1" y="50"/>
                  </a:cubicBezTo>
                  <a:cubicBezTo>
                    <a:pt x="0" y="48"/>
                    <a:pt x="0" y="46"/>
                    <a:pt x="0" y="44"/>
                  </a:cubicBezTo>
                  <a:close/>
                  <a:moveTo>
                    <a:pt x="83" y="32"/>
                  </a:moveTo>
                  <a:cubicBezTo>
                    <a:pt x="85" y="31"/>
                    <a:pt x="85" y="31"/>
                    <a:pt x="85" y="31"/>
                  </a:cubicBezTo>
                  <a:cubicBezTo>
                    <a:pt x="85" y="34"/>
                    <a:pt x="86" y="36"/>
                    <a:pt x="86" y="38"/>
                  </a:cubicBezTo>
                  <a:cubicBezTo>
                    <a:pt x="85" y="39"/>
                    <a:pt x="85" y="39"/>
                    <a:pt x="85"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9"/>
                    <a:pt x="78" y="19"/>
                    <a:pt x="78" y="19"/>
                  </a:cubicBezTo>
                  <a:cubicBezTo>
                    <a:pt x="80" y="21"/>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10"/>
                  </a:moveTo>
                  <a:cubicBezTo>
                    <a:pt x="67" y="10"/>
                    <a:pt x="67" y="10"/>
                    <a:pt x="67" y="10"/>
                  </a:cubicBezTo>
                  <a:cubicBezTo>
                    <a:pt x="68" y="9"/>
                    <a:pt x="68" y="9"/>
                    <a:pt x="68" y="9"/>
                  </a:cubicBezTo>
                  <a:cubicBezTo>
                    <a:pt x="70" y="10"/>
                    <a:pt x="72" y="11"/>
                    <a:pt x="73" y="13"/>
                  </a:cubicBezTo>
                  <a:cubicBezTo>
                    <a:pt x="72" y="14"/>
                    <a:pt x="72" y="14"/>
                    <a:pt x="72" y="14"/>
                  </a:cubicBezTo>
                  <a:cubicBezTo>
                    <a:pt x="71" y="12"/>
                    <a:pt x="69" y="11"/>
                    <a:pt x="67" y="10"/>
                  </a:cubicBezTo>
                  <a:close/>
                  <a:moveTo>
                    <a:pt x="15" y="11"/>
                  </a:moveTo>
                  <a:cubicBezTo>
                    <a:pt x="17" y="9"/>
                    <a:pt x="19" y="8"/>
                    <a:pt x="21" y="7"/>
                  </a:cubicBezTo>
                  <a:cubicBezTo>
                    <a:pt x="21" y="8"/>
                    <a:pt x="21" y="8"/>
                    <a:pt x="21" y="8"/>
                  </a:cubicBezTo>
                  <a:cubicBezTo>
                    <a:pt x="20" y="9"/>
                    <a:pt x="18" y="11"/>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3" y="2"/>
                    <a:pt x="42" y="2"/>
                    <a:pt x="41" y="2"/>
                  </a:cubicBezTo>
                  <a:cubicBezTo>
                    <a:pt x="41" y="1"/>
                    <a:pt x="41" y="1"/>
                    <a:pt x="41" y="1"/>
                  </a:cubicBezTo>
                  <a:cubicBezTo>
                    <a:pt x="42" y="1"/>
                    <a:pt x="42" y="0"/>
                    <a:pt x="43" y="0"/>
                  </a:cubicBezTo>
                  <a:cubicBezTo>
                    <a:pt x="45" y="0"/>
                    <a:pt x="47" y="1"/>
                    <a:pt x="48" y="1"/>
                  </a:cubicBezTo>
                  <a:cubicBezTo>
                    <a:pt x="48" y="2"/>
                    <a:pt x="48" y="2"/>
                    <a:pt x="48" y="2"/>
                  </a:cubicBezTo>
                  <a:cubicBezTo>
                    <a:pt x="46" y="2"/>
                    <a:pt x="45" y="2"/>
                    <a:pt x="43" y="2"/>
                  </a:cubicBezTo>
                  <a:close/>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36" name="TextBox 1414"/>
          <p:cNvSpPr txBox="1"/>
          <p:nvPr/>
        </p:nvSpPr>
        <p:spPr bwMode="auto">
          <a:xfrm>
            <a:off x="8763624" y="2385371"/>
            <a:ext cx="1368425" cy="339725"/>
          </a:xfrm>
          <a:prstGeom prst="rect">
            <a:avLst/>
          </a:prstGeom>
          <a:noFill/>
        </p:spPr>
        <p:txBody>
          <a:bodyPr>
            <a:spAutoFit/>
          </a:bodyPr>
          <a:lstStyle>
            <a:defPPr>
              <a:defRPr lang="zh-CN"/>
            </a:defPPr>
            <a:lvl1pPr algn="ctr" fontAlgn="auto">
              <a:spcBef>
                <a:spcPct val="0"/>
              </a:spcBef>
              <a:spcAft>
                <a:spcPct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16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1"/>
          <p:cNvSpPr>
            <a:spLocks noChangeArrowheads="1"/>
          </p:cNvSpPr>
          <p:nvPr/>
        </p:nvSpPr>
        <p:spPr bwMode="auto">
          <a:xfrm>
            <a:off x="8366749" y="2787009"/>
            <a:ext cx="272891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添加内容添加内容添加内容添加内容添加内容添加内容添加内容添加内容添加内容添加内容添加内容添加内容添加内容添加内容添加内容添加内容添加内容添加内容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TextBox 1414"/>
          <p:cNvSpPr txBox="1"/>
          <p:nvPr/>
        </p:nvSpPr>
        <p:spPr bwMode="auto">
          <a:xfrm>
            <a:off x="8712824" y="4245921"/>
            <a:ext cx="1368425" cy="339725"/>
          </a:xfrm>
          <a:prstGeom prst="rect">
            <a:avLst/>
          </a:prstGeom>
          <a:noFill/>
        </p:spPr>
        <p:txBody>
          <a:bodyPr>
            <a:spAutoFit/>
          </a:bodyPr>
          <a:lstStyle>
            <a:defPPr>
              <a:defRPr lang="zh-CN"/>
            </a:defPPr>
            <a:lvl1pPr algn="ctr" fontAlgn="auto">
              <a:spcBef>
                <a:spcPct val="0"/>
              </a:spcBef>
              <a:spcAft>
                <a:spcPct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16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矩形 1"/>
          <p:cNvSpPr>
            <a:spLocks noChangeArrowheads="1"/>
          </p:cNvSpPr>
          <p:nvPr/>
        </p:nvSpPr>
        <p:spPr bwMode="auto">
          <a:xfrm>
            <a:off x="8317536" y="4647559"/>
            <a:ext cx="2728913"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添加内容添加内容添加内容添加内容添加内容添加内容添加内容添加内容添加内容添加内容添加内容添加内容添加内容添加内容添加内容添加内容添加内容添加内容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TextBox 1414"/>
          <p:cNvSpPr txBox="1"/>
          <p:nvPr/>
        </p:nvSpPr>
        <p:spPr bwMode="auto">
          <a:xfrm>
            <a:off x="1914924" y="4272909"/>
            <a:ext cx="1368425" cy="338137"/>
          </a:xfrm>
          <a:prstGeom prst="rect">
            <a:avLst/>
          </a:prstGeom>
          <a:noFill/>
        </p:spPr>
        <p:txBody>
          <a:bodyPr>
            <a:spAutoFit/>
          </a:bodyPr>
          <a:lstStyle>
            <a:defPPr>
              <a:defRPr lang="zh-CN"/>
            </a:defPPr>
            <a:lvl1pPr algn="ctr" fontAlgn="auto">
              <a:spcBef>
                <a:spcPct val="0"/>
              </a:spcBef>
              <a:spcAft>
                <a:spcPct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16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矩形 1"/>
          <p:cNvSpPr>
            <a:spLocks noChangeArrowheads="1"/>
          </p:cNvSpPr>
          <p:nvPr/>
        </p:nvSpPr>
        <p:spPr bwMode="auto">
          <a:xfrm>
            <a:off x="1518049" y="4672959"/>
            <a:ext cx="2730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添加内容添加内容添加内容添加内容添加内容添加内容添加内容添加内容添加内容添加内容添加内容添加内容添加内容添加内容添加内容添加内容添加内容添加内容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42" name="组合 41"/>
          <p:cNvGrpSpPr/>
          <p:nvPr/>
        </p:nvGrpSpPr>
        <p:grpSpPr>
          <a:xfrm>
            <a:off x="1362474" y="4228459"/>
            <a:ext cx="476250" cy="460375"/>
            <a:chOff x="7524328" y="1286866"/>
            <a:chExt cx="557052" cy="557052"/>
          </a:xfrm>
        </p:grpSpPr>
        <p:sp>
          <p:nvSpPr>
            <p:cNvPr id="43" name="Freeform 12"/>
            <p:cNvSpPr/>
            <p:nvPr/>
          </p:nvSpPr>
          <p:spPr bwMode="auto">
            <a:xfrm>
              <a:off x="7524328" y="1286866"/>
              <a:ext cx="557052" cy="55705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Lst>
              <a:ahLst/>
              <a:cxnLst>
                <a:cxn ang="T10">
                  <a:pos x="T0" y="T1"/>
                </a:cxn>
                <a:cxn ang="T11">
                  <a:pos x="T2" y="T3"/>
                </a:cxn>
                <a:cxn ang="T12">
                  <a:pos x="T4" y="T5"/>
                </a:cxn>
                <a:cxn ang="T13">
                  <a:pos x="T6" y="T7"/>
                </a:cxn>
                <a:cxn ang="T14">
                  <a:pos x="T8" y="T9"/>
                </a:cxn>
              </a:cxnLst>
              <a:rect l="0" t="0" r="r" b="b"/>
              <a:pathLst>
                <a:path w="90" h="90">
                  <a:moveTo>
                    <a:pt x="11" y="65"/>
                  </a:moveTo>
                  <a:cubicBezTo>
                    <a:pt x="0" y="46"/>
                    <a:pt x="7" y="22"/>
                    <a:pt x="26" y="11"/>
                  </a:cubicBezTo>
                  <a:cubicBezTo>
                    <a:pt x="44" y="0"/>
                    <a:pt x="68" y="7"/>
                    <a:pt x="79" y="26"/>
                  </a:cubicBezTo>
                  <a:cubicBezTo>
                    <a:pt x="90" y="45"/>
                    <a:pt x="84" y="69"/>
                    <a:pt x="65" y="80"/>
                  </a:cubicBezTo>
                  <a:cubicBezTo>
                    <a:pt x="46" y="90"/>
                    <a:pt x="22" y="84"/>
                    <a:pt x="11" y="65"/>
                  </a:cubicBezTo>
                </a:path>
              </a:pathLst>
            </a:cu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3"/>
            <p:cNvSpPr>
              <a:spLocks noEditPoints="1"/>
            </p:cNvSpPr>
            <p:nvPr/>
          </p:nvSpPr>
          <p:spPr bwMode="auto">
            <a:xfrm>
              <a:off x="7809647" y="1380031"/>
              <a:ext cx="242618" cy="43283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 h="70">
                  <a:moveTo>
                    <a:pt x="2" y="70"/>
                  </a:moveTo>
                  <a:cubicBezTo>
                    <a:pt x="2" y="70"/>
                    <a:pt x="1" y="70"/>
                    <a:pt x="0" y="70"/>
                  </a:cubicBezTo>
                  <a:cubicBezTo>
                    <a:pt x="0" y="70"/>
                    <a:pt x="0" y="70"/>
                    <a:pt x="0" y="70"/>
                  </a:cubicBezTo>
                  <a:cubicBezTo>
                    <a:pt x="1" y="70"/>
                    <a:pt x="2" y="70"/>
                    <a:pt x="2" y="70"/>
                  </a:cubicBezTo>
                  <a:moveTo>
                    <a:pt x="3" y="70"/>
                  </a:moveTo>
                  <a:cubicBezTo>
                    <a:pt x="3" y="70"/>
                    <a:pt x="3" y="70"/>
                    <a:pt x="3" y="70"/>
                  </a:cubicBezTo>
                  <a:cubicBezTo>
                    <a:pt x="3" y="70"/>
                    <a:pt x="3" y="70"/>
                    <a:pt x="3" y="70"/>
                  </a:cubicBezTo>
                  <a:moveTo>
                    <a:pt x="26" y="2"/>
                  </a:moveTo>
                  <a:cubicBezTo>
                    <a:pt x="29" y="4"/>
                    <a:pt x="31" y="7"/>
                    <a:pt x="33" y="11"/>
                  </a:cubicBezTo>
                  <a:cubicBezTo>
                    <a:pt x="37" y="17"/>
                    <a:pt x="38" y="24"/>
                    <a:pt x="39" y="30"/>
                  </a:cubicBezTo>
                  <a:cubicBezTo>
                    <a:pt x="39" y="24"/>
                    <a:pt x="37" y="17"/>
                    <a:pt x="33" y="11"/>
                  </a:cubicBezTo>
                  <a:cubicBezTo>
                    <a:pt x="31" y="7"/>
                    <a:pt x="29" y="4"/>
                    <a:pt x="26" y="2"/>
                  </a:cubicBezTo>
                  <a:moveTo>
                    <a:pt x="26" y="1"/>
                  </a:moveTo>
                  <a:cubicBezTo>
                    <a:pt x="26" y="2"/>
                    <a:pt x="26" y="2"/>
                    <a:pt x="26" y="2"/>
                  </a:cubicBezTo>
                  <a:cubicBezTo>
                    <a:pt x="26" y="2"/>
                    <a:pt x="26" y="2"/>
                    <a:pt x="26" y="1"/>
                  </a:cubicBezTo>
                  <a:moveTo>
                    <a:pt x="25" y="1"/>
                  </a:moveTo>
                  <a:cubicBezTo>
                    <a:pt x="26" y="1"/>
                    <a:pt x="26" y="1"/>
                    <a:pt x="26" y="1"/>
                  </a:cubicBezTo>
                  <a:cubicBezTo>
                    <a:pt x="26" y="1"/>
                    <a:pt x="26" y="1"/>
                    <a:pt x="25" y="1"/>
                  </a:cubicBezTo>
                  <a:moveTo>
                    <a:pt x="25" y="1"/>
                  </a:moveTo>
                  <a:cubicBezTo>
                    <a:pt x="25" y="1"/>
                    <a:pt x="25" y="1"/>
                    <a:pt x="25" y="1"/>
                  </a:cubicBezTo>
                  <a:cubicBezTo>
                    <a:pt x="25" y="1"/>
                    <a:pt x="25" y="1"/>
                    <a:pt x="25" y="1"/>
                  </a:cubicBezTo>
                  <a:moveTo>
                    <a:pt x="25" y="0"/>
                  </a:moveTo>
                  <a:cubicBezTo>
                    <a:pt x="25" y="0"/>
                    <a:pt x="25" y="0"/>
                    <a:pt x="25" y="0"/>
                  </a:cubicBezTo>
                  <a:cubicBezTo>
                    <a:pt x="25" y="0"/>
                    <a:pt x="25" y="0"/>
                    <a:pt x="25"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5"/>
            <p:cNvSpPr>
              <a:spLocks noEditPoints="1"/>
            </p:cNvSpPr>
            <p:nvPr/>
          </p:nvSpPr>
          <p:spPr bwMode="auto">
            <a:xfrm>
              <a:off x="7673781" y="1447964"/>
              <a:ext cx="260087" cy="24067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4" h="124">
                  <a:moveTo>
                    <a:pt x="121" y="118"/>
                  </a:moveTo>
                  <a:lnTo>
                    <a:pt x="70" y="16"/>
                  </a:lnTo>
                  <a:lnTo>
                    <a:pt x="76" y="0"/>
                  </a:lnTo>
                  <a:lnTo>
                    <a:pt x="73" y="0"/>
                  </a:lnTo>
                  <a:lnTo>
                    <a:pt x="67" y="12"/>
                  </a:lnTo>
                  <a:lnTo>
                    <a:pt x="67" y="9"/>
                  </a:lnTo>
                  <a:lnTo>
                    <a:pt x="61" y="0"/>
                  </a:lnTo>
                  <a:lnTo>
                    <a:pt x="57" y="0"/>
                  </a:lnTo>
                  <a:lnTo>
                    <a:pt x="64" y="16"/>
                  </a:lnTo>
                  <a:lnTo>
                    <a:pt x="13" y="118"/>
                  </a:lnTo>
                  <a:lnTo>
                    <a:pt x="0" y="118"/>
                  </a:lnTo>
                  <a:lnTo>
                    <a:pt x="0" y="124"/>
                  </a:lnTo>
                  <a:lnTo>
                    <a:pt x="134" y="124"/>
                  </a:lnTo>
                  <a:lnTo>
                    <a:pt x="134" y="118"/>
                  </a:lnTo>
                  <a:lnTo>
                    <a:pt x="121" y="118"/>
                  </a:lnTo>
                  <a:close/>
                  <a:moveTo>
                    <a:pt x="51" y="118"/>
                  </a:moveTo>
                  <a:lnTo>
                    <a:pt x="67" y="86"/>
                  </a:lnTo>
                  <a:lnTo>
                    <a:pt x="67" y="83"/>
                  </a:lnTo>
                  <a:lnTo>
                    <a:pt x="86" y="118"/>
                  </a:lnTo>
                  <a:lnTo>
                    <a:pt x="51" y="11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6"/>
            <p:cNvSpPr>
              <a:spLocks noEditPoints="1"/>
            </p:cNvSpPr>
            <p:nvPr/>
          </p:nvSpPr>
          <p:spPr bwMode="auto">
            <a:xfrm>
              <a:off x="7537326" y="1298391"/>
              <a:ext cx="532912" cy="53208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5" y="72"/>
                    <a:pt x="74" y="74"/>
                    <a:pt x="72" y="75"/>
                  </a:cubicBezTo>
                  <a:lnTo>
                    <a:pt x="71" y="74"/>
                  </a:lnTo>
                  <a:close/>
                  <a:moveTo>
                    <a:pt x="9" y="69"/>
                  </a:moveTo>
                  <a:cubicBezTo>
                    <a:pt x="10" y="68"/>
                    <a:pt x="10" y="68"/>
                    <a:pt x="10" y="68"/>
                  </a:cubicBezTo>
                  <a:cubicBezTo>
                    <a:pt x="11" y="70"/>
                    <a:pt x="13" y="72"/>
                    <a:pt x="14" y="74"/>
                  </a:cubicBezTo>
                  <a:cubicBezTo>
                    <a:pt x="13" y="75"/>
                    <a:pt x="13" y="75"/>
                    <a:pt x="13" y="75"/>
                  </a:cubicBezTo>
                  <a:cubicBezTo>
                    <a:pt x="12" y="73"/>
                    <a:pt x="10" y="71"/>
                    <a:pt x="9" y="69"/>
                  </a:cubicBezTo>
                  <a:close/>
                  <a:moveTo>
                    <a:pt x="80" y="63"/>
                  </a:moveTo>
                  <a:cubicBezTo>
                    <a:pt x="81" y="61"/>
                    <a:pt x="82" y="59"/>
                    <a:pt x="82" y="57"/>
                  </a:cubicBezTo>
                  <a:cubicBezTo>
                    <a:pt x="84" y="57"/>
                    <a:pt x="84" y="57"/>
                    <a:pt x="84" y="57"/>
                  </a:cubicBezTo>
                  <a:cubicBezTo>
                    <a:pt x="83" y="60"/>
                    <a:pt x="82" y="62"/>
                    <a:pt x="81" y="64"/>
                  </a:cubicBezTo>
                  <a:lnTo>
                    <a:pt x="80" y="63"/>
                  </a:lnTo>
                  <a:close/>
                  <a:moveTo>
                    <a:pt x="2" y="56"/>
                  </a:moveTo>
                  <a:cubicBezTo>
                    <a:pt x="3" y="56"/>
                    <a:pt x="3" y="56"/>
                    <a:pt x="3" y="56"/>
                  </a:cubicBezTo>
                  <a:cubicBezTo>
                    <a:pt x="4" y="58"/>
                    <a:pt x="5" y="61"/>
                    <a:pt x="6" y="63"/>
                  </a:cubicBezTo>
                  <a:cubicBezTo>
                    <a:pt x="5" y="63"/>
                    <a:pt x="5" y="63"/>
                    <a:pt x="5" y="63"/>
                  </a:cubicBezTo>
                  <a:cubicBezTo>
                    <a:pt x="4" y="61"/>
                    <a:pt x="3" y="59"/>
                    <a:pt x="2" y="56"/>
                  </a:cubicBezTo>
                  <a:close/>
                  <a:moveTo>
                    <a:pt x="84" y="50"/>
                  </a:moveTo>
                  <a:cubicBezTo>
                    <a:pt x="84" y="48"/>
                    <a:pt x="85" y="46"/>
                    <a:pt x="85" y="43"/>
                  </a:cubicBezTo>
                  <a:cubicBezTo>
                    <a:pt x="86" y="43"/>
                    <a:pt x="86" y="43"/>
                    <a:pt x="86" y="43"/>
                  </a:cubicBezTo>
                  <a:cubicBezTo>
                    <a:pt x="86" y="46"/>
                    <a:pt x="86" y="48"/>
                    <a:pt x="86" y="51"/>
                  </a:cubicBezTo>
                  <a:lnTo>
                    <a:pt x="84" y="50"/>
                  </a:lnTo>
                  <a:close/>
                  <a:moveTo>
                    <a:pt x="0" y="43"/>
                  </a:moveTo>
                  <a:cubicBezTo>
                    <a:pt x="0" y="42"/>
                    <a:pt x="0" y="42"/>
                    <a:pt x="0" y="42"/>
                  </a:cubicBezTo>
                  <a:cubicBezTo>
                    <a:pt x="1" y="42"/>
                    <a:pt x="1" y="42"/>
                    <a:pt x="1" y="42"/>
                  </a:cubicBezTo>
                  <a:cubicBezTo>
                    <a:pt x="1" y="43"/>
                    <a:pt x="1" y="43"/>
                    <a:pt x="1" y="43"/>
                  </a:cubicBezTo>
                  <a:cubicBezTo>
                    <a:pt x="1" y="45"/>
                    <a:pt x="2" y="47"/>
                    <a:pt x="2" y="49"/>
                  </a:cubicBezTo>
                  <a:cubicBezTo>
                    <a:pt x="1" y="50"/>
                    <a:pt x="1" y="50"/>
                    <a:pt x="1" y="50"/>
                  </a:cubicBezTo>
                  <a:cubicBezTo>
                    <a:pt x="0" y="47"/>
                    <a:pt x="0" y="45"/>
                    <a:pt x="0" y="43"/>
                  </a:cubicBezTo>
                  <a:close/>
                  <a:moveTo>
                    <a:pt x="83" y="32"/>
                  </a:moveTo>
                  <a:cubicBezTo>
                    <a:pt x="84" y="31"/>
                    <a:pt x="84" y="31"/>
                    <a:pt x="84" y="31"/>
                  </a:cubicBezTo>
                  <a:cubicBezTo>
                    <a:pt x="85" y="34"/>
                    <a:pt x="86" y="36"/>
                    <a:pt x="86" y="38"/>
                  </a:cubicBezTo>
                  <a:cubicBezTo>
                    <a:pt x="84" y="39"/>
                    <a:pt x="84" y="39"/>
                    <a:pt x="84"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8"/>
                    <a:pt x="78" y="18"/>
                    <a:pt x="78" y="18"/>
                  </a:cubicBezTo>
                  <a:cubicBezTo>
                    <a:pt x="80" y="20"/>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9"/>
                  </a:moveTo>
                  <a:cubicBezTo>
                    <a:pt x="67" y="9"/>
                    <a:pt x="67" y="9"/>
                    <a:pt x="67" y="9"/>
                  </a:cubicBezTo>
                  <a:cubicBezTo>
                    <a:pt x="68" y="8"/>
                    <a:pt x="68" y="8"/>
                    <a:pt x="68" y="8"/>
                  </a:cubicBezTo>
                  <a:cubicBezTo>
                    <a:pt x="70" y="10"/>
                    <a:pt x="72" y="11"/>
                    <a:pt x="74" y="13"/>
                  </a:cubicBezTo>
                  <a:cubicBezTo>
                    <a:pt x="72" y="14"/>
                    <a:pt x="72" y="14"/>
                    <a:pt x="72" y="14"/>
                  </a:cubicBezTo>
                  <a:cubicBezTo>
                    <a:pt x="71" y="12"/>
                    <a:pt x="69" y="11"/>
                    <a:pt x="67" y="9"/>
                  </a:cubicBezTo>
                  <a:close/>
                  <a:moveTo>
                    <a:pt x="15" y="11"/>
                  </a:moveTo>
                  <a:cubicBezTo>
                    <a:pt x="17" y="9"/>
                    <a:pt x="19" y="8"/>
                    <a:pt x="21" y="7"/>
                  </a:cubicBezTo>
                  <a:cubicBezTo>
                    <a:pt x="21" y="8"/>
                    <a:pt x="21" y="8"/>
                    <a:pt x="21" y="8"/>
                  </a:cubicBezTo>
                  <a:cubicBezTo>
                    <a:pt x="19" y="9"/>
                    <a:pt x="18" y="10"/>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2" y="2"/>
                    <a:pt x="42" y="2"/>
                    <a:pt x="41" y="2"/>
                  </a:cubicBezTo>
                  <a:cubicBezTo>
                    <a:pt x="41" y="1"/>
                    <a:pt x="41" y="1"/>
                    <a:pt x="41" y="1"/>
                  </a:cubicBezTo>
                  <a:cubicBezTo>
                    <a:pt x="42" y="1"/>
                    <a:pt x="42" y="0"/>
                    <a:pt x="43" y="0"/>
                  </a:cubicBezTo>
                  <a:cubicBezTo>
                    <a:pt x="45" y="0"/>
                    <a:pt x="46" y="1"/>
                    <a:pt x="48" y="1"/>
                  </a:cubicBezTo>
                  <a:cubicBezTo>
                    <a:pt x="48" y="2"/>
                    <a:pt x="48" y="2"/>
                    <a:pt x="48" y="2"/>
                  </a:cubicBezTo>
                  <a:cubicBezTo>
                    <a:pt x="46" y="2"/>
                    <a:pt x="45" y="2"/>
                    <a:pt x="43" y="2"/>
                  </a:cubicBezTo>
                  <a:close/>
                </a:path>
              </a:pathLst>
            </a:custGeom>
            <a:solidFill>
              <a:srgbClr val="313A42"/>
            </a:solidFill>
            <a:ln w="9525">
              <a:solidFill>
                <a:schemeClr val="bg1"/>
              </a:solidFill>
              <a:round/>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47" name="图片 46"/>
          <p:cNvPicPr>
            <a:picLocks noChangeAspect="1"/>
          </p:cNvPicPr>
          <p:nvPr/>
        </p:nvPicPr>
        <p:blipFill>
          <a:blip r:embed="rId2"/>
          <a:stretch>
            <a:fillRect/>
          </a:stretch>
        </p:blipFill>
        <p:spPr>
          <a:xfrm>
            <a:off x="4915297" y="2258371"/>
            <a:ext cx="2235653" cy="326948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6"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90">
                                          <p:stCondLst>
                                            <p:cond delay="0"/>
                                          </p:stCondLst>
                                        </p:cTn>
                                        <p:tgtEl>
                                          <p:spTgt spid="6"/>
                                        </p:tgtEl>
                                      </p:cBhvr>
                                    </p:animEffect>
                                    <p:anim calcmode="lin" valueType="num">
                                      <p:cBhvr>
                                        <p:cTn id="17"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2" dur="13">
                                          <p:stCondLst>
                                            <p:cond delay="325"/>
                                          </p:stCondLst>
                                        </p:cTn>
                                        <p:tgtEl>
                                          <p:spTgt spid="6"/>
                                        </p:tgtEl>
                                      </p:cBhvr>
                                      <p:to x="100000" y="60000"/>
                                    </p:animScale>
                                    <p:animScale>
                                      <p:cBhvr>
                                        <p:cTn id="23" dur="83" decel="50000">
                                          <p:stCondLst>
                                            <p:cond delay="338"/>
                                          </p:stCondLst>
                                        </p:cTn>
                                        <p:tgtEl>
                                          <p:spTgt spid="6"/>
                                        </p:tgtEl>
                                      </p:cBhvr>
                                      <p:to x="100000" y="100000"/>
                                    </p:animScale>
                                    <p:animScale>
                                      <p:cBhvr>
                                        <p:cTn id="24" dur="13">
                                          <p:stCondLst>
                                            <p:cond delay="656"/>
                                          </p:stCondLst>
                                        </p:cTn>
                                        <p:tgtEl>
                                          <p:spTgt spid="6"/>
                                        </p:tgtEl>
                                      </p:cBhvr>
                                      <p:to x="100000" y="80000"/>
                                    </p:animScale>
                                    <p:animScale>
                                      <p:cBhvr>
                                        <p:cTn id="25" dur="83" decel="50000">
                                          <p:stCondLst>
                                            <p:cond delay="669"/>
                                          </p:stCondLst>
                                        </p:cTn>
                                        <p:tgtEl>
                                          <p:spTgt spid="6"/>
                                        </p:tgtEl>
                                      </p:cBhvr>
                                      <p:to x="100000" y="100000"/>
                                    </p:animScale>
                                    <p:animScale>
                                      <p:cBhvr>
                                        <p:cTn id="26" dur="13">
                                          <p:stCondLst>
                                            <p:cond delay="821"/>
                                          </p:stCondLst>
                                        </p:cTn>
                                        <p:tgtEl>
                                          <p:spTgt spid="6"/>
                                        </p:tgtEl>
                                      </p:cBhvr>
                                      <p:to x="100000" y="90000"/>
                                    </p:animScale>
                                    <p:animScale>
                                      <p:cBhvr>
                                        <p:cTn id="27" dur="83" decel="50000">
                                          <p:stCondLst>
                                            <p:cond delay="834"/>
                                          </p:stCondLst>
                                        </p:cTn>
                                        <p:tgtEl>
                                          <p:spTgt spid="6"/>
                                        </p:tgtEl>
                                      </p:cBhvr>
                                      <p:to x="100000" y="100000"/>
                                    </p:animScale>
                                    <p:animScale>
                                      <p:cBhvr>
                                        <p:cTn id="28" dur="13">
                                          <p:stCondLst>
                                            <p:cond delay="904"/>
                                          </p:stCondLst>
                                        </p:cTn>
                                        <p:tgtEl>
                                          <p:spTgt spid="6"/>
                                        </p:tgtEl>
                                      </p:cBhvr>
                                      <p:to x="100000" y="95000"/>
                                    </p:animScale>
                                    <p:animScale>
                                      <p:cBhvr>
                                        <p:cTn id="29" dur="83" decel="50000">
                                          <p:stCondLst>
                                            <p:cond delay="917"/>
                                          </p:stCondLst>
                                        </p:cTn>
                                        <p:tgtEl>
                                          <p:spTgt spid="6"/>
                                        </p:tgtEl>
                                      </p:cBhvr>
                                      <p:to x="100000" y="100000"/>
                                    </p:animScale>
                                  </p:childTnLst>
                                </p:cTn>
                              </p:par>
                              <p:par>
                                <p:cTn id="30" presetID="45" presetClass="entr" presetSubtype="0" fill="hold" grpId="0" nodeType="with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ppt_w</p:attrName>
                                        </p:attrNameLst>
                                      </p:cBhvr>
                                      <p:tavLst>
                                        <p:tav tm="0" fmla="#ppt_w*sin(2.5*pi*$)">
                                          <p:val>
                                            <p:fltVal val="0"/>
                                          </p:val>
                                        </p:tav>
                                        <p:tav tm="100000">
                                          <p:val>
                                            <p:fltVal val="1"/>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Effect transition="in" filter="wipe(left)">
                                      <p:cBhvr>
                                        <p:cTn id="37" dur="250"/>
                                        <p:tgtEl>
                                          <p:spTgt spid="12"/>
                                        </p:tgtEl>
                                      </p:cBhvr>
                                    </p:animEffect>
                                  </p:childTnLst>
                                </p:cTn>
                              </p:par>
                              <p:par>
                                <p:cTn id="38" presetID="26"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290">
                                          <p:stCondLst>
                                            <p:cond delay="0"/>
                                          </p:stCondLst>
                                        </p:cTn>
                                        <p:tgtEl>
                                          <p:spTgt spid="31"/>
                                        </p:tgtEl>
                                      </p:cBhvr>
                                    </p:animEffect>
                                    <p:anim calcmode="lin" valueType="num">
                                      <p:cBhvr>
                                        <p:cTn id="41"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46" dur="13">
                                          <p:stCondLst>
                                            <p:cond delay="325"/>
                                          </p:stCondLst>
                                        </p:cTn>
                                        <p:tgtEl>
                                          <p:spTgt spid="31"/>
                                        </p:tgtEl>
                                      </p:cBhvr>
                                      <p:to x="100000" y="60000"/>
                                    </p:animScale>
                                    <p:animScale>
                                      <p:cBhvr>
                                        <p:cTn id="47" dur="83" decel="50000">
                                          <p:stCondLst>
                                            <p:cond delay="338"/>
                                          </p:stCondLst>
                                        </p:cTn>
                                        <p:tgtEl>
                                          <p:spTgt spid="31"/>
                                        </p:tgtEl>
                                      </p:cBhvr>
                                      <p:to x="100000" y="100000"/>
                                    </p:animScale>
                                    <p:animScale>
                                      <p:cBhvr>
                                        <p:cTn id="48" dur="13">
                                          <p:stCondLst>
                                            <p:cond delay="656"/>
                                          </p:stCondLst>
                                        </p:cTn>
                                        <p:tgtEl>
                                          <p:spTgt spid="31"/>
                                        </p:tgtEl>
                                      </p:cBhvr>
                                      <p:to x="100000" y="80000"/>
                                    </p:animScale>
                                    <p:animScale>
                                      <p:cBhvr>
                                        <p:cTn id="49" dur="83" decel="50000">
                                          <p:stCondLst>
                                            <p:cond delay="669"/>
                                          </p:stCondLst>
                                        </p:cTn>
                                        <p:tgtEl>
                                          <p:spTgt spid="31"/>
                                        </p:tgtEl>
                                      </p:cBhvr>
                                      <p:to x="100000" y="100000"/>
                                    </p:animScale>
                                    <p:animScale>
                                      <p:cBhvr>
                                        <p:cTn id="50" dur="13">
                                          <p:stCondLst>
                                            <p:cond delay="821"/>
                                          </p:stCondLst>
                                        </p:cTn>
                                        <p:tgtEl>
                                          <p:spTgt spid="31"/>
                                        </p:tgtEl>
                                      </p:cBhvr>
                                      <p:to x="100000" y="90000"/>
                                    </p:animScale>
                                    <p:animScale>
                                      <p:cBhvr>
                                        <p:cTn id="51" dur="83" decel="50000">
                                          <p:stCondLst>
                                            <p:cond delay="834"/>
                                          </p:stCondLst>
                                        </p:cTn>
                                        <p:tgtEl>
                                          <p:spTgt spid="31"/>
                                        </p:tgtEl>
                                      </p:cBhvr>
                                      <p:to x="100000" y="100000"/>
                                    </p:animScale>
                                    <p:animScale>
                                      <p:cBhvr>
                                        <p:cTn id="52" dur="13">
                                          <p:stCondLst>
                                            <p:cond delay="904"/>
                                          </p:stCondLst>
                                        </p:cTn>
                                        <p:tgtEl>
                                          <p:spTgt spid="31"/>
                                        </p:tgtEl>
                                      </p:cBhvr>
                                      <p:to x="100000" y="95000"/>
                                    </p:animScale>
                                    <p:animScale>
                                      <p:cBhvr>
                                        <p:cTn id="53" dur="83" decel="50000">
                                          <p:stCondLst>
                                            <p:cond delay="917"/>
                                          </p:stCondLst>
                                        </p:cTn>
                                        <p:tgtEl>
                                          <p:spTgt spid="31"/>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290">
                                          <p:stCondLst>
                                            <p:cond delay="0"/>
                                          </p:stCondLst>
                                        </p:cTn>
                                        <p:tgtEl>
                                          <p:spTgt spid="13"/>
                                        </p:tgtEl>
                                      </p:cBhvr>
                                    </p:animEffect>
                                    <p:anim calcmode="lin" valueType="num">
                                      <p:cBhvr>
                                        <p:cTn id="57"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8"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9"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60"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61"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62" dur="13">
                                          <p:stCondLst>
                                            <p:cond delay="325"/>
                                          </p:stCondLst>
                                        </p:cTn>
                                        <p:tgtEl>
                                          <p:spTgt spid="13"/>
                                        </p:tgtEl>
                                      </p:cBhvr>
                                      <p:to x="100000" y="60000"/>
                                    </p:animScale>
                                    <p:animScale>
                                      <p:cBhvr>
                                        <p:cTn id="63" dur="83" decel="50000">
                                          <p:stCondLst>
                                            <p:cond delay="338"/>
                                          </p:stCondLst>
                                        </p:cTn>
                                        <p:tgtEl>
                                          <p:spTgt spid="13"/>
                                        </p:tgtEl>
                                      </p:cBhvr>
                                      <p:to x="100000" y="100000"/>
                                    </p:animScale>
                                    <p:animScale>
                                      <p:cBhvr>
                                        <p:cTn id="64" dur="13">
                                          <p:stCondLst>
                                            <p:cond delay="656"/>
                                          </p:stCondLst>
                                        </p:cTn>
                                        <p:tgtEl>
                                          <p:spTgt spid="13"/>
                                        </p:tgtEl>
                                      </p:cBhvr>
                                      <p:to x="100000" y="80000"/>
                                    </p:animScale>
                                    <p:animScale>
                                      <p:cBhvr>
                                        <p:cTn id="65" dur="83" decel="50000">
                                          <p:stCondLst>
                                            <p:cond delay="669"/>
                                          </p:stCondLst>
                                        </p:cTn>
                                        <p:tgtEl>
                                          <p:spTgt spid="13"/>
                                        </p:tgtEl>
                                      </p:cBhvr>
                                      <p:to x="100000" y="100000"/>
                                    </p:animScale>
                                    <p:animScale>
                                      <p:cBhvr>
                                        <p:cTn id="66" dur="13">
                                          <p:stCondLst>
                                            <p:cond delay="821"/>
                                          </p:stCondLst>
                                        </p:cTn>
                                        <p:tgtEl>
                                          <p:spTgt spid="13"/>
                                        </p:tgtEl>
                                      </p:cBhvr>
                                      <p:to x="100000" y="90000"/>
                                    </p:animScale>
                                    <p:animScale>
                                      <p:cBhvr>
                                        <p:cTn id="67" dur="83" decel="50000">
                                          <p:stCondLst>
                                            <p:cond delay="834"/>
                                          </p:stCondLst>
                                        </p:cTn>
                                        <p:tgtEl>
                                          <p:spTgt spid="13"/>
                                        </p:tgtEl>
                                      </p:cBhvr>
                                      <p:to x="100000" y="100000"/>
                                    </p:animScale>
                                    <p:animScale>
                                      <p:cBhvr>
                                        <p:cTn id="68" dur="13">
                                          <p:stCondLst>
                                            <p:cond delay="904"/>
                                          </p:stCondLst>
                                        </p:cTn>
                                        <p:tgtEl>
                                          <p:spTgt spid="13"/>
                                        </p:tgtEl>
                                      </p:cBhvr>
                                      <p:to x="100000" y="95000"/>
                                    </p:animScale>
                                    <p:animScale>
                                      <p:cBhvr>
                                        <p:cTn id="69" dur="83" decel="50000">
                                          <p:stCondLst>
                                            <p:cond delay="917"/>
                                          </p:stCondLst>
                                        </p:cTn>
                                        <p:tgtEl>
                                          <p:spTgt spid="13"/>
                                        </p:tgtEl>
                                      </p:cBhvr>
                                      <p:to x="100000" y="100000"/>
                                    </p:animScale>
                                  </p:childTnLst>
                                </p:cTn>
                              </p:par>
                              <p:par>
                                <p:cTn id="70" presetID="45" presetClass="entr" presetSubtype="0" fill="hold" grpId="0" nodeType="withEffect">
                                  <p:stCondLst>
                                    <p:cond delay="0"/>
                                  </p:stCondLst>
                                  <p:iterate type="lt">
                                    <p:tmPct val="10000"/>
                                  </p:iterate>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ppt_w</p:attrName>
                                        </p:attrNameLst>
                                      </p:cBhvr>
                                      <p:tavLst>
                                        <p:tav tm="0" fmla="#ppt_w*sin(2.5*pi*$)">
                                          <p:val>
                                            <p:fltVal val="0"/>
                                          </p:val>
                                        </p:tav>
                                        <p:tav tm="100000">
                                          <p:val>
                                            <p:fltVal val="1"/>
                                          </p:val>
                                        </p:tav>
                                      </p:tavLst>
                                    </p:anim>
                                    <p:anim calcmode="lin" valueType="num">
                                      <p:cBhvr>
                                        <p:cTn id="74" dur="1000" fill="hold"/>
                                        <p:tgtEl>
                                          <p:spTgt spid="36"/>
                                        </p:tgtEl>
                                        <p:attrNameLst>
                                          <p:attrName>ppt_h</p:attrName>
                                        </p:attrNameLst>
                                      </p:cBhvr>
                                      <p:tavLst>
                                        <p:tav tm="0">
                                          <p:val>
                                            <p:strVal val="#ppt_h"/>
                                          </p:val>
                                        </p:tav>
                                        <p:tav tm="100000">
                                          <p:val>
                                            <p:strVal val="#ppt_h"/>
                                          </p:val>
                                        </p:tav>
                                      </p:tavLst>
                                    </p:anim>
                                  </p:childTnLst>
                                </p:cTn>
                              </p:par>
                              <p:par>
                                <p:cTn id="75" presetID="22" presetClass="entr" presetSubtype="8" fill="hold" grpId="0" nodeType="withEffect">
                                  <p:stCondLst>
                                    <p:cond delay="0"/>
                                  </p:stCondLst>
                                  <p:iterate type="lt">
                                    <p:tmPct val="10000"/>
                                  </p:iterate>
                                  <p:childTnLst>
                                    <p:set>
                                      <p:cBhvr>
                                        <p:cTn id="76" dur="1" fill="hold">
                                          <p:stCondLst>
                                            <p:cond delay="0"/>
                                          </p:stCondLst>
                                        </p:cTn>
                                        <p:tgtEl>
                                          <p:spTgt spid="37"/>
                                        </p:tgtEl>
                                        <p:attrNameLst>
                                          <p:attrName>style.visibility</p:attrName>
                                        </p:attrNameLst>
                                      </p:cBhvr>
                                      <p:to>
                                        <p:strVal val="visible"/>
                                      </p:to>
                                    </p:set>
                                    <p:animEffect transition="in" filter="wipe(left)">
                                      <p:cBhvr>
                                        <p:cTn id="77" dur="250"/>
                                        <p:tgtEl>
                                          <p:spTgt spid="37"/>
                                        </p:tgtEl>
                                      </p:cBhvr>
                                    </p:animEffect>
                                  </p:childTnLst>
                                </p:cTn>
                              </p:par>
                              <p:par>
                                <p:cTn id="78" presetID="45" presetClass="entr" presetSubtype="0" fill="hold" grpId="0" nodeType="withEffect">
                                  <p:stCondLst>
                                    <p:cond delay="0"/>
                                  </p:stCondLst>
                                  <p:iterate type="lt">
                                    <p:tmPct val="10000"/>
                                  </p:iterate>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ppt_w</p:attrName>
                                        </p:attrNameLst>
                                      </p:cBhvr>
                                      <p:tavLst>
                                        <p:tav tm="0" fmla="#ppt_w*sin(2.5*pi*$)">
                                          <p:val>
                                            <p:fltVal val="0"/>
                                          </p:val>
                                        </p:tav>
                                        <p:tav tm="100000">
                                          <p:val>
                                            <p:fltVal val="1"/>
                                          </p:val>
                                        </p:tav>
                                      </p:tavLst>
                                    </p:anim>
                                    <p:anim calcmode="lin" valueType="num">
                                      <p:cBhvr>
                                        <p:cTn id="82" dur="1000" fill="hold"/>
                                        <p:tgtEl>
                                          <p:spTgt spid="38"/>
                                        </p:tgtEl>
                                        <p:attrNameLst>
                                          <p:attrName>ppt_h</p:attrName>
                                        </p:attrNameLst>
                                      </p:cBhvr>
                                      <p:tavLst>
                                        <p:tav tm="0">
                                          <p:val>
                                            <p:strVal val="#ppt_h"/>
                                          </p:val>
                                        </p:tav>
                                        <p:tav tm="100000">
                                          <p:val>
                                            <p:strVal val="#ppt_h"/>
                                          </p:val>
                                        </p:tav>
                                      </p:tavLst>
                                    </p:anim>
                                  </p:childTnLst>
                                </p:cTn>
                              </p:par>
                              <p:par>
                                <p:cTn id="83" presetID="22" presetClass="entr" presetSubtype="8" fill="hold" grpId="0" nodeType="withEffect">
                                  <p:stCondLst>
                                    <p:cond delay="0"/>
                                  </p:stCondLst>
                                  <p:iterate type="lt">
                                    <p:tmPct val="10000"/>
                                  </p:iterate>
                                  <p:childTnLst>
                                    <p:set>
                                      <p:cBhvr>
                                        <p:cTn id="84" dur="1" fill="hold">
                                          <p:stCondLst>
                                            <p:cond delay="0"/>
                                          </p:stCondLst>
                                        </p:cTn>
                                        <p:tgtEl>
                                          <p:spTgt spid="39"/>
                                        </p:tgtEl>
                                        <p:attrNameLst>
                                          <p:attrName>style.visibility</p:attrName>
                                        </p:attrNameLst>
                                      </p:cBhvr>
                                      <p:to>
                                        <p:strVal val="visible"/>
                                      </p:to>
                                    </p:set>
                                    <p:animEffect transition="in" filter="wipe(left)">
                                      <p:cBhvr>
                                        <p:cTn id="85" dur="250"/>
                                        <p:tgtEl>
                                          <p:spTgt spid="39"/>
                                        </p:tgtEl>
                                      </p:cBhvr>
                                    </p:animEffect>
                                  </p:childTnLst>
                                </p:cTn>
                              </p:par>
                              <p:par>
                                <p:cTn id="86" presetID="45" presetClass="entr" presetSubtype="0" fill="hold" grpId="0" nodeType="withEffect">
                                  <p:stCondLst>
                                    <p:cond delay="0"/>
                                  </p:stCondLst>
                                  <p:iterate type="lt">
                                    <p:tmPct val="10000"/>
                                  </p:iterate>
                                  <p:childTnLst>
                                    <p:set>
                                      <p:cBhvr>
                                        <p:cTn id="87" dur="1" fill="hold">
                                          <p:stCondLst>
                                            <p:cond delay="0"/>
                                          </p:stCondLst>
                                        </p:cTn>
                                        <p:tgtEl>
                                          <p:spTgt spid="40"/>
                                        </p:tgtEl>
                                        <p:attrNameLst>
                                          <p:attrName>style.visibility</p:attrName>
                                        </p:attrNameLst>
                                      </p:cBhvr>
                                      <p:to>
                                        <p:strVal val="visible"/>
                                      </p:to>
                                    </p:set>
                                    <p:animEffect transition="in" filter="fade">
                                      <p:cBhvr>
                                        <p:cTn id="88" dur="1000"/>
                                        <p:tgtEl>
                                          <p:spTgt spid="40"/>
                                        </p:tgtEl>
                                      </p:cBhvr>
                                    </p:animEffect>
                                    <p:anim calcmode="lin" valueType="num">
                                      <p:cBhvr>
                                        <p:cTn id="89" dur="1000" fill="hold"/>
                                        <p:tgtEl>
                                          <p:spTgt spid="40"/>
                                        </p:tgtEl>
                                        <p:attrNameLst>
                                          <p:attrName>ppt_w</p:attrName>
                                        </p:attrNameLst>
                                      </p:cBhvr>
                                      <p:tavLst>
                                        <p:tav tm="0" fmla="#ppt_w*sin(2.5*pi*$)">
                                          <p:val>
                                            <p:fltVal val="0"/>
                                          </p:val>
                                        </p:tav>
                                        <p:tav tm="100000">
                                          <p:val>
                                            <p:fltVal val="1"/>
                                          </p:val>
                                        </p:tav>
                                      </p:tavLst>
                                    </p:anim>
                                    <p:anim calcmode="lin" valueType="num">
                                      <p:cBhvr>
                                        <p:cTn id="90" dur="1000" fill="hold"/>
                                        <p:tgtEl>
                                          <p:spTgt spid="40"/>
                                        </p:tgtEl>
                                        <p:attrNameLst>
                                          <p:attrName>ppt_h</p:attrName>
                                        </p:attrNameLst>
                                      </p:cBhvr>
                                      <p:tavLst>
                                        <p:tav tm="0">
                                          <p:val>
                                            <p:strVal val="#ppt_h"/>
                                          </p:val>
                                        </p:tav>
                                        <p:tav tm="100000">
                                          <p:val>
                                            <p:strVal val="#ppt_h"/>
                                          </p:val>
                                        </p:tav>
                                      </p:tavLst>
                                    </p:anim>
                                  </p:childTnLst>
                                </p:cTn>
                              </p:par>
                              <p:par>
                                <p:cTn id="91" presetID="22" presetClass="entr" presetSubtype="8" fill="hold" grpId="0" nodeType="withEffect">
                                  <p:stCondLst>
                                    <p:cond delay="0"/>
                                  </p:stCondLst>
                                  <p:iterate type="lt">
                                    <p:tmPct val="10000"/>
                                  </p:iterate>
                                  <p:childTnLst>
                                    <p:set>
                                      <p:cBhvr>
                                        <p:cTn id="92" dur="1" fill="hold">
                                          <p:stCondLst>
                                            <p:cond delay="0"/>
                                          </p:stCondLst>
                                        </p:cTn>
                                        <p:tgtEl>
                                          <p:spTgt spid="41"/>
                                        </p:tgtEl>
                                        <p:attrNameLst>
                                          <p:attrName>style.visibility</p:attrName>
                                        </p:attrNameLst>
                                      </p:cBhvr>
                                      <p:to>
                                        <p:strVal val="visible"/>
                                      </p:to>
                                    </p:set>
                                    <p:animEffect transition="in" filter="wipe(left)">
                                      <p:cBhvr>
                                        <p:cTn id="93" dur="250"/>
                                        <p:tgtEl>
                                          <p:spTgt spid="41"/>
                                        </p:tgtEl>
                                      </p:cBhvr>
                                    </p:animEffect>
                                  </p:childTnLst>
                                </p:cTn>
                              </p:par>
                              <p:par>
                                <p:cTn id="94" presetID="26" presetClass="entr" presetSubtype="0" fill="hold"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ipe(down)">
                                      <p:cBhvr>
                                        <p:cTn id="96" dur="290">
                                          <p:stCondLst>
                                            <p:cond delay="0"/>
                                          </p:stCondLst>
                                        </p:cTn>
                                        <p:tgtEl>
                                          <p:spTgt spid="42"/>
                                        </p:tgtEl>
                                      </p:cBhvr>
                                    </p:animEffect>
                                    <p:anim calcmode="lin" valueType="num">
                                      <p:cBhvr>
                                        <p:cTn id="97"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8"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99"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100"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101"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102" dur="13">
                                          <p:stCondLst>
                                            <p:cond delay="325"/>
                                          </p:stCondLst>
                                        </p:cTn>
                                        <p:tgtEl>
                                          <p:spTgt spid="42"/>
                                        </p:tgtEl>
                                      </p:cBhvr>
                                      <p:to x="100000" y="60000"/>
                                    </p:animScale>
                                    <p:animScale>
                                      <p:cBhvr>
                                        <p:cTn id="103" dur="83" decel="50000">
                                          <p:stCondLst>
                                            <p:cond delay="338"/>
                                          </p:stCondLst>
                                        </p:cTn>
                                        <p:tgtEl>
                                          <p:spTgt spid="42"/>
                                        </p:tgtEl>
                                      </p:cBhvr>
                                      <p:to x="100000" y="100000"/>
                                    </p:animScale>
                                    <p:animScale>
                                      <p:cBhvr>
                                        <p:cTn id="104" dur="13">
                                          <p:stCondLst>
                                            <p:cond delay="656"/>
                                          </p:stCondLst>
                                        </p:cTn>
                                        <p:tgtEl>
                                          <p:spTgt spid="42"/>
                                        </p:tgtEl>
                                      </p:cBhvr>
                                      <p:to x="100000" y="80000"/>
                                    </p:animScale>
                                    <p:animScale>
                                      <p:cBhvr>
                                        <p:cTn id="105" dur="83" decel="50000">
                                          <p:stCondLst>
                                            <p:cond delay="669"/>
                                          </p:stCondLst>
                                        </p:cTn>
                                        <p:tgtEl>
                                          <p:spTgt spid="42"/>
                                        </p:tgtEl>
                                      </p:cBhvr>
                                      <p:to x="100000" y="100000"/>
                                    </p:animScale>
                                    <p:animScale>
                                      <p:cBhvr>
                                        <p:cTn id="106" dur="13">
                                          <p:stCondLst>
                                            <p:cond delay="821"/>
                                          </p:stCondLst>
                                        </p:cTn>
                                        <p:tgtEl>
                                          <p:spTgt spid="42"/>
                                        </p:tgtEl>
                                      </p:cBhvr>
                                      <p:to x="100000" y="90000"/>
                                    </p:animScale>
                                    <p:animScale>
                                      <p:cBhvr>
                                        <p:cTn id="107" dur="83" decel="50000">
                                          <p:stCondLst>
                                            <p:cond delay="834"/>
                                          </p:stCondLst>
                                        </p:cTn>
                                        <p:tgtEl>
                                          <p:spTgt spid="42"/>
                                        </p:tgtEl>
                                      </p:cBhvr>
                                      <p:to x="100000" y="100000"/>
                                    </p:animScale>
                                    <p:animScale>
                                      <p:cBhvr>
                                        <p:cTn id="108" dur="13">
                                          <p:stCondLst>
                                            <p:cond delay="904"/>
                                          </p:stCondLst>
                                        </p:cTn>
                                        <p:tgtEl>
                                          <p:spTgt spid="42"/>
                                        </p:tgtEl>
                                      </p:cBhvr>
                                      <p:to x="100000" y="95000"/>
                                    </p:animScale>
                                    <p:animScale>
                                      <p:cBhvr>
                                        <p:cTn id="109" dur="83" decel="50000">
                                          <p:stCondLst>
                                            <p:cond delay="917"/>
                                          </p:stCondLst>
                                        </p:cTn>
                                        <p:tgtEl>
                                          <p:spTgt spid="42"/>
                                        </p:tgtEl>
                                      </p:cBhvr>
                                      <p:to x="100000" y="100000"/>
                                    </p:animScale>
                                  </p:childTnLst>
                                </p:cTn>
                              </p:par>
                            </p:childTnLst>
                          </p:cTn>
                        </p:par>
                        <p:par>
                          <p:cTn id="110" fill="hold">
                            <p:stCondLst>
                              <p:cond delay="2025"/>
                            </p:stCondLst>
                            <p:childTnLst>
                              <p:par>
                                <p:cTn id="111" presetID="10" presetClass="entr" presetSubtype="0" fill="hold" nodeType="after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11" grpId="0"/>
      <p:bldP spid="12"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1775520" y="2924944"/>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1775520" y="3261661"/>
            <a:ext cx="5528695"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添加内容添加内容添加内容添加内容添加内容添加内容添加内容添加内容添加内容请在此处填入你需要的内容。添加内容添加内容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1775520" y="4317620"/>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775520" y="4654337"/>
            <a:ext cx="5528695"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添加内容添加内容添加内容添加内容添加内容添加内容添加内容添加内容添加内容请在此处填入你需要的内容。添加内容添加内容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9" name="组合 8"/>
          <p:cNvGrpSpPr/>
          <p:nvPr/>
        </p:nvGrpSpPr>
        <p:grpSpPr>
          <a:xfrm>
            <a:off x="7770614" y="2756585"/>
            <a:ext cx="1800200" cy="2687380"/>
            <a:chOff x="9031288" y="2717800"/>
            <a:chExt cx="1327150" cy="1981200"/>
          </a:xfrm>
          <a:solidFill>
            <a:schemeClr val="bg1"/>
          </a:solidFill>
        </p:grpSpPr>
        <p:sp>
          <p:nvSpPr>
            <p:cNvPr id="10" name="Freeform 17"/>
            <p:cNvSpPr/>
            <p:nvPr/>
          </p:nvSpPr>
          <p:spPr bwMode="auto">
            <a:xfrm>
              <a:off x="9534525" y="3189288"/>
              <a:ext cx="7938" cy="7938"/>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8"/>
            <p:cNvSpPr>
              <a:spLocks noEditPoints="1"/>
            </p:cNvSpPr>
            <p:nvPr/>
          </p:nvSpPr>
          <p:spPr bwMode="auto">
            <a:xfrm>
              <a:off x="9031288" y="2717800"/>
              <a:ext cx="1327150" cy="19812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9"/>
            <p:cNvSpPr>
              <a:spLocks noEditPoints="1"/>
            </p:cNvSpPr>
            <p:nvPr/>
          </p:nvSpPr>
          <p:spPr bwMode="auto">
            <a:xfrm>
              <a:off x="9299575" y="2725738"/>
              <a:ext cx="312738" cy="4206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9768408" y="2015187"/>
            <a:ext cx="988388" cy="1279089"/>
            <a:chOff x="9491663" y="1619250"/>
            <a:chExt cx="728663" cy="942975"/>
          </a:xfrm>
          <a:solidFill>
            <a:schemeClr val="bg1"/>
          </a:solidFill>
        </p:grpSpPr>
        <p:sp>
          <p:nvSpPr>
            <p:cNvPr id="14" name="Freeform 20"/>
            <p:cNvSpPr/>
            <p:nvPr/>
          </p:nvSpPr>
          <p:spPr bwMode="auto">
            <a:xfrm>
              <a:off x="9994900" y="1697038"/>
              <a:ext cx="95250" cy="1111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21"/>
            <p:cNvSpPr/>
            <p:nvPr/>
          </p:nvSpPr>
          <p:spPr bwMode="auto">
            <a:xfrm>
              <a:off x="9855200" y="1619250"/>
              <a:ext cx="34925" cy="1111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22"/>
            <p:cNvSpPr/>
            <p:nvPr/>
          </p:nvSpPr>
          <p:spPr bwMode="auto">
            <a:xfrm>
              <a:off x="10090150" y="1851025"/>
              <a:ext cx="112713" cy="603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23"/>
            <p:cNvSpPr/>
            <p:nvPr/>
          </p:nvSpPr>
          <p:spPr bwMode="auto">
            <a:xfrm>
              <a:off x="9629775" y="1687513"/>
              <a:ext cx="77788" cy="95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24"/>
            <p:cNvSpPr/>
            <p:nvPr/>
          </p:nvSpPr>
          <p:spPr bwMode="auto">
            <a:xfrm>
              <a:off x="10107613" y="2030413"/>
              <a:ext cx="112713" cy="428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25"/>
            <p:cNvSpPr/>
            <p:nvPr/>
          </p:nvSpPr>
          <p:spPr bwMode="auto">
            <a:xfrm>
              <a:off x="10029825" y="2201863"/>
              <a:ext cx="77788" cy="1127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26"/>
            <p:cNvSpPr/>
            <p:nvPr/>
          </p:nvSpPr>
          <p:spPr bwMode="auto">
            <a:xfrm>
              <a:off x="9499600" y="2065338"/>
              <a:ext cx="87313"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27"/>
            <p:cNvSpPr>
              <a:spLocks noEditPoints="1"/>
            </p:cNvSpPr>
            <p:nvPr/>
          </p:nvSpPr>
          <p:spPr bwMode="auto">
            <a:xfrm>
              <a:off x="9629775" y="1825625"/>
              <a:ext cx="460375" cy="736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28"/>
            <p:cNvSpPr/>
            <p:nvPr/>
          </p:nvSpPr>
          <p:spPr bwMode="auto">
            <a:xfrm>
              <a:off x="9491663" y="1868488"/>
              <a:ext cx="103188" cy="762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4997526" y="2572884"/>
            <a:ext cx="2301666" cy="2736304"/>
            <a:chOff x="1900238" y="1609725"/>
            <a:chExt cx="2673350" cy="3178175"/>
          </a:xfrm>
          <a:solidFill>
            <a:schemeClr val="bg1"/>
          </a:solidFill>
        </p:grpSpPr>
        <p:sp>
          <p:nvSpPr>
            <p:cNvPr id="6" name="Freeform 5"/>
            <p:cNvSpPr/>
            <p:nvPr/>
          </p:nvSpPr>
          <p:spPr bwMode="auto">
            <a:xfrm>
              <a:off x="3714751" y="2960688"/>
              <a:ext cx="3810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 h="3">
                  <a:moveTo>
                    <a:pt x="2" y="1"/>
                  </a:moveTo>
                  <a:cubicBezTo>
                    <a:pt x="2" y="2"/>
                    <a:pt x="1" y="2"/>
                    <a:pt x="1" y="3"/>
                  </a:cubicBezTo>
                  <a:cubicBezTo>
                    <a:pt x="1" y="3"/>
                    <a:pt x="1" y="3"/>
                    <a:pt x="0" y="3"/>
                  </a:cubicBezTo>
                  <a:cubicBezTo>
                    <a:pt x="1" y="2"/>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6"/>
            <p:cNvSpPr/>
            <p:nvPr/>
          </p:nvSpPr>
          <p:spPr bwMode="auto">
            <a:xfrm>
              <a:off x="3160713" y="2979738"/>
              <a:ext cx="76200" cy="762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4" h="4">
                  <a:moveTo>
                    <a:pt x="2" y="4"/>
                  </a:moveTo>
                  <a:cubicBezTo>
                    <a:pt x="0" y="4"/>
                    <a:pt x="0" y="3"/>
                    <a:pt x="0" y="2"/>
                  </a:cubicBezTo>
                  <a:cubicBezTo>
                    <a:pt x="0" y="2"/>
                    <a:pt x="1" y="3"/>
                    <a:pt x="1" y="3"/>
                  </a:cubicBezTo>
                  <a:cubicBezTo>
                    <a:pt x="2" y="4"/>
                    <a:pt x="1" y="3"/>
                    <a:pt x="2" y="2"/>
                  </a:cubicBezTo>
                  <a:cubicBezTo>
                    <a:pt x="2" y="2"/>
                    <a:pt x="0" y="2"/>
                    <a:pt x="1" y="1"/>
                  </a:cubicBezTo>
                  <a:cubicBezTo>
                    <a:pt x="3" y="0"/>
                    <a:pt x="4"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7"/>
            <p:cNvSpPr/>
            <p:nvPr/>
          </p:nvSpPr>
          <p:spPr bwMode="auto">
            <a:xfrm>
              <a:off x="3522663" y="2998788"/>
              <a:ext cx="57150" cy="95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 h="5">
                  <a:moveTo>
                    <a:pt x="2" y="5"/>
                  </a:moveTo>
                  <a:cubicBezTo>
                    <a:pt x="1" y="5"/>
                    <a:pt x="1" y="4"/>
                    <a:pt x="0" y="4"/>
                  </a:cubicBezTo>
                  <a:cubicBezTo>
                    <a:pt x="1" y="4"/>
                    <a:pt x="1" y="4"/>
                    <a:pt x="2" y="4"/>
                  </a:cubicBezTo>
                  <a:cubicBezTo>
                    <a:pt x="2" y="3"/>
                    <a:pt x="1" y="3"/>
                    <a:pt x="1" y="2"/>
                  </a:cubicBezTo>
                  <a:cubicBezTo>
                    <a:pt x="3" y="0"/>
                    <a:pt x="3"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8"/>
            <p:cNvSpPr/>
            <p:nvPr/>
          </p:nvSpPr>
          <p:spPr bwMode="auto">
            <a:xfrm>
              <a:off x="3446463" y="3036888"/>
              <a:ext cx="57150" cy="762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2" y="0"/>
                    <a:pt x="1" y="1"/>
                    <a:pt x="3" y="1"/>
                  </a:cubicBezTo>
                  <a:cubicBezTo>
                    <a:pt x="3" y="2"/>
                    <a:pt x="3" y="4"/>
                    <a:pt x="1" y="3"/>
                  </a:cubicBezTo>
                  <a:cubicBezTo>
                    <a:pt x="1" y="3"/>
                    <a:pt x="1" y="3"/>
                    <a:pt x="1" y="2"/>
                  </a:cubicBezTo>
                  <a:cubicBezTo>
                    <a:pt x="2" y="2"/>
                    <a:pt x="2" y="1"/>
                    <a:pt x="0" y="1"/>
                  </a:cubicBezTo>
                  <a:cubicBezTo>
                    <a:pt x="0" y="0"/>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9"/>
            <p:cNvSpPr/>
            <p:nvPr/>
          </p:nvSpPr>
          <p:spPr bwMode="auto">
            <a:xfrm>
              <a:off x="3027363" y="3036888"/>
              <a:ext cx="5715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 h="3">
                  <a:moveTo>
                    <a:pt x="1" y="1"/>
                  </a:moveTo>
                  <a:cubicBezTo>
                    <a:pt x="2" y="0"/>
                    <a:pt x="2" y="1"/>
                    <a:pt x="3" y="2"/>
                  </a:cubicBezTo>
                  <a:cubicBezTo>
                    <a:pt x="3" y="2"/>
                    <a:pt x="3" y="2"/>
                    <a:pt x="3" y="3"/>
                  </a:cubicBezTo>
                  <a:cubicBezTo>
                    <a:pt x="2" y="3"/>
                    <a:pt x="1" y="3"/>
                    <a:pt x="0" y="3"/>
                  </a:cubicBezTo>
                  <a:cubicBezTo>
                    <a:pt x="2"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0"/>
            <p:cNvSpPr/>
            <p:nvPr/>
          </p:nvSpPr>
          <p:spPr bwMode="auto">
            <a:xfrm>
              <a:off x="3598863" y="3113088"/>
              <a:ext cx="58738"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 h="3">
                  <a:moveTo>
                    <a:pt x="2" y="0"/>
                  </a:moveTo>
                  <a:cubicBezTo>
                    <a:pt x="3" y="0"/>
                    <a:pt x="2" y="2"/>
                    <a:pt x="2" y="3"/>
                  </a:cubicBezTo>
                  <a:cubicBezTo>
                    <a:pt x="1" y="3"/>
                    <a:pt x="1" y="3"/>
                    <a:pt x="1" y="3"/>
                  </a:cubicBezTo>
                  <a:cubicBezTo>
                    <a:pt x="1" y="2"/>
                    <a:pt x="1" y="1"/>
                    <a:pt x="0" y="1"/>
                  </a:cubicBezTo>
                  <a:cubicBezTo>
                    <a:pt x="0"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1"/>
            <p:cNvSpPr/>
            <p:nvPr/>
          </p:nvSpPr>
          <p:spPr bwMode="auto">
            <a:xfrm>
              <a:off x="3046413" y="3132138"/>
              <a:ext cx="3810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 h="3">
                  <a:moveTo>
                    <a:pt x="2" y="1"/>
                  </a:moveTo>
                  <a:cubicBezTo>
                    <a:pt x="2" y="2"/>
                    <a:pt x="1" y="2"/>
                    <a:pt x="1" y="3"/>
                  </a:cubicBezTo>
                  <a:cubicBezTo>
                    <a:pt x="1" y="3"/>
                    <a:pt x="0" y="3"/>
                    <a:pt x="0" y="3"/>
                  </a:cubicBezTo>
                  <a:cubicBezTo>
                    <a:pt x="0" y="1"/>
                    <a:pt x="0" y="1"/>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2"/>
            <p:cNvSpPr/>
            <p:nvPr/>
          </p:nvSpPr>
          <p:spPr bwMode="auto">
            <a:xfrm>
              <a:off x="3294063" y="3151188"/>
              <a:ext cx="5715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 h="3">
                  <a:moveTo>
                    <a:pt x="1" y="0"/>
                  </a:moveTo>
                  <a:cubicBezTo>
                    <a:pt x="2" y="0"/>
                    <a:pt x="2" y="0"/>
                    <a:pt x="3" y="0"/>
                  </a:cubicBezTo>
                  <a:cubicBezTo>
                    <a:pt x="3" y="1"/>
                    <a:pt x="2" y="2"/>
                    <a:pt x="2" y="3"/>
                  </a:cubicBezTo>
                  <a:cubicBezTo>
                    <a:pt x="1" y="3"/>
                    <a:pt x="1" y="2"/>
                    <a:pt x="0"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13"/>
            <p:cNvSpPr/>
            <p:nvPr/>
          </p:nvSpPr>
          <p:spPr bwMode="auto">
            <a:xfrm>
              <a:off x="3810001" y="3170238"/>
              <a:ext cx="57150" cy="762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 h="4">
                  <a:moveTo>
                    <a:pt x="1" y="0"/>
                  </a:moveTo>
                  <a:cubicBezTo>
                    <a:pt x="3" y="1"/>
                    <a:pt x="2" y="2"/>
                    <a:pt x="2" y="4"/>
                  </a:cubicBezTo>
                  <a:cubicBezTo>
                    <a:pt x="1" y="4"/>
                    <a:pt x="0" y="4"/>
                    <a:pt x="0" y="3"/>
                  </a:cubicBezTo>
                  <a:cubicBezTo>
                    <a:pt x="1" y="2"/>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14"/>
            <p:cNvSpPr/>
            <p:nvPr/>
          </p:nvSpPr>
          <p:spPr bwMode="auto">
            <a:xfrm>
              <a:off x="2701926" y="3151188"/>
              <a:ext cx="3810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 h="3">
                  <a:moveTo>
                    <a:pt x="2" y="0"/>
                  </a:moveTo>
                  <a:cubicBezTo>
                    <a:pt x="1" y="1"/>
                    <a:pt x="2" y="1"/>
                    <a:pt x="2" y="2"/>
                  </a:cubicBezTo>
                  <a:cubicBezTo>
                    <a:pt x="1" y="3"/>
                    <a:pt x="0" y="2"/>
                    <a:pt x="0" y="2"/>
                  </a:cubicBezTo>
                  <a:cubicBezTo>
                    <a:pt x="0" y="1"/>
                    <a:pt x="1" y="1"/>
                    <a:pt x="0" y="0"/>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15"/>
            <p:cNvSpPr/>
            <p:nvPr/>
          </p:nvSpPr>
          <p:spPr bwMode="auto">
            <a:xfrm>
              <a:off x="2894013" y="3170238"/>
              <a:ext cx="57150" cy="952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 h="5">
                  <a:moveTo>
                    <a:pt x="3" y="4"/>
                  </a:moveTo>
                  <a:cubicBezTo>
                    <a:pt x="2" y="5"/>
                    <a:pt x="1" y="5"/>
                    <a:pt x="0" y="4"/>
                  </a:cubicBezTo>
                  <a:cubicBezTo>
                    <a:pt x="1" y="3"/>
                    <a:pt x="2" y="3"/>
                    <a:pt x="1" y="2"/>
                  </a:cubicBezTo>
                  <a:cubicBezTo>
                    <a:pt x="2" y="0"/>
                    <a:pt x="3" y="2"/>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6"/>
            <p:cNvSpPr/>
            <p:nvPr/>
          </p:nvSpPr>
          <p:spPr bwMode="auto">
            <a:xfrm>
              <a:off x="3141663" y="3246438"/>
              <a:ext cx="5715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0"/>
                  </a:moveTo>
                  <a:cubicBezTo>
                    <a:pt x="3" y="0"/>
                    <a:pt x="2" y="1"/>
                    <a:pt x="2" y="2"/>
                  </a:cubicBezTo>
                  <a:cubicBezTo>
                    <a:pt x="1" y="3"/>
                    <a:pt x="1" y="3"/>
                    <a:pt x="0" y="3"/>
                  </a:cubicBezTo>
                  <a:cubicBezTo>
                    <a:pt x="0" y="1"/>
                    <a:pt x="1" y="2"/>
                    <a:pt x="1" y="1"/>
                  </a:cubicBezTo>
                  <a:cubicBezTo>
                    <a:pt x="1" y="1"/>
                    <a:pt x="1" y="1"/>
                    <a:pt x="0" y="1"/>
                  </a:cubicBezTo>
                  <a:cubicBezTo>
                    <a:pt x="0" y="1"/>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17"/>
            <p:cNvSpPr/>
            <p:nvPr/>
          </p:nvSpPr>
          <p:spPr bwMode="auto">
            <a:xfrm>
              <a:off x="3714751" y="3284538"/>
              <a:ext cx="5715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 h="3">
                  <a:moveTo>
                    <a:pt x="1" y="0"/>
                  </a:moveTo>
                  <a:cubicBezTo>
                    <a:pt x="2" y="0"/>
                    <a:pt x="2" y="0"/>
                    <a:pt x="2" y="0"/>
                  </a:cubicBezTo>
                  <a:cubicBezTo>
                    <a:pt x="3" y="1"/>
                    <a:pt x="3" y="2"/>
                    <a:pt x="2" y="3"/>
                  </a:cubicBezTo>
                  <a:cubicBezTo>
                    <a:pt x="0" y="3"/>
                    <a:pt x="0" y="2"/>
                    <a:pt x="0" y="1"/>
                  </a:cubicBezTo>
                  <a:cubicBezTo>
                    <a:pt x="1" y="2"/>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18"/>
            <p:cNvSpPr/>
            <p:nvPr/>
          </p:nvSpPr>
          <p:spPr bwMode="auto">
            <a:xfrm>
              <a:off x="3465513" y="3265488"/>
              <a:ext cx="114300" cy="762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2" y="0"/>
                  </a:moveTo>
                  <a:cubicBezTo>
                    <a:pt x="3" y="1"/>
                    <a:pt x="5" y="1"/>
                    <a:pt x="6" y="1"/>
                  </a:cubicBezTo>
                  <a:cubicBezTo>
                    <a:pt x="5" y="2"/>
                    <a:pt x="6" y="2"/>
                    <a:pt x="5" y="4"/>
                  </a:cubicBezTo>
                  <a:cubicBezTo>
                    <a:pt x="4" y="4"/>
                    <a:pt x="3" y="3"/>
                    <a:pt x="3" y="2"/>
                  </a:cubicBezTo>
                  <a:cubicBezTo>
                    <a:pt x="2" y="3"/>
                    <a:pt x="2" y="3"/>
                    <a:pt x="2" y="3"/>
                  </a:cubicBezTo>
                  <a:cubicBezTo>
                    <a:pt x="1" y="3"/>
                    <a:pt x="0" y="3"/>
                    <a:pt x="0" y="2"/>
                  </a:cubicBezTo>
                  <a:cubicBezTo>
                    <a:pt x="0" y="2"/>
                    <a:pt x="1" y="2"/>
                    <a:pt x="2" y="2"/>
                  </a:cubicBezTo>
                  <a:cubicBezTo>
                    <a:pt x="2"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19"/>
            <p:cNvSpPr/>
            <p:nvPr/>
          </p:nvSpPr>
          <p:spPr bwMode="auto">
            <a:xfrm>
              <a:off x="3217863" y="3265488"/>
              <a:ext cx="38100" cy="762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 h="4">
                  <a:moveTo>
                    <a:pt x="2" y="1"/>
                  </a:moveTo>
                  <a:cubicBezTo>
                    <a:pt x="2" y="2"/>
                    <a:pt x="2" y="3"/>
                    <a:pt x="1" y="4"/>
                  </a:cubicBezTo>
                  <a:cubicBezTo>
                    <a:pt x="1" y="3"/>
                    <a:pt x="0" y="2"/>
                    <a:pt x="0" y="1"/>
                  </a:cubicBezTo>
                  <a:cubicBezTo>
                    <a:pt x="1" y="0"/>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20"/>
            <p:cNvSpPr/>
            <p:nvPr/>
          </p:nvSpPr>
          <p:spPr bwMode="auto">
            <a:xfrm>
              <a:off x="2720976" y="3284538"/>
              <a:ext cx="3810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 h="3">
                  <a:moveTo>
                    <a:pt x="0" y="0"/>
                  </a:moveTo>
                  <a:cubicBezTo>
                    <a:pt x="1" y="0"/>
                    <a:pt x="1" y="0"/>
                    <a:pt x="2" y="0"/>
                  </a:cubicBezTo>
                  <a:cubicBezTo>
                    <a:pt x="2" y="1"/>
                    <a:pt x="1" y="1"/>
                    <a:pt x="2" y="2"/>
                  </a:cubicBezTo>
                  <a:cubicBezTo>
                    <a:pt x="1" y="3"/>
                    <a:pt x="1" y="3"/>
                    <a:pt x="0" y="3"/>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21"/>
            <p:cNvSpPr/>
            <p:nvPr/>
          </p:nvSpPr>
          <p:spPr bwMode="auto">
            <a:xfrm>
              <a:off x="3638551" y="3379788"/>
              <a:ext cx="571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 h="3">
                  <a:moveTo>
                    <a:pt x="0" y="0"/>
                  </a:moveTo>
                  <a:cubicBezTo>
                    <a:pt x="3" y="0"/>
                    <a:pt x="3" y="3"/>
                    <a:pt x="0" y="3"/>
                  </a:cubicBezTo>
                  <a:cubicBezTo>
                    <a:pt x="2" y="2"/>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22"/>
            <p:cNvSpPr/>
            <p:nvPr/>
          </p:nvSpPr>
          <p:spPr bwMode="auto">
            <a:xfrm>
              <a:off x="3084513" y="3379788"/>
              <a:ext cx="38100" cy="762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 h="4">
                  <a:moveTo>
                    <a:pt x="1" y="0"/>
                  </a:moveTo>
                  <a:cubicBezTo>
                    <a:pt x="2" y="1"/>
                    <a:pt x="2" y="4"/>
                    <a:pt x="0" y="3"/>
                  </a:cubicBezTo>
                  <a:cubicBezTo>
                    <a:pt x="1" y="2"/>
                    <a:pt x="1"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23"/>
            <p:cNvSpPr/>
            <p:nvPr/>
          </p:nvSpPr>
          <p:spPr bwMode="auto">
            <a:xfrm>
              <a:off x="3810001" y="3436938"/>
              <a:ext cx="76200" cy="952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4" h="5">
                  <a:moveTo>
                    <a:pt x="1" y="1"/>
                  </a:moveTo>
                  <a:cubicBezTo>
                    <a:pt x="1" y="0"/>
                    <a:pt x="2" y="1"/>
                    <a:pt x="3" y="1"/>
                  </a:cubicBezTo>
                  <a:cubicBezTo>
                    <a:pt x="4" y="3"/>
                    <a:pt x="2" y="5"/>
                    <a:pt x="0" y="3"/>
                  </a:cubicBezTo>
                  <a:cubicBezTo>
                    <a:pt x="1" y="3"/>
                    <a:pt x="2"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24"/>
            <p:cNvSpPr/>
            <p:nvPr/>
          </p:nvSpPr>
          <p:spPr bwMode="auto">
            <a:xfrm>
              <a:off x="3924301" y="3455988"/>
              <a:ext cx="3810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 h="3">
                  <a:moveTo>
                    <a:pt x="2" y="0"/>
                  </a:moveTo>
                  <a:cubicBezTo>
                    <a:pt x="2" y="1"/>
                    <a:pt x="2" y="1"/>
                    <a:pt x="2" y="2"/>
                  </a:cubicBezTo>
                  <a:cubicBezTo>
                    <a:pt x="2" y="3"/>
                    <a:pt x="1" y="3"/>
                    <a:pt x="0" y="2"/>
                  </a:cubicBezTo>
                  <a:cubicBezTo>
                    <a:pt x="0" y="2"/>
                    <a:pt x="2" y="1"/>
                    <a:pt x="0" y="1"/>
                  </a:cubicBezTo>
                  <a:cubicBezTo>
                    <a:pt x="0"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25"/>
            <p:cNvSpPr/>
            <p:nvPr/>
          </p:nvSpPr>
          <p:spPr bwMode="auto">
            <a:xfrm>
              <a:off x="3313113" y="3436938"/>
              <a:ext cx="38100"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 h="3">
                  <a:moveTo>
                    <a:pt x="2" y="0"/>
                  </a:moveTo>
                  <a:cubicBezTo>
                    <a:pt x="2" y="2"/>
                    <a:pt x="2" y="3"/>
                    <a:pt x="1" y="3"/>
                  </a:cubicBezTo>
                  <a:cubicBezTo>
                    <a:pt x="1" y="2"/>
                    <a:pt x="0" y="1"/>
                    <a:pt x="0"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26"/>
            <p:cNvSpPr/>
            <p:nvPr/>
          </p:nvSpPr>
          <p:spPr bwMode="auto">
            <a:xfrm>
              <a:off x="3638551" y="3455988"/>
              <a:ext cx="57150" cy="762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 h="4">
                  <a:moveTo>
                    <a:pt x="0" y="0"/>
                  </a:moveTo>
                  <a:cubicBezTo>
                    <a:pt x="1" y="0"/>
                    <a:pt x="2" y="0"/>
                    <a:pt x="3" y="0"/>
                  </a:cubicBezTo>
                  <a:cubicBezTo>
                    <a:pt x="3" y="1"/>
                    <a:pt x="3" y="2"/>
                    <a:pt x="3" y="3"/>
                  </a:cubicBezTo>
                  <a:cubicBezTo>
                    <a:pt x="1" y="4"/>
                    <a:pt x="1" y="1"/>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27"/>
            <p:cNvSpPr/>
            <p:nvPr/>
          </p:nvSpPr>
          <p:spPr bwMode="auto">
            <a:xfrm>
              <a:off x="3465513" y="3455988"/>
              <a:ext cx="38100" cy="762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 h="4">
                  <a:moveTo>
                    <a:pt x="1" y="0"/>
                  </a:moveTo>
                  <a:cubicBezTo>
                    <a:pt x="1" y="0"/>
                    <a:pt x="2" y="0"/>
                    <a:pt x="2" y="1"/>
                  </a:cubicBezTo>
                  <a:cubicBezTo>
                    <a:pt x="2" y="2"/>
                    <a:pt x="2" y="3"/>
                    <a:pt x="1" y="4"/>
                  </a:cubicBezTo>
                  <a:cubicBezTo>
                    <a:pt x="0" y="2"/>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28"/>
            <p:cNvSpPr/>
            <p:nvPr/>
          </p:nvSpPr>
          <p:spPr bwMode="auto">
            <a:xfrm>
              <a:off x="2606676" y="3436938"/>
              <a:ext cx="57150"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 h="3">
                  <a:moveTo>
                    <a:pt x="1" y="0"/>
                  </a:moveTo>
                  <a:cubicBezTo>
                    <a:pt x="3" y="0"/>
                    <a:pt x="2" y="2"/>
                    <a:pt x="2" y="3"/>
                  </a:cubicBezTo>
                  <a:cubicBezTo>
                    <a:pt x="1" y="3"/>
                    <a:pt x="0" y="2"/>
                    <a:pt x="0" y="2"/>
                  </a:cubicBezTo>
                  <a:cubicBezTo>
                    <a:pt x="0"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29"/>
            <p:cNvSpPr/>
            <p:nvPr/>
          </p:nvSpPr>
          <p:spPr bwMode="auto">
            <a:xfrm>
              <a:off x="2816226" y="3475038"/>
              <a:ext cx="96838"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5" h="6">
                  <a:moveTo>
                    <a:pt x="3" y="0"/>
                  </a:moveTo>
                  <a:cubicBezTo>
                    <a:pt x="5" y="1"/>
                    <a:pt x="3" y="5"/>
                    <a:pt x="3" y="6"/>
                  </a:cubicBezTo>
                  <a:cubicBezTo>
                    <a:pt x="2" y="5"/>
                    <a:pt x="0" y="5"/>
                    <a:pt x="1" y="3"/>
                  </a:cubicBezTo>
                  <a:cubicBezTo>
                    <a:pt x="2" y="5"/>
                    <a:pt x="1" y="2"/>
                    <a:pt x="3" y="2"/>
                  </a:cubicBezTo>
                  <a:cubicBezTo>
                    <a:pt x="3" y="2"/>
                    <a:pt x="2" y="2"/>
                    <a:pt x="2" y="1"/>
                  </a:cubicBezTo>
                  <a:cubicBezTo>
                    <a:pt x="3"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30"/>
            <p:cNvSpPr/>
            <p:nvPr/>
          </p:nvSpPr>
          <p:spPr bwMode="auto">
            <a:xfrm>
              <a:off x="3046413" y="3494088"/>
              <a:ext cx="76200" cy="762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4" h="4">
                  <a:moveTo>
                    <a:pt x="2" y="4"/>
                  </a:moveTo>
                  <a:cubicBezTo>
                    <a:pt x="2" y="4"/>
                    <a:pt x="1" y="4"/>
                    <a:pt x="1" y="4"/>
                  </a:cubicBezTo>
                  <a:cubicBezTo>
                    <a:pt x="2" y="3"/>
                    <a:pt x="1" y="3"/>
                    <a:pt x="0" y="1"/>
                  </a:cubicBezTo>
                  <a:cubicBezTo>
                    <a:pt x="2" y="0"/>
                    <a:pt x="4"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31"/>
            <p:cNvSpPr/>
            <p:nvPr/>
          </p:nvSpPr>
          <p:spPr bwMode="auto">
            <a:xfrm>
              <a:off x="3198813" y="3513138"/>
              <a:ext cx="57150" cy="762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3" h="4">
                  <a:moveTo>
                    <a:pt x="3" y="1"/>
                  </a:moveTo>
                  <a:cubicBezTo>
                    <a:pt x="3" y="2"/>
                    <a:pt x="2" y="3"/>
                    <a:pt x="2" y="3"/>
                  </a:cubicBezTo>
                  <a:cubicBezTo>
                    <a:pt x="1" y="3"/>
                    <a:pt x="0" y="4"/>
                    <a:pt x="0" y="2"/>
                  </a:cubicBezTo>
                  <a:cubicBezTo>
                    <a:pt x="0" y="3"/>
                    <a:pt x="0" y="3"/>
                    <a:pt x="1" y="3"/>
                  </a:cubicBezTo>
                  <a:cubicBezTo>
                    <a:pt x="1" y="2"/>
                    <a:pt x="0" y="2"/>
                    <a:pt x="0" y="1"/>
                  </a:cubicBezTo>
                  <a:cubicBezTo>
                    <a:pt x="1" y="0"/>
                    <a:pt x="2"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32"/>
            <p:cNvSpPr/>
            <p:nvPr/>
          </p:nvSpPr>
          <p:spPr bwMode="auto">
            <a:xfrm>
              <a:off x="2587626" y="3532188"/>
              <a:ext cx="38100"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2" h="3">
                  <a:moveTo>
                    <a:pt x="1" y="0"/>
                  </a:moveTo>
                  <a:cubicBezTo>
                    <a:pt x="2" y="1"/>
                    <a:pt x="2" y="2"/>
                    <a:pt x="2" y="3"/>
                  </a:cubicBezTo>
                  <a:cubicBezTo>
                    <a:pt x="1" y="3"/>
                    <a:pt x="0" y="3"/>
                    <a:pt x="0" y="3"/>
                  </a:cubicBezTo>
                  <a:cubicBezTo>
                    <a:pt x="1" y="2"/>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33"/>
            <p:cNvSpPr/>
            <p:nvPr/>
          </p:nvSpPr>
          <p:spPr bwMode="auto">
            <a:xfrm>
              <a:off x="2816226" y="3036888"/>
              <a:ext cx="58738" cy="57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2" y="0"/>
                    <a:pt x="3" y="1"/>
                    <a:pt x="3" y="1"/>
                  </a:cubicBezTo>
                  <a:cubicBezTo>
                    <a:pt x="3" y="1"/>
                    <a:pt x="3" y="2"/>
                    <a:pt x="3" y="2"/>
                  </a:cubicBezTo>
                  <a:cubicBezTo>
                    <a:pt x="2" y="3"/>
                    <a:pt x="2" y="3"/>
                    <a:pt x="1" y="3"/>
                  </a:cubicBezTo>
                  <a:cubicBezTo>
                    <a:pt x="1" y="2"/>
                    <a:pt x="0" y="2"/>
                    <a:pt x="0" y="1"/>
                  </a:cubicBezTo>
                  <a:cubicBezTo>
                    <a:pt x="1" y="0"/>
                    <a:pt x="1" y="2"/>
                    <a:pt x="2" y="2"/>
                  </a:cubicBezTo>
                  <a:cubicBezTo>
                    <a:pt x="1"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34"/>
            <p:cNvSpPr>
              <a:spLocks noEditPoints="1"/>
            </p:cNvSpPr>
            <p:nvPr/>
          </p:nvSpPr>
          <p:spPr bwMode="auto">
            <a:xfrm>
              <a:off x="1900238" y="3797300"/>
              <a:ext cx="2673350" cy="990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52">
                  <a:moveTo>
                    <a:pt x="140" y="50"/>
                  </a:moveTo>
                  <a:cubicBezTo>
                    <a:pt x="132" y="51"/>
                    <a:pt x="125" y="51"/>
                    <a:pt x="117" y="51"/>
                  </a:cubicBezTo>
                  <a:cubicBezTo>
                    <a:pt x="111" y="50"/>
                    <a:pt x="105" y="51"/>
                    <a:pt x="98" y="51"/>
                  </a:cubicBezTo>
                  <a:cubicBezTo>
                    <a:pt x="86" y="52"/>
                    <a:pt x="73" y="50"/>
                    <a:pt x="61" y="50"/>
                  </a:cubicBezTo>
                  <a:cubicBezTo>
                    <a:pt x="60" y="51"/>
                    <a:pt x="61" y="52"/>
                    <a:pt x="60" y="52"/>
                  </a:cubicBezTo>
                  <a:cubicBezTo>
                    <a:pt x="59" y="52"/>
                    <a:pt x="58" y="51"/>
                    <a:pt x="57" y="50"/>
                  </a:cubicBezTo>
                  <a:cubicBezTo>
                    <a:pt x="37" y="51"/>
                    <a:pt x="23" y="52"/>
                    <a:pt x="3" y="51"/>
                  </a:cubicBezTo>
                  <a:cubicBezTo>
                    <a:pt x="2" y="50"/>
                    <a:pt x="2" y="50"/>
                    <a:pt x="1" y="49"/>
                  </a:cubicBezTo>
                  <a:cubicBezTo>
                    <a:pt x="0" y="49"/>
                    <a:pt x="0" y="49"/>
                    <a:pt x="0" y="50"/>
                  </a:cubicBezTo>
                  <a:cubicBezTo>
                    <a:pt x="0" y="48"/>
                    <a:pt x="2" y="46"/>
                    <a:pt x="1" y="44"/>
                  </a:cubicBezTo>
                  <a:cubicBezTo>
                    <a:pt x="8" y="31"/>
                    <a:pt x="12" y="14"/>
                    <a:pt x="20" y="1"/>
                  </a:cubicBezTo>
                  <a:cubicBezTo>
                    <a:pt x="32" y="2"/>
                    <a:pt x="44" y="2"/>
                    <a:pt x="56" y="1"/>
                  </a:cubicBezTo>
                  <a:cubicBezTo>
                    <a:pt x="60" y="1"/>
                    <a:pt x="64" y="2"/>
                    <a:pt x="68" y="2"/>
                  </a:cubicBezTo>
                  <a:cubicBezTo>
                    <a:pt x="70" y="2"/>
                    <a:pt x="72" y="1"/>
                    <a:pt x="74" y="1"/>
                  </a:cubicBezTo>
                  <a:cubicBezTo>
                    <a:pt x="83" y="1"/>
                    <a:pt x="92" y="2"/>
                    <a:pt x="101" y="2"/>
                  </a:cubicBezTo>
                  <a:cubicBezTo>
                    <a:pt x="106" y="2"/>
                    <a:pt x="113" y="0"/>
                    <a:pt x="118" y="1"/>
                  </a:cubicBezTo>
                  <a:cubicBezTo>
                    <a:pt x="120" y="2"/>
                    <a:pt x="120" y="3"/>
                    <a:pt x="122" y="2"/>
                  </a:cubicBezTo>
                  <a:cubicBezTo>
                    <a:pt x="126" y="8"/>
                    <a:pt x="129" y="16"/>
                    <a:pt x="132" y="23"/>
                  </a:cubicBezTo>
                  <a:cubicBezTo>
                    <a:pt x="135" y="29"/>
                    <a:pt x="137" y="35"/>
                    <a:pt x="140" y="41"/>
                  </a:cubicBezTo>
                  <a:cubicBezTo>
                    <a:pt x="140" y="42"/>
                    <a:pt x="140" y="43"/>
                    <a:pt x="139" y="43"/>
                  </a:cubicBezTo>
                  <a:cubicBezTo>
                    <a:pt x="139" y="44"/>
                    <a:pt x="140" y="45"/>
                    <a:pt x="140" y="46"/>
                  </a:cubicBezTo>
                  <a:cubicBezTo>
                    <a:pt x="140" y="47"/>
                    <a:pt x="140" y="48"/>
                    <a:pt x="140" y="50"/>
                  </a:cubicBezTo>
                  <a:close/>
                  <a:moveTo>
                    <a:pt x="103" y="18"/>
                  </a:moveTo>
                  <a:cubicBezTo>
                    <a:pt x="106" y="23"/>
                    <a:pt x="110" y="28"/>
                    <a:pt x="113" y="31"/>
                  </a:cubicBezTo>
                  <a:cubicBezTo>
                    <a:pt x="112" y="32"/>
                    <a:pt x="114" y="32"/>
                    <a:pt x="114" y="33"/>
                  </a:cubicBezTo>
                  <a:cubicBezTo>
                    <a:pt x="114" y="33"/>
                    <a:pt x="113" y="33"/>
                    <a:pt x="113" y="33"/>
                  </a:cubicBezTo>
                  <a:cubicBezTo>
                    <a:pt x="118" y="36"/>
                    <a:pt x="121" y="41"/>
                    <a:pt x="124" y="45"/>
                  </a:cubicBezTo>
                  <a:cubicBezTo>
                    <a:pt x="127" y="45"/>
                    <a:pt x="129" y="44"/>
                    <a:pt x="132" y="44"/>
                  </a:cubicBezTo>
                  <a:cubicBezTo>
                    <a:pt x="130" y="41"/>
                    <a:pt x="127" y="38"/>
                    <a:pt x="124" y="36"/>
                  </a:cubicBezTo>
                  <a:cubicBezTo>
                    <a:pt x="119" y="30"/>
                    <a:pt x="112" y="22"/>
                    <a:pt x="108" y="16"/>
                  </a:cubicBezTo>
                  <a:cubicBezTo>
                    <a:pt x="104" y="14"/>
                    <a:pt x="103" y="10"/>
                    <a:pt x="100" y="7"/>
                  </a:cubicBezTo>
                  <a:cubicBezTo>
                    <a:pt x="97" y="7"/>
                    <a:pt x="95" y="7"/>
                    <a:pt x="92" y="7"/>
                  </a:cubicBezTo>
                  <a:cubicBezTo>
                    <a:pt x="93" y="9"/>
                    <a:pt x="96" y="9"/>
                    <a:pt x="96" y="11"/>
                  </a:cubicBezTo>
                  <a:cubicBezTo>
                    <a:pt x="99" y="13"/>
                    <a:pt x="101" y="16"/>
                    <a:pt x="101" y="18"/>
                  </a:cubicBezTo>
                  <a:cubicBezTo>
                    <a:pt x="102" y="18"/>
                    <a:pt x="103" y="18"/>
                    <a:pt x="103" y="18"/>
                  </a:cubicBezTo>
                  <a:close/>
                  <a:moveTo>
                    <a:pt x="127" y="24"/>
                  </a:moveTo>
                  <a:cubicBezTo>
                    <a:pt x="125" y="19"/>
                    <a:pt x="122" y="13"/>
                    <a:pt x="121" y="8"/>
                  </a:cubicBezTo>
                  <a:cubicBezTo>
                    <a:pt x="120" y="8"/>
                    <a:pt x="120" y="7"/>
                    <a:pt x="120" y="7"/>
                  </a:cubicBezTo>
                  <a:cubicBezTo>
                    <a:pt x="120" y="8"/>
                    <a:pt x="118" y="7"/>
                    <a:pt x="118" y="8"/>
                  </a:cubicBezTo>
                  <a:cubicBezTo>
                    <a:pt x="119" y="12"/>
                    <a:pt x="124" y="15"/>
                    <a:pt x="124" y="20"/>
                  </a:cubicBezTo>
                  <a:cubicBezTo>
                    <a:pt x="120" y="17"/>
                    <a:pt x="118" y="12"/>
                    <a:pt x="115" y="8"/>
                  </a:cubicBezTo>
                  <a:cubicBezTo>
                    <a:pt x="115" y="8"/>
                    <a:pt x="113" y="7"/>
                    <a:pt x="112" y="8"/>
                  </a:cubicBezTo>
                  <a:cubicBezTo>
                    <a:pt x="117" y="14"/>
                    <a:pt x="123" y="21"/>
                    <a:pt x="128" y="27"/>
                  </a:cubicBezTo>
                  <a:cubicBezTo>
                    <a:pt x="129" y="26"/>
                    <a:pt x="128" y="25"/>
                    <a:pt x="127" y="24"/>
                  </a:cubicBezTo>
                  <a:close/>
                  <a:moveTo>
                    <a:pt x="109" y="15"/>
                  </a:moveTo>
                  <a:cubicBezTo>
                    <a:pt x="109" y="17"/>
                    <a:pt x="112" y="18"/>
                    <a:pt x="113" y="20"/>
                  </a:cubicBezTo>
                  <a:cubicBezTo>
                    <a:pt x="113" y="23"/>
                    <a:pt x="118" y="24"/>
                    <a:pt x="118" y="27"/>
                  </a:cubicBezTo>
                  <a:cubicBezTo>
                    <a:pt x="123" y="31"/>
                    <a:pt x="129" y="37"/>
                    <a:pt x="133" y="43"/>
                  </a:cubicBezTo>
                  <a:cubicBezTo>
                    <a:pt x="134" y="44"/>
                    <a:pt x="132" y="43"/>
                    <a:pt x="132" y="44"/>
                  </a:cubicBezTo>
                  <a:cubicBezTo>
                    <a:pt x="133" y="45"/>
                    <a:pt x="135" y="45"/>
                    <a:pt x="136" y="44"/>
                  </a:cubicBezTo>
                  <a:cubicBezTo>
                    <a:pt x="135" y="43"/>
                    <a:pt x="135" y="41"/>
                    <a:pt x="134" y="40"/>
                  </a:cubicBezTo>
                  <a:cubicBezTo>
                    <a:pt x="133" y="40"/>
                    <a:pt x="133" y="39"/>
                    <a:pt x="134" y="39"/>
                  </a:cubicBezTo>
                  <a:cubicBezTo>
                    <a:pt x="133" y="39"/>
                    <a:pt x="133" y="38"/>
                    <a:pt x="133" y="38"/>
                  </a:cubicBezTo>
                  <a:cubicBezTo>
                    <a:pt x="133" y="36"/>
                    <a:pt x="132" y="36"/>
                    <a:pt x="132" y="35"/>
                  </a:cubicBezTo>
                  <a:cubicBezTo>
                    <a:pt x="127" y="28"/>
                    <a:pt x="119" y="19"/>
                    <a:pt x="113" y="13"/>
                  </a:cubicBezTo>
                  <a:cubicBezTo>
                    <a:pt x="110" y="10"/>
                    <a:pt x="108" y="6"/>
                    <a:pt x="103" y="7"/>
                  </a:cubicBezTo>
                  <a:cubicBezTo>
                    <a:pt x="105" y="10"/>
                    <a:pt x="107" y="13"/>
                    <a:pt x="109" y="15"/>
                  </a:cubicBezTo>
                  <a:close/>
                  <a:moveTo>
                    <a:pt x="83" y="8"/>
                  </a:moveTo>
                  <a:cubicBezTo>
                    <a:pt x="83" y="10"/>
                    <a:pt x="86" y="9"/>
                    <a:pt x="86" y="12"/>
                  </a:cubicBezTo>
                  <a:cubicBezTo>
                    <a:pt x="89" y="14"/>
                    <a:pt x="91" y="16"/>
                    <a:pt x="93" y="19"/>
                  </a:cubicBezTo>
                  <a:cubicBezTo>
                    <a:pt x="96" y="20"/>
                    <a:pt x="98" y="23"/>
                    <a:pt x="98" y="25"/>
                  </a:cubicBezTo>
                  <a:cubicBezTo>
                    <a:pt x="102" y="28"/>
                    <a:pt x="104" y="33"/>
                    <a:pt x="108" y="36"/>
                  </a:cubicBezTo>
                  <a:cubicBezTo>
                    <a:pt x="108" y="36"/>
                    <a:pt x="108" y="37"/>
                    <a:pt x="108" y="37"/>
                  </a:cubicBezTo>
                  <a:cubicBezTo>
                    <a:pt x="112" y="39"/>
                    <a:pt x="112" y="42"/>
                    <a:pt x="116" y="44"/>
                  </a:cubicBezTo>
                  <a:cubicBezTo>
                    <a:pt x="118" y="44"/>
                    <a:pt x="120" y="46"/>
                    <a:pt x="121" y="44"/>
                  </a:cubicBezTo>
                  <a:cubicBezTo>
                    <a:pt x="109" y="32"/>
                    <a:pt x="101" y="17"/>
                    <a:pt x="88" y="7"/>
                  </a:cubicBezTo>
                  <a:cubicBezTo>
                    <a:pt x="87" y="7"/>
                    <a:pt x="84" y="6"/>
                    <a:pt x="83" y="8"/>
                  </a:cubicBezTo>
                  <a:close/>
                  <a:moveTo>
                    <a:pt x="73" y="7"/>
                  </a:moveTo>
                  <a:cubicBezTo>
                    <a:pt x="79" y="15"/>
                    <a:pt x="86" y="22"/>
                    <a:pt x="93" y="29"/>
                  </a:cubicBezTo>
                  <a:cubicBezTo>
                    <a:pt x="92" y="29"/>
                    <a:pt x="94" y="30"/>
                    <a:pt x="93" y="30"/>
                  </a:cubicBezTo>
                  <a:cubicBezTo>
                    <a:pt x="95" y="30"/>
                    <a:pt x="96" y="33"/>
                    <a:pt x="96" y="34"/>
                  </a:cubicBezTo>
                  <a:cubicBezTo>
                    <a:pt x="97" y="34"/>
                    <a:pt x="98" y="34"/>
                    <a:pt x="98" y="35"/>
                  </a:cubicBezTo>
                  <a:cubicBezTo>
                    <a:pt x="99" y="35"/>
                    <a:pt x="98" y="36"/>
                    <a:pt x="98" y="36"/>
                  </a:cubicBezTo>
                  <a:cubicBezTo>
                    <a:pt x="99" y="37"/>
                    <a:pt x="100" y="36"/>
                    <a:pt x="101" y="37"/>
                  </a:cubicBezTo>
                  <a:cubicBezTo>
                    <a:pt x="101" y="38"/>
                    <a:pt x="101" y="38"/>
                    <a:pt x="101" y="39"/>
                  </a:cubicBezTo>
                  <a:cubicBezTo>
                    <a:pt x="101" y="39"/>
                    <a:pt x="103" y="39"/>
                    <a:pt x="103" y="40"/>
                  </a:cubicBezTo>
                  <a:cubicBezTo>
                    <a:pt x="105" y="42"/>
                    <a:pt x="105" y="45"/>
                    <a:pt x="108" y="45"/>
                  </a:cubicBezTo>
                  <a:cubicBezTo>
                    <a:pt x="109" y="46"/>
                    <a:pt x="111" y="45"/>
                    <a:pt x="112" y="45"/>
                  </a:cubicBezTo>
                  <a:cubicBezTo>
                    <a:pt x="107" y="38"/>
                    <a:pt x="100" y="32"/>
                    <a:pt x="96" y="24"/>
                  </a:cubicBezTo>
                  <a:cubicBezTo>
                    <a:pt x="90" y="19"/>
                    <a:pt x="83" y="12"/>
                    <a:pt x="79" y="6"/>
                  </a:cubicBezTo>
                  <a:cubicBezTo>
                    <a:pt x="77" y="6"/>
                    <a:pt x="75" y="7"/>
                    <a:pt x="73" y="7"/>
                  </a:cubicBezTo>
                  <a:close/>
                  <a:moveTo>
                    <a:pt x="69" y="7"/>
                  </a:moveTo>
                  <a:cubicBezTo>
                    <a:pt x="67" y="7"/>
                    <a:pt x="65" y="6"/>
                    <a:pt x="63" y="7"/>
                  </a:cubicBezTo>
                  <a:cubicBezTo>
                    <a:pt x="65" y="8"/>
                    <a:pt x="68" y="10"/>
                    <a:pt x="68" y="12"/>
                  </a:cubicBezTo>
                  <a:cubicBezTo>
                    <a:pt x="71" y="13"/>
                    <a:pt x="71" y="16"/>
                    <a:pt x="74" y="18"/>
                  </a:cubicBezTo>
                  <a:cubicBezTo>
                    <a:pt x="74" y="18"/>
                    <a:pt x="73" y="18"/>
                    <a:pt x="74" y="19"/>
                  </a:cubicBezTo>
                  <a:cubicBezTo>
                    <a:pt x="77" y="21"/>
                    <a:pt x="80" y="24"/>
                    <a:pt x="81" y="26"/>
                  </a:cubicBezTo>
                  <a:cubicBezTo>
                    <a:pt x="84" y="27"/>
                    <a:pt x="84" y="30"/>
                    <a:pt x="86" y="32"/>
                  </a:cubicBezTo>
                  <a:cubicBezTo>
                    <a:pt x="87" y="34"/>
                    <a:pt x="89" y="34"/>
                    <a:pt x="88" y="36"/>
                  </a:cubicBezTo>
                  <a:cubicBezTo>
                    <a:pt x="89" y="36"/>
                    <a:pt x="90" y="36"/>
                    <a:pt x="89" y="37"/>
                  </a:cubicBezTo>
                  <a:cubicBezTo>
                    <a:pt x="90" y="38"/>
                    <a:pt x="92" y="38"/>
                    <a:pt x="91" y="39"/>
                  </a:cubicBezTo>
                  <a:cubicBezTo>
                    <a:pt x="94" y="41"/>
                    <a:pt x="96" y="44"/>
                    <a:pt x="99" y="47"/>
                  </a:cubicBezTo>
                  <a:cubicBezTo>
                    <a:pt x="100" y="45"/>
                    <a:pt x="103" y="46"/>
                    <a:pt x="104" y="45"/>
                  </a:cubicBezTo>
                  <a:cubicBezTo>
                    <a:pt x="93" y="31"/>
                    <a:pt x="81" y="20"/>
                    <a:pt x="69" y="7"/>
                  </a:cubicBezTo>
                  <a:close/>
                  <a:moveTo>
                    <a:pt x="87" y="36"/>
                  </a:moveTo>
                  <a:cubicBezTo>
                    <a:pt x="81" y="28"/>
                    <a:pt x="73" y="21"/>
                    <a:pt x="67" y="14"/>
                  </a:cubicBezTo>
                  <a:cubicBezTo>
                    <a:pt x="64" y="11"/>
                    <a:pt x="61" y="5"/>
                    <a:pt x="54" y="7"/>
                  </a:cubicBezTo>
                  <a:cubicBezTo>
                    <a:pt x="57" y="11"/>
                    <a:pt x="62" y="15"/>
                    <a:pt x="65" y="20"/>
                  </a:cubicBezTo>
                  <a:cubicBezTo>
                    <a:pt x="68" y="23"/>
                    <a:pt x="72" y="28"/>
                    <a:pt x="75" y="31"/>
                  </a:cubicBezTo>
                  <a:cubicBezTo>
                    <a:pt x="76" y="33"/>
                    <a:pt x="79" y="35"/>
                    <a:pt x="80" y="37"/>
                  </a:cubicBezTo>
                  <a:cubicBezTo>
                    <a:pt x="81" y="38"/>
                    <a:pt x="81" y="39"/>
                    <a:pt x="81" y="40"/>
                  </a:cubicBezTo>
                  <a:cubicBezTo>
                    <a:pt x="82" y="41"/>
                    <a:pt x="84" y="42"/>
                    <a:pt x="85" y="43"/>
                  </a:cubicBezTo>
                  <a:cubicBezTo>
                    <a:pt x="86" y="44"/>
                    <a:pt x="87" y="46"/>
                    <a:pt x="88" y="47"/>
                  </a:cubicBezTo>
                  <a:cubicBezTo>
                    <a:pt x="90" y="48"/>
                    <a:pt x="92" y="46"/>
                    <a:pt x="94" y="46"/>
                  </a:cubicBezTo>
                  <a:cubicBezTo>
                    <a:pt x="92" y="43"/>
                    <a:pt x="89" y="39"/>
                    <a:pt x="87" y="36"/>
                  </a:cubicBezTo>
                  <a:close/>
                  <a:moveTo>
                    <a:pt x="37" y="6"/>
                  </a:moveTo>
                  <a:cubicBezTo>
                    <a:pt x="38" y="9"/>
                    <a:pt x="41" y="11"/>
                    <a:pt x="41" y="14"/>
                  </a:cubicBezTo>
                  <a:cubicBezTo>
                    <a:pt x="45" y="16"/>
                    <a:pt x="44" y="19"/>
                    <a:pt x="47" y="21"/>
                  </a:cubicBezTo>
                  <a:cubicBezTo>
                    <a:pt x="46" y="22"/>
                    <a:pt x="50" y="23"/>
                    <a:pt x="49" y="25"/>
                  </a:cubicBezTo>
                  <a:cubicBezTo>
                    <a:pt x="56" y="31"/>
                    <a:pt x="61" y="39"/>
                    <a:pt x="66" y="47"/>
                  </a:cubicBezTo>
                  <a:cubicBezTo>
                    <a:pt x="69" y="46"/>
                    <a:pt x="71" y="46"/>
                    <a:pt x="73" y="46"/>
                  </a:cubicBezTo>
                  <a:cubicBezTo>
                    <a:pt x="72" y="44"/>
                    <a:pt x="70" y="44"/>
                    <a:pt x="70" y="42"/>
                  </a:cubicBezTo>
                  <a:cubicBezTo>
                    <a:pt x="65" y="37"/>
                    <a:pt x="62" y="30"/>
                    <a:pt x="56" y="26"/>
                  </a:cubicBezTo>
                  <a:cubicBezTo>
                    <a:pt x="52" y="20"/>
                    <a:pt x="47" y="14"/>
                    <a:pt x="43" y="8"/>
                  </a:cubicBezTo>
                  <a:cubicBezTo>
                    <a:pt x="43" y="7"/>
                    <a:pt x="42" y="7"/>
                    <a:pt x="41" y="6"/>
                  </a:cubicBezTo>
                  <a:cubicBezTo>
                    <a:pt x="39" y="6"/>
                    <a:pt x="39" y="6"/>
                    <a:pt x="37" y="6"/>
                  </a:cubicBezTo>
                  <a:close/>
                  <a:moveTo>
                    <a:pt x="53" y="19"/>
                  </a:moveTo>
                  <a:cubicBezTo>
                    <a:pt x="59" y="24"/>
                    <a:pt x="63" y="28"/>
                    <a:pt x="66" y="34"/>
                  </a:cubicBezTo>
                  <a:cubicBezTo>
                    <a:pt x="70" y="38"/>
                    <a:pt x="73" y="42"/>
                    <a:pt x="76" y="46"/>
                  </a:cubicBezTo>
                  <a:cubicBezTo>
                    <a:pt x="80" y="45"/>
                    <a:pt x="81" y="48"/>
                    <a:pt x="84" y="47"/>
                  </a:cubicBezTo>
                  <a:cubicBezTo>
                    <a:pt x="74" y="32"/>
                    <a:pt x="62" y="20"/>
                    <a:pt x="50" y="7"/>
                  </a:cubicBezTo>
                  <a:cubicBezTo>
                    <a:pt x="49" y="7"/>
                    <a:pt x="47" y="6"/>
                    <a:pt x="45" y="6"/>
                  </a:cubicBezTo>
                  <a:cubicBezTo>
                    <a:pt x="46" y="11"/>
                    <a:pt x="51" y="15"/>
                    <a:pt x="53" y="19"/>
                  </a:cubicBezTo>
                  <a:close/>
                  <a:moveTo>
                    <a:pt x="34" y="7"/>
                  </a:moveTo>
                  <a:cubicBezTo>
                    <a:pt x="32" y="7"/>
                    <a:pt x="30" y="7"/>
                    <a:pt x="29" y="7"/>
                  </a:cubicBezTo>
                  <a:cubicBezTo>
                    <a:pt x="29" y="10"/>
                    <a:pt x="32" y="11"/>
                    <a:pt x="32" y="14"/>
                  </a:cubicBezTo>
                  <a:cubicBezTo>
                    <a:pt x="37" y="18"/>
                    <a:pt x="38" y="23"/>
                    <a:pt x="42" y="27"/>
                  </a:cubicBezTo>
                  <a:cubicBezTo>
                    <a:pt x="41" y="28"/>
                    <a:pt x="44" y="29"/>
                    <a:pt x="45" y="30"/>
                  </a:cubicBezTo>
                  <a:cubicBezTo>
                    <a:pt x="46" y="32"/>
                    <a:pt x="47" y="35"/>
                    <a:pt x="49" y="37"/>
                  </a:cubicBezTo>
                  <a:cubicBezTo>
                    <a:pt x="52" y="40"/>
                    <a:pt x="56" y="42"/>
                    <a:pt x="57" y="46"/>
                  </a:cubicBezTo>
                  <a:cubicBezTo>
                    <a:pt x="59" y="46"/>
                    <a:pt x="62" y="47"/>
                    <a:pt x="63" y="47"/>
                  </a:cubicBezTo>
                  <a:cubicBezTo>
                    <a:pt x="54" y="33"/>
                    <a:pt x="44" y="20"/>
                    <a:pt x="34" y="7"/>
                  </a:cubicBezTo>
                  <a:close/>
                  <a:moveTo>
                    <a:pt x="31" y="22"/>
                  </a:moveTo>
                  <a:cubicBezTo>
                    <a:pt x="33" y="24"/>
                    <a:pt x="35" y="27"/>
                    <a:pt x="37" y="30"/>
                  </a:cubicBezTo>
                  <a:cubicBezTo>
                    <a:pt x="38" y="30"/>
                    <a:pt x="37" y="32"/>
                    <a:pt x="38" y="31"/>
                  </a:cubicBezTo>
                  <a:cubicBezTo>
                    <a:pt x="38" y="34"/>
                    <a:pt x="42" y="35"/>
                    <a:pt x="41" y="38"/>
                  </a:cubicBezTo>
                  <a:cubicBezTo>
                    <a:pt x="45" y="40"/>
                    <a:pt x="46" y="44"/>
                    <a:pt x="49" y="46"/>
                  </a:cubicBezTo>
                  <a:cubicBezTo>
                    <a:pt x="50" y="45"/>
                    <a:pt x="53" y="46"/>
                    <a:pt x="54" y="46"/>
                  </a:cubicBezTo>
                  <a:cubicBezTo>
                    <a:pt x="44" y="34"/>
                    <a:pt x="35" y="20"/>
                    <a:pt x="25" y="7"/>
                  </a:cubicBezTo>
                  <a:cubicBezTo>
                    <a:pt x="24" y="7"/>
                    <a:pt x="23" y="7"/>
                    <a:pt x="22" y="7"/>
                  </a:cubicBezTo>
                  <a:cubicBezTo>
                    <a:pt x="24" y="13"/>
                    <a:pt x="29" y="17"/>
                    <a:pt x="31" y="22"/>
                  </a:cubicBezTo>
                  <a:close/>
                  <a:moveTo>
                    <a:pt x="18" y="16"/>
                  </a:moveTo>
                  <a:cubicBezTo>
                    <a:pt x="19" y="16"/>
                    <a:pt x="19" y="17"/>
                    <a:pt x="19" y="18"/>
                  </a:cubicBezTo>
                  <a:cubicBezTo>
                    <a:pt x="26" y="25"/>
                    <a:pt x="30" y="36"/>
                    <a:pt x="37" y="43"/>
                  </a:cubicBezTo>
                  <a:cubicBezTo>
                    <a:pt x="37" y="44"/>
                    <a:pt x="37" y="45"/>
                    <a:pt x="36" y="45"/>
                  </a:cubicBezTo>
                  <a:cubicBezTo>
                    <a:pt x="35" y="46"/>
                    <a:pt x="35" y="44"/>
                    <a:pt x="34" y="43"/>
                  </a:cubicBezTo>
                  <a:cubicBezTo>
                    <a:pt x="31" y="39"/>
                    <a:pt x="28" y="34"/>
                    <a:pt x="25" y="29"/>
                  </a:cubicBezTo>
                  <a:cubicBezTo>
                    <a:pt x="23" y="26"/>
                    <a:pt x="21" y="23"/>
                    <a:pt x="19" y="20"/>
                  </a:cubicBezTo>
                  <a:cubicBezTo>
                    <a:pt x="18" y="20"/>
                    <a:pt x="18" y="18"/>
                    <a:pt x="17" y="18"/>
                  </a:cubicBezTo>
                  <a:cubicBezTo>
                    <a:pt x="16" y="20"/>
                    <a:pt x="16" y="21"/>
                    <a:pt x="15" y="23"/>
                  </a:cubicBezTo>
                  <a:cubicBezTo>
                    <a:pt x="19" y="32"/>
                    <a:pt x="25" y="38"/>
                    <a:pt x="30" y="47"/>
                  </a:cubicBezTo>
                  <a:cubicBezTo>
                    <a:pt x="34" y="46"/>
                    <a:pt x="39" y="47"/>
                    <a:pt x="43" y="46"/>
                  </a:cubicBezTo>
                  <a:cubicBezTo>
                    <a:pt x="43" y="46"/>
                    <a:pt x="44" y="46"/>
                    <a:pt x="45" y="46"/>
                  </a:cubicBezTo>
                  <a:cubicBezTo>
                    <a:pt x="37" y="34"/>
                    <a:pt x="29" y="22"/>
                    <a:pt x="20" y="9"/>
                  </a:cubicBezTo>
                  <a:cubicBezTo>
                    <a:pt x="20" y="12"/>
                    <a:pt x="18" y="13"/>
                    <a:pt x="18" y="16"/>
                  </a:cubicBezTo>
                  <a:close/>
                  <a:moveTo>
                    <a:pt x="12" y="31"/>
                  </a:moveTo>
                  <a:cubicBezTo>
                    <a:pt x="12" y="31"/>
                    <a:pt x="13" y="31"/>
                    <a:pt x="13" y="32"/>
                  </a:cubicBezTo>
                  <a:cubicBezTo>
                    <a:pt x="14" y="38"/>
                    <a:pt x="19" y="40"/>
                    <a:pt x="20" y="45"/>
                  </a:cubicBezTo>
                  <a:cubicBezTo>
                    <a:pt x="23" y="47"/>
                    <a:pt x="24" y="48"/>
                    <a:pt x="28" y="47"/>
                  </a:cubicBezTo>
                  <a:cubicBezTo>
                    <a:pt x="23" y="40"/>
                    <a:pt x="19" y="32"/>
                    <a:pt x="14" y="26"/>
                  </a:cubicBezTo>
                  <a:cubicBezTo>
                    <a:pt x="13" y="27"/>
                    <a:pt x="12" y="29"/>
                    <a:pt x="12" y="31"/>
                  </a:cubicBezTo>
                  <a:close/>
                  <a:moveTo>
                    <a:pt x="8" y="40"/>
                  </a:moveTo>
                  <a:cubicBezTo>
                    <a:pt x="6" y="40"/>
                    <a:pt x="6" y="44"/>
                    <a:pt x="5" y="46"/>
                  </a:cubicBezTo>
                  <a:cubicBezTo>
                    <a:pt x="7" y="46"/>
                    <a:pt x="10" y="47"/>
                    <a:pt x="11" y="46"/>
                  </a:cubicBezTo>
                  <a:cubicBezTo>
                    <a:pt x="10" y="44"/>
                    <a:pt x="7" y="41"/>
                    <a:pt x="9" y="40"/>
                  </a:cubicBezTo>
                  <a:cubicBezTo>
                    <a:pt x="11" y="43"/>
                    <a:pt x="11" y="45"/>
                    <a:pt x="14" y="47"/>
                  </a:cubicBezTo>
                  <a:cubicBezTo>
                    <a:pt x="16" y="46"/>
                    <a:pt x="18" y="46"/>
                    <a:pt x="19" y="46"/>
                  </a:cubicBezTo>
                  <a:cubicBezTo>
                    <a:pt x="17" y="42"/>
                    <a:pt x="13" y="39"/>
                    <a:pt x="11" y="33"/>
                  </a:cubicBezTo>
                  <a:cubicBezTo>
                    <a:pt x="11" y="33"/>
                    <a:pt x="11" y="33"/>
                    <a:pt x="10" y="33"/>
                  </a:cubicBezTo>
                  <a:cubicBezTo>
                    <a:pt x="9" y="35"/>
                    <a:pt x="7" y="37"/>
                    <a:pt x="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35"/>
            <p:cNvSpPr>
              <a:spLocks noEditPoints="1"/>
            </p:cNvSpPr>
            <p:nvPr/>
          </p:nvSpPr>
          <p:spPr bwMode="auto">
            <a:xfrm>
              <a:off x="2682876" y="1609725"/>
              <a:ext cx="1127125" cy="11795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2">
                  <a:moveTo>
                    <a:pt x="59" y="57"/>
                  </a:moveTo>
                  <a:cubicBezTo>
                    <a:pt x="58" y="58"/>
                    <a:pt x="56" y="57"/>
                    <a:pt x="55" y="59"/>
                  </a:cubicBezTo>
                  <a:cubicBezTo>
                    <a:pt x="51" y="59"/>
                    <a:pt x="47" y="58"/>
                    <a:pt x="43" y="58"/>
                  </a:cubicBezTo>
                  <a:cubicBezTo>
                    <a:pt x="42" y="58"/>
                    <a:pt x="42" y="59"/>
                    <a:pt x="41" y="59"/>
                  </a:cubicBezTo>
                  <a:cubicBezTo>
                    <a:pt x="40" y="59"/>
                    <a:pt x="38" y="59"/>
                    <a:pt x="37" y="59"/>
                  </a:cubicBezTo>
                  <a:cubicBezTo>
                    <a:pt x="26" y="59"/>
                    <a:pt x="18" y="61"/>
                    <a:pt x="6" y="60"/>
                  </a:cubicBezTo>
                  <a:cubicBezTo>
                    <a:pt x="5" y="61"/>
                    <a:pt x="5" y="61"/>
                    <a:pt x="4" y="62"/>
                  </a:cubicBezTo>
                  <a:cubicBezTo>
                    <a:pt x="0" y="60"/>
                    <a:pt x="6" y="52"/>
                    <a:pt x="7" y="49"/>
                  </a:cubicBezTo>
                  <a:cubicBezTo>
                    <a:pt x="11" y="41"/>
                    <a:pt x="14" y="31"/>
                    <a:pt x="18" y="23"/>
                  </a:cubicBezTo>
                  <a:cubicBezTo>
                    <a:pt x="22" y="15"/>
                    <a:pt x="25" y="7"/>
                    <a:pt x="29" y="0"/>
                  </a:cubicBezTo>
                  <a:cubicBezTo>
                    <a:pt x="29" y="0"/>
                    <a:pt x="29" y="0"/>
                    <a:pt x="29" y="0"/>
                  </a:cubicBezTo>
                  <a:cubicBezTo>
                    <a:pt x="31" y="0"/>
                    <a:pt x="31" y="0"/>
                    <a:pt x="33" y="1"/>
                  </a:cubicBezTo>
                  <a:cubicBezTo>
                    <a:pt x="33" y="4"/>
                    <a:pt x="35" y="5"/>
                    <a:pt x="36" y="6"/>
                  </a:cubicBezTo>
                  <a:cubicBezTo>
                    <a:pt x="40" y="16"/>
                    <a:pt x="45" y="24"/>
                    <a:pt x="49" y="34"/>
                  </a:cubicBezTo>
                  <a:cubicBezTo>
                    <a:pt x="50" y="34"/>
                    <a:pt x="49" y="36"/>
                    <a:pt x="51" y="36"/>
                  </a:cubicBezTo>
                  <a:cubicBezTo>
                    <a:pt x="50" y="38"/>
                    <a:pt x="52" y="39"/>
                    <a:pt x="51" y="40"/>
                  </a:cubicBezTo>
                  <a:cubicBezTo>
                    <a:pt x="51" y="40"/>
                    <a:pt x="52" y="40"/>
                    <a:pt x="53" y="41"/>
                  </a:cubicBezTo>
                  <a:cubicBezTo>
                    <a:pt x="54" y="45"/>
                    <a:pt x="57" y="50"/>
                    <a:pt x="59" y="55"/>
                  </a:cubicBezTo>
                  <a:cubicBezTo>
                    <a:pt x="59" y="56"/>
                    <a:pt x="58" y="56"/>
                    <a:pt x="59" y="57"/>
                  </a:cubicBezTo>
                  <a:close/>
                  <a:moveTo>
                    <a:pt x="8" y="57"/>
                  </a:moveTo>
                  <a:cubicBezTo>
                    <a:pt x="23" y="56"/>
                    <a:pt x="36" y="55"/>
                    <a:pt x="52" y="55"/>
                  </a:cubicBezTo>
                  <a:cubicBezTo>
                    <a:pt x="47" y="38"/>
                    <a:pt x="37" y="23"/>
                    <a:pt x="32" y="6"/>
                  </a:cubicBezTo>
                  <a:cubicBezTo>
                    <a:pt x="31" y="6"/>
                    <a:pt x="31" y="6"/>
                    <a:pt x="31" y="6"/>
                  </a:cubicBezTo>
                  <a:cubicBezTo>
                    <a:pt x="22" y="22"/>
                    <a:pt x="17" y="41"/>
                    <a:pt x="8"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36"/>
            <p:cNvSpPr>
              <a:spLocks noEditPoints="1"/>
            </p:cNvSpPr>
            <p:nvPr/>
          </p:nvSpPr>
          <p:spPr bwMode="auto">
            <a:xfrm>
              <a:off x="2301876" y="2865438"/>
              <a:ext cx="1927225" cy="855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45">
                  <a:moveTo>
                    <a:pt x="95" y="43"/>
                  </a:moveTo>
                  <a:cubicBezTo>
                    <a:pt x="87" y="44"/>
                    <a:pt x="81" y="43"/>
                    <a:pt x="74" y="44"/>
                  </a:cubicBezTo>
                  <a:cubicBezTo>
                    <a:pt x="64" y="43"/>
                    <a:pt x="54" y="43"/>
                    <a:pt x="44" y="44"/>
                  </a:cubicBezTo>
                  <a:cubicBezTo>
                    <a:pt x="42" y="44"/>
                    <a:pt x="40" y="45"/>
                    <a:pt x="38" y="45"/>
                  </a:cubicBezTo>
                  <a:cubicBezTo>
                    <a:pt x="35" y="45"/>
                    <a:pt x="33" y="44"/>
                    <a:pt x="31" y="44"/>
                  </a:cubicBezTo>
                  <a:cubicBezTo>
                    <a:pt x="28" y="44"/>
                    <a:pt x="26" y="45"/>
                    <a:pt x="23" y="45"/>
                  </a:cubicBezTo>
                  <a:cubicBezTo>
                    <a:pt x="19" y="45"/>
                    <a:pt x="14" y="44"/>
                    <a:pt x="11" y="45"/>
                  </a:cubicBezTo>
                  <a:cubicBezTo>
                    <a:pt x="8" y="44"/>
                    <a:pt x="6" y="43"/>
                    <a:pt x="4" y="44"/>
                  </a:cubicBezTo>
                  <a:cubicBezTo>
                    <a:pt x="0" y="41"/>
                    <a:pt x="4" y="38"/>
                    <a:pt x="5" y="33"/>
                  </a:cubicBezTo>
                  <a:cubicBezTo>
                    <a:pt x="9" y="24"/>
                    <a:pt x="13" y="8"/>
                    <a:pt x="20" y="2"/>
                  </a:cubicBezTo>
                  <a:cubicBezTo>
                    <a:pt x="29" y="2"/>
                    <a:pt x="37" y="1"/>
                    <a:pt x="46" y="1"/>
                  </a:cubicBezTo>
                  <a:cubicBezTo>
                    <a:pt x="56" y="1"/>
                    <a:pt x="63" y="0"/>
                    <a:pt x="73" y="0"/>
                  </a:cubicBezTo>
                  <a:cubicBezTo>
                    <a:pt x="79" y="0"/>
                    <a:pt x="81" y="1"/>
                    <a:pt x="84" y="3"/>
                  </a:cubicBezTo>
                  <a:cubicBezTo>
                    <a:pt x="87" y="11"/>
                    <a:pt x="92" y="21"/>
                    <a:pt x="95" y="29"/>
                  </a:cubicBezTo>
                  <a:cubicBezTo>
                    <a:pt x="97" y="35"/>
                    <a:pt x="101" y="40"/>
                    <a:pt x="95" y="43"/>
                  </a:cubicBezTo>
                  <a:close/>
                  <a:moveTo>
                    <a:pt x="23" y="5"/>
                  </a:moveTo>
                  <a:cubicBezTo>
                    <a:pt x="17" y="12"/>
                    <a:pt x="15" y="20"/>
                    <a:pt x="12" y="29"/>
                  </a:cubicBezTo>
                  <a:cubicBezTo>
                    <a:pt x="10" y="32"/>
                    <a:pt x="9" y="36"/>
                    <a:pt x="8" y="40"/>
                  </a:cubicBezTo>
                  <a:cubicBezTo>
                    <a:pt x="14" y="40"/>
                    <a:pt x="23" y="40"/>
                    <a:pt x="31" y="40"/>
                  </a:cubicBezTo>
                  <a:cubicBezTo>
                    <a:pt x="32" y="39"/>
                    <a:pt x="31" y="39"/>
                    <a:pt x="31" y="38"/>
                  </a:cubicBezTo>
                  <a:cubicBezTo>
                    <a:pt x="33" y="38"/>
                    <a:pt x="33" y="39"/>
                    <a:pt x="34" y="39"/>
                  </a:cubicBezTo>
                  <a:cubicBezTo>
                    <a:pt x="37" y="41"/>
                    <a:pt x="40" y="40"/>
                    <a:pt x="42" y="39"/>
                  </a:cubicBezTo>
                  <a:cubicBezTo>
                    <a:pt x="44" y="39"/>
                    <a:pt x="48" y="38"/>
                    <a:pt x="50" y="38"/>
                  </a:cubicBezTo>
                  <a:cubicBezTo>
                    <a:pt x="61" y="37"/>
                    <a:pt x="70" y="39"/>
                    <a:pt x="80" y="38"/>
                  </a:cubicBezTo>
                  <a:cubicBezTo>
                    <a:pt x="80" y="37"/>
                    <a:pt x="81" y="37"/>
                    <a:pt x="82" y="38"/>
                  </a:cubicBezTo>
                  <a:cubicBezTo>
                    <a:pt x="81" y="36"/>
                    <a:pt x="82" y="36"/>
                    <a:pt x="83" y="36"/>
                  </a:cubicBezTo>
                  <a:cubicBezTo>
                    <a:pt x="83" y="36"/>
                    <a:pt x="83" y="38"/>
                    <a:pt x="84" y="38"/>
                  </a:cubicBezTo>
                  <a:cubicBezTo>
                    <a:pt x="86" y="38"/>
                    <a:pt x="90" y="39"/>
                    <a:pt x="92" y="37"/>
                  </a:cubicBezTo>
                  <a:cubicBezTo>
                    <a:pt x="89" y="26"/>
                    <a:pt x="83" y="14"/>
                    <a:pt x="79" y="4"/>
                  </a:cubicBezTo>
                  <a:cubicBezTo>
                    <a:pt x="62" y="3"/>
                    <a:pt x="41" y="6"/>
                    <a:pt x="23" y="5"/>
                  </a:cubicBezTo>
                  <a:close/>
                  <a:moveTo>
                    <a:pt x="25" y="3"/>
                  </a:moveTo>
                  <a:cubicBezTo>
                    <a:pt x="26" y="3"/>
                    <a:pt x="28" y="4"/>
                    <a:pt x="28" y="3"/>
                  </a:cubicBezTo>
                  <a:cubicBezTo>
                    <a:pt x="27" y="3"/>
                    <a:pt x="26" y="3"/>
                    <a:pt x="25" y="3"/>
                  </a:cubicBezTo>
                  <a:close/>
                  <a:moveTo>
                    <a:pt x="40" y="43"/>
                  </a:moveTo>
                  <a:cubicBezTo>
                    <a:pt x="40" y="43"/>
                    <a:pt x="41" y="43"/>
                    <a:pt x="41" y="42"/>
                  </a:cubicBezTo>
                  <a:cubicBezTo>
                    <a:pt x="41" y="42"/>
                    <a:pt x="40" y="42"/>
                    <a:pt x="4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37"/>
            <p:cNvSpPr/>
            <p:nvPr/>
          </p:nvSpPr>
          <p:spPr bwMode="auto">
            <a:xfrm>
              <a:off x="2701926" y="3055938"/>
              <a:ext cx="57150"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 h="3">
                  <a:moveTo>
                    <a:pt x="2" y="0"/>
                  </a:moveTo>
                  <a:cubicBezTo>
                    <a:pt x="3" y="1"/>
                    <a:pt x="3" y="2"/>
                    <a:pt x="2" y="3"/>
                  </a:cubicBezTo>
                  <a:cubicBezTo>
                    <a:pt x="1" y="3"/>
                    <a:pt x="0" y="2"/>
                    <a:pt x="0" y="1"/>
                  </a:cubicBezTo>
                  <a:cubicBezTo>
                    <a:pt x="0"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38"/>
            <p:cNvSpPr/>
            <p:nvPr/>
          </p:nvSpPr>
          <p:spPr bwMode="auto">
            <a:xfrm>
              <a:off x="3370263" y="3151188"/>
              <a:ext cx="76200" cy="762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4" h="4">
                  <a:moveTo>
                    <a:pt x="4" y="0"/>
                  </a:moveTo>
                  <a:cubicBezTo>
                    <a:pt x="4" y="2"/>
                    <a:pt x="2" y="2"/>
                    <a:pt x="2" y="4"/>
                  </a:cubicBezTo>
                  <a:cubicBezTo>
                    <a:pt x="1" y="3"/>
                    <a:pt x="0" y="3"/>
                    <a:pt x="0" y="2"/>
                  </a:cubicBezTo>
                  <a:cubicBezTo>
                    <a:pt x="0" y="0"/>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39"/>
            <p:cNvSpPr/>
            <p:nvPr/>
          </p:nvSpPr>
          <p:spPr bwMode="auto">
            <a:xfrm>
              <a:off x="2606676" y="3265488"/>
              <a:ext cx="57150" cy="762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 h="4">
                  <a:moveTo>
                    <a:pt x="3" y="2"/>
                  </a:moveTo>
                  <a:cubicBezTo>
                    <a:pt x="3" y="3"/>
                    <a:pt x="1" y="4"/>
                    <a:pt x="0" y="3"/>
                  </a:cubicBezTo>
                  <a:cubicBezTo>
                    <a:pt x="0" y="2"/>
                    <a:pt x="0" y="2"/>
                    <a:pt x="0" y="1"/>
                  </a:cubicBezTo>
                  <a:cubicBezTo>
                    <a:pt x="1" y="0"/>
                    <a:pt x="3"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40"/>
            <p:cNvSpPr/>
            <p:nvPr/>
          </p:nvSpPr>
          <p:spPr bwMode="auto">
            <a:xfrm>
              <a:off x="3446463" y="3360738"/>
              <a:ext cx="76200" cy="762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4" h="4">
                  <a:moveTo>
                    <a:pt x="4" y="0"/>
                  </a:moveTo>
                  <a:cubicBezTo>
                    <a:pt x="4" y="2"/>
                    <a:pt x="3" y="3"/>
                    <a:pt x="2" y="4"/>
                  </a:cubicBezTo>
                  <a:cubicBezTo>
                    <a:pt x="0" y="4"/>
                    <a:pt x="0" y="2"/>
                    <a:pt x="0" y="1"/>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41"/>
            <p:cNvSpPr/>
            <p:nvPr/>
          </p:nvSpPr>
          <p:spPr bwMode="auto">
            <a:xfrm>
              <a:off x="2854326" y="3341688"/>
              <a:ext cx="58738" cy="762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3" h="4">
                  <a:moveTo>
                    <a:pt x="3" y="2"/>
                  </a:moveTo>
                  <a:cubicBezTo>
                    <a:pt x="3" y="4"/>
                    <a:pt x="1" y="3"/>
                    <a:pt x="0" y="2"/>
                  </a:cubicBezTo>
                  <a:cubicBezTo>
                    <a:pt x="0" y="0"/>
                    <a:pt x="3"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45" name="TextBox 35"/>
          <p:cNvSpPr txBox="1"/>
          <p:nvPr/>
        </p:nvSpPr>
        <p:spPr>
          <a:xfrm>
            <a:off x="2567608" y="2616199"/>
            <a:ext cx="2106858"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p:cNvSpPr txBox="1"/>
          <p:nvPr/>
        </p:nvSpPr>
        <p:spPr>
          <a:xfrm>
            <a:off x="1564046" y="2595486"/>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7" name="直接连接符 46"/>
          <p:cNvCxnSpPr/>
          <p:nvPr/>
        </p:nvCxnSpPr>
        <p:spPr>
          <a:xfrm>
            <a:off x="2391346" y="2661491"/>
            <a:ext cx="10054" cy="464442"/>
          </a:xfrm>
          <a:prstGeom prst="line">
            <a:avLst/>
          </a:prstGeom>
          <a:solidFill>
            <a:srgbClr val="070606"/>
          </a:solidFill>
          <a:ln w="15875">
            <a:solidFill>
              <a:schemeClr val="bg1"/>
            </a:solidFill>
            <a:round/>
          </a:ln>
        </p:spPr>
      </p:cxnSp>
      <p:sp>
        <p:nvSpPr>
          <p:cNvPr id="48" name="TextBox 35"/>
          <p:cNvSpPr txBox="1"/>
          <p:nvPr/>
        </p:nvSpPr>
        <p:spPr>
          <a:xfrm>
            <a:off x="2567608" y="4581128"/>
            <a:ext cx="2106858"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文本框 48"/>
          <p:cNvSpPr txBox="1"/>
          <p:nvPr/>
        </p:nvSpPr>
        <p:spPr>
          <a:xfrm>
            <a:off x="1564046" y="4560415"/>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0" name="直接连接符 49"/>
          <p:cNvCxnSpPr/>
          <p:nvPr/>
        </p:nvCxnSpPr>
        <p:spPr>
          <a:xfrm>
            <a:off x="2391346" y="4626420"/>
            <a:ext cx="10054" cy="464442"/>
          </a:xfrm>
          <a:prstGeom prst="line">
            <a:avLst/>
          </a:prstGeom>
          <a:solidFill>
            <a:srgbClr val="070606"/>
          </a:solidFill>
          <a:ln w="15875">
            <a:solidFill>
              <a:schemeClr val="bg1"/>
            </a:solidFill>
            <a:round/>
          </a:ln>
        </p:spPr>
      </p:cxnSp>
      <p:sp>
        <p:nvSpPr>
          <p:cNvPr id="51" name="TextBox 35"/>
          <p:cNvSpPr txBox="1"/>
          <p:nvPr/>
        </p:nvSpPr>
        <p:spPr>
          <a:xfrm>
            <a:off x="8498593" y="3607806"/>
            <a:ext cx="2106858"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文本框 51"/>
          <p:cNvSpPr txBox="1"/>
          <p:nvPr/>
        </p:nvSpPr>
        <p:spPr>
          <a:xfrm>
            <a:off x="7495031" y="3587093"/>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53" name="直接连接符 52"/>
          <p:cNvCxnSpPr/>
          <p:nvPr/>
        </p:nvCxnSpPr>
        <p:spPr>
          <a:xfrm>
            <a:off x="8322331" y="3653098"/>
            <a:ext cx="10054" cy="464442"/>
          </a:xfrm>
          <a:prstGeom prst="line">
            <a:avLst/>
          </a:prstGeom>
          <a:solidFill>
            <a:srgbClr val="070606"/>
          </a:solidFill>
          <a:ln w="15875">
            <a:solidFill>
              <a:schemeClr val="bg1"/>
            </a:solidFill>
            <a:rou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up)">
                                      <p:cBhvr>
                                        <p:cTn id="17" dur="250"/>
                                        <p:tgtEl>
                                          <p:spTgt spid="45"/>
                                        </p:tgtEl>
                                      </p:cBhvr>
                                    </p:animEffect>
                                  </p:childTnLst>
                                </p:cTn>
                              </p:par>
                              <p:par>
                                <p:cTn id="18" presetID="10" presetClass="entr" presetSubtype="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25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up)">
                                      <p:cBhvr>
                                        <p:cTn id="37" dur="25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45" grpId="0"/>
      <p:bldP spid="46" grpId="0"/>
      <p:bldP spid="48" grpId="0"/>
      <p:bldP spid="49"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084732" y="1159074"/>
            <a:ext cx="2819574" cy="4089286"/>
            <a:chOff x="4442052" y="896257"/>
            <a:chExt cx="3722687" cy="5399088"/>
          </a:xfrm>
        </p:grpSpPr>
        <p:sp>
          <p:nvSpPr>
            <p:cNvPr id="10" name="Freeform 6"/>
            <p:cNvSpPr/>
            <p:nvPr/>
          </p:nvSpPr>
          <p:spPr bwMode="auto">
            <a:xfrm>
              <a:off x="6288314" y="1367745"/>
              <a:ext cx="312737" cy="1047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571">
                  <a:moveTo>
                    <a:pt x="5" y="565"/>
                  </a:moveTo>
                  <a:cubicBezTo>
                    <a:pt x="24" y="571"/>
                    <a:pt x="43" y="547"/>
                    <a:pt x="52" y="535"/>
                  </a:cubicBezTo>
                  <a:cubicBezTo>
                    <a:pt x="77" y="504"/>
                    <a:pt x="96" y="468"/>
                    <a:pt x="113" y="432"/>
                  </a:cubicBezTo>
                  <a:cubicBezTo>
                    <a:pt x="130" y="396"/>
                    <a:pt x="145" y="358"/>
                    <a:pt x="154" y="319"/>
                  </a:cubicBezTo>
                  <a:cubicBezTo>
                    <a:pt x="164" y="271"/>
                    <a:pt x="163" y="220"/>
                    <a:pt x="157" y="170"/>
                  </a:cubicBezTo>
                  <a:cubicBezTo>
                    <a:pt x="151" y="114"/>
                    <a:pt x="137" y="57"/>
                    <a:pt x="115" y="5"/>
                  </a:cubicBezTo>
                  <a:cubicBezTo>
                    <a:pt x="112" y="0"/>
                    <a:pt x="105" y="4"/>
                    <a:pt x="107" y="10"/>
                  </a:cubicBezTo>
                  <a:cubicBezTo>
                    <a:pt x="151" y="112"/>
                    <a:pt x="170" y="243"/>
                    <a:pt x="136" y="351"/>
                  </a:cubicBezTo>
                  <a:cubicBezTo>
                    <a:pt x="121" y="397"/>
                    <a:pt x="100" y="442"/>
                    <a:pt x="76" y="484"/>
                  </a:cubicBezTo>
                  <a:cubicBezTo>
                    <a:pt x="65" y="502"/>
                    <a:pt x="54" y="520"/>
                    <a:pt x="40" y="535"/>
                  </a:cubicBezTo>
                  <a:cubicBezTo>
                    <a:pt x="33" y="543"/>
                    <a:pt x="20" y="560"/>
                    <a:pt x="8" y="556"/>
                  </a:cubicBezTo>
                  <a:cubicBezTo>
                    <a:pt x="2" y="554"/>
                    <a:pt x="0" y="563"/>
                    <a:pt x="5" y="565"/>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7"/>
            <p:cNvSpPr>
              <a:spLocks noEditPoints="1"/>
            </p:cNvSpPr>
            <p:nvPr/>
          </p:nvSpPr>
          <p:spPr bwMode="auto">
            <a:xfrm>
              <a:off x="4881789" y="2234520"/>
              <a:ext cx="2833687" cy="40608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1" h="2213">
                  <a:moveTo>
                    <a:pt x="1450" y="1334"/>
                  </a:moveTo>
                  <a:cubicBezTo>
                    <a:pt x="1432" y="1256"/>
                    <a:pt x="1435" y="1167"/>
                    <a:pt x="1492" y="1108"/>
                  </a:cubicBezTo>
                  <a:cubicBezTo>
                    <a:pt x="1435" y="1050"/>
                    <a:pt x="1432" y="960"/>
                    <a:pt x="1450" y="883"/>
                  </a:cubicBezTo>
                  <a:cubicBezTo>
                    <a:pt x="1469" y="806"/>
                    <a:pt x="1474" y="799"/>
                    <a:pt x="1504" y="688"/>
                  </a:cubicBezTo>
                  <a:cubicBezTo>
                    <a:pt x="1541" y="552"/>
                    <a:pt x="1516" y="436"/>
                    <a:pt x="1493" y="389"/>
                  </a:cubicBezTo>
                  <a:cubicBezTo>
                    <a:pt x="1454" y="308"/>
                    <a:pt x="1361" y="252"/>
                    <a:pt x="1266" y="259"/>
                  </a:cubicBezTo>
                  <a:cubicBezTo>
                    <a:pt x="1244" y="185"/>
                    <a:pt x="1175" y="128"/>
                    <a:pt x="1098" y="101"/>
                  </a:cubicBezTo>
                  <a:cubicBezTo>
                    <a:pt x="1021" y="74"/>
                    <a:pt x="940" y="72"/>
                    <a:pt x="858" y="78"/>
                  </a:cubicBezTo>
                  <a:cubicBezTo>
                    <a:pt x="855" y="39"/>
                    <a:pt x="827" y="0"/>
                    <a:pt x="770" y="0"/>
                  </a:cubicBezTo>
                  <a:cubicBezTo>
                    <a:pt x="722" y="0"/>
                    <a:pt x="686" y="39"/>
                    <a:pt x="683" y="78"/>
                  </a:cubicBezTo>
                  <a:cubicBezTo>
                    <a:pt x="601" y="72"/>
                    <a:pt x="520" y="74"/>
                    <a:pt x="443" y="101"/>
                  </a:cubicBezTo>
                  <a:cubicBezTo>
                    <a:pt x="366" y="128"/>
                    <a:pt x="297" y="185"/>
                    <a:pt x="275" y="259"/>
                  </a:cubicBezTo>
                  <a:cubicBezTo>
                    <a:pt x="180" y="252"/>
                    <a:pt x="87" y="308"/>
                    <a:pt x="48" y="389"/>
                  </a:cubicBezTo>
                  <a:cubicBezTo>
                    <a:pt x="25" y="436"/>
                    <a:pt x="0" y="552"/>
                    <a:pt x="36" y="688"/>
                  </a:cubicBezTo>
                  <a:cubicBezTo>
                    <a:pt x="66" y="799"/>
                    <a:pt x="72" y="806"/>
                    <a:pt x="90" y="883"/>
                  </a:cubicBezTo>
                  <a:cubicBezTo>
                    <a:pt x="109" y="960"/>
                    <a:pt x="106" y="1050"/>
                    <a:pt x="48" y="1108"/>
                  </a:cubicBezTo>
                  <a:cubicBezTo>
                    <a:pt x="106" y="1167"/>
                    <a:pt x="109" y="1256"/>
                    <a:pt x="90" y="1334"/>
                  </a:cubicBezTo>
                  <a:cubicBezTo>
                    <a:pt x="72" y="1410"/>
                    <a:pt x="66" y="1418"/>
                    <a:pt x="36" y="1529"/>
                  </a:cubicBezTo>
                  <a:cubicBezTo>
                    <a:pt x="0" y="1665"/>
                    <a:pt x="25" y="1781"/>
                    <a:pt x="48" y="1828"/>
                  </a:cubicBezTo>
                  <a:cubicBezTo>
                    <a:pt x="87" y="1909"/>
                    <a:pt x="180" y="1965"/>
                    <a:pt x="275" y="1958"/>
                  </a:cubicBezTo>
                  <a:cubicBezTo>
                    <a:pt x="297" y="2032"/>
                    <a:pt x="366" y="2089"/>
                    <a:pt x="443" y="2116"/>
                  </a:cubicBezTo>
                  <a:cubicBezTo>
                    <a:pt x="480" y="2129"/>
                    <a:pt x="522" y="2125"/>
                    <a:pt x="563" y="2121"/>
                  </a:cubicBezTo>
                  <a:cubicBezTo>
                    <a:pt x="608" y="2116"/>
                    <a:pt x="653" y="2112"/>
                    <a:pt x="692" y="2129"/>
                  </a:cubicBezTo>
                  <a:cubicBezTo>
                    <a:pt x="767" y="2162"/>
                    <a:pt x="774" y="2213"/>
                    <a:pt x="774" y="2213"/>
                  </a:cubicBezTo>
                  <a:cubicBezTo>
                    <a:pt x="774" y="2213"/>
                    <a:pt x="787" y="2163"/>
                    <a:pt x="849" y="2129"/>
                  </a:cubicBezTo>
                  <a:cubicBezTo>
                    <a:pt x="888" y="2108"/>
                    <a:pt x="934" y="2114"/>
                    <a:pt x="981" y="2119"/>
                  </a:cubicBezTo>
                  <a:cubicBezTo>
                    <a:pt x="1021" y="2124"/>
                    <a:pt x="1062" y="2128"/>
                    <a:pt x="1098" y="2116"/>
                  </a:cubicBezTo>
                  <a:cubicBezTo>
                    <a:pt x="1175" y="2089"/>
                    <a:pt x="1244" y="2032"/>
                    <a:pt x="1266" y="1958"/>
                  </a:cubicBezTo>
                  <a:cubicBezTo>
                    <a:pt x="1361" y="1965"/>
                    <a:pt x="1454" y="1909"/>
                    <a:pt x="1493" y="1828"/>
                  </a:cubicBezTo>
                  <a:cubicBezTo>
                    <a:pt x="1516" y="1781"/>
                    <a:pt x="1541" y="1665"/>
                    <a:pt x="1504" y="1529"/>
                  </a:cubicBezTo>
                  <a:cubicBezTo>
                    <a:pt x="1474" y="1418"/>
                    <a:pt x="1469" y="1410"/>
                    <a:pt x="1450" y="1334"/>
                  </a:cubicBezTo>
                  <a:moveTo>
                    <a:pt x="768" y="155"/>
                  </a:moveTo>
                  <a:cubicBezTo>
                    <a:pt x="739" y="155"/>
                    <a:pt x="716" y="132"/>
                    <a:pt x="716" y="103"/>
                  </a:cubicBezTo>
                  <a:cubicBezTo>
                    <a:pt x="716" y="74"/>
                    <a:pt x="739" y="51"/>
                    <a:pt x="768" y="51"/>
                  </a:cubicBezTo>
                  <a:cubicBezTo>
                    <a:pt x="797" y="51"/>
                    <a:pt x="820" y="74"/>
                    <a:pt x="820" y="103"/>
                  </a:cubicBezTo>
                  <a:cubicBezTo>
                    <a:pt x="820" y="132"/>
                    <a:pt x="797" y="155"/>
                    <a:pt x="768" y="155"/>
                  </a:cubicBezTo>
                </a:path>
              </a:pathLst>
            </a:custGeom>
            <a:solidFill>
              <a:srgbClr val="BEE5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Freeform 8"/>
            <p:cNvSpPr/>
            <p:nvPr/>
          </p:nvSpPr>
          <p:spPr bwMode="auto">
            <a:xfrm>
              <a:off x="4934177" y="4918982"/>
              <a:ext cx="2738437" cy="6048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9" h="330">
                  <a:moveTo>
                    <a:pt x="46" y="0"/>
                  </a:moveTo>
                  <a:cubicBezTo>
                    <a:pt x="46" y="0"/>
                    <a:pt x="46" y="0"/>
                    <a:pt x="46" y="0"/>
                  </a:cubicBezTo>
                  <a:cubicBezTo>
                    <a:pt x="42" y="16"/>
                    <a:pt x="37" y="30"/>
                    <a:pt x="32" y="49"/>
                  </a:cubicBezTo>
                  <a:cubicBezTo>
                    <a:pt x="35" y="50"/>
                    <a:pt x="39" y="51"/>
                    <a:pt x="42" y="51"/>
                  </a:cubicBezTo>
                  <a:cubicBezTo>
                    <a:pt x="33" y="93"/>
                    <a:pt x="24" y="134"/>
                    <a:pt x="16" y="176"/>
                  </a:cubicBezTo>
                  <a:cubicBezTo>
                    <a:pt x="10" y="201"/>
                    <a:pt x="5" y="226"/>
                    <a:pt x="0" y="251"/>
                  </a:cubicBezTo>
                  <a:cubicBezTo>
                    <a:pt x="244" y="303"/>
                    <a:pt x="493" y="330"/>
                    <a:pt x="741" y="330"/>
                  </a:cubicBezTo>
                  <a:cubicBezTo>
                    <a:pt x="748" y="330"/>
                    <a:pt x="748" y="330"/>
                    <a:pt x="748" y="330"/>
                  </a:cubicBezTo>
                  <a:cubicBezTo>
                    <a:pt x="996" y="330"/>
                    <a:pt x="1245" y="304"/>
                    <a:pt x="1489" y="251"/>
                  </a:cubicBezTo>
                  <a:cubicBezTo>
                    <a:pt x="1483" y="224"/>
                    <a:pt x="1478" y="197"/>
                    <a:pt x="1472" y="170"/>
                  </a:cubicBezTo>
                  <a:cubicBezTo>
                    <a:pt x="1472" y="170"/>
                    <a:pt x="1472" y="170"/>
                    <a:pt x="1472" y="170"/>
                  </a:cubicBezTo>
                  <a:cubicBezTo>
                    <a:pt x="1472" y="170"/>
                    <a:pt x="1472" y="170"/>
                    <a:pt x="1472" y="170"/>
                  </a:cubicBezTo>
                  <a:cubicBezTo>
                    <a:pt x="1472" y="170"/>
                    <a:pt x="1472" y="170"/>
                    <a:pt x="1472" y="170"/>
                  </a:cubicBezTo>
                  <a:cubicBezTo>
                    <a:pt x="1464" y="131"/>
                    <a:pt x="1456" y="91"/>
                    <a:pt x="1447" y="52"/>
                  </a:cubicBezTo>
                  <a:cubicBezTo>
                    <a:pt x="1449" y="51"/>
                    <a:pt x="1451" y="51"/>
                    <a:pt x="1454" y="50"/>
                  </a:cubicBezTo>
                  <a:cubicBezTo>
                    <a:pt x="1448" y="31"/>
                    <a:pt x="1443" y="17"/>
                    <a:pt x="1439" y="1"/>
                  </a:cubicBezTo>
                  <a:cubicBezTo>
                    <a:pt x="1210" y="50"/>
                    <a:pt x="977" y="75"/>
                    <a:pt x="745" y="75"/>
                  </a:cubicBezTo>
                  <a:cubicBezTo>
                    <a:pt x="510" y="75"/>
                    <a:pt x="276" y="50"/>
                    <a:pt x="46" y="0"/>
                  </a:cubicBezTo>
                </a:path>
              </a:pathLst>
            </a:custGeom>
            <a:solidFill>
              <a:srgbClr val="ADD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Freeform 9"/>
            <p:cNvSpPr/>
            <p:nvPr/>
          </p:nvSpPr>
          <p:spPr bwMode="auto">
            <a:xfrm>
              <a:off x="5019902" y="2478995"/>
              <a:ext cx="1081087"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639">
                  <a:moveTo>
                    <a:pt x="46" y="639"/>
                  </a:moveTo>
                  <a:cubicBezTo>
                    <a:pt x="24" y="565"/>
                    <a:pt x="24" y="565"/>
                    <a:pt x="24" y="565"/>
                  </a:cubicBezTo>
                  <a:cubicBezTo>
                    <a:pt x="20" y="552"/>
                    <a:pt x="16" y="540"/>
                    <a:pt x="13" y="527"/>
                  </a:cubicBezTo>
                  <a:cubicBezTo>
                    <a:pt x="12" y="521"/>
                    <a:pt x="10" y="515"/>
                    <a:pt x="9" y="509"/>
                  </a:cubicBezTo>
                  <a:cubicBezTo>
                    <a:pt x="8" y="502"/>
                    <a:pt x="6" y="496"/>
                    <a:pt x="6" y="489"/>
                  </a:cubicBezTo>
                  <a:cubicBezTo>
                    <a:pt x="3" y="470"/>
                    <a:pt x="3" y="470"/>
                    <a:pt x="3" y="470"/>
                  </a:cubicBezTo>
                  <a:cubicBezTo>
                    <a:pt x="1" y="451"/>
                    <a:pt x="1" y="451"/>
                    <a:pt x="1" y="451"/>
                  </a:cubicBezTo>
                  <a:cubicBezTo>
                    <a:pt x="0" y="444"/>
                    <a:pt x="0" y="438"/>
                    <a:pt x="0" y="431"/>
                  </a:cubicBezTo>
                  <a:cubicBezTo>
                    <a:pt x="0" y="425"/>
                    <a:pt x="0" y="418"/>
                    <a:pt x="0" y="412"/>
                  </a:cubicBezTo>
                  <a:cubicBezTo>
                    <a:pt x="0" y="405"/>
                    <a:pt x="0" y="399"/>
                    <a:pt x="0" y="392"/>
                  </a:cubicBezTo>
                  <a:cubicBezTo>
                    <a:pt x="1" y="386"/>
                    <a:pt x="1" y="380"/>
                    <a:pt x="2" y="373"/>
                  </a:cubicBezTo>
                  <a:cubicBezTo>
                    <a:pt x="3" y="360"/>
                    <a:pt x="5" y="347"/>
                    <a:pt x="7" y="335"/>
                  </a:cubicBezTo>
                  <a:cubicBezTo>
                    <a:pt x="10" y="322"/>
                    <a:pt x="13" y="309"/>
                    <a:pt x="17" y="297"/>
                  </a:cubicBezTo>
                  <a:cubicBezTo>
                    <a:pt x="19" y="291"/>
                    <a:pt x="21" y="285"/>
                    <a:pt x="24" y="279"/>
                  </a:cubicBezTo>
                  <a:cubicBezTo>
                    <a:pt x="29" y="270"/>
                    <a:pt x="29" y="270"/>
                    <a:pt x="29" y="270"/>
                  </a:cubicBezTo>
                  <a:cubicBezTo>
                    <a:pt x="34" y="262"/>
                    <a:pt x="34" y="262"/>
                    <a:pt x="34" y="262"/>
                  </a:cubicBezTo>
                  <a:cubicBezTo>
                    <a:pt x="41" y="251"/>
                    <a:pt x="50" y="241"/>
                    <a:pt x="59" y="232"/>
                  </a:cubicBezTo>
                  <a:cubicBezTo>
                    <a:pt x="69" y="223"/>
                    <a:pt x="79" y="215"/>
                    <a:pt x="91" y="208"/>
                  </a:cubicBezTo>
                  <a:cubicBezTo>
                    <a:pt x="102" y="201"/>
                    <a:pt x="114" y="196"/>
                    <a:pt x="126" y="191"/>
                  </a:cubicBezTo>
                  <a:cubicBezTo>
                    <a:pt x="138" y="187"/>
                    <a:pt x="151" y="184"/>
                    <a:pt x="164" y="182"/>
                  </a:cubicBezTo>
                  <a:cubicBezTo>
                    <a:pt x="171" y="181"/>
                    <a:pt x="177" y="181"/>
                    <a:pt x="184" y="181"/>
                  </a:cubicBezTo>
                  <a:cubicBezTo>
                    <a:pt x="193" y="182"/>
                    <a:pt x="193" y="182"/>
                    <a:pt x="193" y="182"/>
                  </a:cubicBezTo>
                  <a:cubicBezTo>
                    <a:pt x="197" y="182"/>
                    <a:pt x="200" y="182"/>
                    <a:pt x="203" y="182"/>
                  </a:cubicBezTo>
                  <a:cubicBezTo>
                    <a:pt x="242" y="185"/>
                    <a:pt x="242" y="185"/>
                    <a:pt x="242" y="185"/>
                  </a:cubicBezTo>
                  <a:cubicBezTo>
                    <a:pt x="240" y="187"/>
                    <a:pt x="240" y="187"/>
                    <a:pt x="240" y="187"/>
                  </a:cubicBezTo>
                  <a:cubicBezTo>
                    <a:pt x="248" y="161"/>
                    <a:pt x="248" y="161"/>
                    <a:pt x="248" y="161"/>
                  </a:cubicBezTo>
                  <a:cubicBezTo>
                    <a:pt x="252" y="148"/>
                    <a:pt x="252" y="148"/>
                    <a:pt x="252" y="148"/>
                  </a:cubicBezTo>
                  <a:cubicBezTo>
                    <a:pt x="253" y="146"/>
                    <a:pt x="253" y="144"/>
                    <a:pt x="254" y="141"/>
                  </a:cubicBezTo>
                  <a:cubicBezTo>
                    <a:pt x="256" y="135"/>
                    <a:pt x="256" y="135"/>
                    <a:pt x="256" y="135"/>
                  </a:cubicBezTo>
                  <a:cubicBezTo>
                    <a:pt x="257" y="133"/>
                    <a:pt x="258" y="131"/>
                    <a:pt x="259" y="129"/>
                  </a:cubicBezTo>
                  <a:cubicBezTo>
                    <a:pt x="260" y="126"/>
                    <a:pt x="261" y="124"/>
                    <a:pt x="262" y="122"/>
                  </a:cubicBezTo>
                  <a:cubicBezTo>
                    <a:pt x="264" y="118"/>
                    <a:pt x="266" y="114"/>
                    <a:pt x="268" y="110"/>
                  </a:cubicBezTo>
                  <a:cubicBezTo>
                    <a:pt x="273" y="102"/>
                    <a:pt x="279" y="95"/>
                    <a:pt x="285" y="88"/>
                  </a:cubicBezTo>
                  <a:cubicBezTo>
                    <a:pt x="288" y="85"/>
                    <a:pt x="291" y="82"/>
                    <a:pt x="294" y="78"/>
                  </a:cubicBezTo>
                  <a:cubicBezTo>
                    <a:pt x="297" y="75"/>
                    <a:pt x="300" y="72"/>
                    <a:pt x="304" y="69"/>
                  </a:cubicBezTo>
                  <a:cubicBezTo>
                    <a:pt x="307" y="66"/>
                    <a:pt x="311" y="63"/>
                    <a:pt x="314" y="61"/>
                  </a:cubicBezTo>
                  <a:cubicBezTo>
                    <a:pt x="320" y="56"/>
                    <a:pt x="320" y="56"/>
                    <a:pt x="320" y="56"/>
                  </a:cubicBezTo>
                  <a:cubicBezTo>
                    <a:pt x="326" y="53"/>
                    <a:pt x="326" y="53"/>
                    <a:pt x="326" y="53"/>
                  </a:cubicBezTo>
                  <a:cubicBezTo>
                    <a:pt x="333" y="47"/>
                    <a:pt x="341" y="43"/>
                    <a:pt x="349" y="38"/>
                  </a:cubicBezTo>
                  <a:cubicBezTo>
                    <a:pt x="357" y="34"/>
                    <a:pt x="365" y="30"/>
                    <a:pt x="373" y="27"/>
                  </a:cubicBezTo>
                  <a:cubicBezTo>
                    <a:pt x="382" y="24"/>
                    <a:pt x="390" y="20"/>
                    <a:pt x="399" y="18"/>
                  </a:cubicBezTo>
                  <a:cubicBezTo>
                    <a:pt x="408" y="15"/>
                    <a:pt x="416" y="13"/>
                    <a:pt x="425" y="11"/>
                  </a:cubicBezTo>
                  <a:cubicBezTo>
                    <a:pt x="443" y="7"/>
                    <a:pt x="461" y="4"/>
                    <a:pt x="479" y="2"/>
                  </a:cubicBezTo>
                  <a:cubicBezTo>
                    <a:pt x="497" y="1"/>
                    <a:pt x="515" y="0"/>
                    <a:pt x="533" y="0"/>
                  </a:cubicBezTo>
                  <a:cubicBezTo>
                    <a:pt x="542" y="0"/>
                    <a:pt x="551" y="1"/>
                    <a:pt x="560" y="1"/>
                  </a:cubicBezTo>
                  <a:cubicBezTo>
                    <a:pt x="587" y="2"/>
                    <a:pt x="587" y="2"/>
                    <a:pt x="587" y="2"/>
                  </a:cubicBezTo>
                  <a:cubicBezTo>
                    <a:pt x="587" y="2"/>
                    <a:pt x="587" y="2"/>
                    <a:pt x="587" y="2"/>
                  </a:cubicBezTo>
                  <a:cubicBezTo>
                    <a:pt x="588" y="4"/>
                    <a:pt x="588" y="4"/>
                    <a:pt x="588" y="4"/>
                  </a:cubicBezTo>
                  <a:cubicBezTo>
                    <a:pt x="587" y="2"/>
                    <a:pt x="587" y="2"/>
                    <a:pt x="587" y="2"/>
                  </a:cubicBezTo>
                  <a:cubicBezTo>
                    <a:pt x="587" y="2"/>
                    <a:pt x="587" y="2"/>
                    <a:pt x="587" y="2"/>
                  </a:cubicBezTo>
                  <a:cubicBezTo>
                    <a:pt x="560" y="1"/>
                    <a:pt x="560" y="1"/>
                    <a:pt x="560" y="1"/>
                  </a:cubicBezTo>
                  <a:cubicBezTo>
                    <a:pt x="551" y="1"/>
                    <a:pt x="542" y="1"/>
                    <a:pt x="533" y="1"/>
                  </a:cubicBezTo>
                  <a:cubicBezTo>
                    <a:pt x="515" y="1"/>
                    <a:pt x="497" y="2"/>
                    <a:pt x="479" y="4"/>
                  </a:cubicBezTo>
                  <a:cubicBezTo>
                    <a:pt x="470" y="5"/>
                    <a:pt x="461" y="6"/>
                    <a:pt x="452" y="8"/>
                  </a:cubicBezTo>
                  <a:cubicBezTo>
                    <a:pt x="443" y="9"/>
                    <a:pt x="435" y="11"/>
                    <a:pt x="426" y="13"/>
                  </a:cubicBezTo>
                  <a:cubicBezTo>
                    <a:pt x="417" y="15"/>
                    <a:pt x="408" y="17"/>
                    <a:pt x="400" y="20"/>
                  </a:cubicBezTo>
                  <a:cubicBezTo>
                    <a:pt x="391" y="23"/>
                    <a:pt x="383" y="26"/>
                    <a:pt x="374" y="29"/>
                  </a:cubicBezTo>
                  <a:cubicBezTo>
                    <a:pt x="366" y="33"/>
                    <a:pt x="358" y="36"/>
                    <a:pt x="350" y="41"/>
                  </a:cubicBezTo>
                  <a:cubicBezTo>
                    <a:pt x="342" y="45"/>
                    <a:pt x="334" y="50"/>
                    <a:pt x="327" y="55"/>
                  </a:cubicBezTo>
                  <a:cubicBezTo>
                    <a:pt x="322" y="59"/>
                    <a:pt x="322" y="59"/>
                    <a:pt x="322" y="59"/>
                  </a:cubicBezTo>
                  <a:cubicBezTo>
                    <a:pt x="316" y="63"/>
                    <a:pt x="316" y="63"/>
                    <a:pt x="316" y="63"/>
                  </a:cubicBezTo>
                  <a:cubicBezTo>
                    <a:pt x="313" y="65"/>
                    <a:pt x="309" y="68"/>
                    <a:pt x="306" y="71"/>
                  </a:cubicBezTo>
                  <a:cubicBezTo>
                    <a:pt x="302" y="74"/>
                    <a:pt x="299" y="77"/>
                    <a:pt x="296" y="80"/>
                  </a:cubicBezTo>
                  <a:cubicBezTo>
                    <a:pt x="293" y="84"/>
                    <a:pt x="290" y="87"/>
                    <a:pt x="287" y="90"/>
                  </a:cubicBezTo>
                  <a:cubicBezTo>
                    <a:pt x="281" y="97"/>
                    <a:pt x="276" y="104"/>
                    <a:pt x="271" y="112"/>
                  </a:cubicBezTo>
                  <a:cubicBezTo>
                    <a:pt x="268" y="116"/>
                    <a:pt x="267" y="120"/>
                    <a:pt x="264" y="124"/>
                  </a:cubicBezTo>
                  <a:cubicBezTo>
                    <a:pt x="263" y="126"/>
                    <a:pt x="263" y="128"/>
                    <a:pt x="262" y="130"/>
                  </a:cubicBezTo>
                  <a:cubicBezTo>
                    <a:pt x="261" y="132"/>
                    <a:pt x="260" y="134"/>
                    <a:pt x="259" y="136"/>
                  </a:cubicBezTo>
                  <a:cubicBezTo>
                    <a:pt x="257" y="142"/>
                    <a:pt x="257" y="142"/>
                    <a:pt x="257" y="142"/>
                  </a:cubicBezTo>
                  <a:cubicBezTo>
                    <a:pt x="256" y="144"/>
                    <a:pt x="256" y="147"/>
                    <a:pt x="255" y="149"/>
                  </a:cubicBezTo>
                  <a:cubicBezTo>
                    <a:pt x="251" y="162"/>
                    <a:pt x="251" y="162"/>
                    <a:pt x="251" y="162"/>
                  </a:cubicBezTo>
                  <a:cubicBezTo>
                    <a:pt x="243" y="188"/>
                    <a:pt x="243" y="188"/>
                    <a:pt x="243" y="188"/>
                  </a:cubicBezTo>
                  <a:cubicBezTo>
                    <a:pt x="243" y="189"/>
                    <a:pt x="243" y="189"/>
                    <a:pt x="243" y="189"/>
                  </a:cubicBezTo>
                  <a:cubicBezTo>
                    <a:pt x="242" y="189"/>
                    <a:pt x="242" y="189"/>
                    <a:pt x="242" y="189"/>
                  </a:cubicBezTo>
                  <a:cubicBezTo>
                    <a:pt x="203" y="186"/>
                    <a:pt x="203" y="186"/>
                    <a:pt x="203" y="186"/>
                  </a:cubicBezTo>
                  <a:cubicBezTo>
                    <a:pt x="200" y="186"/>
                    <a:pt x="196" y="185"/>
                    <a:pt x="193" y="185"/>
                  </a:cubicBezTo>
                  <a:cubicBezTo>
                    <a:pt x="184" y="185"/>
                    <a:pt x="184" y="185"/>
                    <a:pt x="184" y="185"/>
                  </a:cubicBezTo>
                  <a:cubicBezTo>
                    <a:pt x="177" y="185"/>
                    <a:pt x="171" y="185"/>
                    <a:pt x="164" y="186"/>
                  </a:cubicBezTo>
                  <a:cubicBezTo>
                    <a:pt x="152" y="188"/>
                    <a:pt x="139" y="191"/>
                    <a:pt x="127" y="195"/>
                  </a:cubicBezTo>
                  <a:cubicBezTo>
                    <a:pt x="115" y="199"/>
                    <a:pt x="103" y="205"/>
                    <a:pt x="92" y="211"/>
                  </a:cubicBezTo>
                  <a:cubicBezTo>
                    <a:pt x="81" y="218"/>
                    <a:pt x="71" y="226"/>
                    <a:pt x="62" y="234"/>
                  </a:cubicBezTo>
                  <a:cubicBezTo>
                    <a:pt x="52" y="243"/>
                    <a:pt x="44" y="253"/>
                    <a:pt x="37" y="263"/>
                  </a:cubicBezTo>
                  <a:cubicBezTo>
                    <a:pt x="32" y="272"/>
                    <a:pt x="32" y="272"/>
                    <a:pt x="32" y="272"/>
                  </a:cubicBezTo>
                  <a:cubicBezTo>
                    <a:pt x="27" y="280"/>
                    <a:pt x="27" y="280"/>
                    <a:pt x="27" y="280"/>
                  </a:cubicBezTo>
                  <a:cubicBezTo>
                    <a:pt x="24" y="286"/>
                    <a:pt x="22" y="292"/>
                    <a:pt x="20" y="298"/>
                  </a:cubicBezTo>
                  <a:cubicBezTo>
                    <a:pt x="16" y="310"/>
                    <a:pt x="13" y="322"/>
                    <a:pt x="10" y="335"/>
                  </a:cubicBezTo>
                  <a:cubicBezTo>
                    <a:pt x="7" y="348"/>
                    <a:pt x="6" y="361"/>
                    <a:pt x="4" y="373"/>
                  </a:cubicBezTo>
                  <a:cubicBezTo>
                    <a:pt x="4" y="380"/>
                    <a:pt x="3" y="386"/>
                    <a:pt x="3" y="393"/>
                  </a:cubicBezTo>
                  <a:cubicBezTo>
                    <a:pt x="3" y="399"/>
                    <a:pt x="2" y="405"/>
                    <a:pt x="2" y="412"/>
                  </a:cubicBezTo>
                  <a:cubicBezTo>
                    <a:pt x="2" y="418"/>
                    <a:pt x="2" y="425"/>
                    <a:pt x="2" y="431"/>
                  </a:cubicBezTo>
                  <a:cubicBezTo>
                    <a:pt x="3" y="438"/>
                    <a:pt x="3" y="444"/>
                    <a:pt x="3" y="451"/>
                  </a:cubicBezTo>
                  <a:cubicBezTo>
                    <a:pt x="5" y="470"/>
                    <a:pt x="5" y="470"/>
                    <a:pt x="5" y="470"/>
                  </a:cubicBezTo>
                  <a:cubicBezTo>
                    <a:pt x="8" y="489"/>
                    <a:pt x="8" y="489"/>
                    <a:pt x="8" y="489"/>
                  </a:cubicBezTo>
                  <a:cubicBezTo>
                    <a:pt x="8" y="496"/>
                    <a:pt x="10" y="502"/>
                    <a:pt x="11" y="508"/>
                  </a:cubicBezTo>
                  <a:cubicBezTo>
                    <a:pt x="12" y="514"/>
                    <a:pt x="14" y="521"/>
                    <a:pt x="15" y="527"/>
                  </a:cubicBezTo>
                  <a:cubicBezTo>
                    <a:pt x="18" y="540"/>
                    <a:pt x="22" y="552"/>
                    <a:pt x="25" y="565"/>
                  </a:cubicBezTo>
                  <a:lnTo>
                    <a:pt x="46" y="639"/>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Freeform 10"/>
            <p:cNvSpPr/>
            <p:nvPr/>
          </p:nvSpPr>
          <p:spPr bwMode="auto">
            <a:xfrm>
              <a:off x="5023077" y="5085670"/>
              <a:ext cx="1177925" cy="968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528">
                  <a:moveTo>
                    <a:pt x="640" y="528"/>
                  </a:moveTo>
                  <a:cubicBezTo>
                    <a:pt x="622" y="520"/>
                    <a:pt x="602" y="515"/>
                    <a:pt x="582" y="513"/>
                  </a:cubicBezTo>
                  <a:cubicBezTo>
                    <a:pt x="561" y="511"/>
                    <a:pt x="541" y="511"/>
                    <a:pt x="521" y="513"/>
                  </a:cubicBezTo>
                  <a:cubicBezTo>
                    <a:pt x="501" y="514"/>
                    <a:pt x="480" y="516"/>
                    <a:pt x="460" y="518"/>
                  </a:cubicBezTo>
                  <a:cubicBezTo>
                    <a:pt x="450" y="519"/>
                    <a:pt x="440" y="520"/>
                    <a:pt x="430" y="520"/>
                  </a:cubicBezTo>
                  <a:cubicBezTo>
                    <a:pt x="420" y="520"/>
                    <a:pt x="409" y="519"/>
                    <a:pt x="399" y="517"/>
                  </a:cubicBezTo>
                  <a:cubicBezTo>
                    <a:pt x="394" y="516"/>
                    <a:pt x="389" y="515"/>
                    <a:pt x="384" y="513"/>
                  </a:cubicBezTo>
                  <a:cubicBezTo>
                    <a:pt x="380" y="511"/>
                    <a:pt x="375" y="510"/>
                    <a:pt x="370" y="508"/>
                  </a:cubicBezTo>
                  <a:cubicBezTo>
                    <a:pt x="363" y="504"/>
                    <a:pt x="363" y="504"/>
                    <a:pt x="363" y="504"/>
                  </a:cubicBezTo>
                  <a:cubicBezTo>
                    <a:pt x="356" y="501"/>
                    <a:pt x="356" y="501"/>
                    <a:pt x="356" y="501"/>
                  </a:cubicBezTo>
                  <a:cubicBezTo>
                    <a:pt x="351" y="499"/>
                    <a:pt x="347" y="496"/>
                    <a:pt x="343" y="494"/>
                  </a:cubicBezTo>
                  <a:cubicBezTo>
                    <a:pt x="338" y="492"/>
                    <a:pt x="334" y="489"/>
                    <a:pt x="329" y="486"/>
                  </a:cubicBezTo>
                  <a:cubicBezTo>
                    <a:pt x="325" y="483"/>
                    <a:pt x="321" y="480"/>
                    <a:pt x="317" y="477"/>
                  </a:cubicBezTo>
                  <a:cubicBezTo>
                    <a:pt x="309" y="471"/>
                    <a:pt x="301" y="464"/>
                    <a:pt x="294" y="457"/>
                  </a:cubicBezTo>
                  <a:cubicBezTo>
                    <a:pt x="287" y="450"/>
                    <a:pt x="280" y="442"/>
                    <a:pt x="274" y="434"/>
                  </a:cubicBezTo>
                  <a:cubicBezTo>
                    <a:pt x="268" y="426"/>
                    <a:pt x="263" y="417"/>
                    <a:pt x="258" y="407"/>
                  </a:cubicBezTo>
                  <a:cubicBezTo>
                    <a:pt x="256" y="403"/>
                    <a:pt x="255" y="398"/>
                    <a:pt x="253" y="393"/>
                  </a:cubicBezTo>
                  <a:cubicBezTo>
                    <a:pt x="249" y="378"/>
                    <a:pt x="249" y="378"/>
                    <a:pt x="249" y="378"/>
                  </a:cubicBezTo>
                  <a:cubicBezTo>
                    <a:pt x="240" y="349"/>
                    <a:pt x="240" y="349"/>
                    <a:pt x="240" y="349"/>
                  </a:cubicBezTo>
                  <a:cubicBezTo>
                    <a:pt x="242" y="350"/>
                    <a:pt x="242" y="350"/>
                    <a:pt x="242" y="350"/>
                  </a:cubicBezTo>
                  <a:cubicBezTo>
                    <a:pt x="210" y="353"/>
                    <a:pt x="210" y="353"/>
                    <a:pt x="210" y="353"/>
                  </a:cubicBezTo>
                  <a:cubicBezTo>
                    <a:pt x="204" y="353"/>
                    <a:pt x="199" y="354"/>
                    <a:pt x="194" y="354"/>
                  </a:cubicBezTo>
                  <a:cubicBezTo>
                    <a:pt x="186" y="354"/>
                    <a:pt x="186" y="354"/>
                    <a:pt x="186" y="354"/>
                  </a:cubicBezTo>
                  <a:cubicBezTo>
                    <a:pt x="184" y="354"/>
                    <a:pt x="184" y="354"/>
                    <a:pt x="184" y="354"/>
                  </a:cubicBezTo>
                  <a:cubicBezTo>
                    <a:pt x="183" y="354"/>
                    <a:pt x="183" y="354"/>
                    <a:pt x="183" y="354"/>
                  </a:cubicBezTo>
                  <a:cubicBezTo>
                    <a:pt x="183" y="354"/>
                    <a:pt x="183" y="354"/>
                    <a:pt x="183" y="354"/>
                  </a:cubicBezTo>
                  <a:cubicBezTo>
                    <a:pt x="182" y="354"/>
                    <a:pt x="182" y="354"/>
                    <a:pt x="182" y="354"/>
                  </a:cubicBezTo>
                  <a:cubicBezTo>
                    <a:pt x="178" y="354"/>
                    <a:pt x="178" y="354"/>
                    <a:pt x="178" y="354"/>
                  </a:cubicBezTo>
                  <a:cubicBezTo>
                    <a:pt x="167" y="354"/>
                    <a:pt x="156" y="352"/>
                    <a:pt x="146" y="350"/>
                  </a:cubicBezTo>
                  <a:cubicBezTo>
                    <a:pt x="140" y="348"/>
                    <a:pt x="135" y="347"/>
                    <a:pt x="130" y="346"/>
                  </a:cubicBezTo>
                  <a:cubicBezTo>
                    <a:pt x="122" y="343"/>
                    <a:pt x="122" y="343"/>
                    <a:pt x="122" y="343"/>
                  </a:cubicBezTo>
                  <a:cubicBezTo>
                    <a:pt x="115" y="340"/>
                    <a:pt x="115" y="340"/>
                    <a:pt x="115" y="340"/>
                  </a:cubicBezTo>
                  <a:cubicBezTo>
                    <a:pt x="110" y="338"/>
                    <a:pt x="105" y="335"/>
                    <a:pt x="100" y="333"/>
                  </a:cubicBezTo>
                  <a:cubicBezTo>
                    <a:pt x="96" y="330"/>
                    <a:pt x="91" y="328"/>
                    <a:pt x="86" y="325"/>
                  </a:cubicBezTo>
                  <a:cubicBezTo>
                    <a:pt x="80" y="320"/>
                    <a:pt x="80" y="320"/>
                    <a:pt x="80" y="320"/>
                  </a:cubicBezTo>
                  <a:cubicBezTo>
                    <a:pt x="77" y="319"/>
                    <a:pt x="75" y="317"/>
                    <a:pt x="73" y="315"/>
                  </a:cubicBezTo>
                  <a:cubicBezTo>
                    <a:pt x="69" y="312"/>
                    <a:pt x="65" y="308"/>
                    <a:pt x="61" y="305"/>
                  </a:cubicBezTo>
                  <a:cubicBezTo>
                    <a:pt x="53" y="298"/>
                    <a:pt x="46" y="290"/>
                    <a:pt x="39" y="281"/>
                  </a:cubicBezTo>
                  <a:cubicBezTo>
                    <a:pt x="33" y="272"/>
                    <a:pt x="27" y="263"/>
                    <a:pt x="23" y="253"/>
                  </a:cubicBezTo>
                  <a:cubicBezTo>
                    <a:pt x="18" y="243"/>
                    <a:pt x="15" y="233"/>
                    <a:pt x="12" y="223"/>
                  </a:cubicBezTo>
                  <a:cubicBezTo>
                    <a:pt x="10" y="212"/>
                    <a:pt x="7" y="202"/>
                    <a:pt x="6" y="191"/>
                  </a:cubicBezTo>
                  <a:cubicBezTo>
                    <a:pt x="4" y="181"/>
                    <a:pt x="2" y="170"/>
                    <a:pt x="2" y="159"/>
                  </a:cubicBezTo>
                  <a:cubicBezTo>
                    <a:pt x="1" y="149"/>
                    <a:pt x="0" y="138"/>
                    <a:pt x="0" y="127"/>
                  </a:cubicBezTo>
                  <a:cubicBezTo>
                    <a:pt x="0" y="111"/>
                    <a:pt x="0" y="111"/>
                    <a:pt x="0" y="111"/>
                  </a:cubicBezTo>
                  <a:cubicBezTo>
                    <a:pt x="0" y="106"/>
                    <a:pt x="0" y="101"/>
                    <a:pt x="1" y="95"/>
                  </a:cubicBezTo>
                  <a:cubicBezTo>
                    <a:pt x="1" y="90"/>
                    <a:pt x="1" y="85"/>
                    <a:pt x="2" y="79"/>
                  </a:cubicBezTo>
                  <a:cubicBezTo>
                    <a:pt x="2" y="74"/>
                    <a:pt x="3" y="69"/>
                    <a:pt x="4" y="63"/>
                  </a:cubicBezTo>
                  <a:cubicBezTo>
                    <a:pt x="6" y="47"/>
                    <a:pt x="6" y="47"/>
                    <a:pt x="6" y="47"/>
                  </a:cubicBezTo>
                  <a:cubicBezTo>
                    <a:pt x="7" y="42"/>
                    <a:pt x="8" y="37"/>
                    <a:pt x="9" y="32"/>
                  </a:cubicBezTo>
                  <a:cubicBezTo>
                    <a:pt x="10" y="24"/>
                    <a:pt x="10" y="24"/>
                    <a:pt x="10" y="24"/>
                  </a:cubicBezTo>
                  <a:cubicBezTo>
                    <a:pt x="12" y="16"/>
                    <a:pt x="12" y="16"/>
                    <a:pt x="12" y="16"/>
                  </a:cubicBezTo>
                  <a:cubicBezTo>
                    <a:pt x="16" y="0"/>
                    <a:pt x="16" y="0"/>
                    <a:pt x="16" y="0"/>
                  </a:cubicBezTo>
                  <a:cubicBezTo>
                    <a:pt x="12" y="16"/>
                    <a:pt x="12" y="16"/>
                    <a:pt x="12" y="16"/>
                  </a:cubicBezTo>
                  <a:cubicBezTo>
                    <a:pt x="11" y="24"/>
                    <a:pt x="11" y="24"/>
                    <a:pt x="11" y="24"/>
                  </a:cubicBezTo>
                  <a:cubicBezTo>
                    <a:pt x="9" y="32"/>
                    <a:pt x="9" y="32"/>
                    <a:pt x="9" y="32"/>
                  </a:cubicBezTo>
                  <a:cubicBezTo>
                    <a:pt x="8" y="37"/>
                    <a:pt x="7" y="42"/>
                    <a:pt x="7" y="48"/>
                  </a:cubicBezTo>
                  <a:cubicBezTo>
                    <a:pt x="5" y="63"/>
                    <a:pt x="5" y="63"/>
                    <a:pt x="5" y="63"/>
                  </a:cubicBezTo>
                  <a:cubicBezTo>
                    <a:pt x="4" y="69"/>
                    <a:pt x="4" y="74"/>
                    <a:pt x="3" y="79"/>
                  </a:cubicBezTo>
                  <a:cubicBezTo>
                    <a:pt x="3" y="85"/>
                    <a:pt x="2" y="90"/>
                    <a:pt x="2" y="95"/>
                  </a:cubicBezTo>
                  <a:cubicBezTo>
                    <a:pt x="2" y="101"/>
                    <a:pt x="2" y="106"/>
                    <a:pt x="2" y="111"/>
                  </a:cubicBezTo>
                  <a:cubicBezTo>
                    <a:pt x="2" y="127"/>
                    <a:pt x="2" y="127"/>
                    <a:pt x="2" y="127"/>
                  </a:cubicBezTo>
                  <a:cubicBezTo>
                    <a:pt x="2" y="138"/>
                    <a:pt x="3" y="149"/>
                    <a:pt x="4" y="159"/>
                  </a:cubicBezTo>
                  <a:cubicBezTo>
                    <a:pt x="5" y="170"/>
                    <a:pt x="6" y="180"/>
                    <a:pt x="8" y="191"/>
                  </a:cubicBezTo>
                  <a:cubicBezTo>
                    <a:pt x="10" y="201"/>
                    <a:pt x="12" y="212"/>
                    <a:pt x="15" y="222"/>
                  </a:cubicBezTo>
                  <a:cubicBezTo>
                    <a:pt x="18" y="232"/>
                    <a:pt x="21" y="242"/>
                    <a:pt x="25" y="252"/>
                  </a:cubicBezTo>
                  <a:cubicBezTo>
                    <a:pt x="30" y="262"/>
                    <a:pt x="35" y="271"/>
                    <a:pt x="42" y="279"/>
                  </a:cubicBezTo>
                  <a:cubicBezTo>
                    <a:pt x="48" y="288"/>
                    <a:pt x="55" y="295"/>
                    <a:pt x="63" y="303"/>
                  </a:cubicBezTo>
                  <a:cubicBezTo>
                    <a:pt x="67" y="306"/>
                    <a:pt x="71" y="310"/>
                    <a:pt x="75" y="313"/>
                  </a:cubicBezTo>
                  <a:cubicBezTo>
                    <a:pt x="77" y="314"/>
                    <a:pt x="79" y="316"/>
                    <a:pt x="81" y="318"/>
                  </a:cubicBezTo>
                  <a:cubicBezTo>
                    <a:pt x="88" y="322"/>
                    <a:pt x="88" y="322"/>
                    <a:pt x="88" y="322"/>
                  </a:cubicBezTo>
                  <a:cubicBezTo>
                    <a:pt x="92" y="325"/>
                    <a:pt x="97" y="327"/>
                    <a:pt x="102" y="330"/>
                  </a:cubicBezTo>
                  <a:cubicBezTo>
                    <a:pt x="107" y="332"/>
                    <a:pt x="111" y="335"/>
                    <a:pt x="116" y="337"/>
                  </a:cubicBezTo>
                  <a:cubicBezTo>
                    <a:pt x="124" y="340"/>
                    <a:pt x="124" y="340"/>
                    <a:pt x="124" y="340"/>
                  </a:cubicBezTo>
                  <a:cubicBezTo>
                    <a:pt x="131" y="342"/>
                    <a:pt x="131" y="342"/>
                    <a:pt x="131" y="342"/>
                  </a:cubicBezTo>
                  <a:cubicBezTo>
                    <a:pt x="136" y="344"/>
                    <a:pt x="141" y="345"/>
                    <a:pt x="146" y="346"/>
                  </a:cubicBezTo>
                  <a:cubicBezTo>
                    <a:pt x="157" y="349"/>
                    <a:pt x="167" y="350"/>
                    <a:pt x="178" y="350"/>
                  </a:cubicBezTo>
                  <a:cubicBezTo>
                    <a:pt x="182" y="351"/>
                    <a:pt x="182" y="351"/>
                    <a:pt x="182" y="351"/>
                  </a:cubicBezTo>
                  <a:cubicBezTo>
                    <a:pt x="183" y="351"/>
                    <a:pt x="183" y="351"/>
                    <a:pt x="183" y="351"/>
                  </a:cubicBezTo>
                  <a:cubicBezTo>
                    <a:pt x="183" y="351"/>
                    <a:pt x="183" y="351"/>
                    <a:pt x="183" y="351"/>
                  </a:cubicBezTo>
                  <a:cubicBezTo>
                    <a:pt x="184" y="351"/>
                    <a:pt x="184" y="351"/>
                    <a:pt x="184" y="351"/>
                  </a:cubicBezTo>
                  <a:cubicBezTo>
                    <a:pt x="186" y="351"/>
                    <a:pt x="186" y="351"/>
                    <a:pt x="186" y="351"/>
                  </a:cubicBezTo>
                  <a:cubicBezTo>
                    <a:pt x="194" y="350"/>
                    <a:pt x="194" y="350"/>
                    <a:pt x="194" y="350"/>
                  </a:cubicBezTo>
                  <a:cubicBezTo>
                    <a:pt x="199" y="350"/>
                    <a:pt x="204" y="349"/>
                    <a:pt x="209" y="349"/>
                  </a:cubicBezTo>
                  <a:cubicBezTo>
                    <a:pt x="241" y="346"/>
                    <a:pt x="241" y="346"/>
                    <a:pt x="241" y="346"/>
                  </a:cubicBezTo>
                  <a:cubicBezTo>
                    <a:pt x="243" y="346"/>
                    <a:pt x="243" y="346"/>
                    <a:pt x="243" y="346"/>
                  </a:cubicBezTo>
                  <a:cubicBezTo>
                    <a:pt x="243" y="348"/>
                    <a:pt x="243" y="348"/>
                    <a:pt x="243" y="348"/>
                  </a:cubicBezTo>
                  <a:cubicBezTo>
                    <a:pt x="252" y="377"/>
                    <a:pt x="252" y="377"/>
                    <a:pt x="252" y="377"/>
                  </a:cubicBezTo>
                  <a:cubicBezTo>
                    <a:pt x="257" y="392"/>
                    <a:pt x="257" y="392"/>
                    <a:pt x="257" y="392"/>
                  </a:cubicBezTo>
                  <a:cubicBezTo>
                    <a:pt x="258" y="396"/>
                    <a:pt x="260" y="401"/>
                    <a:pt x="262" y="406"/>
                  </a:cubicBezTo>
                  <a:cubicBezTo>
                    <a:pt x="266" y="415"/>
                    <a:pt x="271" y="424"/>
                    <a:pt x="277" y="432"/>
                  </a:cubicBezTo>
                  <a:cubicBezTo>
                    <a:pt x="282" y="440"/>
                    <a:pt x="289" y="448"/>
                    <a:pt x="296" y="455"/>
                  </a:cubicBezTo>
                  <a:cubicBezTo>
                    <a:pt x="303" y="462"/>
                    <a:pt x="311" y="469"/>
                    <a:pt x="319" y="475"/>
                  </a:cubicBezTo>
                  <a:cubicBezTo>
                    <a:pt x="323" y="478"/>
                    <a:pt x="327" y="481"/>
                    <a:pt x="331" y="484"/>
                  </a:cubicBezTo>
                  <a:cubicBezTo>
                    <a:pt x="335" y="486"/>
                    <a:pt x="340" y="489"/>
                    <a:pt x="344" y="491"/>
                  </a:cubicBezTo>
                  <a:cubicBezTo>
                    <a:pt x="348" y="494"/>
                    <a:pt x="353" y="496"/>
                    <a:pt x="357" y="499"/>
                  </a:cubicBezTo>
                  <a:cubicBezTo>
                    <a:pt x="364" y="502"/>
                    <a:pt x="364" y="502"/>
                    <a:pt x="364" y="502"/>
                  </a:cubicBezTo>
                  <a:cubicBezTo>
                    <a:pt x="371" y="505"/>
                    <a:pt x="371" y="505"/>
                    <a:pt x="371" y="505"/>
                  </a:cubicBezTo>
                  <a:cubicBezTo>
                    <a:pt x="376" y="507"/>
                    <a:pt x="381" y="509"/>
                    <a:pt x="385" y="511"/>
                  </a:cubicBezTo>
                  <a:cubicBezTo>
                    <a:pt x="390" y="512"/>
                    <a:pt x="395" y="514"/>
                    <a:pt x="400" y="515"/>
                  </a:cubicBezTo>
                  <a:cubicBezTo>
                    <a:pt x="409" y="517"/>
                    <a:pt x="420" y="517"/>
                    <a:pt x="430" y="517"/>
                  </a:cubicBezTo>
                  <a:cubicBezTo>
                    <a:pt x="440" y="517"/>
                    <a:pt x="450" y="517"/>
                    <a:pt x="460" y="516"/>
                  </a:cubicBezTo>
                  <a:cubicBezTo>
                    <a:pt x="480" y="514"/>
                    <a:pt x="500" y="512"/>
                    <a:pt x="521" y="511"/>
                  </a:cubicBezTo>
                  <a:cubicBezTo>
                    <a:pt x="541" y="510"/>
                    <a:pt x="562" y="510"/>
                    <a:pt x="582" y="512"/>
                  </a:cubicBezTo>
                  <a:cubicBezTo>
                    <a:pt x="602" y="515"/>
                    <a:pt x="622" y="520"/>
                    <a:pt x="640" y="528"/>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Freeform 11"/>
            <p:cNvSpPr/>
            <p:nvPr/>
          </p:nvSpPr>
          <p:spPr bwMode="auto">
            <a:xfrm>
              <a:off x="6393089" y="5066620"/>
              <a:ext cx="1185862" cy="981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534">
                  <a:moveTo>
                    <a:pt x="626" y="0"/>
                  </a:moveTo>
                  <a:cubicBezTo>
                    <a:pt x="630" y="16"/>
                    <a:pt x="630" y="16"/>
                    <a:pt x="630" y="16"/>
                  </a:cubicBezTo>
                  <a:cubicBezTo>
                    <a:pt x="632" y="24"/>
                    <a:pt x="632" y="24"/>
                    <a:pt x="632" y="24"/>
                  </a:cubicBezTo>
                  <a:cubicBezTo>
                    <a:pt x="634" y="32"/>
                    <a:pt x="634" y="32"/>
                    <a:pt x="634" y="32"/>
                  </a:cubicBezTo>
                  <a:cubicBezTo>
                    <a:pt x="637" y="48"/>
                    <a:pt x="637" y="48"/>
                    <a:pt x="637" y="48"/>
                  </a:cubicBezTo>
                  <a:cubicBezTo>
                    <a:pt x="640" y="64"/>
                    <a:pt x="640" y="64"/>
                    <a:pt x="640" y="64"/>
                  </a:cubicBezTo>
                  <a:cubicBezTo>
                    <a:pt x="640" y="69"/>
                    <a:pt x="641" y="74"/>
                    <a:pt x="641" y="80"/>
                  </a:cubicBezTo>
                  <a:cubicBezTo>
                    <a:pt x="642" y="85"/>
                    <a:pt x="643" y="90"/>
                    <a:pt x="643" y="96"/>
                  </a:cubicBezTo>
                  <a:cubicBezTo>
                    <a:pt x="644" y="112"/>
                    <a:pt x="644" y="112"/>
                    <a:pt x="644" y="112"/>
                  </a:cubicBezTo>
                  <a:cubicBezTo>
                    <a:pt x="644" y="128"/>
                    <a:pt x="644" y="128"/>
                    <a:pt x="644" y="128"/>
                  </a:cubicBezTo>
                  <a:cubicBezTo>
                    <a:pt x="644" y="139"/>
                    <a:pt x="643" y="150"/>
                    <a:pt x="642" y="160"/>
                  </a:cubicBezTo>
                  <a:cubicBezTo>
                    <a:pt x="642" y="166"/>
                    <a:pt x="641" y="171"/>
                    <a:pt x="641" y="177"/>
                  </a:cubicBezTo>
                  <a:cubicBezTo>
                    <a:pt x="640" y="182"/>
                    <a:pt x="639" y="187"/>
                    <a:pt x="639" y="193"/>
                  </a:cubicBezTo>
                  <a:cubicBezTo>
                    <a:pt x="637" y="203"/>
                    <a:pt x="635" y="214"/>
                    <a:pt x="632" y="224"/>
                  </a:cubicBezTo>
                  <a:cubicBezTo>
                    <a:pt x="629" y="235"/>
                    <a:pt x="626" y="245"/>
                    <a:pt x="622" y="255"/>
                  </a:cubicBezTo>
                  <a:cubicBezTo>
                    <a:pt x="620" y="259"/>
                    <a:pt x="620" y="259"/>
                    <a:pt x="620" y="259"/>
                  </a:cubicBezTo>
                  <a:cubicBezTo>
                    <a:pt x="618" y="263"/>
                    <a:pt x="618" y="263"/>
                    <a:pt x="618" y="263"/>
                  </a:cubicBezTo>
                  <a:cubicBezTo>
                    <a:pt x="615" y="270"/>
                    <a:pt x="615" y="270"/>
                    <a:pt x="615" y="270"/>
                  </a:cubicBezTo>
                  <a:cubicBezTo>
                    <a:pt x="610" y="277"/>
                    <a:pt x="610" y="277"/>
                    <a:pt x="610" y="277"/>
                  </a:cubicBezTo>
                  <a:cubicBezTo>
                    <a:pt x="608" y="280"/>
                    <a:pt x="608" y="280"/>
                    <a:pt x="608" y="280"/>
                  </a:cubicBezTo>
                  <a:cubicBezTo>
                    <a:pt x="606" y="283"/>
                    <a:pt x="606" y="283"/>
                    <a:pt x="606" y="283"/>
                  </a:cubicBezTo>
                  <a:cubicBezTo>
                    <a:pt x="601" y="290"/>
                    <a:pt x="601" y="290"/>
                    <a:pt x="601" y="290"/>
                  </a:cubicBezTo>
                  <a:cubicBezTo>
                    <a:pt x="595" y="296"/>
                    <a:pt x="595" y="296"/>
                    <a:pt x="595" y="296"/>
                  </a:cubicBezTo>
                  <a:cubicBezTo>
                    <a:pt x="593" y="299"/>
                    <a:pt x="593" y="299"/>
                    <a:pt x="593" y="299"/>
                  </a:cubicBezTo>
                  <a:cubicBezTo>
                    <a:pt x="590" y="302"/>
                    <a:pt x="590" y="302"/>
                    <a:pt x="590" y="302"/>
                  </a:cubicBezTo>
                  <a:cubicBezTo>
                    <a:pt x="584" y="308"/>
                    <a:pt x="584" y="308"/>
                    <a:pt x="584" y="308"/>
                  </a:cubicBezTo>
                  <a:cubicBezTo>
                    <a:pt x="576" y="315"/>
                    <a:pt x="568" y="322"/>
                    <a:pt x="559" y="328"/>
                  </a:cubicBezTo>
                  <a:cubicBezTo>
                    <a:pt x="554" y="331"/>
                    <a:pt x="549" y="334"/>
                    <a:pt x="545" y="337"/>
                  </a:cubicBezTo>
                  <a:cubicBezTo>
                    <a:pt x="542" y="338"/>
                    <a:pt x="540" y="339"/>
                    <a:pt x="537" y="340"/>
                  </a:cubicBezTo>
                  <a:cubicBezTo>
                    <a:pt x="535" y="341"/>
                    <a:pt x="532" y="343"/>
                    <a:pt x="530" y="344"/>
                  </a:cubicBezTo>
                  <a:cubicBezTo>
                    <a:pt x="522" y="347"/>
                    <a:pt x="522" y="347"/>
                    <a:pt x="522" y="347"/>
                  </a:cubicBezTo>
                  <a:cubicBezTo>
                    <a:pt x="520" y="348"/>
                    <a:pt x="517" y="348"/>
                    <a:pt x="515" y="349"/>
                  </a:cubicBezTo>
                  <a:cubicBezTo>
                    <a:pt x="510" y="351"/>
                    <a:pt x="504" y="352"/>
                    <a:pt x="499" y="354"/>
                  </a:cubicBezTo>
                  <a:cubicBezTo>
                    <a:pt x="488" y="356"/>
                    <a:pt x="478" y="358"/>
                    <a:pt x="467" y="358"/>
                  </a:cubicBezTo>
                  <a:cubicBezTo>
                    <a:pt x="464" y="358"/>
                    <a:pt x="461" y="359"/>
                    <a:pt x="458" y="358"/>
                  </a:cubicBezTo>
                  <a:cubicBezTo>
                    <a:pt x="450" y="358"/>
                    <a:pt x="450" y="358"/>
                    <a:pt x="450" y="358"/>
                  </a:cubicBezTo>
                  <a:cubicBezTo>
                    <a:pt x="445" y="358"/>
                    <a:pt x="440" y="357"/>
                    <a:pt x="434" y="357"/>
                  </a:cubicBezTo>
                  <a:cubicBezTo>
                    <a:pt x="402" y="355"/>
                    <a:pt x="402" y="355"/>
                    <a:pt x="402" y="355"/>
                  </a:cubicBezTo>
                  <a:cubicBezTo>
                    <a:pt x="404" y="353"/>
                    <a:pt x="404" y="353"/>
                    <a:pt x="404" y="353"/>
                  </a:cubicBezTo>
                  <a:cubicBezTo>
                    <a:pt x="395" y="383"/>
                    <a:pt x="395" y="383"/>
                    <a:pt x="395" y="383"/>
                  </a:cubicBezTo>
                  <a:cubicBezTo>
                    <a:pt x="392" y="392"/>
                    <a:pt x="389" y="402"/>
                    <a:pt x="385" y="412"/>
                  </a:cubicBezTo>
                  <a:cubicBezTo>
                    <a:pt x="383" y="417"/>
                    <a:pt x="380" y="421"/>
                    <a:pt x="378" y="426"/>
                  </a:cubicBezTo>
                  <a:cubicBezTo>
                    <a:pt x="375" y="430"/>
                    <a:pt x="373" y="435"/>
                    <a:pt x="369" y="439"/>
                  </a:cubicBezTo>
                  <a:cubicBezTo>
                    <a:pt x="363" y="447"/>
                    <a:pt x="356" y="455"/>
                    <a:pt x="349" y="462"/>
                  </a:cubicBezTo>
                  <a:cubicBezTo>
                    <a:pt x="342" y="470"/>
                    <a:pt x="334" y="476"/>
                    <a:pt x="325" y="482"/>
                  </a:cubicBezTo>
                  <a:cubicBezTo>
                    <a:pt x="317" y="488"/>
                    <a:pt x="308" y="494"/>
                    <a:pt x="299" y="499"/>
                  </a:cubicBezTo>
                  <a:cubicBezTo>
                    <a:pt x="293" y="503"/>
                    <a:pt x="293" y="503"/>
                    <a:pt x="293" y="503"/>
                  </a:cubicBezTo>
                  <a:cubicBezTo>
                    <a:pt x="286" y="506"/>
                    <a:pt x="286" y="506"/>
                    <a:pt x="286" y="506"/>
                  </a:cubicBezTo>
                  <a:cubicBezTo>
                    <a:pt x="281" y="509"/>
                    <a:pt x="276" y="511"/>
                    <a:pt x="272" y="513"/>
                  </a:cubicBezTo>
                  <a:cubicBezTo>
                    <a:pt x="267" y="515"/>
                    <a:pt x="262" y="516"/>
                    <a:pt x="257" y="518"/>
                  </a:cubicBezTo>
                  <a:cubicBezTo>
                    <a:pt x="252" y="520"/>
                    <a:pt x="247" y="521"/>
                    <a:pt x="242" y="522"/>
                  </a:cubicBezTo>
                  <a:cubicBezTo>
                    <a:pt x="232" y="523"/>
                    <a:pt x="221" y="523"/>
                    <a:pt x="211" y="523"/>
                  </a:cubicBezTo>
                  <a:cubicBezTo>
                    <a:pt x="201" y="522"/>
                    <a:pt x="190" y="521"/>
                    <a:pt x="180" y="520"/>
                  </a:cubicBezTo>
                  <a:cubicBezTo>
                    <a:pt x="160" y="518"/>
                    <a:pt x="139" y="515"/>
                    <a:pt x="119" y="514"/>
                  </a:cubicBezTo>
                  <a:cubicBezTo>
                    <a:pt x="99" y="513"/>
                    <a:pt x="78" y="513"/>
                    <a:pt x="58" y="516"/>
                  </a:cubicBezTo>
                  <a:cubicBezTo>
                    <a:pt x="38" y="519"/>
                    <a:pt x="18" y="525"/>
                    <a:pt x="0" y="534"/>
                  </a:cubicBezTo>
                  <a:cubicBezTo>
                    <a:pt x="18" y="524"/>
                    <a:pt x="37" y="518"/>
                    <a:pt x="58" y="515"/>
                  </a:cubicBezTo>
                  <a:cubicBezTo>
                    <a:pt x="78" y="511"/>
                    <a:pt x="99" y="511"/>
                    <a:pt x="119" y="512"/>
                  </a:cubicBezTo>
                  <a:cubicBezTo>
                    <a:pt x="140" y="513"/>
                    <a:pt x="160" y="516"/>
                    <a:pt x="180" y="518"/>
                  </a:cubicBezTo>
                  <a:cubicBezTo>
                    <a:pt x="191" y="519"/>
                    <a:pt x="201" y="520"/>
                    <a:pt x="211" y="520"/>
                  </a:cubicBezTo>
                  <a:cubicBezTo>
                    <a:pt x="221" y="521"/>
                    <a:pt x="232" y="521"/>
                    <a:pt x="242" y="519"/>
                  </a:cubicBezTo>
                  <a:cubicBezTo>
                    <a:pt x="247" y="518"/>
                    <a:pt x="252" y="517"/>
                    <a:pt x="256" y="516"/>
                  </a:cubicBezTo>
                  <a:cubicBezTo>
                    <a:pt x="261" y="514"/>
                    <a:pt x="266" y="512"/>
                    <a:pt x="271" y="510"/>
                  </a:cubicBezTo>
                  <a:cubicBezTo>
                    <a:pt x="275" y="508"/>
                    <a:pt x="280" y="506"/>
                    <a:pt x="284" y="504"/>
                  </a:cubicBezTo>
                  <a:cubicBezTo>
                    <a:pt x="291" y="500"/>
                    <a:pt x="291" y="500"/>
                    <a:pt x="291" y="500"/>
                  </a:cubicBezTo>
                  <a:cubicBezTo>
                    <a:pt x="298" y="497"/>
                    <a:pt x="298" y="497"/>
                    <a:pt x="298" y="497"/>
                  </a:cubicBezTo>
                  <a:cubicBezTo>
                    <a:pt x="307" y="492"/>
                    <a:pt x="315" y="486"/>
                    <a:pt x="324" y="480"/>
                  </a:cubicBezTo>
                  <a:cubicBezTo>
                    <a:pt x="332" y="474"/>
                    <a:pt x="340" y="467"/>
                    <a:pt x="347" y="460"/>
                  </a:cubicBezTo>
                  <a:cubicBezTo>
                    <a:pt x="354" y="453"/>
                    <a:pt x="361" y="445"/>
                    <a:pt x="367" y="437"/>
                  </a:cubicBezTo>
                  <a:cubicBezTo>
                    <a:pt x="370" y="433"/>
                    <a:pt x="372" y="428"/>
                    <a:pt x="375" y="424"/>
                  </a:cubicBezTo>
                  <a:cubicBezTo>
                    <a:pt x="377" y="420"/>
                    <a:pt x="380" y="415"/>
                    <a:pt x="382" y="411"/>
                  </a:cubicBezTo>
                  <a:cubicBezTo>
                    <a:pt x="386" y="401"/>
                    <a:pt x="388" y="391"/>
                    <a:pt x="391" y="382"/>
                  </a:cubicBezTo>
                  <a:cubicBezTo>
                    <a:pt x="400" y="352"/>
                    <a:pt x="400" y="352"/>
                    <a:pt x="400" y="352"/>
                  </a:cubicBezTo>
                  <a:cubicBezTo>
                    <a:pt x="401" y="351"/>
                    <a:pt x="401" y="351"/>
                    <a:pt x="401" y="351"/>
                  </a:cubicBezTo>
                  <a:cubicBezTo>
                    <a:pt x="402" y="351"/>
                    <a:pt x="402" y="351"/>
                    <a:pt x="402" y="351"/>
                  </a:cubicBezTo>
                  <a:cubicBezTo>
                    <a:pt x="434" y="353"/>
                    <a:pt x="434" y="353"/>
                    <a:pt x="434" y="353"/>
                  </a:cubicBezTo>
                  <a:cubicBezTo>
                    <a:pt x="440" y="354"/>
                    <a:pt x="445" y="354"/>
                    <a:pt x="451" y="354"/>
                  </a:cubicBezTo>
                  <a:cubicBezTo>
                    <a:pt x="459" y="355"/>
                    <a:pt x="459" y="355"/>
                    <a:pt x="459" y="355"/>
                  </a:cubicBezTo>
                  <a:cubicBezTo>
                    <a:pt x="461" y="355"/>
                    <a:pt x="464" y="355"/>
                    <a:pt x="467" y="355"/>
                  </a:cubicBezTo>
                  <a:cubicBezTo>
                    <a:pt x="477" y="354"/>
                    <a:pt x="488" y="353"/>
                    <a:pt x="498" y="350"/>
                  </a:cubicBezTo>
                  <a:cubicBezTo>
                    <a:pt x="503" y="349"/>
                    <a:pt x="509" y="348"/>
                    <a:pt x="514" y="346"/>
                  </a:cubicBezTo>
                  <a:cubicBezTo>
                    <a:pt x="516" y="345"/>
                    <a:pt x="519" y="345"/>
                    <a:pt x="521" y="344"/>
                  </a:cubicBezTo>
                  <a:cubicBezTo>
                    <a:pt x="529" y="340"/>
                    <a:pt x="529" y="340"/>
                    <a:pt x="529" y="340"/>
                  </a:cubicBezTo>
                  <a:cubicBezTo>
                    <a:pt x="531" y="340"/>
                    <a:pt x="533" y="338"/>
                    <a:pt x="536" y="337"/>
                  </a:cubicBezTo>
                  <a:cubicBezTo>
                    <a:pt x="538" y="336"/>
                    <a:pt x="541" y="335"/>
                    <a:pt x="543" y="334"/>
                  </a:cubicBezTo>
                  <a:cubicBezTo>
                    <a:pt x="548" y="331"/>
                    <a:pt x="552" y="328"/>
                    <a:pt x="557" y="325"/>
                  </a:cubicBezTo>
                  <a:cubicBezTo>
                    <a:pt x="566" y="320"/>
                    <a:pt x="574" y="313"/>
                    <a:pt x="582" y="306"/>
                  </a:cubicBezTo>
                  <a:cubicBezTo>
                    <a:pt x="588" y="300"/>
                    <a:pt x="588" y="300"/>
                    <a:pt x="588" y="300"/>
                  </a:cubicBezTo>
                  <a:cubicBezTo>
                    <a:pt x="591" y="297"/>
                    <a:pt x="591" y="297"/>
                    <a:pt x="591" y="297"/>
                  </a:cubicBezTo>
                  <a:cubicBezTo>
                    <a:pt x="593" y="294"/>
                    <a:pt x="593" y="294"/>
                    <a:pt x="593" y="294"/>
                  </a:cubicBezTo>
                  <a:cubicBezTo>
                    <a:pt x="598" y="288"/>
                    <a:pt x="598" y="288"/>
                    <a:pt x="598" y="288"/>
                  </a:cubicBezTo>
                  <a:cubicBezTo>
                    <a:pt x="603" y="282"/>
                    <a:pt x="603" y="282"/>
                    <a:pt x="603" y="282"/>
                  </a:cubicBezTo>
                  <a:cubicBezTo>
                    <a:pt x="606" y="279"/>
                    <a:pt x="606" y="279"/>
                    <a:pt x="606" y="279"/>
                  </a:cubicBezTo>
                  <a:cubicBezTo>
                    <a:pt x="608" y="275"/>
                    <a:pt x="608" y="275"/>
                    <a:pt x="608" y="275"/>
                  </a:cubicBezTo>
                  <a:cubicBezTo>
                    <a:pt x="612" y="268"/>
                    <a:pt x="612" y="268"/>
                    <a:pt x="612" y="268"/>
                  </a:cubicBezTo>
                  <a:cubicBezTo>
                    <a:pt x="616" y="261"/>
                    <a:pt x="616" y="261"/>
                    <a:pt x="616" y="261"/>
                  </a:cubicBezTo>
                  <a:cubicBezTo>
                    <a:pt x="618" y="258"/>
                    <a:pt x="618" y="258"/>
                    <a:pt x="618" y="258"/>
                  </a:cubicBezTo>
                  <a:cubicBezTo>
                    <a:pt x="619" y="254"/>
                    <a:pt x="619" y="254"/>
                    <a:pt x="619" y="254"/>
                  </a:cubicBezTo>
                  <a:cubicBezTo>
                    <a:pt x="624" y="244"/>
                    <a:pt x="627" y="234"/>
                    <a:pt x="630" y="224"/>
                  </a:cubicBezTo>
                  <a:cubicBezTo>
                    <a:pt x="632" y="213"/>
                    <a:pt x="635" y="203"/>
                    <a:pt x="636" y="192"/>
                  </a:cubicBezTo>
                  <a:cubicBezTo>
                    <a:pt x="637" y="187"/>
                    <a:pt x="638" y="182"/>
                    <a:pt x="639" y="176"/>
                  </a:cubicBezTo>
                  <a:cubicBezTo>
                    <a:pt x="639" y="171"/>
                    <a:pt x="640" y="166"/>
                    <a:pt x="640" y="160"/>
                  </a:cubicBezTo>
                  <a:cubicBezTo>
                    <a:pt x="641" y="150"/>
                    <a:pt x="642" y="139"/>
                    <a:pt x="642" y="128"/>
                  </a:cubicBezTo>
                  <a:cubicBezTo>
                    <a:pt x="642" y="112"/>
                    <a:pt x="642" y="112"/>
                    <a:pt x="642" y="112"/>
                  </a:cubicBezTo>
                  <a:cubicBezTo>
                    <a:pt x="641" y="96"/>
                    <a:pt x="641" y="96"/>
                    <a:pt x="641" y="96"/>
                  </a:cubicBezTo>
                  <a:cubicBezTo>
                    <a:pt x="641" y="90"/>
                    <a:pt x="641" y="85"/>
                    <a:pt x="640" y="80"/>
                  </a:cubicBezTo>
                  <a:cubicBezTo>
                    <a:pt x="640" y="74"/>
                    <a:pt x="639" y="69"/>
                    <a:pt x="639" y="64"/>
                  </a:cubicBezTo>
                  <a:cubicBezTo>
                    <a:pt x="636" y="48"/>
                    <a:pt x="636" y="48"/>
                    <a:pt x="636" y="48"/>
                  </a:cubicBezTo>
                  <a:cubicBezTo>
                    <a:pt x="634" y="32"/>
                    <a:pt x="634" y="32"/>
                    <a:pt x="634" y="32"/>
                  </a:cubicBezTo>
                  <a:cubicBezTo>
                    <a:pt x="632" y="24"/>
                    <a:pt x="632" y="24"/>
                    <a:pt x="632" y="24"/>
                  </a:cubicBezTo>
                  <a:cubicBezTo>
                    <a:pt x="630" y="16"/>
                    <a:pt x="630" y="16"/>
                    <a:pt x="630" y="16"/>
                  </a:cubicBezTo>
                  <a:lnTo>
                    <a:pt x="626" y="0"/>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Freeform 12"/>
            <p:cNvSpPr/>
            <p:nvPr/>
          </p:nvSpPr>
          <p:spPr bwMode="auto">
            <a:xfrm>
              <a:off x="6488339" y="2478995"/>
              <a:ext cx="1090612"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3" h="639">
                  <a:moveTo>
                    <a:pt x="0" y="2"/>
                  </a:moveTo>
                  <a:cubicBezTo>
                    <a:pt x="55" y="0"/>
                    <a:pt x="55" y="0"/>
                    <a:pt x="55" y="0"/>
                  </a:cubicBezTo>
                  <a:cubicBezTo>
                    <a:pt x="73" y="0"/>
                    <a:pt x="92" y="0"/>
                    <a:pt x="110" y="2"/>
                  </a:cubicBezTo>
                  <a:cubicBezTo>
                    <a:pt x="128" y="3"/>
                    <a:pt x="146" y="6"/>
                    <a:pt x="164" y="10"/>
                  </a:cubicBezTo>
                  <a:cubicBezTo>
                    <a:pt x="173" y="12"/>
                    <a:pt x="182" y="14"/>
                    <a:pt x="191" y="17"/>
                  </a:cubicBezTo>
                  <a:cubicBezTo>
                    <a:pt x="200" y="19"/>
                    <a:pt x="208" y="23"/>
                    <a:pt x="217" y="26"/>
                  </a:cubicBezTo>
                  <a:cubicBezTo>
                    <a:pt x="221" y="28"/>
                    <a:pt x="225" y="29"/>
                    <a:pt x="230" y="31"/>
                  </a:cubicBezTo>
                  <a:cubicBezTo>
                    <a:pt x="242" y="37"/>
                    <a:pt x="242" y="37"/>
                    <a:pt x="242" y="37"/>
                  </a:cubicBezTo>
                  <a:cubicBezTo>
                    <a:pt x="246" y="40"/>
                    <a:pt x="250" y="42"/>
                    <a:pt x="254" y="44"/>
                  </a:cubicBezTo>
                  <a:cubicBezTo>
                    <a:pt x="258" y="47"/>
                    <a:pt x="262" y="49"/>
                    <a:pt x="266" y="51"/>
                  </a:cubicBezTo>
                  <a:cubicBezTo>
                    <a:pt x="269" y="54"/>
                    <a:pt x="273" y="57"/>
                    <a:pt x="277" y="59"/>
                  </a:cubicBezTo>
                  <a:cubicBezTo>
                    <a:pt x="282" y="64"/>
                    <a:pt x="282" y="64"/>
                    <a:pt x="282" y="64"/>
                  </a:cubicBezTo>
                  <a:cubicBezTo>
                    <a:pt x="288" y="68"/>
                    <a:pt x="288" y="68"/>
                    <a:pt x="288" y="68"/>
                  </a:cubicBezTo>
                  <a:cubicBezTo>
                    <a:pt x="295" y="74"/>
                    <a:pt x="301" y="81"/>
                    <a:pt x="307" y="87"/>
                  </a:cubicBezTo>
                  <a:cubicBezTo>
                    <a:pt x="313" y="94"/>
                    <a:pt x="319" y="102"/>
                    <a:pt x="324" y="109"/>
                  </a:cubicBezTo>
                  <a:cubicBezTo>
                    <a:pt x="329" y="117"/>
                    <a:pt x="333" y="126"/>
                    <a:pt x="336" y="134"/>
                  </a:cubicBezTo>
                  <a:cubicBezTo>
                    <a:pt x="340" y="143"/>
                    <a:pt x="342" y="152"/>
                    <a:pt x="345" y="160"/>
                  </a:cubicBezTo>
                  <a:cubicBezTo>
                    <a:pt x="353" y="187"/>
                    <a:pt x="353" y="187"/>
                    <a:pt x="353" y="187"/>
                  </a:cubicBezTo>
                  <a:cubicBezTo>
                    <a:pt x="351" y="185"/>
                    <a:pt x="351" y="185"/>
                    <a:pt x="351" y="185"/>
                  </a:cubicBezTo>
                  <a:cubicBezTo>
                    <a:pt x="390" y="182"/>
                    <a:pt x="390" y="182"/>
                    <a:pt x="390" y="182"/>
                  </a:cubicBezTo>
                  <a:cubicBezTo>
                    <a:pt x="393" y="182"/>
                    <a:pt x="396" y="182"/>
                    <a:pt x="399" y="182"/>
                  </a:cubicBezTo>
                  <a:cubicBezTo>
                    <a:pt x="409" y="181"/>
                    <a:pt x="409" y="181"/>
                    <a:pt x="409" y="181"/>
                  </a:cubicBezTo>
                  <a:cubicBezTo>
                    <a:pt x="416" y="181"/>
                    <a:pt x="422" y="181"/>
                    <a:pt x="429" y="182"/>
                  </a:cubicBezTo>
                  <a:cubicBezTo>
                    <a:pt x="442" y="184"/>
                    <a:pt x="455" y="187"/>
                    <a:pt x="467" y="191"/>
                  </a:cubicBezTo>
                  <a:cubicBezTo>
                    <a:pt x="479" y="196"/>
                    <a:pt x="491" y="201"/>
                    <a:pt x="502" y="208"/>
                  </a:cubicBezTo>
                  <a:cubicBezTo>
                    <a:pt x="513" y="215"/>
                    <a:pt x="524" y="223"/>
                    <a:pt x="533" y="232"/>
                  </a:cubicBezTo>
                  <a:cubicBezTo>
                    <a:pt x="543" y="241"/>
                    <a:pt x="551" y="251"/>
                    <a:pt x="559" y="262"/>
                  </a:cubicBezTo>
                  <a:cubicBezTo>
                    <a:pt x="564" y="270"/>
                    <a:pt x="564" y="270"/>
                    <a:pt x="564" y="270"/>
                  </a:cubicBezTo>
                  <a:cubicBezTo>
                    <a:pt x="568" y="279"/>
                    <a:pt x="568" y="279"/>
                    <a:pt x="568" y="279"/>
                  </a:cubicBezTo>
                  <a:cubicBezTo>
                    <a:pt x="570" y="282"/>
                    <a:pt x="571" y="285"/>
                    <a:pt x="572" y="288"/>
                  </a:cubicBezTo>
                  <a:cubicBezTo>
                    <a:pt x="574" y="291"/>
                    <a:pt x="575" y="294"/>
                    <a:pt x="576" y="297"/>
                  </a:cubicBezTo>
                  <a:cubicBezTo>
                    <a:pt x="580" y="309"/>
                    <a:pt x="583" y="322"/>
                    <a:pt x="586" y="335"/>
                  </a:cubicBezTo>
                  <a:cubicBezTo>
                    <a:pt x="588" y="347"/>
                    <a:pt x="590" y="360"/>
                    <a:pt x="591" y="373"/>
                  </a:cubicBezTo>
                  <a:cubicBezTo>
                    <a:pt x="592" y="380"/>
                    <a:pt x="592" y="386"/>
                    <a:pt x="593" y="392"/>
                  </a:cubicBezTo>
                  <a:cubicBezTo>
                    <a:pt x="593" y="399"/>
                    <a:pt x="593" y="405"/>
                    <a:pt x="593" y="412"/>
                  </a:cubicBezTo>
                  <a:cubicBezTo>
                    <a:pt x="593" y="418"/>
                    <a:pt x="593" y="425"/>
                    <a:pt x="593" y="431"/>
                  </a:cubicBezTo>
                  <a:cubicBezTo>
                    <a:pt x="593" y="438"/>
                    <a:pt x="592" y="444"/>
                    <a:pt x="592" y="451"/>
                  </a:cubicBezTo>
                  <a:cubicBezTo>
                    <a:pt x="590" y="470"/>
                    <a:pt x="590" y="470"/>
                    <a:pt x="590" y="470"/>
                  </a:cubicBezTo>
                  <a:cubicBezTo>
                    <a:pt x="587" y="489"/>
                    <a:pt x="587" y="489"/>
                    <a:pt x="587" y="489"/>
                  </a:cubicBezTo>
                  <a:cubicBezTo>
                    <a:pt x="586" y="496"/>
                    <a:pt x="585" y="502"/>
                    <a:pt x="584" y="509"/>
                  </a:cubicBezTo>
                  <a:cubicBezTo>
                    <a:pt x="583" y="515"/>
                    <a:pt x="581" y="521"/>
                    <a:pt x="579" y="527"/>
                  </a:cubicBezTo>
                  <a:cubicBezTo>
                    <a:pt x="576" y="540"/>
                    <a:pt x="572" y="552"/>
                    <a:pt x="569" y="565"/>
                  </a:cubicBezTo>
                  <a:cubicBezTo>
                    <a:pt x="547" y="639"/>
                    <a:pt x="547" y="639"/>
                    <a:pt x="547" y="639"/>
                  </a:cubicBezTo>
                  <a:cubicBezTo>
                    <a:pt x="568" y="565"/>
                    <a:pt x="568" y="565"/>
                    <a:pt x="568" y="565"/>
                  </a:cubicBezTo>
                  <a:cubicBezTo>
                    <a:pt x="571" y="552"/>
                    <a:pt x="575" y="540"/>
                    <a:pt x="578" y="527"/>
                  </a:cubicBezTo>
                  <a:cubicBezTo>
                    <a:pt x="579" y="521"/>
                    <a:pt x="581" y="515"/>
                    <a:pt x="582" y="508"/>
                  </a:cubicBezTo>
                  <a:cubicBezTo>
                    <a:pt x="583" y="502"/>
                    <a:pt x="584" y="496"/>
                    <a:pt x="585" y="489"/>
                  </a:cubicBezTo>
                  <a:cubicBezTo>
                    <a:pt x="588" y="470"/>
                    <a:pt x="588" y="470"/>
                    <a:pt x="588" y="470"/>
                  </a:cubicBezTo>
                  <a:cubicBezTo>
                    <a:pt x="590" y="451"/>
                    <a:pt x="590" y="451"/>
                    <a:pt x="590" y="451"/>
                  </a:cubicBezTo>
                  <a:cubicBezTo>
                    <a:pt x="590" y="444"/>
                    <a:pt x="590" y="438"/>
                    <a:pt x="591" y="431"/>
                  </a:cubicBezTo>
                  <a:cubicBezTo>
                    <a:pt x="591" y="425"/>
                    <a:pt x="591" y="418"/>
                    <a:pt x="591" y="412"/>
                  </a:cubicBezTo>
                  <a:cubicBezTo>
                    <a:pt x="591" y="406"/>
                    <a:pt x="590" y="399"/>
                    <a:pt x="590" y="393"/>
                  </a:cubicBezTo>
                  <a:cubicBezTo>
                    <a:pt x="590" y="386"/>
                    <a:pt x="589" y="380"/>
                    <a:pt x="589" y="373"/>
                  </a:cubicBezTo>
                  <a:cubicBezTo>
                    <a:pt x="587" y="361"/>
                    <a:pt x="585" y="348"/>
                    <a:pt x="583" y="335"/>
                  </a:cubicBezTo>
                  <a:cubicBezTo>
                    <a:pt x="580" y="322"/>
                    <a:pt x="577" y="310"/>
                    <a:pt x="573" y="298"/>
                  </a:cubicBezTo>
                  <a:cubicBezTo>
                    <a:pt x="572" y="295"/>
                    <a:pt x="571" y="292"/>
                    <a:pt x="570" y="289"/>
                  </a:cubicBezTo>
                  <a:cubicBezTo>
                    <a:pt x="568" y="286"/>
                    <a:pt x="567" y="283"/>
                    <a:pt x="566" y="280"/>
                  </a:cubicBezTo>
                  <a:cubicBezTo>
                    <a:pt x="561" y="272"/>
                    <a:pt x="561" y="272"/>
                    <a:pt x="561" y="272"/>
                  </a:cubicBezTo>
                  <a:cubicBezTo>
                    <a:pt x="556" y="264"/>
                    <a:pt x="556" y="264"/>
                    <a:pt x="556" y="264"/>
                  </a:cubicBezTo>
                  <a:cubicBezTo>
                    <a:pt x="549" y="253"/>
                    <a:pt x="540" y="243"/>
                    <a:pt x="531" y="234"/>
                  </a:cubicBezTo>
                  <a:cubicBezTo>
                    <a:pt x="522" y="226"/>
                    <a:pt x="511" y="218"/>
                    <a:pt x="500" y="211"/>
                  </a:cubicBezTo>
                  <a:cubicBezTo>
                    <a:pt x="489" y="205"/>
                    <a:pt x="478" y="199"/>
                    <a:pt x="466" y="195"/>
                  </a:cubicBezTo>
                  <a:cubicBezTo>
                    <a:pt x="454" y="191"/>
                    <a:pt x="441" y="188"/>
                    <a:pt x="428" y="186"/>
                  </a:cubicBezTo>
                  <a:cubicBezTo>
                    <a:pt x="422" y="185"/>
                    <a:pt x="415" y="185"/>
                    <a:pt x="409" y="185"/>
                  </a:cubicBezTo>
                  <a:cubicBezTo>
                    <a:pt x="400" y="185"/>
                    <a:pt x="400" y="185"/>
                    <a:pt x="400" y="185"/>
                  </a:cubicBezTo>
                  <a:cubicBezTo>
                    <a:pt x="396" y="185"/>
                    <a:pt x="393" y="186"/>
                    <a:pt x="390" y="186"/>
                  </a:cubicBezTo>
                  <a:cubicBezTo>
                    <a:pt x="351" y="189"/>
                    <a:pt x="351" y="189"/>
                    <a:pt x="351" y="189"/>
                  </a:cubicBezTo>
                  <a:cubicBezTo>
                    <a:pt x="350" y="189"/>
                    <a:pt x="350" y="189"/>
                    <a:pt x="350" y="189"/>
                  </a:cubicBezTo>
                  <a:cubicBezTo>
                    <a:pt x="349" y="188"/>
                    <a:pt x="349" y="188"/>
                    <a:pt x="349" y="188"/>
                  </a:cubicBezTo>
                  <a:cubicBezTo>
                    <a:pt x="342" y="161"/>
                    <a:pt x="342" y="161"/>
                    <a:pt x="342" y="161"/>
                  </a:cubicBezTo>
                  <a:cubicBezTo>
                    <a:pt x="339" y="153"/>
                    <a:pt x="336" y="144"/>
                    <a:pt x="333" y="135"/>
                  </a:cubicBezTo>
                  <a:cubicBezTo>
                    <a:pt x="330" y="127"/>
                    <a:pt x="326" y="119"/>
                    <a:pt x="321" y="111"/>
                  </a:cubicBezTo>
                  <a:cubicBezTo>
                    <a:pt x="317" y="103"/>
                    <a:pt x="311" y="96"/>
                    <a:pt x="305" y="89"/>
                  </a:cubicBezTo>
                  <a:cubicBezTo>
                    <a:pt x="299" y="83"/>
                    <a:pt x="293" y="76"/>
                    <a:pt x="286" y="70"/>
                  </a:cubicBezTo>
                  <a:cubicBezTo>
                    <a:pt x="281" y="66"/>
                    <a:pt x="281" y="66"/>
                    <a:pt x="281" y="66"/>
                  </a:cubicBezTo>
                  <a:cubicBezTo>
                    <a:pt x="275" y="62"/>
                    <a:pt x="275" y="62"/>
                    <a:pt x="275" y="62"/>
                  </a:cubicBezTo>
                  <a:cubicBezTo>
                    <a:pt x="272" y="59"/>
                    <a:pt x="268" y="56"/>
                    <a:pt x="264" y="54"/>
                  </a:cubicBezTo>
                  <a:cubicBezTo>
                    <a:pt x="260" y="51"/>
                    <a:pt x="256" y="49"/>
                    <a:pt x="253" y="46"/>
                  </a:cubicBezTo>
                  <a:cubicBezTo>
                    <a:pt x="249" y="44"/>
                    <a:pt x="245" y="42"/>
                    <a:pt x="241" y="40"/>
                  </a:cubicBezTo>
                  <a:cubicBezTo>
                    <a:pt x="229" y="34"/>
                    <a:pt x="229" y="34"/>
                    <a:pt x="229" y="34"/>
                  </a:cubicBezTo>
                  <a:cubicBezTo>
                    <a:pt x="224" y="32"/>
                    <a:pt x="220" y="30"/>
                    <a:pt x="216" y="28"/>
                  </a:cubicBezTo>
                  <a:cubicBezTo>
                    <a:pt x="207" y="25"/>
                    <a:pt x="199" y="22"/>
                    <a:pt x="190" y="19"/>
                  </a:cubicBezTo>
                  <a:cubicBezTo>
                    <a:pt x="181" y="16"/>
                    <a:pt x="173" y="14"/>
                    <a:pt x="164" y="12"/>
                  </a:cubicBezTo>
                  <a:cubicBezTo>
                    <a:pt x="146" y="8"/>
                    <a:pt x="128" y="5"/>
                    <a:pt x="110" y="4"/>
                  </a:cubicBezTo>
                  <a:cubicBezTo>
                    <a:pt x="92" y="2"/>
                    <a:pt x="73" y="1"/>
                    <a:pt x="55" y="1"/>
                  </a:cubicBezTo>
                  <a:lnTo>
                    <a:pt x="0" y="2"/>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Freeform 13"/>
            <p:cNvSpPr/>
            <p:nvPr/>
          </p:nvSpPr>
          <p:spPr bwMode="auto">
            <a:xfrm>
              <a:off x="7594827" y="4904695"/>
              <a:ext cx="569912" cy="565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08">
                  <a:moveTo>
                    <a:pt x="53" y="308"/>
                  </a:moveTo>
                  <a:cubicBezTo>
                    <a:pt x="96" y="299"/>
                    <a:pt x="139" y="289"/>
                    <a:pt x="182" y="278"/>
                  </a:cubicBezTo>
                  <a:cubicBezTo>
                    <a:pt x="224" y="267"/>
                    <a:pt x="267" y="256"/>
                    <a:pt x="310" y="244"/>
                  </a:cubicBezTo>
                  <a:cubicBezTo>
                    <a:pt x="272" y="210"/>
                    <a:pt x="235" y="177"/>
                    <a:pt x="200" y="143"/>
                  </a:cubicBezTo>
                  <a:cubicBezTo>
                    <a:pt x="214" y="95"/>
                    <a:pt x="227" y="47"/>
                    <a:pt x="239" y="0"/>
                  </a:cubicBezTo>
                  <a:cubicBezTo>
                    <a:pt x="199" y="11"/>
                    <a:pt x="160" y="22"/>
                    <a:pt x="120" y="32"/>
                  </a:cubicBezTo>
                  <a:cubicBezTo>
                    <a:pt x="80" y="42"/>
                    <a:pt x="40" y="51"/>
                    <a:pt x="0" y="60"/>
                  </a:cubicBezTo>
                  <a:cubicBezTo>
                    <a:pt x="9" y="101"/>
                    <a:pt x="18" y="143"/>
                    <a:pt x="27" y="184"/>
                  </a:cubicBezTo>
                  <a:cubicBezTo>
                    <a:pt x="35" y="225"/>
                    <a:pt x="44" y="267"/>
                    <a:pt x="53" y="30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14"/>
            <p:cNvSpPr/>
            <p:nvPr/>
          </p:nvSpPr>
          <p:spPr bwMode="auto">
            <a:xfrm>
              <a:off x="4442052" y="4901520"/>
              <a:ext cx="568325" cy="5683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09">
                  <a:moveTo>
                    <a:pt x="256" y="309"/>
                  </a:moveTo>
                  <a:cubicBezTo>
                    <a:pt x="213" y="299"/>
                    <a:pt x="170" y="290"/>
                    <a:pt x="127" y="279"/>
                  </a:cubicBezTo>
                  <a:cubicBezTo>
                    <a:pt x="85" y="268"/>
                    <a:pt x="42" y="256"/>
                    <a:pt x="0" y="244"/>
                  </a:cubicBezTo>
                  <a:cubicBezTo>
                    <a:pt x="37" y="211"/>
                    <a:pt x="74" y="177"/>
                    <a:pt x="110" y="143"/>
                  </a:cubicBezTo>
                  <a:cubicBezTo>
                    <a:pt x="96" y="96"/>
                    <a:pt x="83" y="48"/>
                    <a:pt x="70" y="0"/>
                  </a:cubicBezTo>
                  <a:cubicBezTo>
                    <a:pt x="110" y="12"/>
                    <a:pt x="150" y="23"/>
                    <a:pt x="189" y="33"/>
                  </a:cubicBezTo>
                  <a:cubicBezTo>
                    <a:pt x="229" y="43"/>
                    <a:pt x="269" y="52"/>
                    <a:pt x="309" y="60"/>
                  </a:cubicBezTo>
                  <a:cubicBezTo>
                    <a:pt x="300" y="102"/>
                    <a:pt x="291" y="143"/>
                    <a:pt x="283" y="185"/>
                  </a:cubicBezTo>
                  <a:cubicBezTo>
                    <a:pt x="274" y="226"/>
                    <a:pt x="265" y="267"/>
                    <a:pt x="256" y="309"/>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Freeform 15"/>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128" y="228"/>
                  </a:moveTo>
                  <a:cubicBezTo>
                    <a:pt x="85" y="196"/>
                    <a:pt x="42" y="164"/>
                    <a:pt x="0" y="131"/>
                  </a:cubicBezTo>
                  <a:cubicBezTo>
                    <a:pt x="29" y="88"/>
                    <a:pt x="57" y="44"/>
                    <a:pt x="85" y="0"/>
                  </a:cubicBezTo>
                  <a:cubicBezTo>
                    <a:pt x="107" y="33"/>
                    <a:pt x="131" y="65"/>
                    <a:pt x="155" y="98"/>
                  </a:cubicBezTo>
                  <a:cubicBezTo>
                    <a:pt x="146" y="141"/>
                    <a:pt x="137" y="184"/>
                    <a:pt x="128"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Freeform 16"/>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27" y="228"/>
                  </a:moveTo>
                  <a:cubicBezTo>
                    <a:pt x="70" y="197"/>
                    <a:pt x="113" y="165"/>
                    <a:pt x="155" y="132"/>
                  </a:cubicBezTo>
                  <a:cubicBezTo>
                    <a:pt x="126" y="88"/>
                    <a:pt x="98" y="44"/>
                    <a:pt x="71" y="0"/>
                  </a:cubicBezTo>
                  <a:cubicBezTo>
                    <a:pt x="48" y="33"/>
                    <a:pt x="24" y="66"/>
                    <a:pt x="0" y="98"/>
                  </a:cubicBezTo>
                  <a:cubicBezTo>
                    <a:pt x="9" y="142"/>
                    <a:pt x="18" y="185"/>
                    <a:pt x="27"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Freeform 17"/>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85" y="0"/>
                  </a:moveTo>
                  <a:cubicBezTo>
                    <a:pt x="57" y="44"/>
                    <a:pt x="29" y="88"/>
                    <a:pt x="0" y="131"/>
                  </a:cubicBezTo>
                  <a:cubicBezTo>
                    <a:pt x="42" y="164"/>
                    <a:pt x="85" y="196"/>
                    <a:pt x="128" y="228"/>
                  </a:cubicBezTo>
                  <a:cubicBezTo>
                    <a:pt x="137" y="184"/>
                    <a:pt x="146" y="141"/>
                    <a:pt x="155" y="98"/>
                  </a:cubicBezTo>
                  <a:cubicBezTo>
                    <a:pt x="131" y="65"/>
                    <a:pt x="107" y="33"/>
                    <a:pt x="85"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Freeform 18"/>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71" y="0"/>
                  </a:moveTo>
                  <a:cubicBezTo>
                    <a:pt x="48" y="33"/>
                    <a:pt x="24" y="66"/>
                    <a:pt x="0" y="98"/>
                  </a:cubicBezTo>
                  <a:cubicBezTo>
                    <a:pt x="9" y="142"/>
                    <a:pt x="18" y="185"/>
                    <a:pt x="27" y="228"/>
                  </a:cubicBezTo>
                  <a:cubicBezTo>
                    <a:pt x="70" y="197"/>
                    <a:pt x="113" y="165"/>
                    <a:pt x="155" y="132"/>
                  </a:cubicBezTo>
                  <a:cubicBezTo>
                    <a:pt x="126" y="88"/>
                    <a:pt x="98" y="44"/>
                    <a:pt x="71"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Freeform 19"/>
            <p:cNvSpPr/>
            <p:nvPr/>
          </p:nvSpPr>
          <p:spPr bwMode="auto">
            <a:xfrm>
              <a:off x="6267677" y="1448707"/>
              <a:ext cx="273050" cy="960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523">
                  <a:moveTo>
                    <a:pt x="20" y="512"/>
                  </a:moveTo>
                  <a:cubicBezTo>
                    <a:pt x="12" y="509"/>
                    <a:pt x="13" y="483"/>
                    <a:pt x="12" y="476"/>
                  </a:cubicBezTo>
                  <a:cubicBezTo>
                    <a:pt x="11" y="459"/>
                    <a:pt x="12" y="441"/>
                    <a:pt x="14" y="423"/>
                  </a:cubicBezTo>
                  <a:cubicBezTo>
                    <a:pt x="17" y="380"/>
                    <a:pt x="26" y="339"/>
                    <a:pt x="46" y="301"/>
                  </a:cubicBezTo>
                  <a:cubicBezTo>
                    <a:pt x="71" y="255"/>
                    <a:pt x="103" y="213"/>
                    <a:pt x="123" y="165"/>
                  </a:cubicBezTo>
                  <a:cubicBezTo>
                    <a:pt x="143" y="114"/>
                    <a:pt x="149" y="59"/>
                    <a:pt x="144" y="5"/>
                  </a:cubicBezTo>
                  <a:cubicBezTo>
                    <a:pt x="143" y="0"/>
                    <a:pt x="134" y="0"/>
                    <a:pt x="135" y="5"/>
                  </a:cubicBezTo>
                  <a:cubicBezTo>
                    <a:pt x="141" y="70"/>
                    <a:pt x="130" y="135"/>
                    <a:pt x="100" y="193"/>
                  </a:cubicBezTo>
                  <a:cubicBezTo>
                    <a:pt x="74" y="242"/>
                    <a:pt x="37" y="285"/>
                    <a:pt x="20" y="338"/>
                  </a:cubicBezTo>
                  <a:cubicBezTo>
                    <a:pt x="8" y="377"/>
                    <a:pt x="3" y="419"/>
                    <a:pt x="3" y="459"/>
                  </a:cubicBezTo>
                  <a:cubicBezTo>
                    <a:pt x="3" y="474"/>
                    <a:pt x="0" y="513"/>
                    <a:pt x="18" y="521"/>
                  </a:cubicBezTo>
                  <a:cubicBezTo>
                    <a:pt x="23" y="523"/>
                    <a:pt x="25" y="514"/>
                    <a:pt x="20" y="51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Freeform 20"/>
            <p:cNvSpPr/>
            <p:nvPr/>
          </p:nvSpPr>
          <p:spPr bwMode="auto">
            <a:xfrm>
              <a:off x="6386739" y="1340757"/>
              <a:ext cx="198437" cy="1301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71">
                  <a:moveTo>
                    <a:pt x="47" y="70"/>
                  </a:moveTo>
                  <a:cubicBezTo>
                    <a:pt x="71" y="68"/>
                    <a:pt x="108" y="60"/>
                    <a:pt x="104" y="29"/>
                  </a:cubicBezTo>
                  <a:cubicBezTo>
                    <a:pt x="101" y="0"/>
                    <a:pt x="59" y="3"/>
                    <a:pt x="39" y="7"/>
                  </a:cubicBezTo>
                  <a:cubicBezTo>
                    <a:pt x="27" y="10"/>
                    <a:pt x="0" y="27"/>
                    <a:pt x="15" y="43"/>
                  </a:cubicBezTo>
                  <a:cubicBezTo>
                    <a:pt x="23" y="51"/>
                    <a:pt x="41" y="50"/>
                    <a:pt x="52" y="48"/>
                  </a:cubicBezTo>
                  <a:cubicBezTo>
                    <a:pt x="68" y="46"/>
                    <a:pt x="83" y="39"/>
                    <a:pt x="96" y="28"/>
                  </a:cubicBezTo>
                  <a:cubicBezTo>
                    <a:pt x="99" y="26"/>
                    <a:pt x="97" y="22"/>
                    <a:pt x="94" y="21"/>
                  </a:cubicBezTo>
                  <a:cubicBezTo>
                    <a:pt x="73" y="14"/>
                    <a:pt x="50" y="24"/>
                    <a:pt x="35" y="40"/>
                  </a:cubicBezTo>
                  <a:cubicBezTo>
                    <a:pt x="31" y="44"/>
                    <a:pt x="38" y="50"/>
                    <a:pt x="42" y="46"/>
                  </a:cubicBezTo>
                  <a:cubicBezTo>
                    <a:pt x="54" y="33"/>
                    <a:pt x="74" y="24"/>
                    <a:pt x="91" y="29"/>
                  </a:cubicBezTo>
                  <a:cubicBezTo>
                    <a:pt x="91" y="27"/>
                    <a:pt x="90" y="24"/>
                    <a:pt x="89" y="22"/>
                  </a:cubicBezTo>
                  <a:cubicBezTo>
                    <a:pt x="75" y="34"/>
                    <a:pt x="56" y="41"/>
                    <a:pt x="37" y="40"/>
                  </a:cubicBezTo>
                  <a:cubicBezTo>
                    <a:pt x="29" y="40"/>
                    <a:pt x="16" y="38"/>
                    <a:pt x="22" y="28"/>
                  </a:cubicBezTo>
                  <a:cubicBezTo>
                    <a:pt x="26" y="21"/>
                    <a:pt x="36" y="17"/>
                    <a:pt x="44" y="16"/>
                  </a:cubicBezTo>
                  <a:cubicBezTo>
                    <a:pt x="58" y="13"/>
                    <a:pt x="93" y="10"/>
                    <a:pt x="95" y="30"/>
                  </a:cubicBezTo>
                  <a:cubicBezTo>
                    <a:pt x="98" y="55"/>
                    <a:pt x="66" y="60"/>
                    <a:pt x="47" y="61"/>
                  </a:cubicBezTo>
                  <a:cubicBezTo>
                    <a:pt x="41" y="62"/>
                    <a:pt x="41" y="71"/>
                    <a:pt x="47" y="70"/>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Freeform 21"/>
            <p:cNvSpPr/>
            <p:nvPr/>
          </p:nvSpPr>
          <p:spPr bwMode="auto">
            <a:xfrm>
              <a:off x="6316889" y="956582"/>
              <a:ext cx="185737" cy="439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00" h="239">
                  <a:moveTo>
                    <a:pt x="100" y="231"/>
                  </a:moveTo>
                  <a:cubicBezTo>
                    <a:pt x="94" y="194"/>
                    <a:pt x="69" y="167"/>
                    <a:pt x="49" y="137"/>
                  </a:cubicBezTo>
                  <a:cubicBezTo>
                    <a:pt x="22" y="98"/>
                    <a:pt x="8" y="53"/>
                    <a:pt x="9" y="5"/>
                  </a:cubicBezTo>
                  <a:cubicBezTo>
                    <a:pt x="9" y="0"/>
                    <a:pt x="0" y="0"/>
                    <a:pt x="0" y="5"/>
                  </a:cubicBezTo>
                  <a:cubicBezTo>
                    <a:pt x="0" y="47"/>
                    <a:pt x="9" y="88"/>
                    <a:pt x="30" y="125"/>
                  </a:cubicBezTo>
                  <a:cubicBezTo>
                    <a:pt x="51" y="161"/>
                    <a:pt x="85" y="190"/>
                    <a:pt x="91" y="233"/>
                  </a:cubicBezTo>
                  <a:cubicBezTo>
                    <a:pt x="92" y="239"/>
                    <a:pt x="101" y="237"/>
                    <a:pt x="100" y="231"/>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Freeform 22"/>
            <p:cNvSpPr/>
            <p:nvPr/>
          </p:nvSpPr>
          <p:spPr bwMode="auto">
            <a:xfrm>
              <a:off x="6488339" y="896257"/>
              <a:ext cx="182562" cy="514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0" h="280">
                  <a:moveTo>
                    <a:pt x="24" y="272"/>
                  </a:moveTo>
                  <a:cubicBezTo>
                    <a:pt x="9" y="177"/>
                    <a:pt x="54" y="90"/>
                    <a:pt x="97" y="10"/>
                  </a:cubicBezTo>
                  <a:cubicBezTo>
                    <a:pt x="100" y="5"/>
                    <a:pt x="92" y="0"/>
                    <a:pt x="90" y="6"/>
                  </a:cubicBezTo>
                  <a:cubicBezTo>
                    <a:pt x="45" y="88"/>
                    <a:pt x="0" y="177"/>
                    <a:pt x="16" y="274"/>
                  </a:cubicBezTo>
                  <a:cubicBezTo>
                    <a:pt x="17" y="280"/>
                    <a:pt x="25" y="277"/>
                    <a:pt x="24" y="27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Freeform 23"/>
            <p:cNvSpPr/>
            <p:nvPr/>
          </p:nvSpPr>
          <p:spPr bwMode="auto">
            <a:xfrm>
              <a:off x="6420077" y="1369332"/>
              <a:ext cx="1539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4">
                  <a:moveTo>
                    <a:pt x="5" y="29"/>
                  </a:moveTo>
                  <a:cubicBezTo>
                    <a:pt x="0" y="51"/>
                    <a:pt x="33" y="54"/>
                    <a:pt x="47" y="48"/>
                  </a:cubicBezTo>
                  <a:cubicBezTo>
                    <a:pt x="60" y="43"/>
                    <a:pt x="84" y="18"/>
                    <a:pt x="65" y="5"/>
                  </a:cubicBezTo>
                  <a:cubicBezTo>
                    <a:pt x="56" y="0"/>
                    <a:pt x="42" y="0"/>
                    <a:pt x="32" y="2"/>
                  </a:cubicBezTo>
                  <a:cubicBezTo>
                    <a:pt x="24" y="3"/>
                    <a:pt x="16" y="6"/>
                    <a:pt x="13" y="14"/>
                  </a:cubicBezTo>
                  <a:cubicBezTo>
                    <a:pt x="3" y="36"/>
                    <a:pt x="38" y="46"/>
                    <a:pt x="53" y="46"/>
                  </a:cubicBezTo>
                  <a:cubicBezTo>
                    <a:pt x="59" y="45"/>
                    <a:pt x="59" y="36"/>
                    <a:pt x="53" y="37"/>
                  </a:cubicBezTo>
                  <a:cubicBezTo>
                    <a:pt x="44" y="37"/>
                    <a:pt x="33" y="35"/>
                    <a:pt x="26" y="29"/>
                  </a:cubicBezTo>
                  <a:cubicBezTo>
                    <a:pt x="8" y="12"/>
                    <a:pt x="38" y="10"/>
                    <a:pt x="48" y="10"/>
                  </a:cubicBezTo>
                  <a:cubicBezTo>
                    <a:pt x="56" y="11"/>
                    <a:pt x="65" y="16"/>
                    <a:pt x="60" y="26"/>
                  </a:cubicBezTo>
                  <a:cubicBezTo>
                    <a:pt x="57" y="30"/>
                    <a:pt x="53" y="34"/>
                    <a:pt x="49" y="37"/>
                  </a:cubicBezTo>
                  <a:cubicBezTo>
                    <a:pt x="43" y="41"/>
                    <a:pt x="38" y="42"/>
                    <a:pt x="31" y="42"/>
                  </a:cubicBezTo>
                  <a:cubicBezTo>
                    <a:pt x="26" y="42"/>
                    <a:pt x="11" y="41"/>
                    <a:pt x="14" y="32"/>
                  </a:cubicBezTo>
                  <a:cubicBezTo>
                    <a:pt x="15" y="26"/>
                    <a:pt x="6" y="24"/>
                    <a:pt x="5" y="29"/>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Freeform 24"/>
            <p:cNvSpPr/>
            <p:nvPr/>
          </p:nvSpPr>
          <p:spPr bwMode="auto">
            <a:xfrm>
              <a:off x="5272314"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0" y="121"/>
                  </a:moveTo>
                  <a:cubicBezTo>
                    <a:pt x="0" y="121"/>
                    <a:pt x="0" y="121"/>
                    <a:pt x="0" y="120"/>
                  </a:cubicBezTo>
                  <a:cubicBezTo>
                    <a:pt x="0" y="119"/>
                    <a:pt x="0" y="117"/>
                    <a:pt x="1" y="115"/>
                  </a:cubicBezTo>
                  <a:cubicBezTo>
                    <a:pt x="2" y="112"/>
                    <a:pt x="4" y="107"/>
                    <a:pt x="7" y="101"/>
                  </a:cubicBezTo>
                  <a:cubicBezTo>
                    <a:pt x="9" y="99"/>
                    <a:pt x="11" y="96"/>
                    <a:pt x="13" y="93"/>
                  </a:cubicBezTo>
                  <a:cubicBezTo>
                    <a:pt x="15" y="90"/>
                    <a:pt x="17" y="87"/>
                    <a:pt x="19" y="84"/>
                  </a:cubicBezTo>
                  <a:cubicBezTo>
                    <a:pt x="20" y="82"/>
                    <a:pt x="21" y="81"/>
                    <a:pt x="22" y="79"/>
                  </a:cubicBezTo>
                  <a:cubicBezTo>
                    <a:pt x="23" y="77"/>
                    <a:pt x="24" y="76"/>
                    <a:pt x="25" y="74"/>
                  </a:cubicBezTo>
                  <a:cubicBezTo>
                    <a:pt x="27" y="71"/>
                    <a:pt x="29" y="67"/>
                    <a:pt x="30" y="64"/>
                  </a:cubicBezTo>
                  <a:cubicBezTo>
                    <a:pt x="32" y="60"/>
                    <a:pt x="34" y="56"/>
                    <a:pt x="35" y="52"/>
                  </a:cubicBezTo>
                  <a:cubicBezTo>
                    <a:pt x="36" y="49"/>
                    <a:pt x="37" y="45"/>
                    <a:pt x="38" y="41"/>
                  </a:cubicBezTo>
                  <a:cubicBezTo>
                    <a:pt x="39" y="38"/>
                    <a:pt x="39" y="34"/>
                    <a:pt x="40" y="31"/>
                  </a:cubicBezTo>
                  <a:cubicBezTo>
                    <a:pt x="40" y="29"/>
                    <a:pt x="40" y="27"/>
                    <a:pt x="41" y="26"/>
                  </a:cubicBezTo>
                  <a:cubicBezTo>
                    <a:pt x="41" y="24"/>
                    <a:pt x="41" y="22"/>
                    <a:pt x="41" y="21"/>
                  </a:cubicBezTo>
                  <a:cubicBezTo>
                    <a:pt x="42" y="15"/>
                    <a:pt x="41" y="10"/>
                    <a:pt x="41" y="6"/>
                  </a:cubicBezTo>
                  <a:cubicBezTo>
                    <a:pt x="41" y="3"/>
                    <a:pt x="41" y="0"/>
                    <a:pt x="41" y="0"/>
                  </a:cubicBezTo>
                  <a:cubicBezTo>
                    <a:pt x="41" y="0"/>
                    <a:pt x="42" y="2"/>
                    <a:pt x="43" y="6"/>
                  </a:cubicBezTo>
                  <a:cubicBezTo>
                    <a:pt x="43" y="8"/>
                    <a:pt x="44" y="10"/>
                    <a:pt x="44" y="12"/>
                  </a:cubicBezTo>
                  <a:cubicBezTo>
                    <a:pt x="45" y="15"/>
                    <a:pt x="45" y="18"/>
                    <a:pt x="46" y="21"/>
                  </a:cubicBezTo>
                  <a:cubicBezTo>
                    <a:pt x="46" y="24"/>
                    <a:pt x="46" y="28"/>
                    <a:pt x="46" y="31"/>
                  </a:cubicBezTo>
                  <a:cubicBezTo>
                    <a:pt x="46" y="35"/>
                    <a:pt x="45" y="39"/>
                    <a:pt x="45" y="43"/>
                  </a:cubicBezTo>
                  <a:cubicBezTo>
                    <a:pt x="44" y="45"/>
                    <a:pt x="44" y="47"/>
                    <a:pt x="44" y="49"/>
                  </a:cubicBezTo>
                  <a:cubicBezTo>
                    <a:pt x="43" y="51"/>
                    <a:pt x="43" y="53"/>
                    <a:pt x="42" y="55"/>
                  </a:cubicBezTo>
                  <a:cubicBezTo>
                    <a:pt x="41" y="57"/>
                    <a:pt x="41" y="59"/>
                    <a:pt x="40" y="61"/>
                  </a:cubicBezTo>
                  <a:cubicBezTo>
                    <a:pt x="39" y="63"/>
                    <a:pt x="39" y="65"/>
                    <a:pt x="38" y="67"/>
                  </a:cubicBezTo>
                  <a:cubicBezTo>
                    <a:pt x="36" y="71"/>
                    <a:pt x="34" y="74"/>
                    <a:pt x="32" y="78"/>
                  </a:cubicBezTo>
                  <a:cubicBezTo>
                    <a:pt x="30" y="82"/>
                    <a:pt x="27" y="85"/>
                    <a:pt x="25" y="88"/>
                  </a:cubicBezTo>
                  <a:cubicBezTo>
                    <a:pt x="22" y="91"/>
                    <a:pt x="20" y="94"/>
                    <a:pt x="17" y="97"/>
                  </a:cubicBezTo>
                  <a:cubicBezTo>
                    <a:pt x="15" y="99"/>
                    <a:pt x="13" y="102"/>
                    <a:pt x="11" y="104"/>
                  </a:cubicBezTo>
                  <a:cubicBezTo>
                    <a:pt x="7" y="109"/>
                    <a:pt x="4" y="113"/>
                    <a:pt x="2" y="116"/>
                  </a:cubicBezTo>
                  <a:cubicBezTo>
                    <a:pt x="2" y="118"/>
                    <a:pt x="1" y="119"/>
                    <a:pt x="1" y="120"/>
                  </a:cubicBezTo>
                  <a:cubicBezTo>
                    <a:pt x="0" y="121"/>
                    <a:pt x="0" y="121"/>
                    <a:pt x="0"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Freeform 25"/>
            <p:cNvSpPr/>
            <p:nvPr/>
          </p:nvSpPr>
          <p:spPr bwMode="auto">
            <a:xfrm>
              <a:off x="5319939"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0" y="26"/>
                  </a:moveTo>
                  <a:cubicBezTo>
                    <a:pt x="13" y="10"/>
                    <a:pt x="33" y="3"/>
                    <a:pt x="52" y="0"/>
                  </a:cubicBezTo>
                  <a:cubicBezTo>
                    <a:pt x="50" y="20"/>
                    <a:pt x="18" y="31"/>
                    <a:pt x="0"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Freeform 26"/>
            <p:cNvSpPr/>
            <p:nvPr/>
          </p:nvSpPr>
          <p:spPr bwMode="auto">
            <a:xfrm>
              <a:off x="5297714" y="2944132"/>
              <a:ext cx="49212"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7" h="36">
                  <a:moveTo>
                    <a:pt x="26" y="36"/>
                  </a:moveTo>
                  <a:cubicBezTo>
                    <a:pt x="27" y="23"/>
                    <a:pt x="13" y="2"/>
                    <a:pt x="0" y="0"/>
                  </a:cubicBezTo>
                  <a:cubicBezTo>
                    <a:pt x="3" y="17"/>
                    <a:pt x="8" y="30"/>
                    <a:pt x="26"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Freeform 27"/>
            <p:cNvSpPr/>
            <p:nvPr/>
          </p:nvSpPr>
          <p:spPr bwMode="auto">
            <a:xfrm>
              <a:off x="5197702" y="3272745"/>
              <a:ext cx="66675"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7">
                  <a:moveTo>
                    <a:pt x="14" y="0"/>
                  </a:moveTo>
                  <a:cubicBezTo>
                    <a:pt x="14" y="0"/>
                    <a:pt x="14" y="2"/>
                    <a:pt x="13" y="5"/>
                  </a:cubicBezTo>
                  <a:cubicBezTo>
                    <a:pt x="12" y="8"/>
                    <a:pt x="11" y="13"/>
                    <a:pt x="9" y="19"/>
                  </a:cubicBezTo>
                  <a:cubicBezTo>
                    <a:pt x="8" y="25"/>
                    <a:pt x="6" y="32"/>
                    <a:pt x="6" y="41"/>
                  </a:cubicBezTo>
                  <a:cubicBezTo>
                    <a:pt x="5" y="50"/>
                    <a:pt x="5" y="59"/>
                    <a:pt x="5" y="70"/>
                  </a:cubicBezTo>
                  <a:cubicBezTo>
                    <a:pt x="5" y="80"/>
                    <a:pt x="6" y="92"/>
                    <a:pt x="8" y="104"/>
                  </a:cubicBezTo>
                  <a:cubicBezTo>
                    <a:pt x="9" y="116"/>
                    <a:pt x="11" y="128"/>
                    <a:pt x="13" y="142"/>
                  </a:cubicBezTo>
                  <a:cubicBezTo>
                    <a:pt x="18" y="168"/>
                    <a:pt x="23" y="196"/>
                    <a:pt x="28" y="224"/>
                  </a:cubicBezTo>
                  <a:cubicBezTo>
                    <a:pt x="30" y="238"/>
                    <a:pt x="32" y="252"/>
                    <a:pt x="34" y="266"/>
                  </a:cubicBezTo>
                  <a:cubicBezTo>
                    <a:pt x="35" y="280"/>
                    <a:pt x="36" y="294"/>
                    <a:pt x="35" y="307"/>
                  </a:cubicBezTo>
                  <a:cubicBezTo>
                    <a:pt x="35" y="334"/>
                    <a:pt x="31" y="359"/>
                    <a:pt x="26" y="380"/>
                  </a:cubicBezTo>
                  <a:cubicBezTo>
                    <a:pt x="24" y="390"/>
                    <a:pt x="21" y="400"/>
                    <a:pt x="18" y="408"/>
                  </a:cubicBezTo>
                  <a:cubicBezTo>
                    <a:pt x="15" y="416"/>
                    <a:pt x="13" y="423"/>
                    <a:pt x="10" y="429"/>
                  </a:cubicBezTo>
                  <a:cubicBezTo>
                    <a:pt x="8" y="435"/>
                    <a:pt x="6" y="439"/>
                    <a:pt x="4" y="442"/>
                  </a:cubicBezTo>
                  <a:cubicBezTo>
                    <a:pt x="3" y="445"/>
                    <a:pt x="2" y="447"/>
                    <a:pt x="2" y="447"/>
                  </a:cubicBezTo>
                  <a:cubicBezTo>
                    <a:pt x="2" y="447"/>
                    <a:pt x="3" y="445"/>
                    <a:pt x="4" y="442"/>
                  </a:cubicBezTo>
                  <a:cubicBezTo>
                    <a:pt x="5" y="439"/>
                    <a:pt x="7" y="434"/>
                    <a:pt x="9" y="429"/>
                  </a:cubicBezTo>
                  <a:cubicBezTo>
                    <a:pt x="11" y="423"/>
                    <a:pt x="13" y="415"/>
                    <a:pt x="15" y="407"/>
                  </a:cubicBezTo>
                  <a:cubicBezTo>
                    <a:pt x="18" y="399"/>
                    <a:pt x="20" y="389"/>
                    <a:pt x="22" y="379"/>
                  </a:cubicBezTo>
                  <a:cubicBezTo>
                    <a:pt x="24" y="369"/>
                    <a:pt x="25" y="357"/>
                    <a:pt x="27" y="345"/>
                  </a:cubicBezTo>
                  <a:cubicBezTo>
                    <a:pt x="28" y="333"/>
                    <a:pt x="28" y="320"/>
                    <a:pt x="28" y="307"/>
                  </a:cubicBezTo>
                  <a:cubicBezTo>
                    <a:pt x="28" y="294"/>
                    <a:pt x="27" y="280"/>
                    <a:pt x="26" y="267"/>
                  </a:cubicBezTo>
                  <a:cubicBezTo>
                    <a:pt x="25" y="253"/>
                    <a:pt x="22" y="239"/>
                    <a:pt x="20" y="225"/>
                  </a:cubicBezTo>
                  <a:cubicBezTo>
                    <a:pt x="18" y="211"/>
                    <a:pt x="15" y="197"/>
                    <a:pt x="13" y="183"/>
                  </a:cubicBezTo>
                  <a:cubicBezTo>
                    <a:pt x="10" y="170"/>
                    <a:pt x="8" y="156"/>
                    <a:pt x="6" y="143"/>
                  </a:cubicBezTo>
                  <a:cubicBezTo>
                    <a:pt x="3" y="116"/>
                    <a:pt x="0" y="91"/>
                    <a:pt x="0" y="70"/>
                  </a:cubicBezTo>
                  <a:cubicBezTo>
                    <a:pt x="0" y="59"/>
                    <a:pt x="1" y="49"/>
                    <a:pt x="3" y="41"/>
                  </a:cubicBezTo>
                  <a:cubicBezTo>
                    <a:pt x="4" y="32"/>
                    <a:pt x="6" y="25"/>
                    <a:pt x="8" y="19"/>
                  </a:cubicBezTo>
                  <a:cubicBezTo>
                    <a:pt x="9" y="13"/>
                    <a:pt x="11" y="8"/>
                    <a:pt x="12" y="5"/>
                  </a:cubicBezTo>
                  <a:cubicBezTo>
                    <a:pt x="14" y="2"/>
                    <a:pt x="14" y="0"/>
                    <a:pt x="1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 name="Freeform 28"/>
            <p:cNvSpPr/>
            <p:nvPr/>
          </p:nvSpPr>
          <p:spPr bwMode="auto">
            <a:xfrm>
              <a:off x="5197702" y="3475945"/>
              <a:ext cx="104775"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7" h="54">
                  <a:moveTo>
                    <a:pt x="10" y="23"/>
                  </a:moveTo>
                  <a:cubicBezTo>
                    <a:pt x="24" y="40"/>
                    <a:pt x="37" y="46"/>
                    <a:pt x="57" y="54"/>
                  </a:cubicBezTo>
                  <a:cubicBezTo>
                    <a:pt x="51" y="40"/>
                    <a:pt x="45" y="30"/>
                    <a:pt x="37" y="21"/>
                  </a:cubicBezTo>
                  <a:cubicBezTo>
                    <a:pt x="28" y="11"/>
                    <a:pt x="16" y="4"/>
                    <a:pt x="3" y="0"/>
                  </a:cubicBezTo>
                  <a:cubicBezTo>
                    <a:pt x="0" y="13"/>
                    <a:pt x="9" y="18"/>
                    <a:pt x="10"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 name="Freeform 29"/>
            <p:cNvSpPr/>
            <p:nvPr/>
          </p:nvSpPr>
          <p:spPr bwMode="auto">
            <a:xfrm>
              <a:off x="5162777"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32" y="0"/>
                  </a:moveTo>
                  <a:cubicBezTo>
                    <a:pt x="13" y="5"/>
                    <a:pt x="5" y="29"/>
                    <a:pt x="0" y="46"/>
                  </a:cubicBezTo>
                  <a:cubicBezTo>
                    <a:pt x="10" y="43"/>
                    <a:pt x="23" y="31"/>
                    <a:pt x="28" y="22"/>
                  </a:cubicBezTo>
                  <a:cubicBezTo>
                    <a:pt x="30" y="19"/>
                    <a:pt x="36" y="3"/>
                    <a:pt x="32"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 name="Freeform 30"/>
            <p:cNvSpPr/>
            <p:nvPr/>
          </p:nvSpPr>
          <p:spPr bwMode="auto">
            <a:xfrm>
              <a:off x="5231039" y="3639457"/>
              <a:ext cx="92075"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0" h="46">
                  <a:moveTo>
                    <a:pt x="0" y="0"/>
                  </a:moveTo>
                  <a:cubicBezTo>
                    <a:pt x="11" y="1"/>
                    <a:pt x="27" y="9"/>
                    <a:pt x="34" y="17"/>
                  </a:cubicBezTo>
                  <a:cubicBezTo>
                    <a:pt x="39" y="23"/>
                    <a:pt x="50" y="46"/>
                    <a:pt x="50" y="46"/>
                  </a:cubicBezTo>
                  <a:cubicBezTo>
                    <a:pt x="50" y="46"/>
                    <a:pt x="27" y="39"/>
                    <a:pt x="19" y="31"/>
                  </a:cubicBezTo>
                  <a:cubicBezTo>
                    <a:pt x="8" y="21"/>
                    <a:pt x="4" y="14"/>
                    <a:pt x="0"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 name="Freeform 31"/>
            <p:cNvSpPr/>
            <p:nvPr/>
          </p:nvSpPr>
          <p:spPr bwMode="auto">
            <a:xfrm>
              <a:off x="5207227" y="3756932"/>
              <a:ext cx="58737"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2" h="55">
                  <a:moveTo>
                    <a:pt x="25" y="0"/>
                  </a:moveTo>
                  <a:cubicBezTo>
                    <a:pt x="20" y="9"/>
                    <a:pt x="9" y="15"/>
                    <a:pt x="5" y="26"/>
                  </a:cubicBezTo>
                  <a:cubicBezTo>
                    <a:pt x="1" y="34"/>
                    <a:pt x="0" y="46"/>
                    <a:pt x="1" y="55"/>
                  </a:cubicBezTo>
                  <a:cubicBezTo>
                    <a:pt x="9" y="48"/>
                    <a:pt x="32" y="17"/>
                    <a:pt x="25"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 name="Freeform 32"/>
            <p:cNvSpPr/>
            <p:nvPr/>
          </p:nvSpPr>
          <p:spPr bwMode="auto">
            <a:xfrm>
              <a:off x="5243739" y="3923620"/>
              <a:ext cx="52387"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8" h="57">
                  <a:moveTo>
                    <a:pt x="1" y="0"/>
                  </a:moveTo>
                  <a:cubicBezTo>
                    <a:pt x="22" y="15"/>
                    <a:pt x="28" y="33"/>
                    <a:pt x="24" y="58"/>
                  </a:cubicBezTo>
                  <a:cubicBezTo>
                    <a:pt x="18" y="47"/>
                    <a:pt x="8" y="39"/>
                    <a:pt x="4" y="27"/>
                  </a:cubicBezTo>
                  <a:cubicBezTo>
                    <a:pt x="0" y="18"/>
                    <a:pt x="2" y="9"/>
                    <a:pt x="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 name="Freeform 33"/>
            <p:cNvSpPr/>
            <p:nvPr/>
          </p:nvSpPr>
          <p:spPr bwMode="auto">
            <a:xfrm>
              <a:off x="7223352"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46" y="121"/>
                  </a:moveTo>
                  <a:cubicBezTo>
                    <a:pt x="46" y="121"/>
                    <a:pt x="46" y="121"/>
                    <a:pt x="46" y="120"/>
                  </a:cubicBezTo>
                  <a:cubicBezTo>
                    <a:pt x="45" y="119"/>
                    <a:pt x="45" y="118"/>
                    <a:pt x="44" y="116"/>
                  </a:cubicBezTo>
                  <a:cubicBezTo>
                    <a:pt x="42" y="113"/>
                    <a:pt x="40" y="109"/>
                    <a:pt x="36" y="104"/>
                  </a:cubicBezTo>
                  <a:cubicBezTo>
                    <a:pt x="34" y="102"/>
                    <a:pt x="31" y="99"/>
                    <a:pt x="29" y="97"/>
                  </a:cubicBezTo>
                  <a:cubicBezTo>
                    <a:pt x="27" y="94"/>
                    <a:pt x="24" y="91"/>
                    <a:pt x="22" y="88"/>
                  </a:cubicBezTo>
                  <a:cubicBezTo>
                    <a:pt x="19" y="85"/>
                    <a:pt x="17" y="82"/>
                    <a:pt x="15" y="78"/>
                  </a:cubicBezTo>
                  <a:cubicBezTo>
                    <a:pt x="12" y="74"/>
                    <a:pt x="10" y="71"/>
                    <a:pt x="9" y="67"/>
                  </a:cubicBezTo>
                  <a:cubicBezTo>
                    <a:pt x="8" y="65"/>
                    <a:pt x="7" y="63"/>
                    <a:pt x="6" y="61"/>
                  </a:cubicBezTo>
                  <a:cubicBezTo>
                    <a:pt x="6" y="59"/>
                    <a:pt x="5" y="57"/>
                    <a:pt x="4" y="55"/>
                  </a:cubicBezTo>
                  <a:cubicBezTo>
                    <a:pt x="4" y="53"/>
                    <a:pt x="3" y="51"/>
                    <a:pt x="3" y="49"/>
                  </a:cubicBezTo>
                  <a:cubicBezTo>
                    <a:pt x="2" y="47"/>
                    <a:pt x="2" y="45"/>
                    <a:pt x="2" y="43"/>
                  </a:cubicBezTo>
                  <a:cubicBezTo>
                    <a:pt x="1" y="39"/>
                    <a:pt x="1" y="35"/>
                    <a:pt x="1" y="31"/>
                  </a:cubicBezTo>
                  <a:cubicBezTo>
                    <a:pt x="0" y="28"/>
                    <a:pt x="1" y="24"/>
                    <a:pt x="1" y="21"/>
                  </a:cubicBezTo>
                  <a:cubicBezTo>
                    <a:pt x="1" y="18"/>
                    <a:pt x="1" y="15"/>
                    <a:pt x="2" y="12"/>
                  </a:cubicBezTo>
                  <a:cubicBezTo>
                    <a:pt x="2" y="10"/>
                    <a:pt x="3" y="8"/>
                    <a:pt x="3" y="6"/>
                  </a:cubicBezTo>
                  <a:cubicBezTo>
                    <a:pt x="4" y="2"/>
                    <a:pt x="5" y="0"/>
                    <a:pt x="5" y="0"/>
                  </a:cubicBezTo>
                  <a:cubicBezTo>
                    <a:pt x="5" y="0"/>
                    <a:pt x="5" y="3"/>
                    <a:pt x="5" y="6"/>
                  </a:cubicBezTo>
                  <a:cubicBezTo>
                    <a:pt x="5" y="10"/>
                    <a:pt x="5" y="15"/>
                    <a:pt x="5" y="21"/>
                  </a:cubicBezTo>
                  <a:cubicBezTo>
                    <a:pt x="5" y="22"/>
                    <a:pt x="6" y="24"/>
                    <a:pt x="6" y="26"/>
                  </a:cubicBezTo>
                  <a:cubicBezTo>
                    <a:pt x="6" y="27"/>
                    <a:pt x="6" y="29"/>
                    <a:pt x="7" y="31"/>
                  </a:cubicBezTo>
                  <a:cubicBezTo>
                    <a:pt x="7" y="34"/>
                    <a:pt x="8" y="38"/>
                    <a:pt x="9" y="41"/>
                  </a:cubicBezTo>
                  <a:cubicBezTo>
                    <a:pt x="9" y="45"/>
                    <a:pt x="11" y="49"/>
                    <a:pt x="12" y="52"/>
                  </a:cubicBezTo>
                  <a:cubicBezTo>
                    <a:pt x="13" y="56"/>
                    <a:pt x="14" y="60"/>
                    <a:pt x="16" y="64"/>
                  </a:cubicBezTo>
                  <a:cubicBezTo>
                    <a:pt x="17" y="67"/>
                    <a:pt x="19" y="71"/>
                    <a:pt x="21" y="74"/>
                  </a:cubicBezTo>
                  <a:cubicBezTo>
                    <a:pt x="22" y="76"/>
                    <a:pt x="23" y="77"/>
                    <a:pt x="24" y="79"/>
                  </a:cubicBezTo>
                  <a:cubicBezTo>
                    <a:pt x="25" y="81"/>
                    <a:pt x="26" y="82"/>
                    <a:pt x="27" y="84"/>
                  </a:cubicBezTo>
                  <a:cubicBezTo>
                    <a:pt x="29" y="87"/>
                    <a:pt x="32" y="90"/>
                    <a:pt x="34" y="93"/>
                  </a:cubicBezTo>
                  <a:cubicBezTo>
                    <a:pt x="36" y="96"/>
                    <a:pt x="38" y="99"/>
                    <a:pt x="39" y="101"/>
                  </a:cubicBezTo>
                  <a:cubicBezTo>
                    <a:pt x="43" y="107"/>
                    <a:pt x="45" y="112"/>
                    <a:pt x="46" y="115"/>
                  </a:cubicBezTo>
                  <a:cubicBezTo>
                    <a:pt x="46" y="117"/>
                    <a:pt x="46" y="119"/>
                    <a:pt x="46" y="120"/>
                  </a:cubicBezTo>
                  <a:cubicBezTo>
                    <a:pt x="46" y="121"/>
                    <a:pt x="46" y="121"/>
                    <a:pt x="46"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8" name="Freeform 34"/>
            <p:cNvSpPr/>
            <p:nvPr/>
          </p:nvSpPr>
          <p:spPr bwMode="auto">
            <a:xfrm>
              <a:off x="7164614"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52" y="26"/>
                  </a:moveTo>
                  <a:cubicBezTo>
                    <a:pt x="39" y="10"/>
                    <a:pt x="20" y="3"/>
                    <a:pt x="0" y="0"/>
                  </a:cubicBezTo>
                  <a:cubicBezTo>
                    <a:pt x="2" y="20"/>
                    <a:pt x="35" y="31"/>
                    <a:pt x="52"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35"/>
            <p:cNvSpPr/>
            <p:nvPr/>
          </p:nvSpPr>
          <p:spPr bwMode="auto">
            <a:xfrm>
              <a:off x="7232877" y="2944132"/>
              <a:ext cx="50800"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8" h="36">
                  <a:moveTo>
                    <a:pt x="1" y="36"/>
                  </a:moveTo>
                  <a:cubicBezTo>
                    <a:pt x="0" y="23"/>
                    <a:pt x="15" y="2"/>
                    <a:pt x="28" y="0"/>
                  </a:cubicBezTo>
                  <a:cubicBezTo>
                    <a:pt x="24" y="17"/>
                    <a:pt x="19" y="30"/>
                    <a:pt x="1"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Freeform 36"/>
            <p:cNvSpPr/>
            <p:nvPr/>
          </p:nvSpPr>
          <p:spPr bwMode="auto">
            <a:xfrm>
              <a:off x="7317014" y="3272745"/>
              <a:ext cx="65087"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47">
                  <a:moveTo>
                    <a:pt x="21" y="0"/>
                  </a:moveTo>
                  <a:cubicBezTo>
                    <a:pt x="21" y="0"/>
                    <a:pt x="22" y="2"/>
                    <a:pt x="23" y="5"/>
                  </a:cubicBezTo>
                  <a:cubicBezTo>
                    <a:pt x="24" y="8"/>
                    <a:pt x="26" y="13"/>
                    <a:pt x="28" y="19"/>
                  </a:cubicBezTo>
                  <a:cubicBezTo>
                    <a:pt x="29" y="25"/>
                    <a:pt x="31" y="32"/>
                    <a:pt x="33" y="41"/>
                  </a:cubicBezTo>
                  <a:cubicBezTo>
                    <a:pt x="34" y="49"/>
                    <a:pt x="35" y="59"/>
                    <a:pt x="35" y="70"/>
                  </a:cubicBezTo>
                  <a:cubicBezTo>
                    <a:pt x="35" y="91"/>
                    <a:pt x="33" y="116"/>
                    <a:pt x="29" y="143"/>
                  </a:cubicBezTo>
                  <a:cubicBezTo>
                    <a:pt x="27" y="156"/>
                    <a:pt x="25" y="170"/>
                    <a:pt x="23" y="183"/>
                  </a:cubicBezTo>
                  <a:cubicBezTo>
                    <a:pt x="20" y="197"/>
                    <a:pt x="18" y="211"/>
                    <a:pt x="15" y="225"/>
                  </a:cubicBezTo>
                  <a:cubicBezTo>
                    <a:pt x="13" y="239"/>
                    <a:pt x="11" y="253"/>
                    <a:pt x="9" y="267"/>
                  </a:cubicBezTo>
                  <a:cubicBezTo>
                    <a:pt x="8" y="280"/>
                    <a:pt x="7" y="294"/>
                    <a:pt x="7" y="307"/>
                  </a:cubicBezTo>
                  <a:cubicBezTo>
                    <a:pt x="7" y="320"/>
                    <a:pt x="8" y="333"/>
                    <a:pt x="9" y="345"/>
                  </a:cubicBezTo>
                  <a:cubicBezTo>
                    <a:pt x="10" y="357"/>
                    <a:pt x="12" y="369"/>
                    <a:pt x="14" y="379"/>
                  </a:cubicBezTo>
                  <a:cubicBezTo>
                    <a:pt x="16" y="389"/>
                    <a:pt x="18" y="399"/>
                    <a:pt x="20" y="407"/>
                  </a:cubicBezTo>
                  <a:cubicBezTo>
                    <a:pt x="22" y="415"/>
                    <a:pt x="25" y="423"/>
                    <a:pt x="26" y="429"/>
                  </a:cubicBezTo>
                  <a:cubicBezTo>
                    <a:pt x="29" y="434"/>
                    <a:pt x="30" y="439"/>
                    <a:pt x="31" y="442"/>
                  </a:cubicBezTo>
                  <a:cubicBezTo>
                    <a:pt x="32" y="445"/>
                    <a:pt x="33" y="447"/>
                    <a:pt x="33" y="447"/>
                  </a:cubicBezTo>
                  <a:cubicBezTo>
                    <a:pt x="33" y="447"/>
                    <a:pt x="32" y="445"/>
                    <a:pt x="31" y="442"/>
                  </a:cubicBezTo>
                  <a:cubicBezTo>
                    <a:pt x="29" y="439"/>
                    <a:pt x="27" y="435"/>
                    <a:pt x="25" y="429"/>
                  </a:cubicBezTo>
                  <a:cubicBezTo>
                    <a:pt x="23" y="423"/>
                    <a:pt x="20" y="416"/>
                    <a:pt x="17" y="408"/>
                  </a:cubicBezTo>
                  <a:cubicBezTo>
                    <a:pt x="14" y="400"/>
                    <a:pt x="12" y="390"/>
                    <a:pt x="9" y="380"/>
                  </a:cubicBezTo>
                  <a:cubicBezTo>
                    <a:pt x="4" y="359"/>
                    <a:pt x="0" y="334"/>
                    <a:pt x="0" y="307"/>
                  </a:cubicBezTo>
                  <a:cubicBezTo>
                    <a:pt x="0" y="294"/>
                    <a:pt x="0" y="280"/>
                    <a:pt x="2" y="266"/>
                  </a:cubicBezTo>
                  <a:cubicBezTo>
                    <a:pt x="3" y="252"/>
                    <a:pt x="5" y="238"/>
                    <a:pt x="7" y="224"/>
                  </a:cubicBezTo>
                  <a:cubicBezTo>
                    <a:pt x="12" y="196"/>
                    <a:pt x="18" y="168"/>
                    <a:pt x="22" y="142"/>
                  </a:cubicBezTo>
                  <a:cubicBezTo>
                    <a:pt x="24" y="128"/>
                    <a:pt x="26" y="116"/>
                    <a:pt x="28" y="104"/>
                  </a:cubicBezTo>
                  <a:cubicBezTo>
                    <a:pt x="29" y="92"/>
                    <a:pt x="30" y="80"/>
                    <a:pt x="30" y="70"/>
                  </a:cubicBezTo>
                  <a:cubicBezTo>
                    <a:pt x="31" y="59"/>
                    <a:pt x="30" y="50"/>
                    <a:pt x="30" y="41"/>
                  </a:cubicBezTo>
                  <a:cubicBezTo>
                    <a:pt x="29" y="32"/>
                    <a:pt x="28" y="25"/>
                    <a:pt x="26" y="19"/>
                  </a:cubicBezTo>
                  <a:cubicBezTo>
                    <a:pt x="25" y="13"/>
                    <a:pt x="24" y="8"/>
                    <a:pt x="23" y="5"/>
                  </a:cubicBezTo>
                  <a:cubicBezTo>
                    <a:pt x="22" y="2"/>
                    <a:pt x="21" y="0"/>
                    <a:pt x="2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1" name="Freeform 37"/>
            <p:cNvSpPr/>
            <p:nvPr/>
          </p:nvSpPr>
          <p:spPr bwMode="auto">
            <a:xfrm>
              <a:off x="7278914" y="3475945"/>
              <a:ext cx="1031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6" h="54">
                  <a:moveTo>
                    <a:pt x="46" y="23"/>
                  </a:moveTo>
                  <a:cubicBezTo>
                    <a:pt x="33" y="40"/>
                    <a:pt x="20" y="46"/>
                    <a:pt x="0" y="54"/>
                  </a:cubicBezTo>
                  <a:cubicBezTo>
                    <a:pt x="5" y="40"/>
                    <a:pt x="11" y="30"/>
                    <a:pt x="19" y="21"/>
                  </a:cubicBezTo>
                  <a:cubicBezTo>
                    <a:pt x="28" y="11"/>
                    <a:pt x="40" y="4"/>
                    <a:pt x="53" y="0"/>
                  </a:cubicBezTo>
                  <a:cubicBezTo>
                    <a:pt x="56" y="13"/>
                    <a:pt x="48" y="18"/>
                    <a:pt x="46"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Freeform 38"/>
            <p:cNvSpPr/>
            <p:nvPr/>
          </p:nvSpPr>
          <p:spPr bwMode="auto">
            <a:xfrm>
              <a:off x="7350352"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4" y="0"/>
                  </a:moveTo>
                  <a:cubicBezTo>
                    <a:pt x="23" y="5"/>
                    <a:pt x="32" y="29"/>
                    <a:pt x="36" y="46"/>
                  </a:cubicBezTo>
                  <a:cubicBezTo>
                    <a:pt x="27" y="43"/>
                    <a:pt x="14" y="31"/>
                    <a:pt x="9" y="22"/>
                  </a:cubicBezTo>
                  <a:cubicBezTo>
                    <a:pt x="7" y="19"/>
                    <a:pt x="0" y="3"/>
                    <a:pt x="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3" name="Freeform 39"/>
            <p:cNvSpPr/>
            <p:nvPr/>
          </p:nvSpPr>
          <p:spPr bwMode="auto">
            <a:xfrm>
              <a:off x="7256689" y="3639457"/>
              <a:ext cx="93662"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1" h="46">
                  <a:moveTo>
                    <a:pt x="51" y="0"/>
                  </a:moveTo>
                  <a:cubicBezTo>
                    <a:pt x="39" y="1"/>
                    <a:pt x="24" y="9"/>
                    <a:pt x="16" y="17"/>
                  </a:cubicBezTo>
                  <a:cubicBezTo>
                    <a:pt x="11" y="23"/>
                    <a:pt x="0" y="46"/>
                    <a:pt x="0" y="46"/>
                  </a:cubicBezTo>
                  <a:cubicBezTo>
                    <a:pt x="0" y="46"/>
                    <a:pt x="23" y="39"/>
                    <a:pt x="32" y="31"/>
                  </a:cubicBezTo>
                  <a:cubicBezTo>
                    <a:pt x="42" y="21"/>
                    <a:pt x="47" y="14"/>
                    <a:pt x="5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4" name="Freeform 40"/>
            <p:cNvSpPr/>
            <p:nvPr/>
          </p:nvSpPr>
          <p:spPr bwMode="auto">
            <a:xfrm>
              <a:off x="7313839" y="3756932"/>
              <a:ext cx="60325"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3" h="55">
                  <a:moveTo>
                    <a:pt x="7" y="0"/>
                  </a:moveTo>
                  <a:cubicBezTo>
                    <a:pt x="13" y="9"/>
                    <a:pt x="23" y="15"/>
                    <a:pt x="27" y="26"/>
                  </a:cubicBezTo>
                  <a:cubicBezTo>
                    <a:pt x="31" y="34"/>
                    <a:pt x="33" y="46"/>
                    <a:pt x="32" y="55"/>
                  </a:cubicBezTo>
                  <a:cubicBezTo>
                    <a:pt x="23" y="48"/>
                    <a:pt x="0" y="17"/>
                    <a:pt x="7"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Freeform 41"/>
            <p:cNvSpPr/>
            <p:nvPr/>
          </p:nvSpPr>
          <p:spPr bwMode="auto">
            <a:xfrm>
              <a:off x="7285264" y="3923620"/>
              <a:ext cx="50800"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7" h="57">
                  <a:moveTo>
                    <a:pt x="26" y="0"/>
                  </a:moveTo>
                  <a:cubicBezTo>
                    <a:pt x="5" y="15"/>
                    <a:pt x="0" y="33"/>
                    <a:pt x="3" y="58"/>
                  </a:cubicBezTo>
                  <a:cubicBezTo>
                    <a:pt x="9" y="47"/>
                    <a:pt x="20" y="39"/>
                    <a:pt x="24" y="27"/>
                  </a:cubicBezTo>
                  <a:cubicBezTo>
                    <a:pt x="27" y="18"/>
                    <a:pt x="25" y="9"/>
                    <a:pt x="26"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42"/>
            <p:cNvSpPr/>
            <p:nvPr/>
          </p:nvSpPr>
          <p:spPr bwMode="auto">
            <a:xfrm>
              <a:off x="5591402" y="5680982"/>
              <a:ext cx="695325"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87">
                  <a:moveTo>
                    <a:pt x="378" y="80"/>
                  </a:moveTo>
                  <a:cubicBezTo>
                    <a:pt x="378" y="80"/>
                    <a:pt x="377" y="80"/>
                    <a:pt x="374" y="81"/>
                  </a:cubicBezTo>
                  <a:cubicBezTo>
                    <a:pt x="371" y="82"/>
                    <a:pt x="367" y="83"/>
                    <a:pt x="362" y="84"/>
                  </a:cubicBezTo>
                  <a:cubicBezTo>
                    <a:pt x="356" y="84"/>
                    <a:pt x="350" y="85"/>
                    <a:pt x="342" y="86"/>
                  </a:cubicBezTo>
                  <a:cubicBezTo>
                    <a:pt x="335" y="87"/>
                    <a:pt x="326" y="87"/>
                    <a:pt x="317" y="87"/>
                  </a:cubicBezTo>
                  <a:cubicBezTo>
                    <a:pt x="307" y="87"/>
                    <a:pt x="297" y="87"/>
                    <a:pt x="287" y="86"/>
                  </a:cubicBezTo>
                  <a:cubicBezTo>
                    <a:pt x="276" y="85"/>
                    <a:pt x="265" y="84"/>
                    <a:pt x="253" y="81"/>
                  </a:cubicBezTo>
                  <a:cubicBezTo>
                    <a:pt x="242" y="79"/>
                    <a:pt x="230" y="77"/>
                    <a:pt x="218" y="73"/>
                  </a:cubicBezTo>
                  <a:cubicBezTo>
                    <a:pt x="212" y="71"/>
                    <a:pt x="206" y="69"/>
                    <a:pt x="200" y="67"/>
                  </a:cubicBezTo>
                  <a:cubicBezTo>
                    <a:pt x="194" y="65"/>
                    <a:pt x="189" y="63"/>
                    <a:pt x="183" y="60"/>
                  </a:cubicBezTo>
                  <a:cubicBezTo>
                    <a:pt x="161" y="49"/>
                    <a:pt x="139" y="38"/>
                    <a:pt x="118" y="28"/>
                  </a:cubicBezTo>
                  <a:cubicBezTo>
                    <a:pt x="97" y="18"/>
                    <a:pt x="77" y="11"/>
                    <a:pt x="59" y="7"/>
                  </a:cubicBezTo>
                  <a:cubicBezTo>
                    <a:pt x="50" y="5"/>
                    <a:pt x="42" y="4"/>
                    <a:pt x="34" y="4"/>
                  </a:cubicBezTo>
                  <a:cubicBezTo>
                    <a:pt x="27" y="4"/>
                    <a:pt x="20" y="5"/>
                    <a:pt x="15" y="6"/>
                  </a:cubicBezTo>
                  <a:cubicBezTo>
                    <a:pt x="10" y="8"/>
                    <a:pt x="6" y="10"/>
                    <a:pt x="4" y="11"/>
                  </a:cubicBezTo>
                  <a:cubicBezTo>
                    <a:pt x="1" y="12"/>
                    <a:pt x="0" y="13"/>
                    <a:pt x="0" y="13"/>
                  </a:cubicBezTo>
                  <a:cubicBezTo>
                    <a:pt x="0" y="13"/>
                    <a:pt x="1" y="12"/>
                    <a:pt x="3" y="10"/>
                  </a:cubicBezTo>
                  <a:cubicBezTo>
                    <a:pt x="6" y="9"/>
                    <a:pt x="10" y="7"/>
                    <a:pt x="15" y="5"/>
                  </a:cubicBezTo>
                  <a:cubicBezTo>
                    <a:pt x="20" y="3"/>
                    <a:pt x="26" y="1"/>
                    <a:pt x="34" y="1"/>
                  </a:cubicBezTo>
                  <a:cubicBezTo>
                    <a:pt x="42" y="0"/>
                    <a:pt x="51" y="0"/>
                    <a:pt x="60" y="2"/>
                  </a:cubicBezTo>
                  <a:cubicBezTo>
                    <a:pt x="69" y="3"/>
                    <a:pt x="79" y="6"/>
                    <a:pt x="89" y="9"/>
                  </a:cubicBezTo>
                  <a:cubicBezTo>
                    <a:pt x="100" y="12"/>
                    <a:pt x="110" y="16"/>
                    <a:pt x="121" y="21"/>
                  </a:cubicBezTo>
                  <a:cubicBezTo>
                    <a:pt x="132" y="26"/>
                    <a:pt x="143" y="31"/>
                    <a:pt x="153" y="36"/>
                  </a:cubicBezTo>
                  <a:cubicBezTo>
                    <a:pt x="164" y="42"/>
                    <a:pt x="175" y="48"/>
                    <a:pt x="186" y="53"/>
                  </a:cubicBezTo>
                  <a:cubicBezTo>
                    <a:pt x="192" y="56"/>
                    <a:pt x="197" y="58"/>
                    <a:pt x="203" y="61"/>
                  </a:cubicBezTo>
                  <a:cubicBezTo>
                    <a:pt x="209" y="63"/>
                    <a:pt x="214" y="65"/>
                    <a:pt x="220" y="67"/>
                  </a:cubicBezTo>
                  <a:cubicBezTo>
                    <a:pt x="232" y="70"/>
                    <a:pt x="243" y="73"/>
                    <a:pt x="254" y="76"/>
                  </a:cubicBezTo>
                  <a:cubicBezTo>
                    <a:pt x="266" y="78"/>
                    <a:pt x="277" y="80"/>
                    <a:pt x="287" y="81"/>
                  </a:cubicBezTo>
                  <a:cubicBezTo>
                    <a:pt x="298" y="83"/>
                    <a:pt x="308" y="83"/>
                    <a:pt x="317" y="84"/>
                  </a:cubicBezTo>
                  <a:cubicBezTo>
                    <a:pt x="326" y="84"/>
                    <a:pt x="334" y="84"/>
                    <a:pt x="342" y="84"/>
                  </a:cubicBezTo>
                  <a:cubicBezTo>
                    <a:pt x="349" y="83"/>
                    <a:pt x="356" y="83"/>
                    <a:pt x="361" y="82"/>
                  </a:cubicBezTo>
                  <a:cubicBezTo>
                    <a:pt x="367" y="82"/>
                    <a:pt x="371" y="81"/>
                    <a:pt x="374" y="81"/>
                  </a:cubicBezTo>
                  <a:cubicBezTo>
                    <a:pt x="377" y="80"/>
                    <a:pt x="378" y="80"/>
                    <a:pt x="378"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43"/>
            <p:cNvSpPr/>
            <p:nvPr/>
          </p:nvSpPr>
          <p:spPr bwMode="auto">
            <a:xfrm>
              <a:off x="6000977"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8" y="35"/>
                    <a:pt x="4" y="21"/>
                    <a:pt x="0" y="0"/>
                  </a:cubicBezTo>
                  <a:cubicBezTo>
                    <a:pt x="13" y="8"/>
                    <a:pt x="21" y="15"/>
                    <a:pt x="29" y="24"/>
                  </a:cubicBezTo>
                  <a:cubicBezTo>
                    <a:pt x="37" y="35"/>
                    <a:pt x="43" y="48"/>
                    <a:pt x="44" y="62"/>
                  </a:cubicBezTo>
                  <a:cubicBezTo>
                    <a:pt x="31" y="62"/>
                    <a:pt x="28"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44"/>
            <p:cNvSpPr/>
            <p:nvPr/>
          </p:nvSpPr>
          <p:spPr bwMode="auto">
            <a:xfrm>
              <a:off x="5889852" y="5793695"/>
              <a:ext cx="93662"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1" h="28">
                  <a:moveTo>
                    <a:pt x="51" y="5"/>
                  </a:moveTo>
                  <a:cubicBezTo>
                    <a:pt x="43" y="23"/>
                    <a:pt x="17" y="27"/>
                    <a:pt x="0" y="29"/>
                  </a:cubicBezTo>
                  <a:cubicBezTo>
                    <a:pt x="5" y="20"/>
                    <a:pt x="19" y="9"/>
                    <a:pt x="28" y="6"/>
                  </a:cubicBezTo>
                  <a:cubicBezTo>
                    <a:pt x="32" y="4"/>
                    <a:pt x="49" y="0"/>
                    <a:pt x="51"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45"/>
            <p:cNvSpPr/>
            <p:nvPr/>
          </p:nvSpPr>
          <p:spPr bwMode="auto">
            <a:xfrm>
              <a:off x="5832702" y="5665107"/>
              <a:ext cx="69850"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8" h="57">
                  <a:moveTo>
                    <a:pt x="37" y="57"/>
                  </a:moveTo>
                  <a:cubicBezTo>
                    <a:pt x="38" y="45"/>
                    <a:pt x="34" y="33"/>
                    <a:pt x="25" y="20"/>
                  </a:cubicBezTo>
                  <a:cubicBezTo>
                    <a:pt x="21" y="14"/>
                    <a:pt x="0" y="0"/>
                    <a:pt x="0" y="0"/>
                  </a:cubicBezTo>
                  <a:cubicBezTo>
                    <a:pt x="0" y="0"/>
                    <a:pt x="4" y="23"/>
                    <a:pt x="9" y="33"/>
                  </a:cubicBezTo>
                  <a:cubicBezTo>
                    <a:pt x="17" y="46"/>
                    <a:pt x="24" y="51"/>
                    <a:pt x="37"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46"/>
            <p:cNvSpPr/>
            <p:nvPr/>
          </p:nvSpPr>
          <p:spPr bwMode="auto">
            <a:xfrm>
              <a:off x="5683477" y="5701620"/>
              <a:ext cx="115887"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63" y="10"/>
                  </a:moveTo>
                  <a:cubicBezTo>
                    <a:pt x="52" y="14"/>
                    <a:pt x="44" y="25"/>
                    <a:pt x="32" y="28"/>
                  </a:cubicBezTo>
                  <a:cubicBezTo>
                    <a:pt x="22" y="30"/>
                    <a:pt x="9" y="30"/>
                    <a:pt x="0" y="27"/>
                  </a:cubicBezTo>
                  <a:cubicBezTo>
                    <a:pt x="8" y="19"/>
                    <a:pt x="46" y="0"/>
                    <a:pt x="63"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47"/>
            <p:cNvSpPr/>
            <p:nvPr/>
          </p:nvSpPr>
          <p:spPr bwMode="auto">
            <a:xfrm>
              <a:off x="5554889" y="5627007"/>
              <a:ext cx="100012"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4" h="31">
                  <a:moveTo>
                    <a:pt x="54" y="31"/>
                  </a:moveTo>
                  <a:cubicBezTo>
                    <a:pt x="43" y="9"/>
                    <a:pt x="25" y="0"/>
                    <a:pt x="0" y="0"/>
                  </a:cubicBezTo>
                  <a:cubicBezTo>
                    <a:pt x="10" y="7"/>
                    <a:pt x="16" y="19"/>
                    <a:pt x="27" y="25"/>
                  </a:cubicBezTo>
                  <a:cubicBezTo>
                    <a:pt x="36" y="29"/>
                    <a:pt x="45" y="29"/>
                    <a:pt x="54"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Freeform 48"/>
            <p:cNvSpPr/>
            <p:nvPr/>
          </p:nvSpPr>
          <p:spPr bwMode="auto">
            <a:xfrm>
              <a:off x="6294664" y="5680982"/>
              <a:ext cx="696912"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9" h="87">
                  <a:moveTo>
                    <a:pt x="0" y="80"/>
                  </a:moveTo>
                  <a:cubicBezTo>
                    <a:pt x="0" y="80"/>
                    <a:pt x="2" y="80"/>
                    <a:pt x="4" y="81"/>
                  </a:cubicBezTo>
                  <a:cubicBezTo>
                    <a:pt x="7" y="81"/>
                    <a:pt x="12" y="82"/>
                    <a:pt x="17" y="82"/>
                  </a:cubicBezTo>
                  <a:cubicBezTo>
                    <a:pt x="22" y="83"/>
                    <a:pt x="29" y="83"/>
                    <a:pt x="36" y="84"/>
                  </a:cubicBezTo>
                  <a:cubicBezTo>
                    <a:pt x="44" y="84"/>
                    <a:pt x="52" y="84"/>
                    <a:pt x="62" y="84"/>
                  </a:cubicBezTo>
                  <a:cubicBezTo>
                    <a:pt x="71" y="83"/>
                    <a:pt x="81" y="83"/>
                    <a:pt x="91" y="81"/>
                  </a:cubicBezTo>
                  <a:cubicBezTo>
                    <a:pt x="102" y="80"/>
                    <a:pt x="113" y="78"/>
                    <a:pt x="124" y="76"/>
                  </a:cubicBezTo>
                  <a:cubicBezTo>
                    <a:pt x="135" y="73"/>
                    <a:pt x="147" y="70"/>
                    <a:pt x="158" y="67"/>
                  </a:cubicBezTo>
                  <a:cubicBezTo>
                    <a:pt x="164" y="65"/>
                    <a:pt x="170" y="63"/>
                    <a:pt x="175" y="61"/>
                  </a:cubicBezTo>
                  <a:cubicBezTo>
                    <a:pt x="181" y="58"/>
                    <a:pt x="186" y="56"/>
                    <a:pt x="192" y="53"/>
                  </a:cubicBezTo>
                  <a:cubicBezTo>
                    <a:pt x="203" y="48"/>
                    <a:pt x="214" y="42"/>
                    <a:pt x="225" y="36"/>
                  </a:cubicBezTo>
                  <a:cubicBezTo>
                    <a:pt x="236" y="31"/>
                    <a:pt x="247" y="26"/>
                    <a:pt x="257" y="21"/>
                  </a:cubicBezTo>
                  <a:cubicBezTo>
                    <a:pt x="268" y="16"/>
                    <a:pt x="279" y="12"/>
                    <a:pt x="289" y="9"/>
                  </a:cubicBezTo>
                  <a:cubicBezTo>
                    <a:pt x="299" y="6"/>
                    <a:pt x="309" y="3"/>
                    <a:pt x="318" y="2"/>
                  </a:cubicBezTo>
                  <a:cubicBezTo>
                    <a:pt x="328" y="0"/>
                    <a:pt x="336" y="0"/>
                    <a:pt x="344" y="1"/>
                  </a:cubicBezTo>
                  <a:cubicBezTo>
                    <a:pt x="352" y="1"/>
                    <a:pt x="358" y="3"/>
                    <a:pt x="364" y="5"/>
                  </a:cubicBezTo>
                  <a:cubicBezTo>
                    <a:pt x="369" y="7"/>
                    <a:pt x="372" y="9"/>
                    <a:pt x="375" y="10"/>
                  </a:cubicBezTo>
                  <a:cubicBezTo>
                    <a:pt x="377" y="12"/>
                    <a:pt x="379" y="13"/>
                    <a:pt x="379" y="13"/>
                  </a:cubicBezTo>
                  <a:cubicBezTo>
                    <a:pt x="379" y="13"/>
                    <a:pt x="377" y="12"/>
                    <a:pt x="375" y="11"/>
                  </a:cubicBezTo>
                  <a:cubicBezTo>
                    <a:pt x="372" y="10"/>
                    <a:pt x="368" y="8"/>
                    <a:pt x="363" y="6"/>
                  </a:cubicBezTo>
                  <a:cubicBezTo>
                    <a:pt x="358" y="5"/>
                    <a:pt x="351" y="4"/>
                    <a:pt x="344" y="4"/>
                  </a:cubicBezTo>
                  <a:cubicBezTo>
                    <a:pt x="337" y="4"/>
                    <a:pt x="328" y="5"/>
                    <a:pt x="319" y="7"/>
                  </a:cubicBezTo>
                  <a:cubicBezTo>
                    <a:pt x="301" y="11"/>
                    <a:pt x="281" y="18"/>
                    <a:pt x="260" y="28"/>
                  </a:cubicBezTo>
                  <a:cubicBezTo>
                    <a:pt x="239" y="38"/>
                    <a:pt x="218" y="49"/>
                    <a:pt x="195" y="60"/>
                  </a:cubicBezTo>
                  <a:cubicBezTo>
                    <a:pt x="190" y="63"/>
                    <a:pt x="184" y="65"/>
                    <a:pt x="178" y="67"/>
                  </a:cubicBezTo>
                  <a:cubicBezTo>
                    <a:pt x="172" y="69"/>
                    <a:pt x="166" y="71"/>
                    <a:pt x="160" y="73"/>
                  </a:cubicBezTo>
                  <a:cubicBezTo>
                    <a:pt x="148" y="77"/>
                    <a:pt x="137" y="79"/>
                    <a:pt x="125" y="81"/>
                  </a:cubicBezTo>
                  <a:cubicBezTo>
                    <a:pt x="114" y="84"/>
                    <a:pt x="102" y="85"/>
                    <a:pt x="92" y="86"/>
                  </a:cubicBezTo>
                  <a:cubicBezTo>
                    <a:pt x="81" y="87"/>
                    <a:pt x="71" y="87"/>
                    <a:pt x="62" y="87"/>
                  </a:cubicBezTo>
                  <a:cubicBezTo>
                    <a:pt x="52" y="87"/>
                    <a:pt x="44" y="87"/>
                    <a:pt x="36" y="86"/>
                  </a:cubicBezTo>
                  <a:cubicBezTo>
                    <a:pt x="29" y="85"/>
                    <a:pt x="22" y="84"/>
                    <a:pt x="17" y="84"/>
                  </a:cubicBezTo>
                  <a:cubicBezTo>
                    <a:pt x="11" y="83"/>
                    <a:pt x="7" y="82"/>
                    <a:pt x="4" y="81"/>
                  </a:cubicBezTo>
                  <a:cubicBezTo>
                    <a:pt x="2" y="80"/>
                    <a:pt x="0" y="80"/>
                    <a:pt x="0"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49"/>
            <p:cNvSpPr/>
            <p:nvPr/>
          </p:nvSpPr>
          <p:spPr bwMode="auto">
            <a:xfrm>
              <a:off x="6501039"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37" y="35"/>
                    <a:pt x="40" y="21"/>
                    <a:pt x="44" y="0"/>
                  </a:cubicBezTo>
                  <a:cubicBezTo>
                    <a:pt x="31" y="8"/>
                    <a:pt x="23" y="15"/>
                    <a:pt x="16" y="24"/>
                  </a:cubicBezTo>
                  <a:cubicBezTo>
                    <a:pt x="7" y="35"/>
                    <a:pt x="2" y="48"/>
                    <a:pt x="0" y="62"/>
                  </a:cubicBezTo>
                  <a:cubicBezTo>
                    <a:pt x="13" y="62"/>
                    <a:pt x="17"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50"/>
            <p:cNvSpPr/>
            <p:nvPr/>
          </p:nvSpPr>
          <p:spPr bwMode="auto">
            <a:xfrm>
              <a:off x="6599464" y="5793695"/>
              <a:ext cx="92075"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0" h="28">
                  <a:moveTo>
                    <a:pt x="0" y="5"/>
                  </a:moveTo>
                  <a:cubicBezTo>
                    <a:pt x="7" y="23"/>
                    <a:pt x="33" y="27"/>
                    <a:pt x="50" y="29"/>
                  </a:cubicBezTo>
                  <a:cubicBezTo>
                    <a:pt x="46" y="20"/>
                    <a:pt x="32" y="9"/>
                    <a:pt x="23" y="6"/>
                  </a:cubicBezTo>
                  <a:cubicBezTo>
                    <a:pt x="19" y="4"/>
                    <a:pt x="2" y="0"/>
                    <a:pt x="0"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51"/>
            <p:cNvSpPr/>
            <p:nvPr/>
          </p:nvSpPr>
          <p:spPr bwMode="auto">
            <a:xfrm>
              <a:off x="6680427" y="5665107"/>
              <a:ext cx="68262"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7" h="57">
                  <a:moveTo>
                    <a:pt x="1" y="57"/>
                  </a:moveTo>
                  <a:cubicBezTo>
                    <a:pt x="0" y="45"/>
                    <a:pt x="3" y="33"/>
                    <a:pt x="12" y="20"/>
                  </a:cubicBezTo>
                  <a:cubicBezTo>
                    <a:pt x="17" y="14"/>
                    <a:pt x="37" y="0"/>
                    <a:pt x="37" y="0"/>
                  </a:cubicBezTo>
                  <a:cubicBezTo>
                    <a:pt x="37" y="0"/>
                    <a:pt x="34" y="23"/>
                    <a:pt x="28" y="33"/>
                  </a:cubicBezTo>
                  <a:cubicBezTo>
                    <a:pt x="20" y="46"/>
                    <a:pt x="13" y="51"/>
                    <a:pt x="1"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52"/>
            <p:cNvSpPr/>
            <p:nvPr/>
          </p:nvSpPr>
          <p:spPr bwMode="auto">
            <a:xfrm>
              <a:off x="6783614" y="5701620"/>
              <a:ext cx="114300"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0" y="10"/>
                  </a:moveTo>
                  <a:cubicBezTo>
                    <a:pt x="10" y="14"/>
                    <a:pt x="18" y="25"/>
                    <a:pt x="30" y="28"/>
                  </a:cubicBezTo>
                  <a:cubicBezTo>
                    <a:pt x="40" y="30"/>
                    <a:pt x="53" y="30"/>
                    <a:pt x="62" y="27"/>
                  </a:cubicBezTo>
                  <a:cubicBezTo>
                    <a:pt x="54" y="19"/>
                    <a:pt x="16" y="0"/>
                    <a:pt x="0"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53"/>
            <p:cNvSpPr/>
            <p:nvPr/>
          </p:nvSpPr>
          <p:spPr bwMode="auto">
            <a:xfrm>
              <a:off x="6929664" y="5627007"/>
              <a:ext cx="96837"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2" h="31">
                  <a:moveTo>
                    <a:pt x="0" y="31"/>
                  </a:moveTo>
                  <a:cubicBezTo>
                    <a:pt x="11" y="9"/>
                    <a:pt x="28" y="0"/>
                    <a:pt x="53" y="0"/>
                  </a:cubicBezTo>
                  <a:cubicBezTo>
                    <a:pt x="44" y="7"/>
                    <a:pt x="37" y="19"/>
                    <a:pt x="26" y="25"/>
                  </a:cubicBezTo>
                  <a:cubicBezTo>
                    <a:pt x="17" y="29"/>
                    <a:pt x="8" y="29"/>
                    <a:pt x="0"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8" name="Freeform 54"/>
            <p:cNvSpPr/>
            <p:nvPr/>
          </p:nvSpPr>
          <p:spPr bwMode="auto">
            <a:xfrm>
              <a:off x="4678589" y="4838020"/>
              <a:ext cx="3248025" cy="727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66" h="396">
                  <a:moveTo>
                    <a:pt x="1766" y="248"/>
                  </a:moveTo>
                  <a:cubicBezTo>
                    <a:pt x="1187" y="396"/>
                    <a:pt x="579" y="396"/>
                    <a:pt x="0" y="247"/>
                  </a:cubicBezTo>
                  <a:cubicBezTo>
                    <a:pt x="21" y="165"/>
                    <a:pt x="42" y="83"/>
                    <a:pt x="63" y="0"/>
                  </a:cubicBezTo>
                  <a:cubicBezTo>
                    <a:pt x="601" y="138"/>
                    <a:pt x="1165" y="138"/>
                    <a:pt x="1703" y="1"/>
                  </a:cubicBezTo>
                  <a:cubicBezTo>
                    <a:pt x="1724" y="83"/>
                    <a:pt x="1745" y="165"/>
                    <a:pt x="1766" y="248"/>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Freeform 55"/>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56"/>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57"/>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58"/>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59"/>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4" name="Freeform 60"/>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5" name="Freeform 61"/>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6" name="Freeform 62"/>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7" name="Freeform 63"/>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8" name="Freeform 64"/>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9" name="Freeform 65"/>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0" name="Freeform 66"/>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1" name="Freeform 67"/>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2" name="Freeform 68"/>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3" name="Freeform 69"/>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4" name="Freeform 70"/>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5" name="Freeform 71"/>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6" name="Freeform 72"/>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7" name="Freeform 73"/>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8" name="Freeform 74"/>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9" name="Freeform 75"/>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0" name="Freeform 76"/>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1" name="Freeform 77"/>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2" name="Freeform 78"/>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3" name="Freeform 79"/>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4" name="Freeform 80"/>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5" name="Freeform 81"/>
            <p:cNvSpPr/>
            <p:nvPr/>
          </p:nvSpPr>
          <p:spPr bwMode="auto">
            <a:xfrm>
              <a:off x="6407377" y="5701620"/>
              <a:ext cx="225425"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12">
                  <a:moveTo>
                    <a:pt x="65" y="38"/>
                  </a:moveTo>
                  <a:cubicBezTo>
                    <a:pt x="66" y="30"/>
                    <a:pt x="65" y="21"/>
                    <a:pt x="61" y="14"/>
                  </a:cubicBezTo>
                  <a:cubicBezTo>
                    <a:pt x="57" y="7"/>
                    <a:pt x="50" y="1"/>
                    <a:pt x="42" y="0"/>
                  </a:cubicBezTo>
                  <a:cubicBezTo>
                    <a:pt x="39" y="0"/>
                    <a:pt x="36" y="0"/>
                    <a:pt x="33" y="2"/>
                  </a:cubicBezTo>
                  <a:cubicBezTo>
                    <a:pt x="28" y="5"/>
                    <a:pt x="27" y="12"/>
                    <a:pt x="29" y="18"/>
                  </a:cubicBezTo>
                  <a:cubicBezTo>
                    <a:pt x="30" y="23"/>
                    <a:pt x="33" y="29"/>
                    <a:pt x="37" y="33"/>
                  </a:cubicBezTo>
                  <a:cubicBezTo>
                    <a:pt x="30" y="27"/>
                    <a:pt x="22" y="25"/>
                    <a:pt x="14" y="25"/>
                  </a:cubicBezTo>
                  <a:cubicBezTo>
                    <a:pt x="11" y="26"/>
                    <a:pt x="8" y="27"/>
                    <a:pt x="6" y="29"/>
                  </a:cubicBezTo>
                  <a:cubicBezTo>
                    <a:pt x="2" y="33"/>
                    <a:pt x="3" y="40"/>
                    <a:pt x="7" y="45"/>
                  </a:cubicBezTo>
                  <a:cubicBezTo>
                    <a:pt x="11" y="49"/>
                    <a:pt x="17" y="51"/>
                    <a:pt x="23" y="52"/>
                  </a:cubicBezTo>
                  <a:cubicBezTo>
                    <a:pt x="17" y="51"/>
                    <a:pt x="10" y="52"/>
                    <a:pt x="6" y="56"/>
                  </a:cubicBezTo>
                  <a:cubicBezTo>
                    <a:pt x="3" y="58"/>
                    <a:pt x="0" y="62"/>
                    <a:pt x="0" y="66"/>
                  </a:cubicBezTo>
                  <a:cubicBezTo>
                    <a:pt x="0" y="69"/>
                    <a:pt x="1" y="74"/>
                    <a:pt x="4" y="76"/>
                  </a:cubicBezTo>
                  <a:cubicBezTo>
                    <a:pt x="6" y="77"/>
                    <a:pt x="8" y="77"/>
                    <a:pt x="10" y="77"/>
                  </a:cubicBezTo>
                  <a:cubicBezTo>
                    <a:pt x="16" y="78"/>
                    <a:pt x="21" y="78"/>
                    <a:pt x="26" y="77"/>
                  </a:cubicBezTo>
                  <a:cubicBezTo>
                    <a:pt x="22" y="77"/>
                    <a:pt x="18" y="82"/>
                    <a:pt x="17" y="86"/>
                  </a:cubicBezTo>
                  <a:cubicBezTo>
                    <a:pt x="16" y="92"/>
                    <a:pt x="17" y="97"/>
                    <a:pt x="19" y="102"/>
                  </a:cubicBezTo>
                  <a:cubicBezTo>
                    <a:pt x="21" y="105"/>
                    <a:pt x="23" y="108"/>
                    <a:pt x="26" y="109"/>
                  </a:cubicBezTo>
                  <a:cubicBezTo>
                    <a:pt x="31" y="110"/>
                    <a:pt x="36" y="107"/>
                    <a:pt x="40" y="104"/>
                  </a:cubicBezTo>
                  <a:cubicBezTo>
                    <a:pt x="44" y="100"/>
                    <a:pt x="47" y="96"/>
                    <a:pt x="49" y="92"/>
                  </a:cubicBezTo>
                  <a:cubicBezTo>
                    <a:pt x="48" y="100"/>
                    <a:pt x="53" y="108"/>
                    <a:pt x="60" y="111"/>
                  </a:cubicBezTo>
                  <a:cubicBezTo>
                    <a:pt x="62" y="112"/>
                    <a:pt x="63" y="112"/>
                    <a:pt x="65" y="112"/>
                  </a:cubicBezTo>
                  <a:cubicBezTo>
                    <a:pt x="67" y="111"/>
                    <a:pt x="68" y="109"/>
                    <a:pt x="69" y="106"/>
                  </a:cubicBezTo>
                  <a:cubicBezTo>
                    <a:pt x="72" y="98"/>
                    <a:pt x="73" y="89"/>
                    <a:pt x="73" y="79"/>
                  </a:cubicBezTo>
                  <a:cubicBezTo>
                    <a:pt x="78" y="89"/>
                    <a:pt x="89" y="96"/>
                    <a:pt x="100" y="97"/>
                  </a:cubicBezTo>
                  <a:cubicBezTo>
                    <a:pt x="104" y="97"/>
                    <a:pt x="109" y="97"/>
                    <a:pt x="110" y="93"/>
                  </a:cubicBezTo>
                  <a:cubicBezTo>
                    <a:pt x="110" y="91"/>
                    <a:pt x="110" y="89"/>
                    <a:pt x="109" y="87"/>
                  </a:cubicBezTo>
                  <a:cubicBezTo>
                    <a:pt x="106" y="82"/>
                    <a:pt x="102" y="78"/>
                    <a:pt x="98" y="76"/>
                  </a:cubicBezTo>
                  <a:cubicBezTo>
                    <a:pt x="105" y="78"/>
                    <a:pt x="114" y="76"/>
                    <a:pt x="118" y="70"/>
                  </a:cubicBezTo>
                  <a:cubicBezTo>
                    <a:pt x="123" y="64"/>
                    <a:pt x="123" y="54"/>
                    <a:pt x="117" y="50"/>
                  </a:cubicBezTo>
                  <a:cubicBezTo>
                    <a:pt x="111" y="45"/>
                    <a:pt x="102" y="47"/>
                    <a:pt x="95" y="50"/>
                  </a:cubicBezTo>
                  <a:cubicBezTo>
                    <a:pt x="103" y="44"/>
                    <a:pt x="106" y="31"/>
                    <a:pt x="101" y="22"/>
                  </a:cubicBezTo>
                  <a:cubicBezTo>
                    <a:pt x="101" y="20"/>
                    <a:pt x="100" y="19"/>
                    <a:pt x="98" y="18"/>
                  </a:cubicBezTo>
                  <a:cubicBezTo>
                    <a:pt x="97" y="17"/>
                    <a:pt x="95" y="16"/>
                    <a:pt x="93" y="16"/>
                  </a:cubicBezTo>
                  <a:cubicBezTo>
                    <a:pt x="84" y="15"/>
                    <a:pt x="76" y="20"/>
                    <a:pt x="69" y="26"/>
                  </a:cubicBezTo>
                  <a:cubicBezTo>
                    <a:pt x="68" y="28"/>
                    <a:pt x="66" y="30"/>
                    <a:pt x="65" y="32"/>
                  </a:cubicBezTo>
                  <a:cubicBezTo>
                    <a:pt x="64" y="34"/>
                    <a:pt x="64"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6" name="Freeform 82"/>
            <p:cNvSpPr/>
            <p:nvPr/>
          </p:nvSpPr>
          <p:spPr bwMode="auto">
            <a:xfrm>
              <a:off x="6485164" y="5782582"/>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1"/>
                    <a:pt x="17" y="0"/>
                    <a:pt x="12" y="0"/>
                  </a:cubicBezTo>
                  <a:cubicBezTo>
                    <a:pt x="8" y="1"/>
                    <a:pt x="3" y="3"/>
                    <a:pt x="1" y="7"/>
                  </a:cubicBezTo>
                  <a:cubicBezTo>
                    <a:pt x="0" y="10"/>
                    <a:pt x="1" y="14"/>
                    <a:pt x="2" y="17"/>
                  </a:cubicBezTo>
                  <a:cubicBezTo>
                    <a:pt x="3" y="20"/>
                    <a:pt x="5" y="23"/>
                    <a:pt x="7" y="25"/>
                  </a:cubicBezTo>
                  <a:cubicBezTo>
                    <a:pt x="10" y="27"/>
                    <a:pt x="13" y="27"/>
                    <a:pt x="16" y="27"/>
                  </a:cubicBezTo>
                  <a:cubicBezTo>
                    <a:pt x="19" y="26"/>
                    <a:pt x="21" y="25"/>
                    <a:pt x="24" y="24"/>
                  </a:cubicBezTo>
                  <a:cubicBezTo>
                    <a:pt x="28" y="21"/>
                    <a:pt x="32" y="18"/>
                    <a:pt x="32" y="13"/>
                  </a:cubicBezTo>
                  <a:cubicBezTo>
                    <a:pt x="32" y="11"/>
                    <a:pt x="31" y="8"/>
                    <a:pt x="29" y="6"/>
                  </a:cubicBezTo>
                  <a:cubicBezTo>
                    <a:pt x="27" y="5"/>
                    <a:pt x="25" y="3"/>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7" name="Freeform 83"/>
            <p:cNvSpPr/>
            <p:nvPr/>
          </p:nvSpPr>
          <p:spPr bwMode="auto">
            <a:xfrm>
              <a:off x="6477227" y="5774645"/>
              <a:ext cx="82550"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9">
                  <a:moveTo>
                    <a:pt x="33" y="8"/>
                  </a:moveTo>
                  <a:cubicBezTo>
                    <a:pt x="26" y="2"/>
                    <a:pt x="14" y="0"/>
                    <a:pt x="7" y="6"/>
                  </a:cubicBezTo>
                  <a:cubicBezTo>
                    <a:pt x="0" y="13"/>
                    <a:pt x="4" y="26"/>
                    <a:pt x="11" y="32"/>
                  </a:cubicBezTo>
                  <a:cubicBezTo>
                    <a:pt x="18" y="39"/>
                    <a:pt x="30" y="32"/>
                    <a:pt x="36" y="26"/>
                  </a:cubicBezTo>
                  <a:cubicBezTo>
                    <a:pt x="45" y="18"/>
                    <a:pt x="36" y="9"/>
                    <a:pt x="29" y="5"/>
                  </a:cubicBezTo>
                  <a:cubicBezTo>
                    <a:pt x="26" y="3"/>
                    <a:pt x="24" y="8"/>
                    <a:pt x="27" y="9"/>
                  </a:cubicBezTo>
                  <a:cubicBezTo>
                    <a:pt x="32" y="13"/>
                    <a:pt x="38" y="18"/>
                    <a:pt x="31" y="24"/>
                  </a:cubicBezTo>
                  <a:cubicBezTo>
                    <a:pt x="27" y="28"/>
                    <a:pt x="18" y="32"/>
                    <a:pt x="13" y="27"/>
                  </a:cubicBezTo>
                  <a:cubicBezTo>
                    <a:pt x="8" y="23"/>
                    <a:pt x="7" y="13"/>
                    <a:pt x="12" y="9"/>
                  </a:cubicBezTo>
                  <a:cubicBezTo>
                    <a:pt x="17" y="6"/>
                    <a:pt x="25" y="8"/>
                    <a:pt x="29" y="12"/>
                  </a:cubicBezTo>
                  <a:cubicBezTo>
                    <a:pt x="31" y="14"/>
                    <a:pt x="35" y="11"/>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8" name="Freeform 84"/>
            <p:cNvSpPr/>
            <p:nvPr/>
          </p:nvSpPr>
          <p:spPr bwMode="auto">
            <a:xfrm>
              <a:off x="7280502" y="3283857"/>
              <a:ext cx="228600" cy="20478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2">
                  <a:moveTo>
                    <a:pt x="66" y="38"/>
                  </a:moveTo>
                  <a:cubicBezTo>
                    <a:pt x="67" y="30"/>
                    <a:pt x="66" y="22"/>
                    <a:pt x="62" y="14"/>
                  </a:cubicBezTo>
                  <a:cubicBezTo>
                    <a:pt x="58" y="7"/>
                    <a:pt x="51" y="1"/>
                    <a:pt x="43" y="0"/>
                  </a:cubicBezTo>
                  <a:cubicBezTo>
                    <a:pt x="40" y="0"/>
                    <a:pt x="36" y="0"/>
                    <a:pt x="34" y="2"/>
                  </a:cubicBezTo>
                  <a:cubicBezTo>
                    <a:pt x="29" y="5"/>
                    <a:pt x="28" y="12"/>
                    <a:pt x="30" y="18"/>
                  </a:cubicBezTo>
                  <a:cubicBezTo>
                    <a:pt x="31" y="24"/>
                    <a:pt x="34" y="29"/>
                    <a:pt x="37" y="33"/>
                  </a:cubicBezTo>
                  <a:cubicBezTo>
                    <a:pt x="31" y="28"/>
                    <a:pt x="23" y="25"/>
                    <a:pt x="15" y="26"/>
                  </a:cubicBezTo>
                  <a:cubicBezTo>
                    <a:pt x="12" y="26"/>
                    <a:pt x="9" y="27"/>
                    <a:pt x="7" y="29"/>
                  </a:cubicBezTo>
                  <a:cubicBezTo>
                    <a:pt x="3" y="33"/>
                    <a:pt x="4" y="40"/>
                    <a:pt x="8" y="45"/>
                  </a:cubicBezTo>
                  <a:cubicBezTo>
                    <a:pt x="12" y="49"/>
                    <a:pt x="18" y="51"/>
                    <a:pt x="24" y="53"/>
                  </a:cubicBezTo>
                  <a:cubicBezTo>
                    <a:pt x="18" y="51"/>
                    <a:pt x="11" y="52"/>
                    <a:pt x="7" y="56"/>
                  </a:cubicBezTo>
                  <a:cubicBezTo>
                    <a:pt x="4" y="59"/>
                    <a:pt x="1" y="62"/>
                    <a:pt x="1" y="66"/>
                  </a:cubicBezTo>
                  <a:cubicBezTo>
                    <a:pt x="0" y="70"/>
                    <a:pt x="2" y="74"/>
                    <a:pt x="5" y="76"/>
                  </a:cubicBezTo>
                  <a:cubicBezTo>
                    <a:pt x="7" y="77"/>
                    <a:pt x="9" y="77"/>
                    <a:pt x="11" y="78"/>
                  </a:cubicBezTo>
                  <a:cubicBezTo>
                    <a:pt x="16" y="78"/>
                    <a:pt x="22" y="78"/>
                    <a:pt x="27" y="77"/>
                  </a:cubicBezTo>
                  <a:cubicBezTo>
                    <a:pt x="22" y="77"/>
                    <a:pt x="19" y="82"/>
                    <a:pt x="18" y="87"/>
                  </a:cubicBezTo>
                  <a:cubicBezTo>
                    <a:pt x="17" y="92"/>
                    <a:pt x="18" y="97"/>
                    <a:pt x="20" y="102"/>
                  </a:cubicBezTo>
                  <a:cubicBezTo>
                    <a:pt x="22" y="105"/>
                    <a:pt x="24" y="108"/>
                    <a:pt x="27" y="109"/>
                  </a:cubicBezTo>
                  <a:cubicBezTo>
                    <a:pt x="32" y="111"/>
                    <a:pt x="37" y="107"/>
                    <a:pt x="41" y="104"/>
                  </a:cubicBezTo>
                  <a:cubicBezTo>
                    <a:pt x="45" y="100"/>
                    <a:pt x="48" y="97"/>
                    <a:pt x="50" y="92"/>
                  </a:cubicBezTo>
                  <a:cubicBezTo>
                    <a:pt x="49" y="100"/>
                    <a:pt x="54" y="108"/>
                    <a:pt x="61" y="111"/>
                  </a:cubicBezTo>
                  <a:cubicBezTo>
                    <a:pt x="62" y="112"/>
                    <a:pt x="64" y="112"/>
                    <a:pt x="66" y="112"/>
                  </a:cubicBezTo>
                  <a:cubicBezTo>
                    <a:pt x="68" y="111"/>
                    <a:pt x="69" y="109"/>
                    <a:pt x="70" y="106"/>
                  </a:cubicBezTo>
                  <a:cubicBezTo>
                    <a:pt x="73" y="98"/>
                    <a:pt x="74" y="89"/>
                    <a:pt x="74" y="80"/>
                  </a:cubicBezTo>
                  <a:cubicBezTo>
                    <a:pt x="79" y="90"/>
                    <a:pt x="90" y="96"/>
                    <a:pt x="101" y="97"/>
                  </a:cubicBezTo>
                  <a:cubicBezTo>
                    <a:pt x="105" y="98"/>
                    <a:pt x="110" y="97"/>
                    <a:pt x="111" y="93"/>
                  </a:cubicBezTo>
                  <a:cubicBezTo>
                    <a:pt x="111" y="91"/>
                    <a:pt x="110" y="89"/>
                    <a:pt x="109" y="87"/>
                  </a:cubicBezTo>
                  <a:cubicBezTo>
                    <a:pt x="107" y="83"/>
                    <a:pt x="103" y="79"/>
                    <a:pt x="99" y="76"/>
                  </a:cubicBezTo>
                  <a:cubicBezTo>
                    <a:pt x="106" y="78"/>
                    <a:pt x="114" y="76"/>
                    <a:pt x="119" y="70"/>
                  </a:cubicBezTo>
                  <a:cubicBezTo>
                    <a:pt x="124" y="64"/>
                    <a:pt x="124" y="54"/>
                    <a:pt x="118" y="50"/>
                  </a:cubicBezTo>
                  <a:cubicBezTo>
                    <a:pt x="111" y="45"/>
                    <a:pt x="103" y="48"/>
                    <a:pt x="96" y="50"/>
                  </a:cubicBezTo>
                  <a:cubicBezTo>
                    <a:pt x="104" y="44"/>
                    <a:pt x="107" y="31"/>
                    <a:pt x="102" y="22"/>
                  </a:cubicBezTo>
                  <a:cubicBezTo>
                    <a:pt x="101" y="20"/>
                    <a:pt x="100" y="19"/>
                    <a:pt x="99" y="18"/>
                  </a:cubicBezTo>
                  <a:cubicBezTo>
                    <a:pt x="98" y="17"/>
                    <a:pt x="96" y="16"/>
                    <a:pt x="94" y="16"/>
                  </a:cubicBezTo>
                  <a:cubicBezTo>
                    <a:pt x="85" y="15"/>
                    <a:pt x="77" y="20"/>
                    <a:pt x="70" y="27"/>
                  </a:cubicBezTo>
                  <a:cubicBezTo>
                    <a:pt x="69" y="28"/>
                    <a:pt x="67" y="30"/>
                    <a:pt x="66" y="32"/>
                  </a:cubicBezTo>
                  <a:cubicBezTo>
                    <a:pt x="65" y="34"/>
                    <a:pt x="65" y="37"/>
                    <a:pt x="67"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9" name="Freeform 85"/>
            <p:cNvSpPr/>
            <p:nvPr/>
          </p:nvSpPr>
          <p:spPr bwMode="auto">
            <a:xfrm>
              <a:off x="7361464" y="3364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2"/>
                    <a:pt x="17" y="0"/>
                    <a:pt x="12" y="1"/>
                  </a:cubicBezTo>
                  <a:cubicBezTo>
                    <a:pt x="7" y="1"/>
                    <a:pt x="3" y="3"/>
                    <a:pt x="1" y="7"/>
                  </a:cubicBezTo>
                  <a:cubicBezTo>
                    <a:pt x="0" y="11"/>
                    <a:pt x="1" y="14"/>
                    <a:pt x="2" y="17"/>
                  </a:cubicBezTo>
                  <a:cubicBezTo>
                    <a:pt x="3" y="20"/>
                    <a:pt x="5" y="24"/>
                    <a:pt x="7" y="25"/>
                  </a:cubicBezTo>
                  <a:cubicBezTo>
                    <a:pt x="10" y="27"/>
                    <a:pt x="13" y="27"/>
                    <a:pt x="16" y="27"/>
                  </a:cubicBezTo>
                  <a:cubicBezTo>
                    <a:pt x="18" y="26"/>
                    <a:pt x="21" y="25"/>
                    <a:pt x="24" y="24"/>
                  </a:cubicBezTo>
                  <a:cubicBezTo>
                    <a:pt x="28" y="21"/>
                    <a:pt x="32" y="18"/>
                    <a:pt x="32" y="13"/>
                  </a:cubicBezTo>
                  <a:cubicBezTo>
                    <a:pt x="32" y="11"/>
                    <a:pt x="31" y="8"/>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0" name="Freeform 86"/>
            <p:cNvSpPr/>
            <p:nvPr/>
          </p:nvSpPr>
          <p:spPr bwMode="auto">
            <a:xfrm>
              <a:off x="7351939" y="3355295"/>
              <a:ext cx="80962"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9">
                  <a:moveTo>
                    <a:pt x="32" y="9"/>
                  </a:moveTo>
                  <a:cubicBezTo>
                    <a:pt x="26" y="3"/>
                    <a:pt x="14" y="0"/>
                    <a:pt x="7" y="7"/>
                  </a:cubicBezTo>
                  <a:cubicBezTo>
                    <a:pt x="0" y="14"/>
                    <a:pt x="4" y="26"/>
                    <a:pt x="10" y="32"/>
                  </a:cubicBezTo>
                  <a:cubicBezTo>
                    <a:pt x="18" y="39"/>
                    <a:pt x="30" y="32"/>
                    <a:pt x="36" y="26"/>
                  </a:cubicBezTo>
                  <a:cubicBezTo>
                    <a:pt x="44" y="18"/>
                    <a:pt x="36" y="9"/>
                    <a:pt x="29" y="5"/>
                  </a:cubicBezTo>
                  <a:cubicBezTo>
                    <a:pt x="26" y="3"/>
                    <a:pt x="24" y="8"/>
                    <a:pt x="26" y="9"/>
                  </a:cubicBezTo>
                  <a:cubicBezTo>
                    <a:pt x="32" y="13"/>
                    <a:pt x="38" y="18"/>
                    <a:pt x="31" y="24"/>
                  </a:cubicBezTo>
                  <a:cubicBezTo>
                    <a:pt x="27" y="28"/>
                    <a:pt x="18" y="32"/>
                    <a:pt x="13" y="27"/>
                  </a:cubicBezTo>
                  <a:cubicBezTo>
                    <a:pt x="8" y="23"/>
                    <a:pt x="6" y="13"/>
                    <a:pt x="12" y="10"/>
                  </a:cubicBezTo>
                  <a:cubicBezTo>
                    <a:pt x="17" y="6"/>
                    <a:pt x="25" y="8"/>
                    <a:pt x="29" y="12"/>
                  </a:cubicBezTo>
                  <a:cubicBezTo>
                    <a:pt x="31" y="15"/>
                    <a:pt x="35" y="11"/>
                    <a:pt x="32" y="9"/>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1" name="Freeform 87"/>
            <p:cNvSpPr/>
            <p:nvPr/>
          </p:nvSpPr>
          <p:spPr bwMode="auto">
            <a:xfrm>
              <a:off x="5078639" y="3280682"/>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6" y="39"/>
                  </a:moveTo>
                  <a:cubicBezTo>
                    <a:pt x="67" y="31"/>
                    <a:pt x="66" y="22"/>
                    <a:pt x="62" y="15"/>
                  </a:cubicBezTo>
                  <a:cubicBezTo>
                    <a:pt x="58" y="7"/>
                    <a:pt x="51" y="1"/>
                    <a:pt x="43" y="0"/>
                  </a:cubicBezTo>
                  <a:cubicBezTo>
                    <a:pt x="40" y="0"/>
                    <a:pt x="36" y="0"/>
                    <a:pt x="34" y="2"/>
                  </a:cubicBezTo>
                  <a:cubicBezTo>
                    <a:pt x="29" y="5"/>
                    <a:pt x="28" y="12"/>
                    <a:pt x="29" y="18"/>
                  </a:cubicBezTo>
                  <a:cubicBezTo>
                    <a:pt x="31" y="24"/>
                    <a:pt x="33" y="29"/>
                    <a:pt x="37" y="33"/>
                  </a:cubicBezTo>
                  <a:cubicBezTo>
                    <a:pt x="31" y="28"/>
                    <a:pt x="23" y="25"/>
                    <a:pt x="15" y="26"/>
                  </a:cubicBezTo>
                  <a:cubicBezTo>
                    <a:pt x="12" y="26"/>
                    <a:pt x="9" y="27"/>
                    <a:pt x="7" y="29"/>
                  </a:cubicBezTo>
                  <a:cubicBezTo>
                    <a:pt x="2" y="33"/>
                    <a:pt x="4" y="41"/>
                    <a:pt x="8" y="45"/>
                  </a:cubicBezTo>
                  <a:cubicBezTo>
                    <a:pt x="12" y="49"/>
                    <a:pt x="18" y="51"/>
                    <a:pt x="24" y="53"/>
                  </a:cubicBezTo>
                  <a:cubicBezTo>
                    <a:pt x="18" y="51"/>
                    <a:pt x="11" y="53"/>
                    <a:pt x="6" y="56"/>
                  </a:cubicBezTo>
                  <a:cubicBezTo>
                    <a:pt x="3" y="59"/>
                    <a:pt x="1" y="62"/>
                    <a:pt x="1" y="66"/>
                  </a:cubicBezTo>
                  <a:cubicBezTo>
                    <a:pt x="0" y="70"/>
                    <a:pt x="2" y="74"/>
                    <a:pt x="5" y="76"/>
                  </a:cubicBezTo>
                  <a:cubicBezTo>
                    <a:pt x="7" y="77"/>
                    <a:pt x="9" y="78"/>
                    <a:pt x="11" y="78"/>
                  </a:cubicBezTo>
                  <a:cubicBezTo>
                    <a:pt x="16" y="79"/>
                    <a:pt x="22" y="78"/>
                    <a:pt x="27" y="77"/>
                  </a:cubicBezTo>
                  <a:cubicBezTo>
                    <a:pt x="22" y="77"/>
                    <a:pt x="19" y="82"/>
                    <a:pt x="18" y="87"/>
                  </a:cubicBezTo>
                  <a:cubicBezTo>
                    <a:pt x="17" y="92"/>
                    <a:pt x="18" y="98"/>
                    <a:pt x="20" y="102"/>
                  </a:cubicBezTo>
                  <a:cubicBezTo>
                    <a:pt x="21" y="105"/>
                    <a:pt x="24" y="108"/>
                    <a:pt x="27" y="109"/>
                  </a:cubicBezTo>
                  <a:cubicBezTo>
                    <a:pt x="32" y="111"/>
                    <a:pt x="37" y="108"/>
                    <a:pt x="41" y="104"/>
                  </a:cubicBezTo>
                  <a:cubicBezTo>
                    <a:pt x="44" y="101"/>
                    <a:pt x="48" y="97"/>
                    <a:pt x="50" y="93"/>
                  </a:cubicBezTo>
                  <a:cubicBezTo>
                    <a:pt x="49" y="100"/>
                    <a:pt x="54" y="109"/>
                    <a:pt x="61" y="112"/>
                  </a:cubicBezTo>
                  <a:cubicBezTo>
                    <a:pt x="62" y="112"/>
                    <a:pt x="64" y="113"/>
                    <a:pt x="66" y="112"/>
                  </a:cubicBezTo>
                  <a:cubicBezTo>
                    <a:pt x="68" y="111"/>
                    <a:pt x="69" y="109"/>
                    <a:pt x="70" y="107"/>
                  </a:cubicBezTo>
                  <a:cubicBezTo>
                    <a:pt x="73" y="98"/>
                    <a:pt x="74" y="89"/>
                    <a:pt x="74" y="80"/>
                  </a:cubicBezTo>
                  <a:cubicBezTo>
                    <a:pt x="79" y="90"/>
                    <a:pt x="90" y="97"/>
                    <a:pt x="101" y="98"/>
                  </a:cubicBezTo>
                  <a:cubicBezTo>
                    <a:pt x="105" y="98"/>
                    <a:pt x="109" y="97"/>
                    <a:pt x="111" y="93"/>
                  </a:cubicBezTo>
                  <a:cubicBezTo>
                    <a:pt x="111" y="91"/>
                    <a:pt x="110" y="89"/>
                    <a:pt x="109" y="87"/>
                  </a:cubicBezTo>
                  <a:cubicBezTo>
                    <a:pt x="107" y="83"/>
                    <a:pt x="103" y="79"/>
                    <a:pt x="98" y="76"/>
                  </a:cubicBezTo>
                  <a:cubicBezTo>
                    <a:pt x="106" y="78"/>
                    <a:pt x="114" y="76"/>
                    <a:pt x="119" y="70"/>
                  </a:cubicBezTo>
                  <a:cubicBezTo>
                    <a:pt x="124" y="65"/>
                    <a:pt x="124" y="55"/>
                    <a:pt x="118" y="50"/>
                  </a:cubicBezTo>
                  <a:cubicBezTo>
                    <a:pt x="111" y="46"/>
                    <a:pt x="103" y="48"/>
                    <a:pt x="95" y="51"/>
                  </a:cubicBezTo>
                  <a:cubicBezTo>
                    <a:pt x="104" y="44"/>
                    <a:pt x="107" y="32"/>
                    <a:pt x="102" y="22"/>
                  </a:cubicBezTo>
                  <a:cubicBezTo>
                    <a:pt x="101" y="21"/>
                    <a:pt x="100" y="19"/>
                    <a:pt x="99" y="18"/>
                  </a:cubicBezTo>
                  <a:cubicBezTo>
                    <a:pt x="98" y="17"/>
                    <a:pt x="96" y="17"/>
                    <a:pt x="94" y="16"/>
                  </a:cubicBezTo>
                  <a:cubicBezTo>
                    <a:pt x="85" y="15"/>
                    <a:pt x="77" y="21"/>
                    <a:pt x="70" y="27"/>
                  </a:cubicBezTo>
                  <a:cubicBezTo>
                    <a:pt x="69" y="28"/>
                    <a:pt x="67" y="30"/>
                    <a:pt x="66" y="32"/>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2" name="Freeform 88"/>
            <p:cNvSpPr/>
            <p:nvPr/>
          </p:nvSpPr>
          <p:spPr bwMode="auto">
            <a:xfrm>
              <a:off x="5159602" y="3361645"/>
              <a:ext cx="58737"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8">
                  <a:moveTo>
                    <a:pt x="26" y="6"/>
                  </a:moveTo>
                  <a:cubicBezTo>
                    <a:pt x="22" y="2"/>
                    <a:pt x="17" y="0"/>
                    <a:pt x="12" y="1"/>
                  </a:cubicBezTo>
                  <a:cubicBezTo>
                    <a:pt x="7" y="1"/>
                    <a:pt x="2" y="3"/>
                    <a:pt x="1" y="8"/>
                  </a:cubicBezTo>
                  <a:cubicBezTo>
                    <a:pt x="0" y="11"/>
                    <a:pt x="1" y="15"/>
                    <a:pt x="2" y="18"/>
                  </a:cubicBezTo>
                  <a:cubicBezTo>
                    <a:pt x="3" y="21"/>
                    <a:pt x="5" y="24"/>
                    <a:pt x="7" y="26"/>
                  </a:cubicBezTo>
                  <a:cubicBezTo>
                    <a:pt x="10" y="27"/>
                    <a:pt x="13" y="28"/>
                    <a:pt x="16" y="27"/>
                  </a:cubicBezTo>
                  <a:cubicBezTo>
                    <a:pt x="18" y="27"/>
                    <a:pt x="21" y="25"/>
                    <a:pt x="24" y="24"/>
                  </a:cubicBezTo>
                  <a:cubicBezTo>
                    <a:pt x="28" y="22"/>
                    <a:pt x="32" y="18"/>
                    <a:pt x="32" y="14"/>
                  </a:cubicBezTo>
                  <a:cubicBezTo>
                    <a:pt x="32" y="11"/>
                    <a:pt x="31" y="9"/>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3" name="Freeform 89"/>
            <p:cNvSpPr/>
            <p:nvPr/>
          </p:nvSpPr>
          <p:spPr bwMode="auto">
            <a:xfrm>
              <a:off x="5150077" y="3353707"/>
              <a:ext cx="80962"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8">
                  <a:moveTo>
                    <a:pt x="32" y="8"/>
                  </a:moveTo>
                  <a:cubicBezTo>
                    <a:pt x="26" y="2"/>
                    <a:pt x="14" y="0"/>
                    <a:pt x="7" y="6"/>
                  </a:cubicBezTo>
                  <a:cubicBezTo>
                    <a:pt x="0" y="13"/>
                    <a:pt x="4" y="25"/>
                    <a:pt x="10" y="31"/>
                  </a:cubicBezTo>
                  <a:cubicBezTo>
                    <a:pt x="18" y="38"/>
                    <a:pt x="30" y="31"/>
                    <a:pt x="36" y="26"/>
                  </a:cubicBezTo>
                  <a:cubicBezTo>
                    <a:pt x="44" y="18"/>
                    <a:pt x="36" y="9"/>
                    <a:pt x="29" y="4"/>
                  </a:cubicBezTo>
                  <a:cubicBezTo>
                    <a:pt x="26" y="3"/>
                    <a:pt x="24" y="7"/>
                    <a:pt x="26" y="9"/>
                  </a:cubicBezTo>
                  <a:cubicBezTo>
                    <a:pt x="32" y="12"/>
                    <a:pt x="38" y="17"/>
                    <a:pt x="31" y="23"/>
                  </a:cubicBezTo>
                  <a:cubicBezTo>
                    <a:pt x="27" y="28"/>
                    <a:pt x="18" y="31"/>
                    <a:pt x="13" y="27"/>
                  </a:cubicBezTo>
                  <a:cubicBezTo>
                    <a:pt x="8" y="23"/>
                    <a:pt x="6" y="12"/>
                    <a:pt x="12" y="9"/>
                  </a:cubicBezTo>
                  <a:cubicBezTo>
                    <a:pt x="17" y="5"/>
                    <a:pt x="25" y="7"/>
                    <a:pt x="29" y="11"/>
                  </a:cubicBezTo>
                  <a:cubicBezTo>
                    <a:pt x="31" y="14"/>
                    <a:pt x="35" y="10"/>
                    <a:pt x="32"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4" name="Freeform 90"/>
            <p:cNvSpPr/>
            <p:nvPr/>
          </p:nvSpPr>
          <p:spPr bwMode="auto">
            <a:xfrm>
              <a:off x="5915252" y="5695270"/>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5" y="39"/>
                  </a:moveTo>
                  <a:cubicBezTo>
                    <a:pt x="66" y="31"/>
                    <a:pt x="65" y="22"/>
                    <a:pt x="62" y="15"/>
                  </a:cubicBezTo>
                  <a:cubicBezTo>
                    <a:pt x="58" y="7"/>
                    <a:pt x="51" y="2"/>
                    <a:pt x="42" y="1"/>
                  </a:cubicBezTo>
                  <a:cubicBezTo>
                    <a:pt x="39" y="0"/>
                    <a:pt x="36" y="0"/>
                    <a:pt x="33" y="2"/>
                  </a:cubicBezTo>
                  <a:cubicBezTo>
                    <a:pt x="28" y="5"/>
                    <a:pt x="28" y="13"/>
                    <a:pt x="29" y="18"/>
                  </a:cubicBezTo>
                  <a:cubicBezTo>
                    <a:pt x="30" y="24"/>
                    <a:pt x="33" y="29"/>
                    <a:pt x="37" y="33"/>
                  </a:cubicBezTo>
                  <a:cubicBezTo>
                    <a:pt x="31" y="28"/>
                    <a:pt x="23" y="25"/>
                    <a:pt x="14" y="26"/>
                  </a:cubicBezTo>
                  <a:cubicBezTo>
                    <a:pt x="12" y="26"/>
                    <a:pt x="9" y="27"/>
                    <a:pt x="6" y="29"/>
                  </a:cubicBezTo>
                  <a:cubicBezTo>
                    <a:pt x="2" y="33"/>
                    <a:pt x="3" y="41"/>
                    <a:pt x="8" y="45"/>
                  </a:cubicBezTo>
                  <a:cubicBezTo>
                    <a:pt x="12" y="49"/>
                    <a:pt x="18" y="51"/>
                    <a:pt x="23" y="53"/>
                  </a:cubicBezTo>
                  <a:cubicBezTo>
                    <a:pt x="17" y="51"/>
                    <a:pt x="11" y="53"/>
                    <a:pt x="6" y="56"/>
                  </a:cubicBezTo>
                  <a:cubicBezTo>
                    <a:pt x="3" y="59"/>
                    <a:pt x="1" y="62"/>
                    <a:pt x="0" y="66"/>
                  </a:cubicBezTo>
                  <a:cubicBezTo>
                    <a:pt x="0" y="70"/>
                    <a:pt x="2" y="74"/>
                    <a:pt x="5" y="76"/>
                  </a:cubicBezTo>
                  <a:cubicBezTo>
                    <a:pt x="7" y="77"/>
                    <a:pt x="9" y="78"/>
                    <a:pt x="11" y="78"/>
                  </a:cubicBezTo>
                  <a:cubicBezTo>
                    <a:pt x="16" y="79"/>
                    <a:pt x="22" y="79"/>
                    <a:pt x="27" y="77"/>
                  </a:cubicBezTo>
                  <a:cubicBezTo>
                    <a:pt x="22" y="77"/>
                    <a:pt x="19" y="82"/>
                    <a:pt x="18" y="87"/>
                  </a:cubicBezTo>
                  <a:cubicBezTo>
                    <a:pt x="17" y="92"/>
                    <a:pt x="17" y="98"/>
                    <a:pt x="20" y="103"/>
                  </a:cubicBezTo>
                  <a:cubicBezTo>
                    <a:pt x="21" y="105"/>
                    <a:pt x="23" y="108"/>
                    <a:pt x="27" y="109"/>
                  </a:cubicBezTo>
                  <a:cubicBezTo>
                    <a:pt x="31" y="111"/>
                    <a:pt x="37" y="108"/>
                    <a:pt x="41" y="104"/>
                  </a:cubicBezTo>
                  <a:cubicBezTo>
                    <a:pt x="44" y="101"/>
                    <a:pt x="47" y="97"/>
                    <a:pt x="50" y="93"/>
                  </a:cubicBezTo>
                  <a:cubicBezTo>
                    <a:pt x="49" y="101"/>
                    <a:pt x="53" y="109"/>
                    <a:pt x="61" y="112"/>
                  </a:cubicBezTo>
                  <a:cubicBezTo>
                    <a:pt x="62" y="112"/>
                    <a:pt x="64" y="113"/>
                    <a:pt x="65" y="112"/>
                  </a:cubicBezTo>
                  <a:cubicBezTo>
                    <a:pt x="68" y="112"/>
                    <a:pt x="69" y="109"/>
                    <a:pt x="69" y="107"/>
                  </a:cubicBezTo>
                  <a:cubicBezTo>
                    <a:pt x="72" y="98"/>
                    <a:pt x="74" y="89"/>
                    <a:pt x="73" y="80"/>
                  </a:cubicBezTo>
                  <a:cubicBezTo>
                    <a:pt x="79" y="90"/>
                    <a:pt x="90" y="97"/>
                    <a:pt x="101" y="98"/>
                  </a:cubicBezTo>
                  <a:cubicBezTo>
                    <a:pt x="105" y="98"/>
                    <a:pt x="109" y="97"/>
                    <a:pt x="110" y="94"/>
                  </a:cubicBezTo>
                  <a:cubicBezTo>
                    <a:pt x="111" y="92"/>
                    <a:pt x="110" y="89"/>
                    <a:pt x="109" y="88"/>
                  </a:cubicBezTo>
                  <a:cubicBezTo>
                    <a:pt x="106" y="83"/>
                    <a:pt x="103" y="79"/>
                    <a:pt x="98" y="76"/>
                  </a:cubicBezTo>
                  <a:cubicBezTo>
                    <a:pt x="105" y="78"/>
                    <a:pt x="114" y="76"/>
                    <a:pt x="119" y="71"/>
                  </a:cubicBezTo>
                  <a:cubicBezTo>
                    <a:pt x="124" y="65"/>
                    <a:pt x="123" y="55"/>
                    <a:pt x="117" y="50"/>
                  </a:cubicBezTo>
                  <a:cubicBezTo>
                    <a:pt x="111" y="46"/>
                    <a:pt x="102" y="48"/>
                    <a:pt x="95" y="51"/>
                  </a:cubicBezTo>
                  <a:cubicBezTo>
                    <a:pt x="104" y="44"/>
                    <a:pt x="106" y="32"/>
                    <a:pt x="102" y="22"/>
                  </a:cubicBezTo>
                  <a:cubicBezTo>
                    <a:pt x="101" y="21"/>
                    <a:pt x="100" y="19"/>
                    <a:pt x="99" y="18"/>
                  </a:cubicBezTo>
                  <a:cubicBezTo>
                    <a:pt x="97" y="17"/>
                    <a:pt x="95" y="17"/>
                    <a:pt x="94" y="17"/>
                  </a:cubicBezTo>
                  <a:cubicBezTo>
                    <a:pt x="85" y="15"/>
                    <a:pt x="76" y="21"/>
                    <a:pt x="70" y="27"/>
                  </a:cubicBezTo>
                  <a:cubicBezTo>
                    <a:pt x="68" y="29"/>
                    <a:pt x="67" y="30"/>
                    <a:pt x="66" y="33"/>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5" name="Freeform 91"/>
            <p:cNvSpPr/>
            <p:nvPr/>
          </p:nvSpPr>
          <p:spPr bwMode="auto">
            <a:xfrm>
              <a:off x="5996214" y="5777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5" y="5"/>
                  </a:moveTo>
                  <a:cubicBezTo>
                    <a:pt x="22" y="1"/>
                    <a:pt x="17" y="0"/>
                    <a:pt x="12" y="0"/>
                  </a:cubicBezTo>
                  <a:cubicBezTo>
                    <a:pt x="7" y="0"/>
                    <a:pt x="2" y="3"/>
                    <a:pt x="1" y="7"/>
                  </a:cubicBezTo>
                  <a:cubicBezTo>
                    <a:pt x="0" y="10"/>
                    <a:pt x="1" y="14"/>
                    <a:pt x="2" y="17"/>
                  </a:cubicBezTo>
                  <a:cubicBezTo>
                    <a:pt x="3" y="20"/>
                    <a:pt x="4" y="23"/>
                    <a:pt x="7" y="25"/>
                  </a:cubicBezTo>
                  <a:cubicBezTo>
                    <a:pt x="9" y="26"/>
                    <a:pt x="12" y="27"/>
                    <a:pt x="15" y="26"/>
                  </a:cubicBezTo>
                  <a:cubicBezTo>
                    <a:pt x="18" y="26"/>
                    <a:pt x="21" y="25"/>
                    <a:pt x="23" y="23"/>
                  </a:cubicBezTo>
                  <a:cubicBezTo>
                    <a:pt x="27" y="21"/>
                    <a:pt x="32" y="18"/>
                    <a:pt x="32" y="13"/>
                  </a:cubicBezTo>
                  <a:cubicBezTo>
                    <a:pt x="32" y="10"/>
                    <a:pt x="30" y="8"/>
                    <a:pt x="29" y="6"/>
                  </a:cubicBezTo>
                  <a:cubicBezTo>
                    <a:pt x="27" y="4"/>
                    <a:pt x="24" y="3"/>
                    <a:pt x="22"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6" name="Freeform 92"/>
            <p:cNvSpPr/>
            <p:nvPr/>
          </p:nvSpPr>
          <p:spPr bwMode="auto">
            <a:xfrm>
              <a:off x="5985102" y="5768295"/>
              <a:ext cx="82550"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8">
                  <a:moveTo>
                    <a:pt x="33" y="8"/>
                  </a:moveTo>
                  <a:cubicBezTo>
                    <a:pt x="27" y="2"/>
                    <a:pt x="15" y="0"/>
                    <a:pt x="8" y="6"/>
                  </a:cubicBezTo>
                  <a:cubicBezTo>
                    <a:pt x="0" y="13"/>
                    <a:pt x="4" y="26"/>
                    <a:pt x="11" y="32"/>
                  </a:cubicBezTo>
                  <a:cubicBezTo>
                    <a:pt x="19" y="38"/>
                    <a:pt x="31" y="31"/>
                    <a:pt x="37" y="26"/>
                  </a:cubicBezTo>
                  <a:cubicBezTo>
                    <a:pt x="45" y="18"/>
                    <a:pt x="37" y="9"/>
                    <a:pt x="30" y="4"/>
                  </a:cubicBezTo>
                  <a:cubicBezTo>
                    <a:pt x="27" y="3"/>
                    <a:pt x="24" y="7"/>
                    <a:pt x="27" y="9"/>
                  </a:cubicBezTo>
                  <a:cubicBezTo>
                    <a:pt x="33" y="12"/>
                    <a:pt x="38" y="17"/>
                    <a:pt x="32" y="23"/>
                  </a:cubicBezTo>
                  <a:cubicBezTo>
                    <a:pt x="27" y="28"/>
                    <a:pt x="19" y="31"/>
                    <a:pt x="13" y="27"/>
                  </a:cubicBezTo>
                  <a:cubicBezTo>
                    <a:pt x="9" y="23"/>
                    <a:pt x="7" y="13"/>
                    <a:pt x="12" y="9"/>
                  </a:cubicBezTo>
                  <a:cubicBezTo>
                    <a:pt x="17" y="6"/>
                    <a:pt x="25" y="8"/>
                    <a:pt x="29" y="12"/>
                  </a:cubicBezTo>
                  <a:cubicBezTo>
                    <a:pt x="32" y="14"/>
                    <a:pt x="35" y="10"/>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7" name="Freeform 93"/>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8" name="Freeform 94"/>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9" name="Freeform 95"/>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0" name="Freeform 96"/>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1" name="Freeform 97"/>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 name="Freeform 98"/>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 name="Freeform 99"/>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4" name="Freeform 100"/>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5" name="Freeform 101"/>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6" name="Freeform 102"/>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07" name="图片 106"/>
          <p:cNvPicPr>
            <a:picLocks noChangeAspect="1"/>
          </p:cNvPicPr>
          <p:nvPr/>
        </p:nvPicPr>
        <p:blipFill>
          <a:blip r:embed="rId2"/>
          <a:stretch>
            <a:fillRect/>
          </a:stretch>
        </p:blipFill>
        <p:spPr>
          <a:xfrm>
            <a:off x="2743454" y="2503522"/>
            <a:ext cx="1443408" cy="1850956"/>
          </a:xfrm>
          <a:prstGeom prst="rect">
            <a:avLst/>
          </a:prstGeom>
        </p:spPr>
      </p:pic>
      <p:pic>
        <p:nvPicPr>
          <p:cNvPr id="108" name="图片 107"/>
          <p:cNvPicPr>
            <a:picLocks noChangeAspect="1"/>
          </p:cNvPicPr>
          <p:nvPr/>
        </p:nvPicPr>
        <p:blipFill>
          <a:blip r:embed="rId3"/>
          <a:srcRect r="51808" b="50035"/>
          <a:stretch>
            <a:fillRect/>
          </a:stretch>
        </p:blipFill>
        <p:spPr>
          <a:xfrm>
            <a:off x="277368" y="186113"/>
            <a:ext cx="3085143" cy="3191359"/>
          </a:xfrm>
          <a:prstGeom prst="rect">
            <a:avLst/>
          </a:prstGeom>
        </p:spPr>
      </p:pic>
      <p:pic>
        <p:nvPicPr>
          <p:cNvPr id="109" name="图片 108"/>
          <p:cNvPicPr>
            <a:picLocks noChangeAspect="1"/>
          </p:cNvPicPr>
          <p:nvPr/>
        </p:nvPicPr>
        <p:blipFill>
          <a:blip r:embed="rId3"/>
          <a:srcRect l="67399" t="44856" r="-1"/>
          <a:stretch>
            <a:fillRect/>
          </a:stretch>
        </p:blipFill>
        <p:spPr>
          <a:xfrm>
            <a:off x="9853334" y="3227271"/>
            <a:ext cx="2122801" cy="3582535"/>
          </a:xfrm>
          <a:prstGeom prst="rect">
            <a:avLst/>
          </a:prstGeom>
        </p:spPr>
      </p:pic>
      <p:sp>
        <p:nvSpPr>
          <p:cNvPr id="110" name="文本框 109"/>
          <p:cNvSpPr txBox="1"/>
          <p:nvPr/>
        </p:nvSpPr>
        <p:spPr>
          <a:xfrm>
            <a:off x="5218192" y="3371949"/>
            <a:ext cx="3971147" cy="707886"/>
          </a:xfrm>
          <a:prstGeom prst="rect">
            <a:avLst/>
          </a:prstGeom>
          <a:noFill/>
        </p:spPr>
        <p:txBody>
          <a:bodyPr wrap="square" rtlCol="0">
            <a:spAutoFit/>
          </a:bodyPr>
          <a:lstStyle/>
          <a:p>
            <a:pPr algn="dist">
              <a:defRPr/>
            </a:pPr>
            <a:r>
              <a:rPr lang="en-US" altLang="zh-CN" sz="4000" kern="0">
                <a:solidFill>
                  <a:schemeClr val="bg1"/>
                </a:solidFill>
                <a:latin typeface="方正粗倩简体" panose="03000509000000000000" pitchFamily="65" charset="-122"/>
                <a:ea typeface="方正粗倩简体" panose="03000509000000000000" pitchFamily="65" charset="-122"/>
              </a:rPr>
              <a:t>03</a:t>
            </a:r>
            <a:r>
              <a:rPr lang="zh-CN" altLang="en-US" sz="4000" kern="0">
                <a:solidFill>
                  <a:schemeClr val="bg1"/>
                </a:solidFill>
                <a:latin typeface="方正粗倩简体" panose="03000509000000000000" pitchFamily="65" charset="-122"/>
                <a:ea typeface="方正粗倩简体" panose="03000509000000000000" pitchFamily="65" charset="-122"/>
              </a:rPr>
              <a:t>在此输入标题</a:t>
            </a:r>
            <a:endParaRPr lang="zh-CN" altLang="en-US" sz="4000" kern="0">
              <a:solidFill>
                <a:schemeClr val="bg1"/>
              </a:solidFill>
              <a:latin typeface="方正粗倩简体" panose="03000509000000000000" pitchFamily="65" charset="-122"/>
              <a:ea typeface="方正粗倩简体" panose="03000509000000000000" pitchFamily="65" charset="-122"/>
            </a:endParaRPr>
          </a:p>
        </p:txBody>
      </p:sp>
      <p:sp>
        <p:nvSpPr>
          <p:cNvPr id="111" name="文本框 110"/>
          <p:cNvSpPr txBox="1"/>
          <p:nvPr/>
        </p:nvSpPr>
        <p:spPr>
          <a:xfrm>
            <a:off x="5279787" y="4194909"/>
            <a:ext cx="3919387" cy="584775"/>
          </a:xfrm>
          <a:prstGeom prst="rect">
            <a:avLst/>
          </a:prstGeom>
          <a:noFill/>
        </p:spPr>
        <p:txBody>
          <a:bodyPr wrap="square" rtlCol="0">
            <a:spAutoFit/>
          </a:bodyPr>
          <a:lstStyle/>
          <a:p>
            <a:pPr algn="dist">
              <a:defRPr/>
            </a:pPr>
            <a:r>
              <a:rPr lang="en-US" sz="2000" kern="0">
                <a:solidFill>
                  <a:schemeClr val="bg1"/>
                </a:solidFill>
                <a:latin typeface="方正粗倩简体" charset="0"/>
                <a:ea typeface="方正粗倩简体" charset="0"/>
              </a:rPr>
              <a:t>Click to add up your title here</a:t>
            </a:r>
            <a:endParaRPr lang="en-US" sz="2000" kern="0">
              <a:solidFill>
                <a:schemeClr val="bg1"/>
              </a:solidFill>
              <a:latin typeface="方正粗倩简体" charset="0"/>
              <a:ea typeface="方正粗倩简体" charset="0"/>
              <a:sym typeface="+mn-ea"/>
            </a:endParaRPr>
          </a:p>
          <a:p>
            <a:pPr algn="dist">
              <a:defRPr/>
            </a:pPr>
            <a:endParaRPr lang="zh-CN" altLang="en-US" sz="1200" kern="0">
              <a:solidFill>
                <a:schemeClr val="bg1"/>
              </a:solidFill>
              <a:effectLst>
                <a:outerShdw blurRad="38100" dist="38100" dir="2700000" algn="tl">
                  <a:srgbClr val="000000">
                    <a:alpha val="43137"/>
                  </a:srgbClr>
                </a:outerShdw>
              </a:effectLst>
              <a:latin typeface="方正粗倩简体" charset="0"/>
              <a:ea typeface="方正粗倩简体"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down)">
                                      <p:cBhvr>
                                        <p:cTn id="15" dur="500"/>
                                        <p:tgtEl>
                                          <p:spTgt spid="1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2063552" y="2105818"/>
            <a:ext cx="2651125" cy="3627438"/>
            <a:chOff x="7354888" y="1212850"/>
            <a:chExt cx="2651125" cy="3627438"/>
          </a:xfrm>
          <a:solidFill>
            <a:schemeClr val="bg1"/>
          </a:solidFill>
        </p:grpSpPr>
        <p:sp>
          <p:nvSpPr>
            <p:cNvPr id="6" name="Freeform 99"/>
            <p:cNvSpPr/>
            <p:nvPr/>
          </p:nvSpPr>
          <p:spPr bwMode="auto">
            <a:xfrm>
              <a:off x="9574213" y="4333875"/>
              <a:ext cx="431800" cy="1127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2">
                  <a:moveTo>
                    <a:pt x="46" y="5"/>
                  </a:moveTo>
                  <a:cubicBezTo>
                    <a:pt x="36" y="5"/>
                    <a:pt x="29" y="10"/>
                    <a:pt x="20" y="12"/>
                  </a:cubicBezTo>
                  <a:cubicBezTo>
                    <a:pt x="19" y="12"/>
                    <a:pt x="20" y="12"/>
                    <a:pt x="20" y="11"/>
                  </a:cubicBezTo>
                  <a:cubicBezTo>
                    <a:pt x="19" y="11"/>
                    <a:pt x="19" y="11"/>
                    <a:pt x="18" y="11"/>
                  </a:cubicBezTo>
                  <a:cubicBezTo>
                    <a:pt x="20" y="8"/>
                    <a:pt x="27" y="10"/>
                    <a:pt x="30" y="6"/>
                  </a:cubicBezTo>
                  <a:cubicBezTo>
                    <a:pt x="21" y="7"/>
                    <a:pt x="15" y="6"/>
                    <a:pt x="7" y="8"/>
                  </a:cubicBezTo>
                  <a:cubicBezTo>
                    <a:pt x="6" y="8"/>
                    <a:pt x="7" y="9"/>
                    <a:pt x="6" y="9"/>
                  </a:cubicBezTo>
                  <a:cubicBezTo>
                    <a:pt x="4" y="8"/>
                    <a:pt x="1" y="8"/>
                    <a:pt x="0" y="6"/>
                  </a:cubicBezTo>
                  <a:cubicBezTo>
                    <a:pt x="1" y="4"/>
                    <a:pt x="6" y="5"/>
                    <a:pt x="9" y="6"/>
                  </a:cubicBezTo>
                  <a:cubicBezTo>
                    <a:pt x="17" y="6"/>
                    <a:pt x="23" y="5"/>
                    <a:pt x="32" y="5"/>
                  </a:cubicBezTo>
                  <a:cubicBezTo>
                    <a:pt x="29" y="2"/>
                    <a:pt x="23" y="4"/>
                    <a:pt x="19" y="1"/>
                  </a:cubicBezTo>
                  <a:cubicBezTo>
                    <a:pt x="20" y="0"/>
                    <a:pt x="22" y="0"/>
                    <a:pt x="23" y="0"/>
                  </a:cubicBezTo>
                  <a:cubicBezTo>
                    <a:pt x="27" y="1"/>
                    <a:pt x="32" y="3"/>
                    <a:pt x="36" y="4"/>
                  </a:cubicBezTo>
                  <a:cubicBezTo>
                    <a:pt x="40" y="2"/>
                    <a:pt x="41" y="4"/>
                    <a:pt x="45" y="3"/>
                  </a:cubicBezTo>
                  <a:cubicBezTo>
                    <a:pt x="45" y="4"/>
                    <a:pt x="46" y="4"/>
                    <a:pt x="4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100"/>
            <p:cNvSpPr/>
            <p:nvPr/>
          </p:nvSpPr>
          <p:spPr bwMode="auto">
            <a:xfrm>
              <a:off x="9018588" y="3752850"/>
              <a:ext cx="479425" cy="1508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6">
                  <a:moveTo>
                    <a:pt x="51" y="6"/>
                  </a:moveTo>
                  <a:cubicBezTo>
                    <a:pt x="51" y="8"/>
                    <a:pt x="48" y="7"/>
                    <a:pt x="48" y="9"/>
                  </a:cubicBezTo>
                  <a:cubicBezTo>
                    <a:pt x="39" y="9"/>
                    <a:pt x="34" y="13"/>
                    <a:pt x="27" y="16"/>
                  </a:cubicBezTo>
                  <a:cubicBezTo>
                    <a:pt x="26" y="16"/>
                    <a:pt x="27" y="15"/>
                    <a:pt x="25" y="16"/>
                  </a:cubicBezTo>
                  <a:cubicBezTo>
                    <a:pt x="27" y="12"/>
                    <a:pt x="33" y="13"/>
                    <a:pt x="35" y="10"/>
                  </a:cubicBezTo>
                  <a:cubicBezTo>
                    <a:pt x="34" y="8"/>
                    <a:pt x="31" y="10"/>
                    <a:pt x="30" y="9"/>
                  </a:cubicBezTo>
                  <a:cubicBezTo>
                    <a:pt x="30" y="9"/>
                    <a:pt x="29" y="9"/>
                    <a:pt x="29" y="10"/>
                  </a:cubicBezTo>
                  <a:cubicBezTo>
                    <a:pt x="20" y="10"/>
                    <a:pt x="12" y="9"/>
                    <a:pt x="1" y="11"/>
                  </a:cubicBezTo>
                  <a:cubicBezTo>
                    <a:pt x="1" y="10"/>
                    <a:pt x="0" y="11"/>
                    <a:pt x="0" y="10"/>
                  </a:cubicBezTo>
                  <a:cubicBezTo>
                    <a:pt x="11" y="7"/>
                    <a:pt x="25" y="9"/>
                    <a:pt x="38" y="7"/>
                  </a:cubicBezTo>
                  <a:cubicBezTo>
                    <a:pt x="34" y="5"/>
                    <a:pt x="28" y="6"/>
                    <a:pt x="25" y="3"/>
                  </a:cubicBezTo>
                  <a:cubicBezTo>
                    <a:pt x="26" y="0"/>
                    <a:pt x="30" y="3"/>
                    <a:pt x="33" y="4"/>
                  </a:cubicBezTo>
                  <a:cubicBezTo>
                    <a:pt x="38" y="6"/>
                    <a:pt x="46" y="6"/>
                    <a:pt x="50" y="5"/>
                  </a:cubicBezTo>
                  <a:cubicBezTo>
                    <a:pt x="51" y="5"/>
                    <a:pt x="51" y="5"/>
                    <a:pt x="5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101"/>
            <p:cNvSpPr/>
            <p:nvPr/>
          </p:nvSpPr>
          <p:spPr bwMode="auto">
            <a:xfrm>
              <a:off x="8464551" y="2187575"/>
              <a:ext cx="488950" cy="149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6">
                  <a:moveTo>
                    <a:pt x="52" y="9"/>
                  </a:moveTo>
                  <a:cubicBezTo>
                    <a:pt x="45" y="10"/>
                    <a:pt x="37" y="14"/>
                    <a:pt x="31" y="16"/>
                  </a:cubicBezTo>
                  <a:cubicBezTo>
                    <a:pt x="31" y="15"/>
                    <a:pt x="30" y="16"/>
                    <a:pt x="30" y="15"/>
                  </a:cubicBezTo>
                  <a:cubicBezTo>
                    <a:pt x="29" y="13"/>
                    <a:pt x="32" y="13"/>
                    <a:pt x="34" y="13"/>
                  </a:cubicBezTo>
                  <a:cubicBezTo>
                    <a:pt x="37" y="12"/>
                    <a:pt x="40" y="9"/>
                    <a:pt x="44" y="9"/>
                  </a:cubicBezTo>
                  <a:cubicBezTo>
                    <a:pt x="39" y="7"/>
                    <a:pt x="33" y="9"/>
                    <a:pt x="28" y="10"/>
                  </a:cubicBezTo>
                  <a:cubicBezTo>
                    <a:pt x="26" y="10"/>
                    <a:pt x="23" y="10"/>
                    <a:pt x="20" y="10"/>
                  </a:cubicBezTo>
                  <a:cubicBezTo>
                    <a:pt x="18" y="10"/>
                    <a:pt x="17" y="11"/>
                    <a:pt x="15" y="11"/>
                  </a:cubicBezTo>
                  <a:cubicBezTo>
                    <a:pt x="14" y="11"/>
                    <a:pt x="13" y="10"/>
                    <a:pt x="12" y="10"/>
                  </a:cubicBezTo>
                  <a:cubicBezTo>
                    <a:pt x="8" y="10"/>
                    <a:pt x="3" y="13"/>
                    <a:pt x="0" y="11"/>
                  </a:cubicBezTo>
                  <a:cubicBezTo>
                    <a:pt x="1" y="9"/>
                    <a:pt x="6" y="9"/>
                    <a:pt x="9" y="9"/>
                  </a:cubicBezTo>
                  <a:cubicBezTo>
                    <a:pt x="13" y="8"/>
                    <a:pt x="17" y="9"/>
                    <a:pt x="21" y="9"/>
                  </a:cubicBezTo>
                  <a:cubicBezTo>
                    <a:pt x="27" y="8"/>
                    <a:pt x="34" y="7"/>
                    <a:pt x="40" y="6"/>
                  </a:cubicBezTo>
                  <a:cubicBezTo>
                    <a:pt x="36" y="3"/>
                    <a:pt x="32" y="5"/>
                    <a:pt x="30" y="1"/>
                  </a:cubicBezTo>
                  <a:cubicBezTo>
                    <a:pt x="31" y="0"/>
                    <a:pt x="33" y="1"/>
                    <a:pt x="33" y="2"/>
                  </a:cubicBezTo>
                  <a:cubicBezTo>
                    <a:pt x="39" y="4"/>
                    <a:pt x="45" y="6"/>
                    <a:pt x="51" y="7"/>
                  </a:cubicBezTo>
                  <a:cubicBezTo>
                    <a:pt x="52" y="7"/>
                    <a:pt x="52" y="8"/>
                    <a:pt x="52" y="8"/>
                  </a:cubicBezTo>
                  <a:cubicBezTo>
                    <a:pt x="52" y="8"/>
                    <a:pt x="52" y="8"/>
                    <a:pt x="5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102"/>
            <p:cNvSpPr/>
            <p:nvPr/>
          </p:nvSpPr>
          <p:spPr bwMode="auto">
            <a:xfrm>
              <a:off x="8397876" y="3265488"/>
              <a:ext cx="488950" cy="1222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3">
                  <a:moveTo>
                    <a:pt x="52" y="5"/>
                  </a:moveTo>
                  <a:cubicBezTo>
                    <a:pt x="48" y="7"/>
                    <a:pt x="42" y="8"/>
                    <a:pt x="37" y="10"/>
                  </a:cubicBezTo>
                  <a:cubicBezTo>
                    <a:pt x="36" y="11"/>
                    <a:pt x="35" y="10"/>
                    <a:pt x="33" y="11"/>
                  </a:cubicBezTo>
                  <a:cubicBezTo>
                    <a:pt x="31" y="11"/>
                    <a:pt x="29" y="13"/>
                    <a:pt x="27" y="11"/>
                  </a:cubicBezTo>
                  <a:cubicBezTo>
                    <a:pt x="29" y="7"/>
                    <a:pt x="37" y="10"/>
                    <a:pt x="40" y="7"/>
                  </a:cubicBezTo>
                  <a:cubicBezTo>
                    <a:pt x="34" y="7"/>
                    <a:pt x="29" y="6"/>
                    <a:pt x="25" y="7"/>
                  </a:cubicBezTo>
                  <a:cubicBezTo>
                    <a:pt x="23" y="7"/>
                    <a:pt x="22" y="8"/>
                    <a:pt x="21" y="8"/>
                  </a:cubicBezTo>
                  <a:cubicBezTo>
                    <a:pt x="15" y="9"/>
                    <a:pt x="9" y="8"/>
                    <a:pt x="4" y="10"/>
                  </a:cubicBezTo>
                  <a:cubicBezTo>
                    <a:pt x="0" y="6"/>
                    <a:pt x="11" y="8"/>
                    <a:pt x="14" y="7"/>
                  </a:cubicBezTo>
                  <a:cubicBezTo>
                    <a:pt x="16" y="7"/>
                    <a:pt x="18" y="7"/>
                    <a:pt x="21" y="7"/>
                  </a:cubicBezTo>
                  <a:cubicBezTo>
                    <a:pt x="26" y="6"/>
                    <a:pt x="32" y="5"/>
                    <a:pt x="38" y="5"/>
                  </a:cubicBezTo>
                  <a:cubicBezTo>
                    <a:pt x="35" y="3"/>
                    <a:pt x="29" y="5"/>
                    <a:pt x="27" y="2"/>
                  </a:cubicBezTo>
                  <a:cubicBezTo>
                    <a:pt x="29" y="0"/>
                    <a:pt x="34" y="2"/>
                    <a:pt x="37" y="3"/>
                  </a:cubicBezTo>
                  <a:cubicBezTo>
                    <a:pt x="42" y="4"/>
                    <a:pt x="47" y="3"/>
                    <a:pt x="51" y="4"/>
                  </a:cubicBezTo>
                  <a:cubicBezTo>
                    <a:pt x="51" y="3"/>
                    <a:pt x="52" y="4"/>
                    <a:pt x="52" y="4"/>
                  </a:cubicBezTo>
                  <a:cubicBezTo>
                    <a:pt x="52" y="4"/>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103"/>
            <p:cNvSpPr/>
            <p:nvPr/>
          </p:nvSpPr>
          <p:spPr bwMode="auto">
            <a:xfrm>
              <a:off x="8050213" y="1635125"/>
              <a:ext cx="469900" cy="196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21">
                  <a:moveTo>
                    <a:pt x="32" y="20"/>
                  </a:moveTo>
                  <a:cubicBezTo>
                    <a:pt x="34" y="15"/>
                    <a:pt x="41" y="15"/>
                    <a:pt x="43" y="11"/>
                  </a:cubicBezTo>
                  <a:cubicBezTo>
                    <a:pt x="27" y="11"/>
                    <a:pt x="17" y="13"/>
                    <a:pt x="3" y="14"/>
                  </a:cubicBezTo>
                  <a:cubicBezTo>
                    <a:pt x="2" y="14"/>
                    <a:pt x="1" y="13"/>
                    <a:pt x="0" y="12"/>
                  </a:cubicBezTo>
                  <a:cubicBezTo>
                    <a:pt x="2" y="11"/>
                    <a:pt x="6" y="11"/>
                    <a:pt x="9" y="11"/>
                  </a:cubicBezTo>
                  <a:cubicBezTo>
                    <a:pt x="12" y="11"/>
                    <a:pt x="14" y="11"/>
                    <a:pt x="17" y="11"/>
                  </a:cubicBezTo>
                  <a:cubicBezTo>
                    <a:pt x="18" y="11"/>
                    <a:pt x="19" y="10"/>
                    <a:pt x="20" y="10"/>
                  </a:cubicBezTo>
                  <a:cubicBezTo>
                    <a:pt x="27" y="9"/>
                    <a:pt x="34" y="9"/>
                    <a:pt x="43" y="8"/>
                  </a:cubicBezTo>
                  <a:cubicBezTo>
                    <a:pt x="39" y="5"/>
                    <a:pt x="33" y="6"/>
                    <a:pt x="30" y="2"/>
                  </a:cubicBezTo>
                  <a:cubicBezTo>
                    <a:pt x="33" y="0"/>
                    <a:pt x="35" y="3"/>
                    <a:pt x="37" y="4"/>
                  </a:cubicBezTo>
                  <a:cubicBezTo>
                    <a:pt x="41" y="6"/>
                    <a:pt x="45" y="7"/>
                    <a:pt x="49" y="8"/>
                  </a:cubicBezTo>
                  <a:cubicBezTo>
                    <a:pt x="49" y="9"/>
                    <a:pt x="50" y="9"/>
                    <a:pt x="49" y="10"/>
                  </a:cubicBezTo>
                  <a:cubicBezTo>
                    <a:pt x="48" y="11"/>
                    <a:pt x="46" y="14"/>
                    <a:pt x="43" y="15"/>
                  </a:cubicBezTo>
                  <a:cubicBezTo>
                    <a:pt x="42" y="16"/>
                    <a:pt x="40" y="16"/>
                    <a:pt x="39" y="17"/>
                  </a:cubicBezTo>
                  <a:cubicBezTo>
                    <a:pt x="36" y="18"/>
                    <a:pt x="35" y="21"/>
                    <a:pt x="3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104"/>
            <p:cNvSpPr/>
            <p:nvPr/>
          </p:nvSpPr>
          <p:spPr bwMode="auto">
            <a:xfrm>
              <a:off x="8050213" y="2262188"/>
              <a:ext cx="292100" cy="2254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4">
                  <a:moveTo>
                    <a:pt x="30" y="1"/>
                  </a:moveTo>
                  <a:cubicBezTo>
                    <a:pt x="28" y="4"/>
                    <a:pt x="24" y="4"/>
                    <a:pt x="21" y="6"/>
                  </a:cubicBezTo>
                  <a:cubicBezTo>
                    <a:pt x="16" y="10"/>
                    <a:pt x="10" y="14"/>
                    <a:pt x="6" y="19"/>
                  </a:cubicBezTo>
                  <a:cubicBezTo>
                    <a:pt x="2" y="19"/>
                    <a:pt x="3" y="24"/>
                    <a:pt x="0" y="22"/>
                  </a:cubicBezTo>
                  <a:cubicBezTo>
                    <a:pt x="0" y="20"/>
                    <a:pt x="3" y="19"/>
                    <a:pt x="5" y="18"/>
                  </a:cubicBezTo>
                  <a:cubicBezTo>
                    <a:pt x="7" y="16"/>
                    <a:pt x="8" y="15"/>
                    <a:pt x="10" y="14"/>
                  </a:cubicBezTo>
                  <a:cubicBezTo>
                    <a:pt x="14" y="10"/>
                    <a:pt x="18" y="6"/>
                    <a:pt x="23" y="3"/>
                  </a:cubicBezTo>
                  <a:cubicBezTo>
                    <a:pt x="26" y="2"/>
                    <a:pt x="27" y="0"/>
                    <a:pt x="30" y="0"/>
                  </a:cubicBezTo>
                  <a:cubicBezTo>
                    <a:pt x="30" y="1"/>
                    <a:pt x="31" y="0"/>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105"/>
            <p:cNvSpPr/>
            <p:nvPr/>
          </p:nvSpPr>
          <p:spPr bwMode="auto">
            <a:xfrm>
              <a:off x="7908926" y="2806700"/>
              <a:ext cx="414338" cy="1301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4">
                  <a:moveTo>
                    <a:pt x="44" y="6"/>
                  </a:moveTo>
                  <a:cubicBezTo>
                    <a:pt x="33" y="5"/>
                    <a:pt x="22" y="8"/>
                    <a:pt x="11" y="9"/>
                  </a:cubicBezTo>
                  <a:cubicBezTo>
                    <a:pt x="12" y="11"/>
                    <a:pt x="16" y="10"/>
                    <a:pt x="19" y="11"/>
                  </a:cubicBezTo>
                  <a:cubicBezTo>
                    <a:pt x="21" y="11"/>
                    <a:pt x="27" y="11"/>
                    <a:pt x="26" y="14"/>
                  </a:cubicBezTo>
                  <a:cubicBezTo>
                    <a:pt x="23" y="13"/>
                    <a:pt x="19" y="13"/>
                    <a:pt x="15" y="12"/>
                  </a:cubicBezTo>
                  <a:cubicBezTo>
                    <a:pt x="11" y="12"/>
                    <a:pt x="8" y="10"/>
                    <a:pt x="5" y="11"/>
                  </a:cubicBezTo>
                  <a:cubicBezTo>
                    <a:pt x="3" y="11"/>
                    <a:pt x="1" y="11"/>
                    <a:pt x="0" y="9"/>
                  </a:cubicBezTo>
                  <a:cubicBezTo>
                    <a:pt x="1" y="7"/>
                    <a:pt x="3" y="7"/>
                    <a:pt x="6" y="7"/>
                  </a:cubicBezTo>
                  <a:cubicBezTo>
                    <a:pt x="12" y="5"/>
                    <a:pt x="17" y="2"/>
                    <a:pt x="21" y="0"/>
                  </a:cubicBezTo>
                  <a:cubicBezTo>
                    <a:pt x="21" y="0"/>
                    <a:pt x="21" y="0"/>
                    <a:pt x="22" y="0"/>
                  </a:cubicBezTo>
                  <a:cubicBezTo>
                    <a:pt x="22" y="4"/>
                    <a:pt x="16" y="4"/>
                    <a:pt x="14" y="6"/>
                  </a:cubicBezTo>
                  <a:cubicBezTo>
                    <a:pt x="17" y="7"/>
                    <a:pt x="20" y="6"/>
                    <a:pt x="22" y="6"/>
                  </a:cubicBezTo>
                  <a:cubicBezTo>
                    <a:pt x="25" y="5"/>
                    <a:pt x="28" y="5"/>
                    <a:pt x="32" y="5"/>
                  </a:cubicBezTo>
                  <a:cubicBezTo>
                    <a:pt x="36" y="5"/>
                    <a:pt x="40" y="3"/>
                    <a:pt x="44" y="5"/>
                  </a:cubicBezTo>
                  <a:cubicBezTo>
                    <a:pt x="44" y="5"/>
                    <a:pt x="44" y="5"/>
                    <a:pt x="4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106"/>
            <p:cNvSpPr/>
            <p:nvPr/>
          </p:nvSpPr>
          <p:spPr bwMode="auto">
            <a:xfrm>
              <a:off x="7523163" y="1644650"/>
              <a:ext cx="385763" cy="3079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3">
                  <a:moveTo>
                    <a:pt x="1" y="33"/>
                  </a:moveTo>
                  <a:cubicBezTo>
                    <a:pt x="0" y="31"/>
                    <a:pt x="3" y="29"/>
                    <a:pt x="5" y="29"/>
                  </a:cubicBezTo>
                  <a:cubicBezTo>
                    <a:pt x="15" y="20"/>
                    <a:pt x="25" y="11"/>
                    <a:pt x="37" y="3"/>
                  </a:cubicBezTo>
                  <a:cubicBezTo>
                    <a:pt x="38" y="2"/>
                    <a:pt x="38" y="1"/>
                    <a:pt x="41" y="0"/>
                  </a:cubicBezTo>
                  <a:cubicBezTo>
                    <a:pt x="41" y="1"/>
                    <a:pt x="41" y="1"/>
                    <a:pt x="41" y="2"/>
                  </a:cubicBezTo>
                  <a:cubicBezTo>
                    <a:pt x="37" y="4"/>
                    <a:pt x="32" y="7"/>
                    <a:pt x="29" y="10"/>
                  </a:cubicBezTo>
                  <a:cubicBezTo>
                    <a:pt x="29" y="10"/>
                    <a:pt x="29" y="11"/>
                    <a:pt x="28" y="10"/>
                  </a:cubicBezTo>
                  <a:cubicBezTo>
                    <a:pt x="25" y="13"/>
                    <a:pt x="22" y="16"/>
                    <a:pt x="18" y="18"/>
                  </a:cubicBezTo>
                  <a:cubicBezTo>
                    <a:pt x="16" y="22"/>
                    <a:pt x="12" y="22"/>
                    <a:pt x="10" y="26"/>
                  </a:cubicBezTo>
                  <a:cubicBezTo>
                    <a:pt x="7" y="27"/>
                    <a:pt x="5" y="29"/>
                    <a:pt x="4" y="32"/>
                  </a:cubicBezTo>
                  <a:cubicBezTo>
                    <a:pt x="2" y="32"/>
                    <a:pt x="2" y="33"/>
                    <a:pt x="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107"/>
            <p:cNvSpPr/>
            <p:nvPr/>
          </p:nvSpPr>
          <p:spPr bwMode="auto">
            <a:xfrm>
              <a:off x="7477126" y="3275013"/>
              <a:ext cx="300038" cy="280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2" h="30">
                  <a:moveTo>
                    <a:pt x="1" y="30"/>
                  </a:moveTo>
                  <a:cubicBezTo>
                    <a:pt x="0" y="28"/>
                    <a:pt x="3" y="26"/>
                    <a:pt x="5" y="25"/>
                  </a:cubicBezTo>
                  <a:cubicBezTo>
                    <a:pt x="13" y="17"/>
                    <a:pt x="23" y="9"/>
                    <a:pt x="31" y="0"/>
                  </a:cubicBezTo>
                  <a:cubicBezTo>
                    <a:pt x="32" y="0"/>
                    <a:pt x="32" y="1"/>
                    <a:pt x="32" y="2"/>
                  </a:cubicBezTo>
                  <a:cubicBezTo>
                    <a:pt x="28" y="6"/>
                    <a:pt x="24" y="9"/>
                    <a:pt x="19" y="12"/>
                  </a:cubicBezTo>
                  <a:cubicBezTo>
                    <a:pt x="15" y="17"/>
                    <a:pt x="10" y="21"/>
                    <a:pt x="5" y="25"/>
                  </a:cubicBezTo>
                  <a:cubicBezTo>
                    <a:pt x="4" y="27"/>
                    <a:pt x="3" y="29"/>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108"/>
            <p:cNvSpPr/>
            <p:nvPr/>
          </p:nvSpPr>
          <p:spPr bwMode="auto">
            <a:xfrm>
              <a:off x="7448551" y="3781425"/>
              <a:ext cx="244475" cy="252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26" y="1"/>
                  </a:moveTo>
                  <a:cubicBezTo>
                    <a:pt x="24" y="4"/>
                    <a:pt x="20" y="5"/>
                    <a:pt x="19" y="8"/>
                  </a:cubicBezTo>
                  <a:cubicBezTo>
                    <a:pt x="18" y="8"/>
                    <a:pt x="18" y="8"/>
                    <a:pt x="17" y="8"/>
                  </a:cubicBezTo>
                  <a:cubicBezTo>
                    <a:pt x="17" y="9"/>
                    <a:pt x="17" y="10"/>
                    <a:pt x="16" y="11"/>
                  </a:cubicBezTo>
                  <a:cubicBezTo>
                    <a:pt x="14" y="12"/>
                    <a:pt x="12" y="14"/>
                    <a:pt x="10" y="16"/>
                  </a:cubicBezTo>
                  <a:cubicBezTo>
                    <a:pt x="9" y="17"/>
                    <a:pt x="6" y="21"/>
                    <a:pt x="3" y="23"/>
                  </a:cubicBezTo>
                  <a:cubicBezTo>
                    <a:pt x="2" y="25"/>
                    <a:pt x="1" y="26"/>
                    <a:pt x="0" y="27"/>
                  </a:cubicBezTo>
                  <a:cubicBezTo>
                    <a:pt x="0" y="24"/>
                    <a:pt x="3" y="22"/>
                    <a:pt x="5" y="20"/>
                  </a:cubicBezTo>
                  <a:cubicBezTo>
                    <a:pt x="11" y="13"/>
                    <a:pt x="18" y="6"/>
                    <a:pt x="24" y="0"/>
                  </a:cubicBezTo>
                  <a:cubicBezTo>
                    <a:pt x="25" y="0"/>
                    <a:pt x="25"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109"/>
            <p:cNvSpPr>
              <a:spLocks noEditPoints="1"/>
            </p:cNvSpPr>
            <p:nvPr/>
          </p:nvSpPr>
          <p:spPr bwMode="auto">
            <a:xfrm>
              <a:off x="7354888" y="1212850"/>
              <a:ext cx="2322513" cy="3627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387">
                  <a:moveTo>
                    <a:pt x="247" y="1"/>
                  </a:moveTo>
                  <a:cubicBezTo>
                    <a:pt x="247" y="1"/>
                    <a:pt x="247" y="2"/>
                    <a:pt x="247" y="2"/>
                  </a:cubicBezTo>
                  <a:cubicBezTo>
                    <a:pt x="246" y="3"/>
                    <a:pt x="245" y="2"/>
                    <a:pt x="244" y="2"/>
                  </a:cubicBezTo>
                  <a:cubicBezTo>
                    <a:pt x="243" y="2"/>
                    <a:pt x="242" y="2"/>
                    <a:pt x="242" y="2"/>
                  </a:cubicBezTo>
                  <a:cubicBezTo>
                    <a:pt x="240" y="2"/>
                    <a:pt x="237" y="2"/>
                    <a:pt x="235" y="2"/>
                  </a:cubicBezTo>
                  <a:cubicBezTo>
                    <a:pt x="233" y="2"/>
                    <a:pt x="227" y="2"/>
                    <a:pt x="222" y="2"/>
                  </a:cubicBezTo>
                  <a:cubicBezTo>
                    <a:pt x="218" y="1"/>
                    <a:pt x="213" y="2"/>
                    <a:pt x="208" y="2"/>
                  </a:cubicBezTo>
                  <a:cubicBezTo>
                    <a:pt x="204" y="2"/>
                    <a:pt x="201" y="3"/>
                    <a:pt x="198" y="3"/>
                  </a:cubicBezTo>
                  <a:cubicBezTo>
                    <a:pt x="196" y="3"/>
                    <a:pt x="195" y="2"/>
                    <a:pt x="194" y="2"/>
                  </a:cubicBezTo>
                  <a:cubicBezTo>
                    <a:pt x="192" y="3"/>
                    <a:pt x="191" y="3"/>
                    <a:pt x="190" y="3"/>
                  </a:cubicBezTo>
                  <a:cubicBezTo>
                    <a:pt x="187" y="4"/>
                    <a:pt x="184" y="3"/>
                    <a:pt x="182" y="4"/>
                  </a:cubicBezTo>
                  <a:cubicBezTo>
                    <a:pt x="168" y="4"/>
                    <a:pt x="156" y="5"/>
                    <a:pt x="139" y="6"/>
                  </a:cubicBezTo>
                  <a:cubicBezTo>
                    <a:pt x="138" y="6"/>
                    <a:pt x="136" y="6"/>
                    <a:pt x="134" y="6"/>
                  </a:cubicBezTo>
                  <a:cubicBezTo>
                    <a:pt x="129" y="6"/>
                    <a:pt x="123" y="6"/>
                    <a:pt x="118" y="6"/>
                  </a:cubicBezTo>
                  <a:cubicBezTo>
                    <a:pt x="105" y="6"/>
                    <a:pt x="93" y="8"/>
                    <a:pt x="79" y="8"/>
                  </a:cubicBezTo>
                  <a:cubicBezTo>
                    <a:pt x="67" y="8"/>
                    <a:pt x="54" y="9"/>
                    <a:pt x="42" y="8"/>
                  </a:cubicBezTo>
                  <a:cubicBezTo>
                    <a:pt x="37" y="9"/>
                    <a:pt x="26" y="10"/>
                    <a:pt x="20" y="10"/>
                  </a:cubicBezTo>
                  <a:cubicBezTo>
                    <a:pt x="18" y="11"/>
                    <a:pt x="15" y="11"/>
                    <a:pt x="12" y="11"/>
                  </a:cubicBezTo>
                  <a:cubicBezTo>
                    <a:pt x="8" y="11"/>
                    <a:pt x="6" y="13"/>
                    <a:pt x="4" y="12"/>
                  </a:cubicBezTo>
                  <a:cubicBezTo>
                    <a:pt x="4" y="22"/>
                    <a:pt x="4" y="33"/>
                    <a:pt x="3" y="43"/>
                  </a:cubicBezTo>
                  <a:cubicBezTo>
                    <a:pt x="10" y="41"/>
                    <a:pt x="17" y="44"/>
                    <a:pt x="25" y="43"/>
                  </a:cubicBezTo>
                  <a:cubicBezTo>
                    <a:pt x="26" y="43"/>
                    <a:pt x="27" y="42"/>
                    <a:pt x="29" y="42"/>
                  </a:cubicBezTo>
                  <a:cubicBezTo>
                    <a:pt x="33" y="41"/>
                    <a:pt x="37" y="42"/>
                    <a:pt x="41" y="42"/>
                  </a:cubicBezTo>
                  <a:cubicBezTo>
                    <a:pt x="47" y="42"/>
                    <a:pt x="53" y="41"/>
                    <a:pt x="60" y="41"/>
                  </a:cubicBezTo>
                  <a:cubicBezTo>
                    <a:pt x="61" y="41"/>
                    <a:pt x="61" y="39"/>
                    <a:pt x="62" y="40"/>
                  </a:cubicBezTo>
                  <a:cubicBezTo>
                    <a:pt x="64" y="44"/>
                    <a:pt x="61" y="51"/>
                    <a:pt x="64" y="56"/>
                  </a:cubicBezTo>
                  <a:cubicBezTo>
                    <a:pt x="64" y="57"/>
                    <a:pt x="62" y="57"/>
                    <a:pt x="62" y="58"/>
                  </a:cubicBezTo>
                  <a:cubicBezTo>
                    <a:pt x="63" y="64"/>
                    <a:pt x="65" y="72"/>
                    <a:pt x="64" y="78"/>
                  </a:cubicBezTo>
                  <a:cubicBezTo>
                    <a:pt x="60" y="79"/>
                    <a:pt x="55" y="78"/>
                    <a:pt x="52" y="82"/>
                  </a:cubicBezTo>
                  <a:cubicBezTo>
                    <a:pt x="51" y="82"/>
                    <a:pt x="52" y="80"/>
                    <a:pt x="52" y="80"/>
                  </a:cubicBezTo>
                  <a:cubicBezTo>
                    <a:pt x="48" y="79"/>
                    <a:pt x="45" y="81"/>
                    <a:pt x="42" y="80"/>
                  </a:cubicBezTo>
                  <a:cubicBezTo>
                    <a:pt x="38" y="81"/>
                    <a:pt x="38" y="83"/>
                    <a:pt x="35" y="84"/>
                  </a:cubicBezTo>
                  <a:cubicBezTo>
                    <a:pt x="34" y="82"/>
                    <a:pt x="36" y="82"/>
                    <a:pt x="36" y="81"/>
                  </a:cubicBezTo>
                  <a:cubicBezTo>
                    <a:pt x="34" y="81"/>
                    <a:pt x="32" y="82"/>
                    <a:pt x="31" y="82"/>
                  </a:cubicBezTo>
                  <a:cubicBezTo>
                    <a:pt x="21" y="83"/>
                    <a:pt x="13" y="82"/>
                    <a:pt x="5" y="84"/>
                  </a:cubicBezTo>
                  <a:cubicBezTo>
                    <a:pt x="3" y="89"/>
                    <a:pt x="5" y="96"/>
                    <a:pt x="4" y="101"/>
                  </a:cubicBezTo>
                  <a:cubicBezTo>
                    <a:pt x="6" y="102"/>
                    <a:pt x="9" y="101"/>
                    <a:pt x="11" y="102"/>
                  </a:cubicBezTo>
                  <a:cubicBezTo>
                    <a:pt x="20" y="100"/>
                    <a:pt x="30" y="100"/>
                    <a:pt x="39" y="100"/>
                  </a:cubicBezTo>
                  <a:cubicBezTo>
                    <a:pt x="40" y="100"/>
                    <a:pt x="40" y="100"/>
                    <a:pt x="41" y="100"/>
                  </a:cubicBezTo>
                  <a:cubicBezTo>
                    <a:pt x="51" y="101"/>
                    <a:pt x="61" y="98"/>
                    <a:pt x="72" y="99"/>
                  </a:cubicBezTo>
                  <a:cubicBezTo>
                    <a:pt x="77" y="99"/>
                    <a:pt x="82" y="98"/>
                    <a:pt x="86" y="97"/>
                  </a:cubicBezTo>
                  <a:cubicBezTo>
                    <a:pt x="94" y="97"/>
                    <a:pt x="101" y="97"/>
                    <a:pt x="108" y="97"/>
                  </a:cubicBezTo>
                  <a:cubicBezTo>
                    <a:pt x="109" y="101"/>
                    <a:pt x="109" y="105"/>
                    <a:pt x="108" y="109"/>
                  </a:cubicBezTo>
                  <a:cubicBezTo>
                    <a:pt x="109" y="112"/>
                    <a:pt x="109" y="117"/>
                    <a:pt x="110" y="122"/>
                  </a:cubicBezTo>
                  <a:cubicBezTo>
                    <a:pt x="110" y="127"/>
                    <a:pt x="111" y="133"/>
                    <a:pt x="110" y="137"/>
                  </a:cubicBezTo>
                  <a:cubicBezTo>
                    <a:pt x="108" y="135"/>
                    <a:pt x="105" y="137"/>
                    <a:pt x="103" y="138"/>
                  </a:cubicBezTo>
                  <a:cubicBezTo>
                    <a:pt x="103" y="137"/>
                    <a:pt x="104" y="136"/>
                    <a:pt x="104" y="136"/>
                  </a:cubicBezTo>
                  <a:cubicBezTo>
                    <a:pt x="101" y="135"/>
                    <a:pt x="101" y="138"/>
                    <a:pt x="98" y="138"/>
                  </a:cubicBezTo>
                  <a:cubicBezTo>
                    <a:pt x="97" y="138"/>
                    <a:pt x="98" y="137"/>
                    <a:pt x="98" y="136"/>
                  </a:cubicBezTo>
                  <a:cubicBezTo>
                    <a:pt x="73" y="138"/>
                    <a:pt x="50" y="139"/>
                    <a:pt x="25" y="140"/>
                  </a:cubicBezTo>
                  <a:cubicBezTo>
                    <a:pt x="18" y="141"/>
                    <a:pt x="10" y="140"/>
                    <a:pt x="3" y="143"/>
                  </a:cubicBezTo>
                  <a:cubicBezTo>
                    <a:pt x="3" y="148"/>
                    <a:pt x="3" y="156"/>
                    <a:pt x="4" y="162"/>
                  </a:cubicBezTo>
                  <a:cubicBezTo>
                    <a:pt x="16" y="163"/>
                    <a:pt x="28" y="161"/>
                    <a:pt x="40" y="161"/>
                  </a:cubicBezTo>
                  <a:cubicBezTo>
                    <a:pt x="41" y="161"/>
                    <a:pt x="41" y="160"/>
                    <a:pt x="42" y="160"/>
                  </a:cubicBezTo>
                  <a:cubicBezTo>
                    <a:pt x="43" y="160"/>
                    <a:pt x="43" y="161"/>
                    <a:pt x="44" y="161"/>
                  </a:cubicBezTo>
                  <a:cubicBezTo>
                    <a:pt x="44" y="165"/>
                    <a:pt x="44" y="174"/>
                    <a:pt x="44" y="180"/>
                  </a:cubicBezTo>
                  <a:cubicBezTo>
                    <a:pt x="45" y="186"/>
                    <a:pt x="46" y="193"/>
                    <a:pt x="45" y="199"/>
                  </a:cubicBezTo>
                  <a:cubicBezTo>
                    <a:pt x="34" y="198"/>
                    <a:pt x="18" y="200"/>
                    <a:pt x="6" y="202"/>
                  </a:cubicBezTo>
                  <a:cubicBezTo>
                    <a:pt x="6" y="208"/>
                    <a:pt x="6" y="213"/>
                    <a:pt x="7" y="220"/>
                  </a:cubicBezTo>
                  <a:cubicBezTo>
                    <a:pt x="34" y="218"/>
                    <a:pt x="66" y="217"/>
                    <a:pt x="92" y="214"/>
                  </a:cubicBezTo>
                  <a:cubicBezTo>
                    <a:pt x="93" y="214"/>
                    <a:pt x="93" y="215"/>
                    <a:pt x="94" y="215"/>
                  </a:cubicBezTo>
                  <a:cubicBezTo>
                    <a:pt x="96" y="215"/>
                    <a:pt x="96" y="213"/>
                    <a:pt x="98" y="213"/>
                  </a:cubicBezTo>
                  <a:cubicBezTo>
                    <a:pt x="100" y="214"/>
                    <a:pt x="99" y="217"/>
                    <a:pt x="99" y="220"/>
                  </a:cubicBezTo>
                  <a:cubicBezTo>
                    <a:pt x="100" y="225"/>
                    <a:pt x="101" y="231"/>
                    <a:pt x="102" y="236"/>
                  </a:cubicBezTo>
                  <a:cubicBezTo>
                    <a:pt x="102" y="241"/>
                    <a:pt x="102" y="247"/>
                    <a:pt x="100" y="250"/>
                  </a:cubicBezTo>
                  <a:cubicBezTo>
                    <a:pt x="99" y="250"/>
                    <a:pt x="99" y="248"/>
                    <a:pt x="98" y="248"/>
                  </a:cubicBezTo>
                  <a:cubicBezTo>
                    <a:pt x="95" y="250"/>
                    <a:pt x="90" y="249"/>
                    <a:pt x="85" y="250"/>
                  </a:cubicBezTo>
                  <a:cubicBezTo>
                    <a:pt x="82" y="250"/>
                    <a:pt x="76" y="250"/>
                    <a:pt x="73" y="252"/>
                  </a:cubicBezTo>
                  <a:cubicBezTo>
                    <a:pt x="73" y="251"/>
                    <a:pt x="74" y="250"/>
                    <a:pt x="73" y="250"/>
                  </a:cubicBezTo>
                  <a:cubicBezTo>
                    <a:pt x="66" y="250"/>
                    <a:pt x="59" y="251"/>
                    <a:pt x="52" y="251"/>
                  </a:cubicBezTo>
                  <a:cubicBezTo>
                    <a:pt x="51" y="251"/>
                    <a:pt x="50" y="252"/>
                    <a:pt x="49" y="252"/>
                  </a:cubicBezTo>
                  <a:cubicBezTo>
                    <a:pt x="46" y="252"/>
                    <a:pt x="41" y="252"/>
                    <a:pt x="36" y="252"/>
                  </a:cubicBezTo>
                  <a:cubicBezTo>
                    <a:pt x="34" y="252"/>
                    <a:pt x="31" y="253"/>
                    <a:pt x="30" y="253"/>
                  </a:cubicBezTo>
                  <a:cubicBezTo>
                    <a:pt x="24" y="253"/>
                    <a:pt x="20" y="253"/>
                    <a:pt x="15" y="253"/>
                  </a:cubicBezTo>
                  <a:cubicBezTo>
                    <a:pt x="13" y="253"/>
                    <a:pt x="11" y="254"/>
                    <a:pt x="8" y="254"/>
                  </a:cubicBezTo>
                  <a:cubicBezTo>
                    <a:pt x="8" y="261"/>
                    <a:pt x="9" y="268"/>
                    <a:pt x="8" y="274"/>
                  </a:cubicBezTo>
                  <a:cubicBezTo>
                    <a:pt x="9" y="273"/>
                    <a:pt x="9" y="273"/>
                    <a:pt x="10" y="272"/>
                  </a:cubicBezTo>
                  <a:cubicBezTo>
                    <a:pt x="23" y="272"/>
                    <a:pt x="38" y="272"/>
                    <a:pt x="49" y="271"/>
                  </a:cubicBezTo>
                  <a:cubicBezTo>
                    <a:pt x="59" y="271"/>
                    <a:pt x="68" y="271"/>
                    <a:pt x="78" y="270"/>
                  </a:cubicBezTo>
                  <a:cubicBezTo>
                    <a:pt x="84" y="270"/>
                    <a:pt x="90" y="271"/>
                    <a:pt x="96" y="270"/>
                  </a:cubicBezTo>
                  <a:cubicBezTo>
                    <a:pt x="96" y="270"/>
                    <a:pt x="98" y="269"/>
                    <a:pt x="98" y="268"/>
                  </a:cubicBezTo>
                  <a:cubicBezTo>
                    <a:pt x="100" y="270"/>
                    <a:pt x="104" y="268"/>
                    <a:pt x="107" y="268"/>
                  </a:cubicBezTo>
                  <a:cubicBezTo>
                    <a:pt x="114" y="267"/>
                    <a:pt x="121" y="267"/>
                    <a:pt x="127" y="267"/>
                  </a:cubicBezTo>
                  <a:cubicBezTo>
                    <a:pt x="135" y="266"/>
                    <a:pt x="143" y="265"/>
                    <a:pt x="152" y="264"/>
                  </a:cubicBezTo>
                  <a:cubicBezTo>
                    <a:pt x="156" y="264"/>
                    <a:pt x="161" y="263"/>
                    <a:pt x="165" y="264"/>
                  </a:cubicBezTo>
                  <a:cubicBezTo>
                    <a:pt x="166" y="265"/>
                    <a:pt x="166" y="262"/>
                    <a:pt x="167" y="263"/>
                  </a:cubicBezTo>
                  <a:cubicBezTo>
                    <a:pt x="168" y="263"/>
                    <a:pt x="167" y="265"/>
                    <a:pt x="168" y="264"/>
                  </a:cubicBezTo>
                  <a:cubicBezTo>
                    <a:pt x="168" y="268"/>
                    <a:pt x="168" y="274"/>
                    <a:pt x="169" y="277"/>
                  </a:cubicBezTo>
                  <a:cubicBezTo>
                    <a:pt x="168" y="281"/>
                    <a:pt x="168" y="286"/>
                    <a:pt x="168" y="290"/>
                  </a:cubicBezTo>
                  <a:cubicBezTo>
                    <a:pt x="168" y="291"/>
                    <a:pt x="169" y="291"/>
                    <a:pt x="169" y="292"/>
                  </a:cubicBezTo>
                  <a:cubicBezTo>
                    <a:pt x="170" y="295"/>
                    <a:pt x="167" y="298"/>
                    <a:pt x="170" y="300"/>
                  </a:cubicBezTo>
                  <a:cubicBezTo>
                    <a:pt x="168" y="300"/>
                    <a:pt x="170" y="304"/>
                    <a:pt x="169" y="306"/>
                  </a:cubicBezTo>
                  <a:cubicBezTo>
                    <a:pt x="167" y="306"/>
                    <a:pt x="166" y="305"/>
                    <a:pt x="165" y="305"/>
                  </a:cubicBezTo>
                  <a:cubicBezTo>
                    <a:pt x="162" y="305"/>
                    <a:pt x="161" y="309"/>
                    <a:pt x="158" y="309"/>
                  </a:cubicBezTo>
                  <a:cubicBezTo>
                    <a:pt x="159" y="308"/>
                    <a:pt x="161" y="307"/>
                    <a:pt x="162" y="305"/>
                  </a:cubicBezTo>
                  <a:cubicBezTo>
                    <a:pt x="157" y="307"/>
                    <a:pt x="152" y="305"/>
                    <a:pt x="146" y="307"/>
                  </a:cubicBezTo>
                  <a:cubicBezTo>
                    <a:pt x="131" y="307"/>
                    <a:pt x="117" y="307"/>
                    <a:pt x="102" y="308"/>
                  </a:cubicBezTo>
                  <a:cubicBezTo>
                    <a:pt x="101" y="309"/>
                    <a:pt x="100" y="310"/>
                    <a:pt x="99" y="310"/>
                  </a:cubicBezTo>
                  <a:cubicBezTo>
                    <a:pt x="99" y="309"/>
                    <a:pt x="99" y="309"/>
                    <a:pt x="98" y="308"/>
                  </a:cubicBezTo>
                  <a:cubicBezTo>
                    <a:pt x="90" y="308"/>
                    <a:pt x="81" y="310"/>
                    <a:pt x="73" y="309"/>
                  </a:cubicBezTo>
                  <a:cubicBezTo>
                    <a:pt x="62" y="312"/>
                    <a:pt x="51" y="310"/>
                    <a:pt x="41" y="312"/>
                  </a:cubicBezTo>
                  <a:cubicBezTo>
                    <a:pt x="34" y="313"/>
                    <a:pt x="27" y="312"/>
                    <a:pt x="20" y="313"/>
                  </a:cubicBezTo>
                  <a:cubicBezTo>
                    <a:pt x="16" y="312"/>
                    <a:pt x="11" y="314"/>
                    <a:pt x="8" y="314"/>
                  </a:cubicBezTo>
                  <a:cubicBezTo>
                    <a:pt x="8" y="319"/>
                    <a:pt x="8" y="327"/>
                    <a:pt x="9" y="333"/>
                  </a:cubicBezTo>
                  <a:cubicBezTo>
                    <a:pt x="24" y="332"/>
                    <a:pt x="42" y="331"/>
                    <a:pt x="58" y="330"/>
                  </a:cubicBezTo>
                  <a:cubicBezTo>
                    <a:pt x="61" y="330"/>
                    <a:pt x="65" y="329"/>
                    <a:pt x="68" y="329"/>
                  </a:cubicBezTo>
                  <a:cubicBezTo>
                    <a:pt x="70" y="329"/>
                    <a:pt x="71" y="330"/>
                    <a:pt x="72" y="330"/>
                  </a:cubicBezTo>
                  <a:cubicBezTo>
                    <a:pt x="79" y="330"/>
                    <a:pt x="86" y="329"/>
                    <a:pt x="94" y="328"/>
                  </a:cubicBezTo>
                  <a:cubicBezTo>
                    <a:pt x="96" y="328"/>
                    <a:pt x="99" y="328"/>
                    <a:pt x="101" y="328"/>
                  </a:cubicBezTo>
                  <a:cubicBezTo>
                    <a:pt x="104" y="328"/>
                    <a:pt x="107" y="328"/>
                    <a:pt x="111" y="327"/>
                  </a:cubicBezTo>
                  <a:cubicBezTo>
                    <a:pt x="113" y="327"/>
                    <a:pt x="115" y="328"/>
                    <a:pt x="118" y="327"/>
                  </a:cubicBezTo>
                  <a:cubicBezTo>
                    <a:pt x="120" y="327"/>
                    <a:pt x="122" y="327"/>
                    <a:pt x="124" y="326"/>
                  </a:cubicBezTo>
                  <a:cubicBezTo>
                    <a:pt x="130" y="326"/>
                    <a:pt x="137" y="326"/>
                    <a:pt x="145" y="326"/>
                  </a:cubicBezTo>
                  <a:cubicBezTo>
                    <a:pt x="149" y="325"/>
                    <a:pt x="154" y="325"/>
                    <a:pt x="158" y="325"/>
                  </a:cubicBezTo>
                  <a:cubicBezTo>
                    <a:pt x="161" y="325"/>
                    <a:pt x="167" y="325"/>
                    <a:pt x="171" y="325"/>
                  </a:cubicBezTo>
                  <a:cubicBezTo>
                    <a:pt x="174" y="324"/>
                    <a:pt x="176" y="323"/>
                    <a:pt x="179" y="324"/>
                  </a:cubicBezTo>
                  <a:cubicBezTo>
                    <a:pt x="191" y="324"/>
                    <a:pt x="205" y="322"/>
                    <a:pt x="217" y="323"/>
                  </a:cubicBezTo>
                  <a:cubicBezTo>
                    <a:pt x="218" y="323"/>
                    <a:pt x="218" y="324"/>
                    <a:pt x="219" y="325"/>
                  </a:cubicBezTo>
                  <a:cubicBezTo>
                    <a:pt x="220" y="324"/>
                    <a:pt x="219" y="322"/>
                    <a:pt x="220" y="322"/>
                  </a:cubicBezTo>
                  <a:cubicBezTo>
                    <a:pt x="224" y="322"/>
                    <a:pt x="222" y="327"/>
                    <a:pt x="222" y="330"/>
                  </a:cubicBezTo>
                  <a:cubicBezTo>
                    <a:pt x="222" y="333"/>
                    <a:pt x="223" y="337"/>
                    <a:pt x="223" y="340"/>
                  </a:cubicBezTo>
                  <a:cubicBezTo>
                    <a:pt x="223" y="342"/>
                    <a:pt x="222" y="345"/>
                    <a:pt x="222" y="347"/>
                  </a:cubicBezTo>
                  <a:cubicBezTo>
                    <a:pt x="222" y="349"/>
                    <a:pt x="223" y="351"/>
                    <a:pt x="223" y="354"/>
                  </a:cubicBezTo>
                  <a:cubicBezTo>
                    <a:pt x="223" y="355"/>
                    <a:pt x="222" y="360"/>
                    <a:pt x="222" y="362"/>
                  </a:cubicBezTo>
                  <a:cubicBezTo>
                    <a:pt x="223" y="363"/>
                    <a:pt x="224" y="363"/>
                    <a:pt x="224" y="364"/>
                  </a:cubicBezTo>
                  <a:cubicBezTo>
                    <a:pt x="221" y="366"/>
                    <a:pt x="213" y="362"/>
                    <a:pt x="211" y="366"/>
                  </a:cubicBezTo>
                  <a:cubicBezTo>
                    <a:pt x="210" y="366"/>
                    <a:pt x="211" y="365"/>
                    <a:pt x="212" y="364"/>
                  </a:cubicBezTo>
                  <a:cubicBezTo>
                    <a:pt x="207" y="365"/>
                    <a:pt x="201" y="364"/>
                    <a:pt x="197" y="366"/>
                  </a:cubicBezTo>
                  <a:cubicBezTo>
                    <a:pt x="195" y="365"/>
                    <a:pt x="193" y="365"/>
                    <a:pt x="191" y="366"/>
                  </a:cubicBezTo>
                  <a:cubicBezTo>
                    <a:pt x="180" y="367"/>
                    <a:pt x="167" y="367"/>
                    <a:pt x="156" y="367"/>
                  </a:cubicBezTo>
                  <a:cubicBezTo>
                    <a:pt x="153" y="368"/>
                    <a:pt x="145" y="369"/>
                    <a:pt x="140" y="368"/>
                  </a:cubicBezTo>
                  <a:cubicBezTo>
                    <a:pt x="133" y="370"/>
                    <a:pt x="118" y="369"/>
                    <a:pt x="109" y="369"/>
                  </a:cubicBezTo>
                  <a:cubicBezTo>
                    <a:pt x="100" y="369"/>
                    <a:pt x="92" y="369"/>
                    <a:pt x="83" y="370"/>
                  </a:cubicBezTo>
                  <a:cubicBezTo>
                    <a:pt x="77" y="370"/>
                    <a:pt x="72" y="369"/>
                    <a:pt x="67" y="370"/>
                  </a:cubicBezTo>
                  <a:cubicBezTo>
                    <a:pt x="59" y="371"/>
                    <a:pt x="51" y="371"/>
                    <a:pt x="43" y="372"/>
                  </a:cubicBezTo>
                  <a:cubicBezTo>
                    <a:pt x="39" y="372"/>
                    <a:pt x="35" y="372"/>
                    <a:pt x="31" y="372"/>
                  </a:cubicBezTo>
                  <a:cubicBezTo>
                    <a:pt x="30" y="372"/>
                    <a:pt x="28" y="373"/>
                    <a:pt x="27" y="373"/>
                  </a:cubicBezTo>
                  <a:cubicBezTo>
                    <a:pt x="26" y="373"/>
                    <a:pt x="25" y="373"/>
                    <a:pt x="24" y="373"/>
                  </a:cubicBezTo>
                  <a:cubicBezTo>
                    <a:pt x="19" y="373"/>
                    <a:pt x="15" y="374"/>
                    <a:pt x="10" y="374"/>
                  </a:cubicBezTo>
                  <a:cubicBezTo>
                    <a:pt x="9" y="379"/>
                    <a:pt x="10" y="380"/>
                    <a:pt x="9" y="384"/>
                  </a:cubicBezTo>
                  <a:cubicBezTo>
                    <a:pt x="9" y="386"/>
                    <a:pt x="10" y="385"/>
                    <a:pt x="10" y="386"/>
                  </a:cubicBezTo>
                  <a:cubicBezTo>
                    <a:pt x="10" y="387"/>
                    <a:pt x="9" y="387"/>
                    <a:pt x="8" y="387"/>
                  </a:cubicBezTo>
                  <a:cubicBezTo>
                    <a:pt x="7" y="378"/>
                    <a:pt x="8" y="362"/>
                    <a:pt x="6" y="351"/>
                  </a:cubicBezTo>
                  <a:cubicBezTo>
                    <a:pt x="7" y="349"/>
                    <a:pt x="7" y="348"/>
                    <a:pt x="7" y="346"/>
                  </a:cubicBezTo>
                  <a:cubicBezTo>
                    <a:pt x="7" y="345"/>
                    <a:pt x="6" y="346"/>
                    <a:pt x="5" y="345"/>
                  </a:cubicBezTo>
                  <a:cubicBezTo>
                    <a:pt x="5" y="343"/>
                    <a:pt x="7" y="343"/>
                    <a:pt x="8" y="341"/>
                  </a:cubicBezTo>
                  <a:cubicBezTo>
                    <a:pt x="5" y="331"/>
                    <a:pt x="8" y="320"/>
                    <a:pt x="6" y="313"/>
                  </a:cubicBezTo>
                  <a:cubicBezTo>
                    <a:pt x="6" y="312"/>
                    <a:pt x="6" y="311"/>
                    <a:pt x="7" y="311"/>
                  </a:cubicBezTo>
                  <a:cubicBezTo>
                    <a:pt x="6" y="305"/>
                    <a:pt x="8" y="299"/>
                    <a:pt x="6" y="294"/>
                  </a:cubicBezTo>
                  <a:cubicBezTo>
                    <a:pt x="8" y="291"/>
                    <a:pt x="6" y="285"/>
                    <a:pt x="6" y="280"/>
                  </a:cubicBezTo>
                  <a:cubicBezTo>
                    <a:pt x="6" y="272"/>
                    <a:pt x="8" y="263"/>
                    <a:pt x="6" y="255"/>
                  </a:cubicBezTo>
                  <a:cubicBezTo>
                    <a:pt x="6" y="254"/>
                    <a:pt x="5" y="254"/>
                    <a:pt x="5" y="254"/>
                  </a:cubicBezTo>
                  <a:cubicBezTo>
                    <a:pt x="5" y="250"/>
                    <a:pt x="6" y="242"/>
                    <a:pt x="4" y="238"/>
                  </a:cubicBezTo>
                  <a:cubicBezTo>
                    <a:pt x="6" y="229"/>
                    <a:pt x="5" y="221"/>
                    <a:pt x="4" y="213"/>
                  </a:cubicBezTo>
                  <a:cubicBezTo>
                    <a:pt x="3" y="202"/>
                    <a:pt x="3" y="191"/>
                    <a:pt x="3" y="180"/>
                  </a:cubicBezTo>
                  <a:cubicBezTo>
                    <a:pt x="2" y="174"/>
                    <a:pt x="2" y="168"/>
                    <a:pt x="2" y="163"/>
                  </a:cubicBezTo>
                  <a:cubicBezTo>
                    <a:pt x="2" y="158"/>
                    <a:pt x="1" y="154"/>
                    <a:pt x="2" y="149"/>
                  </a:cubicBezTo>
                  <a:cubicBezTo>
                    <a:pt x="2" y="147"/>
                    <a:pt x="1" y="144"/>
                    <a:pt x="1" y="142"/>
                  </a:cubicBezTo>
                  <a:cubicBezTo>
                    <a:pt x="1" y="139"/>
                    <a:pt x="3" y="136"/>
                    <a:pt x="1" y="133"/>
                  </a:cubicBezTo>
                  <a:cubicBezTo>
                    <a:pt x="2" y="132"/>
                    <a:pt x="0" y="131"/>
                    <a:pt x="1" y="130"/>
                  </a:cubicBezTo>
                  <a:cubicBezTo>
                    <a:pt x="1" y="125"/>
                    <a:pt x="0" y="120"/>
                    <a:pt x="1" y="114"/>
                  </a:cubicBezTo>
                  <a:cubicBezTo>
                    <a:pt x="1" y="112"/>
                    <a:pt x="2" y="110"/>
                    <a:pt x="2" y="108"/>
                  </a:cubicBezTo>
                  <a:cubicBezTo>
                    <a:pt x="3" y="99"/>
                    <a:pt x="2" y="91"/>
                    <a:pt x="2" y="82"/>
                  </a:cubicBezTo>
                  <a:cubicBezTo>
                    <a:pt x="2" y="73"/>
                    <a:pt x="1" y="65"/>
                    <a:pt x="1" y="56"/>
                  </a:cubicBezTo>
                  <a:cubicBezTo>
                    <a:pt x="2" y="55"/>
                    <a:pt x="0" y="56"/>
                    <a:pt x="0" y="55"/>
                  </a:cubicBezTo>
                  <a:cubicBezTo>
                    <a:pt x="0" y="54"/>
                    <a:pt x="1" y="54"/>
                    <a:pt x="1" y="53"/>
                  </a:cubicBezTo>
                  <a:cubicBezTo>
                    <a:pt x="2" y="50"/>
                    <a:pt x="1" y="47"/>
                    <a:pt x="1" y="44"/>
                  </a:cubicBezTo>
                  <a:cubicBezTo>
                    <a:pt x="1" y="42"/>
                    <a:pt x="2" y="40"/>
                    <a:pt x="2" y="38"/>
                  </a:cubicBezTo>
                  <a:cubicBezTo>
                    <a:pt x="2" y="28"/>
                    <a:pt x="2" y="19"/>
                    <a:pt x="2" y="9"/>
                  </a:cubicBezTo>
                  <a:cubicBezTo>
                    <a:pt x="16" y="10"/>
                    <a:pt x="30" y="7"/>
                    <a:pt x="45" y="7"/>
                  </a:cubicBezTo>
                  <a:cubicBezTo>
                    <a:pt x="50" y="7"/>
                    <a:pt x="56" y="6"/>
                    <a:pt x="60" y="6"/>
                  </a:cubicBezTo>
                  <a:cubicBezTo>
                    <a:pt x="65" y="5"/>
                    <a:pt x="71" y="6"/>
                    <a:pt x="76" y="6"/>
                  </a:cubicBezTo>
                  <a:cubicBezTo>
                    <a:pt x="85" y="6"/>
                    <a:pt x="94" y="5"/>
                    <a:pt x="103" y="4"/>
                  </a:cubicBezTo>
                  <a:cubicBezTo>
                    <a:pt x="106" y="4"/>
                    <a:pt x="110" y="5"/>
                    <a:pt x="114" y="4"/>
                  </a:cubicBezTo>
                  <a:cubicBezTo>
                    <a:pt x="131" y="3"/>
                    <a:pt x="151" y="3"/>
                    <a:pt x="170" y="2"/>
                  </a:cubicBezTo>
                  <a:cubicBezTo>
                    <a:pt x="176" y="2"/>
                    <a:pt x="182" y="2"/>
                    <a:pt x="189" y="2"/>
                  </a:cubicBezTo>
                  <a:cubicBezTo>
                    <a:pt x="192" y="2"/>
                    <a:pt x="197" y="0"/>
                    <a:pt x="201" y="1"/>
                  </a:cubicBezTo>
                  <a:cubicBezTo>
                    <a:pt x="209" y="1"/>
                    <a:pt x="219" y="0"/>
                    <a:pt x="228" y="0"/>
                  </a:cubicBezTo>
                  <a:cubicBezTo>
                    <a:pt x="232" y="0"/>
                    <a:pt x="238" y="0"/>
                    <a:pt x="242" y="1"/>
                  </a:cubicBezTo>
                  <a:cubicBezTo>
                    <a:pt x="243" y="1"/>
                    <a:pt x="245" y="0"/>
                    <a:pt x="245" y="2"/>
                  </a:cubicBezTo>
                  <a:cubicBezTo>
                    <a:pt x="245" y="1"/>
                    <a:pt x="245" y="1"/>
                    <a:pt x="246" y="1"/>
                  </a:cubicBezTo>
                  <a:cubicBezTo>
                    <a:pt x="246" y="1"/>
                    <a:pt x="246" y="1"/>
                    <a:pt x="247" y="1"/>
                  </a:cubicBezTo>
                  <a:close/>
                  <a:moveTo>
                    <a:pt x="207" y="337"/>
                  </a:moveTo>
                  <a:cubicBezTo>
                    <a:pt x="207" y="337"/>
                    <a:pt x="207" y="336"/>
                    <a:pt x="206" y="336"/>
                  </a:cubicBezTo>
                  <a:cubicBezTo>
                    <a:pt x="206" y="337"/>
                    <a:pt x="207" y="337"/>
                    <a:pt x="207" y="337"/>
                  </a:cubicBezTo>
                  <a:cubicBezTo>
                    <a:pt x="198" y="346"/>
                    <a:pt x="190" y="355"/>
                    <a:pt x="181" y="363"/>
                  </a:cubicBezTo>
                  <a:cubicBezTo>
                    <a:pt x="181" y="364"/>
                    <a:pt x="181" y="364"/>
                    <a:pt x="181" y="365"/>
                  </a:cubicBezTo>
                  <a:cubicBezTo>
                    <a:pt x="185" y="365"/>
                    <a:pt x="187" y="363"/>
                    <a:pt x="189" y="361"/>
                  </a:cubicBezTo>
                  <a:cubicBezTo>
                    <a:pt x="198" y="352"/>
                    <a:pt x="210" y="341"/>
                    <a:pt x="219" y="332"/>
                  </a:cubicBezTo>
                  <a:cubicBezTo>
                    <a:pt x="219" y="332"/>
                    <a:pt x="219" y="333"/>
                    <a:pt x="219" y="334"/>
                  </a:cubicBezTo>
                  <a:cubicBezTo>
                    <a:pt x="215" y="338"/>
                    <a:pt x="210" y="341"/>
                    <a:pt x="207" y="346"/>
                  </a:cubicBezTo>
                  <a:cubicBezTo>
                    <a:pt x="200" y="352"/>
                    <a:pt x="194" y="358"/>
                    <a:pt x="188" y="364"/>
                  </a:cubicBezTo>
                  <a:cubicBezTo>
                    <a:pt x="189" y="364"/>
                    <a:pt x="191" y="364"/>
                    <a:pt x="192" y="364"/>
                  </a:cubicBezTo>
                  <a:cubicBezTo>
                    <a:pt x="192" y="363"/>
                    <a:pt x="193" y="363"/>
                    <a:pt x="193" y="362"/>
                  </a:cubicBezTo>
                  <a:cubicBezTo>
                    <a:pt x="199" y="357"/>
                    <a:pt x="206" y="352"/>
                    <a:pt x="211" y="346"/>
                  </a:cubicBezTo>
                  <a:cubicBezTo>
                    <a:pt x="213" y="345"/>
                    <a:pt x="215" y="341"/>
                    <a:pt x="218" y="342"/>
                  </a:cubicBezTo>
                  <a:cubicBezTo>
                    <a:pt x="216" y="345"/>
                    <a:pt x="213" y="346"/>
                    <a:pt x="210" y="348"/>
                  </a:cubicBezTo>
                  <a:cubicBezTo>
                    <a:pt x="209" y="350"/>
                    <a:pt x="208" y="351"/>
                    <a:pt x="205" y="352"/>
                  </a:cubicBezTo>
                  <a:cubicBezTo>
                    <a:pt x="203" y="357"/>
                    <a:pt x="196" y="360"/>
                    <a:pt x="194" y="364"/>
                  </a:cubicBezTo>
                  <a:cubicBezTo>
                    <a:pt x="196" y="364"/>
                    <a:pt x="196" y="364"/>
                    <a:pt x="197" y="364"/>
                  </a:cubicBezTo>
                  <a:cubicBezTo>
                    <a:pt x="204" y="357"/>
                    <a:pt x="211" y="351"/>
                    <a:pt x="218" y="346"/>
                  </a:cubicBezTo>
                  <a:cubicBezTo>
                    <a:pt x="218" y="346"/>
                    <a:pt x="219" y="346"/>
                    <a:pt x="219" y="347"/>
                  </a:cubicBezTo>
                  <a:cubicBezTo>
                    <a:pt x="213" y="351"/>
                    <a:pt x="208" y="356"/>
                    <a:pt x="202" y="360"/>
                  </a:cubicBezTo>
                  <a:cubicBezTo>
                    <a:pt x="202" y="361"/>
                    <a:pt x="200" y="362"/>
                    <a:pt x="200" y="363"/>
                  </a:cubicBezTo>
                  <a:cubicBezTo>
                    <a:pt x="206" y="363"/>
                    <a:pt x="210" y="362"/>
                    <a:pt x="214" y="362"/>
                  </a:cubicBezTo>
                  <a:cubicBezTo>
                    <a:pt x="217" y="360"/>
                    <a:pt x="222" y="357"/>
                    <a:pt x="220" y="352"/>
                  </a:cubicBezTo>
                  <a:cubicBezTo>
                    <a:pt x="217" y="353"/>
                    <a:pt x="217" y="356"/>
                    <a:pt x="214" y="357"/>
                  </a:cubicBezTo>
                  <a:cubicBezTo>
                    <a:pt x="213" y="359"/>
                    <a:pt x="211" y="360"/>
                    <a:pt x="209" y="361"/>
                  </a:cubicBezTo>
                  <a:cubicBezTo>
                    <a:pt x="209" y="362"/>
                    <a:pt x="208" y="362"/>
                    <a:pt x="207" y="362"/>
                  </a:cubicBezTo>
                  <a:cubicBezTo>
                    <a:pt x="208" y="359"/>
                    <a:pt x="211" y="358"/>
                    <a:pt x="213" y="357"/>
                  </a:cubicBezTo>
                  <a:cubicBezTo>
                    <a:pt x="215" y="355"/>
                    <a:pt x="216" y="353"/>
                    <a:pt x="218" y="351"/>
                  </a:cubicBezTo>
                  <a:cubicBezTo>
                    <a:pt x="219" y="351"/>
                    <a:pt x="219" y="351"/>
                    <a:pt x="220" y="351"/>
                  </a:cubicBezTo>
                  <a:cubicBezTo>
                    <a:pt x="220" y="341"/>
                    <a:pt x="221" y="335"/>
                    <a:pt x="219" y="325"/>
                  </a:cubicBezTo>
                  <a:cubicBezTo>
                    <a:pt x="215" y="324"/>
                    <a:pt x="210" y="325"/>
                    <a:pt x="205" y="324"/>
                  </a:cubicBezTo>
                  <a:cubicBezTo>
                    <a:pt x="204" y="325"/>
                    <a:pt x="204" y="326"/>
                    <a:pt x="203" y="326"/>
                  </a:cubicBezTo>
                  <a:cubicBezTo>
                    <a:pt x="201" y="327"/>
                    <a:pt x="200" y="330"/>
                    <a:pt x="197" y="331"/>
                  </a:cubicBezTo>
                  <a:cubicBezTo>
                    <a:pt x="186" y="343"/>
                    <a:pt x="172" y="352"/>
                    <a:pt x="163" y="366"/>
                  </a:cubicBezTo>
                  <a:cubicBezTo>
                    <a:pt x="164" y="366"/>
                    <a:pt x="166" y="365"/>
                    <a:pt x="168" y="365"/>
                  </a:cubicBezTo>
                  <a:cubicBezTo>
                    <a:pt x="168" y="365"/>
                    <a:pt x="168" y="364"/>
                    <a:pt x="169" y="364"/>
                  </a:cubicBezTo>
                  <a:cubicBezTo>
                    <a:pt x="184" y="354"/>
                    <a:pt x="194" y="337"/>
                    <a:pt x="209" y="326"/>
                  </a:cubicBezTo>
                  <a:cubicBezTo>
                    <a:pt x="209" y="326"/>
                    <a:pt x="209" y="325"/>
                    <a:pt x="210" y="325"/>
                  </a:cubicBezTo>
                  <a:cubicBezTo>
                    <a:pt x="211" y="326"/>
                    <a:pt x="210" y="327"/>
                    <a:pt x="211" y="328"/>
                  </a:cubicBezTo>
                  <a:cubicBezTo>
                    <a:pt x="208" y="328"/>
                    <a:pt x="207" y="330"/>
                    <a:pt x="205" y="331"/>
                  </a:cubicBezTo>
                  <a:cubicBezTo>
                    <a:pt x="201" y="335"/>
                    <a:pt x="196" y="340"/>
                    <a:pt x="192" y="343"/>
                  </a:cubicBezTo>
                  <a:cubicBezTo>
                    <a:pt x="192" y="344"/>
                    <a:pt x="191" y="344"/>
                    <a:pt x="191" y="345"/>
                  </a:cubicBezTo>
                  <a:cubicBezTo>
                    <a:pt x="187" y="348"/>
                    <a:pt x="186" y="351"/>
                    <a:pt x="182" y="353"/>
                  </a:cubicBezTo>
                  <a:cubicBezTo>
                    <a:pt x="179" y="358"/>
                    <a:pt x="174" y="361"/>
                    <a:pt x="170" y="365"/>
                  </a:cubicBezTo>
                  <a:cubicBezTo>
                    <a:pt x="173" y="365"/>
                    <a:pt x="175" y="365"/>
                    <a:pt x="177" y="365"/>
                  </a:cubicBezTo>
                  <a:cubicBezTo>
                    <a:pt x="191" y="354"/>
                    <a:pt x="201" y="339"/>
                    <a:pt x="215" y="328"/>
                  </a:cubicBezTo>
                  <a:cubicBezTo>
                    <a:pt x="215" y="328"/>
                    <a:pt x="215" y="329"/>
                    <a:pt x="216" y="329"/>
                  </a:cubicBezTo>
                  <a:cubicBezTo>
                    <a:pt x="213" y="333"/>
                    <a:pt x="209" y="334"/>
                    <a:pt x="207" y="337"/>
                  </a:cubicBezTo>
                  <a:close/>
                  <a:moveTo>
                    <a:pt x="219" y="361"/>
                  </a:moveTo>
                  <a:cubicBezTo>
                    <a:pt x="219" y="360"/>
                    <a:pt x="218" y="362"/>
                    <a:pt x="217" y="362"/>
                  </a:cubicBezTo>
                  <a:cubicBezTo>
                    <a:pt x="216" y="363"/>
                    <a:pt x="219" y="362"/>
                    <a:pt x="219" y="362"/>
                  </a:cubicBezTo>
                  <a:cubicBezTo>
                    <a:pt x="219" y="362"/>
                    <a:pt x="219" y="361"/>
                    <a:pt x="219" y="361"/>
                  </a:cubicBezTo>
                  <a:close/>
                  <a:moveTo>
                    <a:pt x="197" y="325"/>
                  </a:moveTo>
                  <a:cubicBezTo>
                    <a:pt x="197" y="325"/>
                    <a:pt x="197" y="326"/>
                    <a:pt x="197" y="326"/>
                  </a:cubicBezTo>
                  <a:cubicBezTo>
                    <a:pt x="192" y="329"/>
                    <a:pt x="187" y="333"/>
                    <a:pt x="184" y="336"/>
                  </a:cubicBezTo>
                  <a:cubicBezTo>
                    <a:pt x="183" y="337"/>
                    <a:pt x="181" y="338"/>
                    <a:pt x="181" y="339"/>
                  </a:cubicBezTo>
                  <a:cubicBezTo>
                    <a:pt x="180" y="340"/>
                    <a:pt x="179" y="341"/>
                    <a:pt x="178" y="342"/>
                  </a:cubicBezTo>
                  <a:cubicBezTo>
                    <a:pt x="178" y="343"/>
                    <a:pt x="177" y="343"/>
                    <a:pt x="176" y="343"/>
                  </a:cubicBezTo>
                  <a:cubicBezTo>
                    <a:pt x="176" y="344"/>
                    <a:pt x="175" y="345"/>
                    <a:pt x="175" y="345"/>
                  </a:cubicBezTo>
                  <a:cubicBezTo>
                    <a:pt x="172" y="348"/>
                    <a:pt x="168" y="351"/>
                    <a:pt x="166" y="354"/>
                  </a:cubicBezTo>
                  <a:cubicBezTo>
                    <a:pt x="165" y="353"/>
                    <a:pt x="165" y="355"/>
                    <a:pt x="164" y="355"/>
                  </a:cubicBezTo>
                  <a:cubicBezTo>
                    <a:pt x="162" y="359"/>
                    <a:pt x="157" y="361"/>
                    <a:pt x="155" y="365"/>
                  </a:cubicBezTo>
                  <a:cubicBezTo>
                    <a:pt x="156" y="366"/>
                    <a:pt x="158" y="366"/>
                    <a:pt x="159" y="366"/>
                  </a:cubicBezTo>
                  <a:cubicBezTo>
                    <a:pt x="159" y="365"/>
                    <a:pt x="159" y="364"/>
                    <a:pt x="160" y="364"/>
                  </a:cubicBezTo>
                  <a:cubicBezTo>
                    <a:pt x="161" y="364"/>
                    <a:pt x="161" y="364"/>
                    <a:pt x="162" y="364"/>
                  </a:cubicBezTo>
                  <a:cubicBezTo>
                    <a:pt x="170" y="356"/>
                    <a:pt x="176" y="347"/>
                    <a:pt x="185" y="341"/>
                  </a:cubicBezTo>
                  <a:cubicBezTo>
                    <a:pt x="190" y="336"/>
                    <a:pt x="195" y="332"/>
                    <a:pt x="199" y="328"/>
                  </a:cubicBezTo>
                  <a:cubicBezTo>
                    <a:pt x="201" y="327"/>
                    <a:pt x="202" y="326"/>
                    <a:pt x="202" y="325"/>
                  </a:cubicBezTo>
                  <a:cubicBezTo>
                    <a:pt x="200" y="325"/>
                    <a:pt x="200" y="325"/>
                    <a:pt x="197" y="325"/>
                  </a:cubicBezTo>
                  <a:close/>
                  <a:moveTo>
                    <a:pt x="176" y="325"/>
                  </a:moveTo>
                  <a:cubicBezTo>
                    <a:pt x="173" y="325"/>
                    <a:pt x="170" y="326"/>
                    <a:pt x="167" y="326"/>
                  </a:cubicBezTo>
                  <a:cubicBezTo>
                    <a:pt x="166" y="326"/>
                    <a:pt x="164" y="327"/>
                    <a:pt x="163" y="326"/>
                  </a:cubicBezTo>
                  <a:cubicBezTo>
                    <a:pt x="163" y="326"/>
                    <a:pt x="162" y="326"/>
                    <a:pt x="162" y="326"/>
                  </a:cubicBezTo>
                  <a:cubicBezTo>
                    <a:pt x="161" y="326"/>
                    <a:pt x="160" y="326"/>
                    <a:pt x="160" y="326"/>
                  </a:cubicBezTo>
                  <a:cubicBezTo>
                    <a:pt x="156" y="328"/>
                    <a:pt x="151" y="327"/>
                    <a:pt x="147" y="327"/>
                  </a:cubicBezTo>
                  <a:cubicBezTo>
                    <a:pt x="144" y="327"/>
                    <a:pt x="140" y="328"/>
                    <a:pt x="139" y="327"/>
                  </a:cubicBezTo>
                  <a:cubicBezTo>
                    <a:pt x="138" y="328"/>
                    <a:pt x="137" y="328"/>
                    <a:pt x="135" y="328"/>
                  </a:cubicBezTo>
                  <a:cubicBezTo>
                    <a:pt x="134" y="330"/>
                    <a:pt x="132" y="331"/>
                    <a:pt x="130" y="332"/>
                  </a:cubicBezTo>
                  <a:cubicBezTo>
                    <a:pt x="128" y="336"/>
                    <a:pt x="124" y="338"/>
                    <a:pt x="121" y="342"/>
                  </a:cubicBezTo>
                  <a:cubicBezTo>
                    <a:pt x="118" y="344"/>
                    <a:pt x="116" y="348"/>
                    <a:pt x="112" y="350"/>
                  </a:cubicBezTo>
                  <a:cubicBezTo>
                    <a:pt x="110" y="353"/>
                    <a:pt x="108" y="355"/>
                    <a:pt x="105" y="357"/>
                  </a:cubicBezTo>
                  <a:cubicBezTo>
                    <a:pt x="102" y="361"/>
                    <a:pt x="97" y="363"/>
                    <a:pt x="95" y="367"/>
                  </a:cubicBezTo>
                  <a:cubicBezTo>
                    <a:pt x="97" y="367"/>
                    <a:pt x="99" y="367"/>
                    <a:pt x="100" y="368"/>
                  </a:cubicBezTo>
                  <a:cubicBezTo>
                    <a:pt x="105" y="361"/>
                    <a:pt x="110" y="355"/>
                    <a:pt x="116" y="350"/>
                  </a:cubicBezTo>
                  <a:cubicBezTo>
                    <a:pt x="118" y="348"/>
                    <a:pt x="121" y="345"/>
                    <a:pt x="124" y="343"/>
                  </a:cubicBezTo>
                  <a:cubicBezTo>
                    <a:pt x="127" y="339"/>
                    <a:pt x="131" y="336"/>
                    <a:pt x="135" y="333"/>
                  </a:cubicBezTo>
                  <a:cubicBezTo>
                    <a:pt x="136" y="331"/>
                    <a:pt x="138" y="329"/>
                    <a:pt x="140" y="329"/>
                  </a:cubicBezTo>
                  <a:cubicBezTo>
                    <a:pt x="140" y="329"/>
                    <a:pt x="141" y="329"/>
                    <a:pt x="141" y="330"/>
                  </a:cubicBezTo>
                  <a:cubicBezTo>
                    <a:pt x="132" y="336"/>
                    <a:pt x="125" y="343"/>
                    <a:pt x="117" y="350"/>
                  </a:cubicBezTo>
                  <a:cubicBezTo>
                    <a:pt x="115" y="353"/>
                    <a:pt x="111" y="357"/>
                    <a:pt x="108" y="359"/>
                  </a:cubicBezTo>
                  <a:cubicBezTo>
                    <a:pt x="108" y="361"/>
                    <a:pt x="107" y="362"/>
                    <a:pt x="106" y="362"/>
                  </a:cubicBezTo>
                  <a:cubicBezTo>
                    <a:pt x="106" y="364"/>
                    <a:pt x="104" y="365"/>
                    <a:pt x="103" y="367"/>
                  </a:cubicBezTo>
                  <a:cubicBezTo>
                    <a:pt x="105" y="368"/>
                    <a:pt x="106" y="366"/>
                    <a:pt x="108" y="366"/>
                  </a:cubicBezTo>
                  <a:cubicBezTo>
                    <a:pt x="111" y="362"/>
                    <a:pt x="114" y="359"/>
                    <a:pt x="118" y="356"/>
                  </a:cubicBezTo>
                  <a:cubicBezTo>
                    <a:pt x="122" y="351"/>
                    <a:pt x="127" y="347"/>
                    <a:pt x="132" y="343"/>
                  </a:cubicBezTo>
                  <a:cubicBezTo>
                    <a:pt x="137" y="338"/>
                    <a:pt x="142" y="332"/>
                    <a:pt x="147" y="329"/>
                  </a:cubicBezTo>
                  <a:cubicBezTo>
                    <a:pt x="147" y="330"/>
                    <a:pt x="148" y="330"/>
                    <a:pt x="148" y="331"/>
                  </a:cubicBezTo>
                  <a:cubicBezTo>
                    <a:pt x="146" y="332"/>
                    <a:pt x="144" y="335"/>
                    <a:pt x="141" y="335"/>
                  </a:cubicBezTo>
                  <a:cubicBezTo>
                    <a:pt x="140" y="337"/>
                    <a:pt x="138" y="340"/>
                    <a:pt x="136" y="340"/>
                  </a:cubicBezTo>
                  <a:cubicBezTo>
                    <a:pt x="135" y="340"/>
                    <a:pt x="136" y="341"/>
                    <a:pt x="135" y="341"/>
                  </a:cubicBezTo>
                  <a:cubicBezTo>
                    <a:pt x="134" y="342"/>
                    <a:pt x="133" y="344"/>
                    <a:pt x="131" y="344"/>
                  </a:cubicBezTo>
                  <a:cubicBezTo>
                    <a:pt x="129" y="347"/>
                    <a:pt x="126" y="349"/>
                    <a:pt x="125" y="352"/>
                  </a:cubicBezTo>
                  <a:cubicBezTo>
                    <a:pt x="124" y="352"/>
                    <a:pt x="124" y="352"/>
                    <a:pt x="124" y="352"/>
                  </a:cubicBezTo>
                  <a:cubicBezTo>
                    <a:pt x="119" y="357"/>
                    <a:pt x="113" y="361"/>
                    <a:pt x="109" y="367"/>
                  </a:cubicBezTo>
                  <a:cubicBezTo>
                    <a:pt x="111" y="368"/>
                    <a:pt x="113" y="367"/>
                    <a:pt x="115" y="367"/>
                  </a:cubicBezTo>
                  <a:cubicBezTo>
                    <a:pt x="115" y="366"/>
                    <a:pt x="117" y="365"/>
                    <a:pt x="119" y="364"/>
                  </a:cubicBezTo>
                  <a:cubicBezTo>
                    <a:pt x="122" y="361"/>
                    <a:pt x="125" y="356"/>
                    <a:pt x="129" y="353"/>
                  </a:cubicBezTo>
                  <a:cubicBezTo>
                    <a:pt x="132" y="350"/>
                    <a:pt x="135" y="348"/>
                    <a:pt x="138" y="345"/>
                  </a:cubicBezTo>
                  <a:cubicBezTo>
                    <a:pt x="145" y="339"/>
                    <a:pt x="150" y="332"/>
                    <a:pt x="158" y="327"/>
                  </a:cubicBezTo>
                  <a:cubicBezTo>
                    <a:pt x="159" y="329"/>
                    <a:pt x="157" y="330"/>
                    <a:pt x="155" y="330"/>
                  </a:cubicBezTo>
                  <a:cubicBezTo>
                    <a:pt x="154" y="331"/>
                    <a:pt x="154" y="332"/>
                    <a:pt x="152" y="333"/>
                  </a:cubicBezTo>
                  <a:cubicBezTo>
                    <a:pt x="149" y="337"/>
                    <a:pt x="144" y="341"/>
                    <a:pt x="140" y="345"/>
                  </a:cubicBezTo>
                  <a:cubicBezTo>
                    <a:pt x="140" y="345"/>
                    <a:pt x="140" y="345"/>
                    <a:pt x="139" y="345"/>
                  </a:cubicBezTo>
                  <a:cubicBezTo>
                    <a:pt x="138" y="348"/>
                    <a:pt x="135" y="349"/>
                    <a:pt x="133" y="352"/>
                  </a:cubicBezTo>
                  <a:cubicBezTo>
                    <a:pt x="131" y="352"/>
                    <a:pt x="131" y="355"/>
                    <a:pt x="129" y="354"/>
                  </a:cubicBezTo>
                  <a:cubicBezTo>
                    <a:pt x="126" y="359"/>
                    <a:pt x="121" y="362"/>
                    <a:pt x="118" y="367"/>
                  </a:cubicBezTo>
                  <a:cubicBezTo>
                    <a:pt x="120" y="367"/>
                    <a:pt x="124" y="368"/>
                    <a:pt x="126" y="367"/>
                  </a:cubicBezTo>
                  <a:cubicBezTo>
                    <a:pt x="127" y="365"/>
                    <a:pt x="128" y="365"/>
                    <a:pt x="130" y="365"/>
                  </a:cubicBezTo>
                  <a:cubicBezTo>
                    <a:pt x="137" y="357"/>
                    <a:pt x="144" y="350"/>
                    <a:pt x="151" y="344"/>
                  </a:cubicBezTo>
                  <a:cubicBezTo>
                    <a:pt x="156" y="339"/>
                    <a:pt x="159" y="334"/>
                    <a:pt x="165" y="331"/>
                  </a:cubicBezTo>
                  <a:cubicBezTo>
                    <a:pt x="165" y="330"/>
                    <a:pt x="167" y="328"/>
                    <a:pt x="168" y="328"/>
                  </a:cubicBezTo>
                  <a:cubicBezTo>
                    <a:pt x="168" y="328"/>
                    <a:pt x="168" y="329"/>
                    <a:pt x="169" y="330"/>
                  </a:cubicBezTo>
                  <a:cubicBezTo>
                    <a:pt x="168" y="331"/>
                    <a:pt x="166" y="331"/>
                    <a:pt x="165" y="331"/>
                  </a:cubicBezTo>
                  <a:cubicBezTo>
                    <a:pt x="153" y="343"/>
                    <a:pt x="140" y="354"/>
                    <a:pt x="131" y="367"/>
                  </a:cubicBezTo>
                  <a:cubicBezTo>
                    <a:pt x="132" y="367"/>
                    <a:pt x="133" y="367"/>
                    <a:pt x="135" y="367"/>
                  </a:cubicBezTo>
                  <a:cubicBezTo>
                    <a:pt x="138" y="366"/>
                    <a:pt x="139" y="363"/>
                    <a:pt x="141" y="363"/>
                  </a:cubicBezTo>
                  <a:cubicBezTo>
                    <a:pt x="143" y="360"/>
                    <a:pt x="146" y="359"/>
                    <a:pt x="148" y="357"/>
                  </a:cubicBezTo>
                  <a:cubicBezTo>
                    <a:pt x="158" y="348"/>
                    <a:pt x="166" y="338"/>
                    <a:pt x="176" y="329"/>
                  </a:cubicBezTo>
                  <a:cubicBezTo>
                    <a:pt x="177" y="328"/>
                    <a:pt x="178" y="327"/>
                    <a:pt x="180" y="327"/>
                  </a:cubicBezTo>
                  <a:cubicBezTo>
                    <a:pt x="180" y="328"/>
                    <a:pt x="180" y="328"/>
                    <a:pt x="180" y="329"/>
                  </a:cubicBezTo>
                  <a:cubicBezTo>
                    <a:pt x="169" y="336"/>
                    <a:pt x="162" y="347"/>
                    <a:pt x="151" y="354"/>
                  </a:cubicBezTo>
                  <a:cubicBezTo>
                    <a:pt x="151" y="355"/>
                    <a:pt x="150" y="356"/>
                    <a:pt x="150" y="357"/>
                  </a:cubicBezTo>
                  <a:cubicBezTo>
                    <a:pt x="149" y="357"/>
                    <a:pt x="149" y="356"/>
                    <a:pt x="149" y="357"/>
                  </a:cubicBezTo>
                  <a:cubicBezTo>
                    <a:pt x="146" y="360"/>
                    <a:pt x="142" y="363"/>
                    <a:pt x="139" y="367"/>
                  </a:cubicBezTo>
                  <a:cubicBezTo>
                    <a:pt x="142" y="367"/>
                    <a:pt x="145" y="367"/>
                    <a:pt x="145" y="364"/>
                  </a:cubicBezTo>
                  <a:cubicBezTo>
                    <a:pt x="146" y="364"/>
                    <a:pt x="146" y="365"/>
                    <a:pt x="147" y="365"/>
                  </a:cubicBezTo>
                  <a:cubicBezTo>
                    <a:pt x="148" y="363"/>
                    <a:pt x="149" y="363"/>
                    <a:pt x="150" y="361"/>
                  </a:cubicBezTo>
                  <a:cubicBezTo>
                    <a:pt x="161" y="351"/>
                    <a:pt x="174" y="338"/>
                    <a:pt x="184" y="329"/>
                  </a:cubicBezTo>
                  <a:cubicBezTo>
                    <a:pt x="186" y="328"/>
                    <a:pt x="186" y="326"/>
                    <a:pt x="188" y="327"/>
                  </a:cubicBezTo>
                  <a:cubicBezTo>
                    <a:pt x="186" y="330"/>
                    <a:pt x="182" y="332"/>
                    <a:pt x="179" y="335"/>
                  </a:cubicBezTo>
                  <a:cubicBezTo>
                    <a:pt x="179" y="335"/>
                    <a:pt x="179" y="336"/>
                    <a:pt x="178" y="335"/>
                  </a:cubicBezTo>
                  <a:cubicBezTo>
                    <a:pt x="177" y="337"/>
                    <a:pt x="177" y="338"/>
                    <a:pt x="176" y="338"/>
                  </a:cubicBezTo>
                  <a:cubicBezTo>
                    <a:pt x="175" y="338"/>
                    <a:pt x="175" y="339"/>
                    <a:pt x="174" y="339"/>
                  </a:cubicBezTo>
                  <a:cubicBezTo>
                    <a:pt x="166" y="349"/>
                    <a:pt x="156" y="356"/>
                    <a:pt x="148" y="366"/>
                  </a:cubicBezTo>
                  <a:cubicBezTo>
                    <a:pt x="150" y="366"/>
                    <a:pt x="151" y="366"/>
                    <a:pt x="153" y="366"/>
                  </a:cubicBezTo>
                  <a:cubicBezTo>
                    <a:pt x="158" y="358"/>
                    <a:pt x="166" y="353"/>
                    <a:pt x="172" y="346"/>
                  </a:cubicBezTo>
                  <a:cubicBezTo>
                    <a:pt x="179" y="339"/>
                    <a:pt x="186" y="332"/>
                    <a:pt x="194" y="326"/>
                  </a:cubicBezTo>
                  <a:cubicBezTo>
                    <a:pt x="194" y="325"/>
                    <a:pt x="194" y="325"/>
                    <a:pt x="194" y="325"/>
                  </a:cubicBezTo>
                  <a:cubicBezTo>
                    <a:pt x="187" y="325"/>
                    <a:pt x="182" y="325"/>
                    <a:pt x="176" y="325"/>
                  </a:cubicBezTo>
                  <a:close/>
                  <a:moveTo>
                    <a:pt x="139" y="305"/>
                  </a:moveTo>
                  <a:cubicBezTo>
                    <a:pt x="141" y="304"/>
                    <a:pt x="143" y="301"/>
                    <a:pt x="145" y="299"/>
                  </a:cubicBezTo>
                  <a:cubicBezTo>
                    <a:pt x="149" y="294"/>
                    <a:pt x="156" y="288"/>
                    <a:pt x="161" y="282"/>
                  </a:cubicBezTo>
                  <a:cubicBezTo>
                    <a:pt x="164" y="280"/>
                    <a:pt x="167" y="278"/>
                    <a:pt x="166" y="276"/>
                  </a:cubicBezTo>
                  <a:cubicBezTo>
                    <a:pt x="166" y="275"/>
                    <a:pt x="166" y="275"/>
                    <a:pt x="166" y="275"/>
                  </a:cubicBezTo>
                  <a:cubicBezTo>
                    <a:pt x="164" y="276"/>
                    <a:pt x="164" y="278"/>
                    <a:pt x="162" y="278"/>
                  </a:cubicBezTo>
                  <a:cubicBezTo>
                    <a:pt x="160" y="281"/>
                    <a:pt x="158" y="284"/>
                    <a:pt x="154" y="286"/>
                  </a:cubicBezTo>
                  <a:cubicBezTo>
                    <a:pt x="154" y="287"/>
                    <a:pt x="153" y="288"/>
                    <a:pt x="152" y="289"/>
                  </a:cubicBezTo>
                  <a:cubicBezTo>
                    <a:pt x="146" y="292"/>
                    <a:pt x="143" y="297"/>
                    <a:pt x="137" y="302"/>
                  </a:cubicBezTo>
                  <a:cubicBezTo>
                    <a:pt x="137" y="303"/>
                    <a:pt x="136" y="304"/>
                    <a:pt x="135" y="304"/>
                  </a:cubicBezTo>
                  <a:cubicBezTo>
                    <a:pt x="135" y="301"/>
                    <a:pt x="138" y="300"/>
                    <a:pt x="139" y="299"/>
                  </a:cubicBezTo>
                  <a:cubicBezTo>
                    <a:pt x="144" y="294"/>
                    <a:pt x="149" y="290"/>
                    <a:pt x="153" y="286"/>
                  </a:cubicBezTo>
                  <a:cubicBezTo>
                    <a:pt x="158" y="282"/>
                    <a:pt x="161" y="276"/>
                    <a:pt x="166" y="272"/>
                  </a:cubicBezTo>
                  <a:cubicBezTo>
                    <a:pt x="166" y="270"/>
                    <a:pt x="165" y="268"/>
                    <a:pt x="165" y="265"/>
                  </a:cubicBezTo>
                  <a:cubicBezTo>
                    <a:pt x="155" y="266"/>
                    <a:pt x="145" y="266"/>
                    <a:pt x="135" y="268"/>
                  </a:cubicBezTo>
                  <a:cubicBezTo>
                    <a:pt x="134" y="270"/>
                    <a:pt x="131" y="271"/>
                    <a:pt x="130" y="274"/>
                  </a:cubicBezTo>
                  <a:cubicBezTo>
                    <a:pt x="129" y="274"/>
                    <a:pt x="129" y="274"/>
                    <a:pt x="129" y="274"/>
                  </a:cubicBezTo>
                  <a:cubicBezTo>
                    <a:pt x="123" y="281"/>
                    <a:pt x="117" y="287"/>
                    <a:pt x="110" y="293"/>
                  </a:cubicBezTo>
                  <a:cubicBezTo>
                    <a:pt x="107" y="298"/>
                    <a:pt x="102" y="302"/>
                    <a:pt x="98" y="306"/>
                  </a:cubicBezTo>
                  <a:cubicBezTo>
                    <a:pt x="99" y="306"/>
                    <a:pt x="101" y="306"/>
                    <a:pt x="102" y="306"/>
                  </a:cubicBezTo>
                  <a:cubicBezTo>
                    <a:pt x="115" y="294"/>
                    <a:pt x="126" y="279"/>
                    <a:pt x="141" y="268"/>
                  </a:cubicBezTo>
                  <a:cubicBezTo>
                    <a:pt x="140" y="270"/>
                    <a:pt x="142" y="269"/>
                    <a:pt x="142" y="270"/>
                  </a:cubicBezTo>
                  <a:cubicBezTo>
                    <a:pt x="136" y="273"/>
                    <a:pt x="131" y="278"/>
                    <a:pt x="127" y="283"/>
                  </a:cubicBezTo>
                  <a:cubicBezTo>
                    <a:pt x="126" y="283"/>
                    <a:pt x="126" y="284"/>
                    <a:pt x="125" y="283"/>
                  </a:cubicBezTo>
                  <a:cubicBezTo>
                    <a:pt x="125" y="284"/>
                    <a:pt x="125" y="285"/>
                    <a:pt x="124" y="285"/>
                  </a:cubicBezTo>
                  <a:cubicBezTo>
                    <a:pt x="121" y="287"/>
                    <a:pt x="120" y="290"/>
                    <a:pt x="117" y="292"/>
                  </a:cubicBezTo>
                  <a:cubicBezTo>
                    <a:pt x="117" y="294"/>
                    <a:pt x="114" y="295"/>
                    <a:pt x="113" y="296"/>
                  </a:cubicBezTo>
                  <a:cubicBezTo>
                    <a:pt x="113" y="296"/>
                    <a:pt x="113" y="297"/>
                    <a:pt x="113" y="297"/>
                  </a:cubicBezTo>
                  <a:cubicBezTo>
                    <a:pt x="110" y="299"/>
                    <a:pt x="108" y="303"/>
                    <a:pt x="105" y="304"/>
                  </a:cubicBezTo>
                  <a:cubicBezTo>
                    <a:pt x="106" y="305"/>
                    <a:pt x="104" y="305"/>
                    <a:pt x="104" y="306"/>
                  </a:cubicBezTo>
                  <a:cubicBezTo>
                    <a:pt x="106" y="307"/>
                    <a:pt x="108" y="306"/>
                    <a:pt x="109" y="306"/>
                  </a:cubicBezTo>
                  <a:cubicBezTo>
                    <a:pt x="110" y="305"/>
                    <a:pt x="112" y="304"/>
                    <a:pt x="113" y="304"/>
                  </a:cubicBezTo>
                  <a:cubicBezTo>
                    <a:pt x="117" y="298"/>
                    <a:pt x="124" y="293"/>
                    <a:pt x="128" y="288"/>
                  </a:cubicBezTo>
                  <a:cubicBezTo>
                    <a:pt x="133" y="282"/>
                    <a:pt x="138" y="278"/>
                    <a:pt x="143" y="273"/>
                  </a:cubicBezTo>
                  <a:cubicBezTo>
                    <a:pt x="146" y="270"/>
                    <a:pt x="150" y="266"/>
                    <a:pt x="153" y="268"/>
                  </a:cubicBezTo>
                  <a:cubicBezTo>
                    <a:pt x="149" y="270"/>
                    <a:pt x="145" y="273"/>
                    <a:pt x="143" y="276"/>
                  </a:cubicBezTo>
                  <a:cubicBezTo>
                    <a:pt x="141" y="277"/>
                    <a:pt x="140" y="277"/>
                    <a:pt x="139" y="279"/>
                  </a:cubicBezTo>
                  <a:cubicBezTo>
                    <a:pt x="139" y="278"/>
                    <a:pt x="139" y="278"/>
                    <a:pt x="138" y="279"/>
                  </a:cubicBezTo>
                  <a:cubicBezTo>
                    <a:pt x="130" y="288"/>
                    <a:pt x="121" y="296"/>
                    <a:pt x="113" y="305"/>
                  </a:cubicBezTo>
                  <a:cubicBezTo>
                    <a:pt x="115" y="306"/>
                    <a:pt x="116" y="305"/>
                    <a:pt x="118" y="306"/>
                  </a:cubicBezTo>
                  <a:cubicBezTo>
                    <a:pt x="118" y="305"/>
                    <a:pt x="118" y="304"/>
                    <a:pt x="119" y="304"/>
                  </a:cubicBezTo>
                  <a:cubicBezTo>
                    <a:pt x="133" y="292"/>
                    <a:pt x="145" y="278"/>
                    <a:pt x="159" y="266"/>
                  </a:cubicBezTo>
                  <a:cubicBezTo>
                    <a:pt x="160" y="266"/>
                    <a:pt x="160" y="267"/>
                    <a:pt x="161" y="268"/>
                  </a:cubicBezTo>
                  <a:cubicBezTo>
                    <a:pt x="156" y="270"/>
                    <a:pt x="152" y="273"/>
                    <a:pt x="149" y="277"/>
                  </a:cubicBezTo>
                  <a:cubicBezTo>
                    <a:pt x="148" y="277"/>
                    <a:pt x="148" y="277"/>
                    <a:pt x="148" y="277"/>
                  </a:cubicBezTo>
                  <a:cubicBezTo>
                    <a:pt x="144" y="282"/>
                    <a:pt x="141" y="286"/>
                    <a:pt x="136" y="289"/>
                  </a:cubicBezTo>
                  <a:cubicBezTo>
                    <a:pt x="135" y="292"/>
                    <a:pt x="131" y="293"/>
                    <a:pt x="129" y="296"/>
                  </a:cubicBezTo>
                  <a:cubicBezTo>
                    <a:pt x="127" y="297"/>
                    <a:pt x="125" y="300"/>
                    <a:pt x="123" y="301"/>
                  </a:cubicBezTo>
                  <a:cubicBezTo>
                    <a:pt x="123" y="303"/>
                    <a:pt x="121" y="303"/>
                    <a:pt x="120" y="305"/>
                  </a:cubicBezTo>
                  <a:cubicBezTo>
                    <a:pt x="122" y="306"/>
                    <a:pt x="124" y="305"/>
                    <a:pt x="127" y="305"/>
                  </a:cubicBezTo>
                  <a:cubicBezTo>
                    <a:pt x="127" y="305"/>
                    <a:pt x="127" y="304"/>
                    <a:pt x="127" y="303"/>
                  </a:cubicBezTo>
                  <a:cubicBezTo>
                    <a:pt x="133" y="298"/>
                    <a:pt x="138" y="293"/>
                    <a:pt x="144" y="287"/>
                  </a:cubicBezTo>
                  <a:cubicBezTo>
                    <a:pt x="144" y="287"/>
                    <a:pt x="145" y="287"/>
                    <a:pt x="145" y="287"/>
                  </a:cubicBezTo>
                  <a:cubicBezTo>
                    <a:pt x="149" y="282"/>
                    <a:pt x="153" y="277"/>
                    <a:pt x="157" y="273"/>
                  </a:cubicBezTo>
                  <a:cubicBezTo>
                    <a:pt x="160" y="271"/>
                    <a:pt x="163" y="267"/>
                    <a:pt x="164" y="270"/>
                  </a:cubicBezTo>
                  <a:cubicBezTo>
                    <a:pt x="163" y="271"/>
                    <a:pt x="162" y="272"/>
                    <a:pt x="161" y="272"/>
                  </a:cubicBezTo>
                  <a:cubicBezTo>
                    <a:pt x="156" y="277"/>
                    <a:pt x="150" y="282"/>
                    <a:pt x="146" y="288"/>
                  </a:cubicBezTo>
                  <a:cubicBezTo>
                    <a:pt x="145" y="288"/>
                    <a:pt x="145" y="289"/>
                    <a:pt x="144" y="289"/>
                  </a:cubicBezTo>
                  <a:cubicBezTo>
                    <a:pt x="140" y="295"/>
                    <a:pt x="132" y="299"/>
                    <a:pt x="129" y="305"/>
                  </a:cubicBezTo>
                  <a:cubicBezTo>
                    <a:pt x="132" y="304"/>
                    <a:pt x="136" y="306"/>
                    <a:pt x="139" y="305"/>
                  </a:cubicBezTo>
                  <a:close/>
                  <a:moveTo>
                    <a:pt x="142" y="304"/>
                  </a:moveTo>
                  <a:cubicBezTo>
                    <a:pt x="143" y="305"/>
                    <a:pt x="144" y="304"/>
                    <a:pt x="146" y="304"/>
                  </a:cubicBezTo>
                  <a:cubicBezTo>
                    <a:pt x="152" y="298"/>
                    <a:pt x="159" y="293"/>
                    <a:pt x="165" y="286"/>
                  </a:cubicBezTo>
                  <a:cubicBezTo>
                    <a:pt x="164" y="286"/>
                    <a:pt x="165" y="286"/>
                    <a:pt x="165" y="285"/>
                  </a:cubicBezTo>
                  <a:cubicBezTo>
                    <a:pt x="165" y="285"/>
                    <a:pt x="165" y="284"/>
                    <a:pt x="166" y="284"/>
                  </a:cubicBezTo>
                  <a:cubicBezTo>
                    <a:pt x="166" y="282"/>
                    <a:pt x="166" y="281"/>
                    <a:pt x="166" y="280"/>
                  </a:cubicBezTo>
                  <a:cubicBezTo>
                    <a:pt x="157" y="287"/>
                    <a:pt x="150" y="296"/>
                    <a:pt x="142" y="304"/>
                  </a:cubicBezTo>
                  <a:close/>
                  <a:moveTo>
                    <a:pt x="157" y="304"/>
                  </a:moveTo>
                  <a:cubicBezTo>
                    <a:pt x="160" y="300"/>
                    <a:pt x="164" y="296"/>
                    <a:pt x="167" y="291"/>
                  </a:cubicBezTo>
                  <a:cubicBezTo>
                    <a:pt x="167" y="290"/>
                    <a:pt x="166" y="290"/>
                    <a:pt x="166" y="290"/>
                  </a:cubicBezTo>
                  <a:cubicBezTo>
                    <a:pt x="166" y="289"/>
                    <a:pt x="166" y="289"/>
                    <a:pt x="166" y="288"/>
                  </a:cubicBezTo>
                  <a:cubicBezTo>
                    <a:pt x="163" y="290"/>
                    <a:pt x="160" y="294"/>
                    <a:pt x="157" y="295"/>
                  </a:cubicBezTo>
                  <a:cubicBezTo>
                    <a:pt x="156" y="297"/>
                    <a:pt x="155" y="299"/>
                    <a:pt x="152" y="300"/>
                  </a:cubicBezTo>
                  <a:cubicBezTo>
                    <a:pt x="152" y="302"/>
                    <a:pt x="150" y="302"/>
                    <a:pt x="150" y="304"/>
                  </a:cubicBezTo>
                  <a:cubicBezTo>
                    <a:pt x="153" y="304"/>
                    <a:pt x="154" y="304"/>
                    <a:pt x="157" y="304"/>
                  </a:cubicBezTo>
                  <a:close/>
                  <a:moveTo>
                    <a:pt x="166" y="296"/>
                  </a:moveTo>
                  <a:cubicBezTo>
                    <a:pt x="163" y="297"/>
                    <a:pt x="162" y="300"/>
                    <a:pt x="160" y="303"/>
                  </a:cubicBezTo>
                  <a:cubicBezTo>
                    <a:pt x="162" y="303"/>
                    <a:pt x="163" y="302"/>
                    <a:pt x="164" y="302"/>
                  </a:cubicBezTo>
                  <a:cubicBezTo>
                    <a:pt x="166" y="301"/>
                    <a:pt x="167" y="298"/>
                    <a:pt x="166" y="296"/>
                  </a:cubicBezTo>
                  <a:close/>
                  <a:moveTo>
                    <a:pt x="116" y="269"/>
                  </a:moveTo>
                  <a:cubicBezTo>
                    <a:pt x="114" y="270"/>
                    <a:pt x="110" y="269"/>
                    <a:pt x="109" y="271"/>
                  </a:cubicBezTo>
                  <a:cubicBezTo>
                    <a:pt x="109" y="270"/>
                    <a:pt x="109" y="271"/>
                    <a:pt x="109" y="271"/>
                  </a:cubicBezTo>
                  <a:cubicBezTo>
                    <a:pt x="109" y="273"/>
                    <a:pt x="107" y="274"/>
                    <a:pt x="106" y="274"/>
                  </a:cubicBezTo>
                  <a:cubicBezTo>
                    <a:pt x="103" y="277"/>
                    <a:pt x="100" y="280"/>
                    <a:pt x="97" y="283"/>
                  </a:cubicBezTo>
                  <a:cubicBezTo>
                    <a:pt x="96" y="286"/>
                    <a:pt x="93" y="288"/>
                    <a:pt x="91" y="290"/>
                  </a:cubicBezTo>
                  <a:cubicBezTo>
                    <a:pt x="90" y="292"/>
                    <a:pt x="88" y="294"/>
                    <a:pt x="86" y="295"/>
                  </a:cubicBezTo>
                  <a:cubicBezTo>
                    <a:pt x="83" y="300"/>
                    <a:pt x="78" y="302"/>
                    <a:pt x="76" y="307"/>
                  </a:cubicBezTo>
                  <a:cubicBezTo>
                    <a:pt x="77" y="307"/>
                    <a:pt x="80" y="307"/>
                    <a:pt x="81" y="307"/>
                  </a:cubicBezTo>
                  <a:cubicBezTo>
                    <a:pt x="92" y="293"/>
                    <a:pt x="104" y="282"/>
                    <a:pt x="116" y="270"/>
                  </a:cubicBezTo>
                  <a:cubicBezTo>
                    <a:pt x="116" y="270"/>
                    <a:pt x="118" y="270"/>
                    <a:pt x="117" y="271"/>
                  </a:cubicBezTo>
                  <a:cubicBezTo>
                    <a:pt x="113" y="274"/>
                    <a:pt x="110" y="279"/>
                    <a:pt x="105" y="283"/>
                  </a:cubicBezTo>
                  <a:cubicBezTo>
                    <a:pt x="105" y="283"/>
                    <a:pt x="104" y="284"/>
                    <a:pt x="103" y="284"/>
                  </a:cubicBezTo>
                  <a:cubicBezTo>
                    <a:pt x="102" y="285"/>
                    <a:pt x="102" y="287"/>
                    <a:pt x="101" y="288"/>
                  </a:cubicBezTo>
                  <a:cubicBezTo>
                    <a:pt x="99" y="289"/>
                    <a:pt x="98" y="290"/>
                    <a:pt x="97" y="291"/>
                  </a:cubicBezTo>
                  <a:cubicBezTo>
                    <a:pt x="95" y="293"/>
                    <a:pt x="93" y="295"/>
                    <a:pt x="92" y="297"/>
                  </a:cubicBezTo>
                  <a:cubicBezTo>
                    <a:pt x="90" y="299"/>
                    <a:pt x="88" y="301"/>
                    <a:pt x="86" y="302"/>
                  </a:cubicBezTo>
                  <a:cubicBezTo>
                    <a:pt x="86" y="304"/>
                    <a:pt x="84" y="305"/>
                    <a:pt x="83" y="307"/>
                  </a:cubicBezTo>
                  <a:cubicBezTo>
                    <a:pt x="88" y="307"/>
                    <a:pt x="92" y="306"/>
                    <a:pt x="95" y="306"/>
                  </a:cubicBezTo>
                  <a:cubicBezTo>
                    <a:pt x="108" y="294"/>
                    <a:pt x="121" y="281"/>
                    <a:pt x="133" y="268"/>
                  </a:cubicBezTo>
                  <a:cubicBezTo>
                    <a:pt x="131" y="267"/>
                    <a:pt x="128" y="268"/>
                    <a:pt x="125" y="269"/>
                  </a:cubicBezTo>
                  <a:cubicBezTo>
                    <a:pt x="125" y="270"/>
                    <a:pt x="126" y="270"/>
                    <a:pt x="126" y="271"/>
                  </a:cubicBezTo>
                  <a:cubicBezTo>
                    <a:pt x="125" y="271"/>
                    <a:pt x="124" y="272"/>
                    <a:pt x="123" y="272"/>
                  </a:cubicBezTo>
                  <a:cubicBezTo>
                    <a:pt x="122" y="273"/>
                    <a:pt x="122" y="274"/>
                    <a:pt x="120" y="274"/>
                  </a:cubicBezTo>
                  <a:cubicBezTo>
                    <a:pt x="118" y="277"/>
                    <a:pt x="115" y="280"/>
                    <a:pt x="113" y="282"/>
                  </a:cubicBezTo>
                  <a:cubicBezTo>
                    <a:pt x="110" y="285"/>
                    <a:pt x="107" y="289"/>
                    <a:pt x="104" y="291"/>
                  </a:cubicBezTo>
                  <a:cubicBezTo>
                    <a:pt x="103" y="294"/>
                    <a:pt x="99" y="297"/>
                    <a:pt x="97" y="299"/>
                  </a:cubicBezTo>
                  <a:cubicBezTo>
                    <a:pt x="96" y="300"/>
                    <a:pt x="95" y="303"/>
                    <a:pt x="93" y="303"/>
                  </a:cubicBezTo>
                  <a:cubicBezTo>
                    <a:pt x="94" y="299"/>
                    <a:pt x="98" y="297"/>
                    <a:pt x="100" y="294"/>
                  </a:cubicBezTo>
                  <a:cubicBezTo>
                    <a:pt x="108" y="286"/>
                    <a:pt x="116" y="277"/>
                    <a:pt x="124" y="269"/>
                  </a:cubicBezTo>
                  <a:cubicBezTo>
                    <a:pt x="122" y="268"/>
                    <a:pt x="119" y="269"/>
                    <a:pt x="116" y="269"/>
                  </a:cubicBezTo>
                  <a:close/>
                  <a:moveTo>
                    <a:pt x="101" y="330"/>
                  </a:moveTo>
                  <a:cubicBezTo>
                    <a:pt x="101" y="331"/>
                    <a:pt x="99" y="332"/>
                    <a:pt x="98" y="332"/>
                  </a:cubicBezTo>
                  <a:cubicBezTo>
                    <a:pt x="96" y="335"/>
                    <a:pt x="93" y="337"/>
                    <a:pt x="92" y="339"/>
                  </a:cubicBezTo>
                  <a:cubicBezTo>
                    <a:pt x="91" y="339"/>
                    <a:pt x="91" y="339"/>
                    <a:pt x="90" y="339"/>
                  </a:cubicBezTo>
                  <a:cubicBezTo>
                    <a:pt x="91" y="340"/>
                    <a:pt x="90" y="340"/>
                    <a:pt x="90" y="341"/>
                  </a:cubicBezTo>
                  <a:cubicBezTo>
                    <a:pt x="87" y="342"/>
                    <a:pt x="87" y="345"/>
                    <a:pt x="84" y="346"/>
                  </a:cubicBezTo>
                  <a:cubicBezTo>
                    <a:pt x="84" y="347"/>
                    <a:pt x="83" y="347"/>
                    <a:pt x="83" y="348"/>
                  </a:cubicBezTo>
                  <a:cubicBezTo>
                    <a:pt x="80" y="350"/>
                    <a:pt x="78" y="354"/>
                    <a:pt x="74" y="356"/>
                  </a:cubicBezTo>
                  <a:cubicBezTo>
                    <a:pt x="72" y="360"/>
                    <a:pt x="68" y="362"/>
                    <a:pt x="65" y="366"/>
                  </a:cubicBezTo>
                  <a:cubicBezTo>
                    <a:pt x="65" y="366"/>
                    <a:pt x="64" y="366"/>
                    <a:pt x="64" y="366"/>
                  </a:cubicBezTo>
                  <a:cubicBezTo>
                    <a:pt x="64" y="367"/>
                    <a:pt x="63" y="367"/>
                    <a:pt x="63" y="368"/>
                  </a:cubicBezTo>
                  <a:cubicBezTo>
                    <a:pt x="66" y="369"/>
                    <a:pt x="70" y="367"/>
                    <a:pt x="73" y="368"/>
                  </a:cubicBezTo>
                  <a:cubicBezTo>
                    <a:pt x="73" y="367"/>
                    <a:pt x="75" y="366"/>
                    <a:pt x="76" y="364"/>
                  </a:cubicBezTo>
                  <a:cubicBezTo>
                    <a:pt x="87" y="354"/>
                    <a:pt x="97" y="343"/>
                    <a:pt x="109" y="333"/>
                  </a:cubicBezTo>
                  <a:cubicBezTo>
                    <a:pt x="110" y="332"/>
                    <a:pt x="111" y="331"/>
                    <a:pt x="113" y="331"/>
                  </a:cubicBezTo>
                  <a:cubicBezTo>
                    <a:pt x="111" y="335"/>
                    <a:pt x="107" y="335"/>
                    <a:pt x="105" y="339"/>
                  </a:cubicBezTo>
                  <a:cubicBezTo>
                    <a:pt x="100" y="342"/>
                    <a:pt x="96" y="346"/>
                    <a:pt x="91" y="351"/>
                  </a:cubicBezTo>
                  <a:cubicBezTo>
                    <a:pt x="89" y="352"/>
                    <a:pt x="88" y="354"/>
                    <a:pt x="87" y="355"/>
                  </a:cubicBezTo>
                  <a:cubicBezTo>
                    <a:pt x="87" y="355"/>
                    <a:pt x="87" y="355"/>
                    <a:pt x="86" y="355"/>
                  </a:cubicBezTo>
                  <a:cubicBezTo>
                    <a:pt x="84" y="359"/>
                    <a:pt x="82" y="360"/>
                    <a:pt x="79" y="363"/>
                  </a:cubicBezTo>
                  <a:cubicBezTo>
                    <a:pt x="78" y="365"/>
                    <a:pt x="77" y="366"/>
                    <a:pt x="76" y="368"/>
                  </a:cubicBezTo>
                  <a:cubicBezTo>
                    <a:pt x="83" y="369"/>
                    <a:pt x="87" y="364"/>
                    <a:pt x="91" y="360"/>
                  </a:cubicBezTo>
                  <a:cubicBezTo>
                    <a:pt x="94" y="357"/>
                    <a:pt x="97" y="353"/>
                    <a:pt x="100" y="351"/>
                  </a:cubicBezTo>
                  <a:cubicBezTo>
                    <a:pt x="107" y="344"/>
                    <a:pt x="113" y="337"/>
                    <a:pt x="119" y="333"/>
                  </a:cubicBezTo>
                  <a:cubicBezTo>
                    <a:pt x="120" y="332"/>
                    <a:pt x="123" y="328"/>
                    <a:pt x="124" y="330"/>
                  </a:cubicBezTo>
                  <a:cubicBezTo>
                    <a:pt x="112" y="339"/>
                    <a:pt x="102" y="351"/>
                    <a:pt x="92" y="362"/>
                  </a:cubicBezTo>
                  <a:cubicBezTo>
                    <a:pt x="91" y="362"/>
                    <a:pt x="91" y="362"/>
                    <a:pt x="90" y="362"/>
                  </a:cubicBezTo>
                  <a:cubicBezTo>
                    <a:pt x="90" y="363"/>
                    <a:pt x="88" y="365"/>
                    <a:pt x="86" y="366"/>
                  </a:cubicBezTo>
                  <a:cubicBezTo>
                    <a:pt x="87" y="367"/>
                    <a:pt x="86" y="367"/>
                    <a:pt x="86" y="368"/>
                  </a:cubicBezTo>
                  <a:cubicBezTo>
                    <a:pt x="88" y="368"/>
                    <a:pt x="90" y="367"/>
                    <a:pt x="92" y="367"/>
                  </a:cubicBezTo>
                  <a:cubicBezTo>
                    <a:pt x="106" y="355"/>
                    <a:pt x="119" y="342"/>
                    <a:pt x="133" y="328"/>
                  </a:cubicBezTo>
                  <a:cubicBezTo>
                    <a:pt x="123" y="328"/>
                    <a:pt x="111" y="329"/>
                    <a:pt x="101" y="330"/>
                  </a:cubicBezTo>
                  <a:close/>
                  <a:moveTo>
                    <a:pt x="108" y="132"/>
                  </a:moveTo>
                  <a:cubicBezTo>
                    <a:pt x="107" y="132"/>
                    <a:pt x="106" y="133"/>
                    <a:pt x="105" y="134"/>
                  </a:cubicBezTo>
                  <a:cubicBezTo>
                    <a:pt x="106" y="134"/>
                    <a:pt x="108" y="134"/>
                    <a:pt x="108" y="133"/>
                  </a:cubicBezTo>
                  <a:cubicBezTo>
                    <a:pt x="108" y="133"/>
                    <a:pt x="108" y="133"/>
                    <a:pt x="108" y="132"/>
                  </a:cubicBezTo>
                  <a:close/>
                  <a:moveTo>
                    <a:pt x="102" y="134"/>
                  </a:moveTo>
                  <a:cubicBezTo>
                    <a:pt x="104" y="131"/>
                    <a:pt x="110" y="131"/>
                    <a:pt x="107" y="125"/>
                  </a:cubicBezTo>
                  <a:cubicBezTo>
                    <a:pt x="106" y="125"/>
                    <a:pt x="106" y="127"/>
                    <a:pt x="104" y="126"/>
                  </a:cubicBezTo>
                  <a:cubicBezTo>
                    <a:pt x="102" y="128"/>
                    <a:pt x="99" y="131"/>
                    <a:pt x="97" y="132"/>
                  </a:cubicBezTo>
                  <a:cubicBezTo>
                    <a:pt x="96" y="133"/>
                    <a:pt x="95" y="134"/>
                    <a:pt x="95" y="135"/>
                  </a:cubicBezTo>
                  <a:cubicBezTo>
                    <a:pt x="97" y="135"/>
                    <a:pt x="99" y="134"/>
                    <a:pt x="102" y="134"/>
                  </a:cubicBezTo>
                  <a:close/>
                  <a:moveTo>
                    <a:pt x="91" y="135"/>
                  </a:moveTo>
                  <a:cubicBezTo>
                    <a:pt x="95" y="131"/>
                    <a:pt x="103" y="127"/>
                    <a:pt x="107" y="123"/>
                  </a:cubicBezTo>
                  <a:cubicBezTo>
                    <a:pt x="109" y="120"/>
                    <a:pt x="106" y="112"/>
                    <a:pt x="106" y="108"/>
                  </a:cubicBezTo>
                  <a:cubicBezTo>
                    <a:pt x="106" y="107"/>
                    <a:pt x="107" y="106"/>
                    <a:pt x="106" y="105"/>
                  </a:cubicBezTo>
                  <a:cubicBezTo>
                    <a:pt x="101" y="107"/>
                    <a:pt x="98" y="110"/>
                    <a:pt x="94" y="113"/>
                  </a:cubicBezTo>
                  <a:cubicBezTo>
                    <a:pt x="94" y="114"/>
                    <a:pt x="94" y="113"/>
                    <a:pt x="93" y="113"/>
                  </a:cubicBezTo>
                  <a:cubicBezTo>
                    <a:pt x="85" y="119"/>
                    <a:pt x="77" y="126"/>
                    <a:pt x="69" y="132"/>
                  </a:cubicBezTo>
                  <a:cubicBezTo>
                    <a:pt x="69" y="134"/>
                    <a:pt x="68" y="135"/>
                    <a:pt x="67" y="136"/>
                  </a:cubicBezTo>
                  <a:cubicBezTo>
                    <a:pt x="71" y="136"/>
                    <a:pt x="73" y="135"/>
                    <a:pt x="75" y="136"/>
                  </a:cubicBezTo>
                  <a:cubicBezTo>
                    <a:pt x="84" y="136"/>
                    <a:pt x="88" y="128"/>
                    <a:pt x="95" y="125"/>
                  </a:cubicBezTo>
                  <a:cubicBezTo>
                    <a:pt x="98" y="122"/>
                    <a:pt x="101" y="120"/>
                    <a:pt x="105" y="117"/>
                  </a:cubicBezTo>
                  <a:cubicBezTo>
                    <a:pt x="105" y="118"/>
                    <a:pt x="105" y="118"/>
                    <a:pt x="105" y="118"/>
                  </a:cubicBezTo>
                  <a:cubicBezTo>
                    <a:pt x="101" y="122"/>
                    <a:pt x="95" y="124"/>
                    <a:pt x="92" y="129"/>
                  </a:cubicBezTo>
                  <a:cubicBezTo>
                    <a:pt x="91" y="128"/>
                    <a:pt x="91" y="129"/>
                    <a:pt x="90" y="129"/>
                  </a:cubicBezTo>
                  <a:cubicBezTo>
                    <a:pt x="89" y="132"/>
                    <a:pt x="85" y="132"/>
                    <a:pt x="84" y="135"/>
                  </a:cubicBezTo>
                  <a:cubicBezTo>
                    <a:pt x="87" y="135"/>
                    <a:pt x="89" y="135"/>
                    <a:pt x="91" y="135"/>
                  </a:cubicBezTo>
                  <a:close/>
                  <a:moveTo>
                    <a:pt x="78" y="118"/>
                  </a:moveTo>
                  <a:cubicBezTo>
                    <a:pt x="84" y="110"/>
                    <a:pt x="94" y="105"/>
                    <a:pt x="102" y="99"/>
                  </a:cubicBezTo>
                  <a:cubicBezTo>
                    <a:pt x="96" y="97"/>
                    <a:pt x="93" y="101"/>
                    <a:pt x="89" y="102"/>
                  </a:cubicBezTo>
                  <a:cubicBezTo>
                    <a:pt x="83" y="107"/>
                    <a:pt x="76" y="110"/>
                    <a:pt x="71" y="116"/>
                  </a:cubicBezTo>
                  <a:cubicBezTo>
                    <a:pt x="70" y="116"/>
                    <a:pt x="68" y="119"/>
                    <a:pt x="66" y="118"/>
                  </a:cubicBezTo>
                  <a:cubicBezTo>
                    <a:pt x="74" y="111"/>
                    <a:pt x="83" y="107"/>
                    <a:pt x="91" y="99"/>
                  </a:cubicBezTo>
                  <a:cubicBezTo>
                    <a:pt x="84" y="98"/>
                    <a:pt x="78" y="100"/>
                    <a:pt x="71" y="100"/>
                  </a:cubicBezTo>
                  <a:cubicBezTo>
                    <a:pt x="71" y="101"/>
                    <a:pt x="71" y="101"/>
                    <a:pt x="71" y="102"/>
                  </a:cubicBezTo>
                  <a:cubicBezTo>
                    <a:pt x="62" y="107"/>
                    <a:pt x="54" y="112"/>
                    <a:pt x="49" y="118"/>
                  </a:cubicBezTo>
                  <a:cubicBezTo>
                    <a:pt x="46" y="119"/>
                    <a:pt x="45" y="120"/>
                    <a:pt x="44" y="122"/>
                  </a:cubicBezTo>
                  <a:cubicBezTo>
                    <a:pt x="42" y="122"/>
                    <a:pt x="40" y="124"/>
                    <a:pt x="39" y="126"/>
                  </a:cubicBezTo>
                  <a:cubicBezTo>
                    <a:pt x="37" y="127"/>
                    <a:pt x="35" y="127"/>
                    <a:pt x="33" y="129"/>
                  </a:cubicBezTo>
                  <a:cubicBezTo>
                    <a:pt x="32" y="129"/>
                    <a:pt x="32" y="131"/>
                    <a:pt x="30" y="131"/>
                  </a:cubicBezTo>
                  <a:cubicBezTo>
                    <a:pt x="28" y="132"/>
                    <a:pt x="28" y="133"/>
                    <a:pt x="27" y="133"/>
                  </a:cubicBezTo>
                  <a:cubicBezTo>
                    <a:pt x="25" y="135"/>
                    <a:pt x="23" y="135"/>
                    <a:pt x="22" y="139"/>
                  </a:cubicBezTo>
                  <a:cubicBezTo>
                    <a:pt x="24" y="138"/>
                    <a:pt x="29" y="138"/>
                    <a:pt x="31" y="138"/>
                  </a:cubicBezTo>
                  <a:cubicBezTo>
                    <a:pt x="31" y="137"/>
                    <a:pt x="31" y="137"/>
                    <a:pt x="31" y="136"/>
                  </a:cubicBezTo>
                  <a:cubicBezTo>
                    <a:pt x="34" y="135"/>
                    <a:pt x="37" y="132"/>
                    <a:pt x="40" y="131"/>
                  </a:cubicBezTo>
                  <a:cubicBezTo>
                    <a:pt x="41" y="128"/>
                    <a:pt x="44" y="128"/>
                    <a:pt x="46" y="126"/>
                  </a:cubicBezTo>
                  <a:cubicBezTo>
                    <a:pt x="48" y="125"/>
                    <a:pt x="49" y="122"/>
                    <a:pt x="51" y="123"/>
                  </a:cubicBezTo>
                  <a:cubicBezTo>
                    <a:pt x="51" y="121"/>
                    <a:pt x="52" y="121"/>
                    <a:pt x="53" y="120"/>
                  </a:cubicBezTo>
                  <a:cubicBezTo>
                    <a:pt x="55" y="119"/>
                    <a:pt x="58" y="116"/>
                    <a:pt x="61" y="114"/>
                  </a:cubicBezTo>
                  <a:cubicBezTo>
                    <a:pt x="66" y="111"/>
                    <a:pt x="71" y="107"/>
                    <a:pt x="75" y="104"/>
                  </a:cubicBezTo>
                  <a:cubicBezTo>
                    <a:pt x="76" y="103"/>
                    <a:pt x="79" y="100"/>
                    <a:pt x="80" y="103"/>
                  </a:cubicBezTo>
                  <a:cubicBezTo>
                    <a:pt x="79" y="105"/>
                    <a:pt x="76" y="106"/>
                    <a:pt x="73" y="106"/>
                  </a:cubicBezTo>
                  <a:cubicBezTo>
                    <a:pt x="72" y="108"/>
                    <a:pt x="72" y="109"/>
                    <a:pt x="70" y="110"/>
                  </a:cubicBezTo>
                  <a:cubicBezTo>
                    <a:pt x="70" y="110"/>
                    <a:pt x="70" y="109"/>
                    <a:pt x="69" y="109"/>
                  </a:cubicBezTo>
                  <a:cubicBezTo>
                    <a:pt x="64" y="113"/>
                    <a:pt x="60" y="117"/>
                    <a:pt x="54" y="120"/>
                  </a:cubicBezTo>
                  <a:cubicBezTo>
                    <a:pt x="48" y="126"/>
                    <a:pt x="40" y="130"/>
                    <a:pt x="34" y="137"/>
                  </a:cubicBezTo>
                  <a:cubicBezTo>
                    <a:pt x="40" y="138"/>
                    <a:pt x="45" y="137"/>
                    <a:pt x="52" y="137"/>
                  </a:cubicBezTo>
                  <a:cubicBezTo>
                    <a:pt x="52" y="137"/>
                    <a:pt x="52" y="136"/>
                    <a:pt x="53" y="135"/>
                  </a:cubicBezTo>
                  <a:cubicBezTo>
                    <a:pt x="60" y="132"/>
                    <a:pt x="65" y="126"/>
                    <a:pt x="72" y="123"/>
                  </a:cubicBezTo>
                  <a:cubicBezTo>
                    <a:pt x="72" y="123"/>
                    <a:pt x="72" y="123"/>
                    <a:pt x="72" y="123"/>
                  </a:cubicBezTo>
                  <a:cubicBezTo>
                    <a:pt x="73" y="121"/>
                    <a:pt x="75" y="119"/>
                    <a:pt x="78" y="118"/>
                  </a:cubicBezTo>
                  <a:close/>
                  <a:moveTo>
                    <a:pt x="99" y="102"/>
                  </a:moveTo>
                  <a:cubicBezTo>
                    <a:pt x="99" y="102"/>
                    <a:pt x="99" y="103"/>
                    <a:pt x="98" y="103"/>
                  </a:cubicBezTo>
                  <a:cubicBezTo>
                    <a:pt x="97" y="103"/>
                    <a:pt x="94" y="105"/>
                    <a:pt x="92" y="106"/>
                  </a:cubicBezTo>
                  <a:cubicBezTo>
                    <a:pt x="87" y="110"/>
                    <a:pt x="82" y="114"/>
                    <a:pt x="78" y="119"/>
                  </a:cubicBezTo>
                  <a:cubicBezTo>
                    <a:pt x="73" y="122"/>
                    <a:pt x="69" y="126"/>
                    <a:pt x="64" y="129"/>
                  </a:cubicBezTo>
                  <a:cubicBezTo>
                    <a:pt x="63" y="130"/>
                    <a:pt x="63" y="131"/>
                    <a:pt x="62" y="131"/>
                  </a:cubicBezTo>
                  <a:cubicBezTo>
                    <a:pt x="61" y="133"/>
                    <a:pt x="58" y="135"/>
                    <a:pt x="57" y="137"/>
                  </a:cubicBezTo>
                  <a:cubicBezTo>
                    <a:pt x="63" y="138"/>
                    <a:pt x="64" y="134"/>
                    <a:pt x="67" y="133"/>
                  </a:cubicBezTo>
                  <a:cubicBezTo>
                    <a:pt x="76" y="125"/>
                    <a:pt x="87" y="117"/>
                    <a:pt x="96" y="110"/>
                  </a:cubicBezTo>
                  <a:cubicBezTo>
                    <a:pt x="100" y="107"/>
                    <a:pt x="103" y="103"/>
                    <a:pt x="106" y="102"/>
                  </a:cubicBezTo>
                  <a:cubicBezTo>
                    <a:pt x="106" y="101"/>
                    <a:pt x="107" y="100"/>
                    <a:pt x="106" y="99"/>
                  </a:cubicBezTo>
                  <a:cubicBezTo>
                    <a:pt x="103" y="100"/>
                    <a:pt x="102" y="102"/>
                    <a:pt x="99" y="102"/>
                  </a:cubicBezTo>
                  <a:close/>
                  <a:moveTo>
                    <a:pt x="104" y="270"/>
                  </a:moveTo>
                  <a:cubicBezTo>
                    <a:pt x="103" y="273"/>
                    <a:pt x="101" y="275"/>
                    <a:pt x="98" y="276"/>
                  </a:cubicBezTo>
                  <a:cubicBezTo>
                    <a:pt x="96" y="280"/>
                    <a:pt x="92" y="283"/>
                    <a:pt x="89" y="287"/>
                  </a:cubicBezTo>
                  <a:cubicBezTo>
                    <a:pt x="85" y="289"/>
                    <a:pt x="83" y="293"/>
                    <a:pt x="79" y="295"/>
                  </a:cubicBezTo>
                  <a:cubicBezTo>
                    <a:pt x="77" y="297"/>
                    <a:pt x="76" y="299"/>
                    <a:pt x="73" y="301"/>
                  </a:cubicBezTo>
                  <a:cubicBezTo>
                    <a:pt x="72" y="304"/>
                    <a:pt x="68" y="305"/>
                    <a:pt x="68" y="308"/>
                  </a:cubicBezTo>
                  <a:cubicBezTo>
                    <a:pt x="70" y="308"/>
                    <a:pt x="71" y="307"/>
                    <a:pt x="73" y="307"/>
                  </a:cubicBezTo>
                  <a:cubicBezTo>
                    <a:pt x="74" y="304"/>
                    <a:pt x="77" y="302"/>
                    <a:pt x="80" y="300"/>
                  </a:cubicBezTo>
                  <a:cubicBezTo>
                    <a:pt x="87" y="293"/>
                    <a:pt x="93" y="285"/>
                    <a:pt x="100" y="279"/>
                  </a:cubicBezTo>
                  <a:cubicBezTo>
                    <a:pt x="102" y="276"/>
                    <a:pt x="106" y="273"/>
                    <a:pt x="107" y="270"/>
                  </a:cubicBezTo>
                  <a:cubicBezTo>
                    <a:pt x="107" y="270"/>
                    <a:pt x="106" y="270"/>
                    <a:pt x="104" y="270"/>
                  </a:cubicBezTo>
                  <a:close/>
                  <a:moveTo>
                    <a:pt x="89" y="279"/>
                  </a:moveTo>
                  <a:cubicBezTo>
                    <a:pt x="87" y="281"/>
                    <a:pt x="86" y="282"/>
                    <a:pt x="84" y="283"/>
                  </a:cubicBezTo>
                  <a:cubicBezTo>
                    <a:pt x="82" y="285"/>
                    <a:pt x="81" y="288"/>
                    <a:pt x="79" y="287"/>
                  </a:cubicBezTo>
                  <a:cubicBezTo>
                    <a:pt x="78" y="290"/>
                    <a:pt x="77" y="291"/>
                    <a:pt x="75" y="292"/>
                  </a:cubicBezTo>
                  <a:cubicBezTo>
                    <a:pt x="72" y="297"/>
                    <a:pt x="68" y="300"/>
                    <a:pt x="64" y="304"/>
                  </a:cubicBezTo>
                  <a:cubicBezTo>
                    <a:pt x="64" y="306"/>
                    <a:pt x="63" y="308"/>
                    <a:pt x="60" y="308"/>
                  </a:cubicBezTo>
                  <a:cubicBezTo>
                    <a:pt x="60" y="306"/>
                    <a:pt x="62" y="305"/>
                    <a:pt x="63" y="304"/>
                  </a:cubicBezTo>
                  <a:cubicBezTo>
                    <a:pt x="67" y="300"/>
                    <a:pt x="71" y="294"/>
                    <a:pt x="75" y="290"/>
                  </a:cubicBezTo>
                  <a:cubicBezTo>
                    <a:pt x="81" y="283"/>
                    <a:pt x="89" y="278"/>
                    <a:pt x="94" y="271"/>
                  </a:cubicBezTo>
                  <a:cubicBezTo>
                    <a:pt x="92" y="272"/>
                    <a:pt x="90" y="271"/>
                    <a:pt x="88" y="272"/>
                  </a:cubicBezTo>
                  <a:cubicBezTo>
                    <a:pt x="87" y="273"/>
                    <a:pt x="89" y="272"/>
                    <a:pt x="88" y="273"/>
                  </a:cubicBezTo>
                  <a:cubicBezTo>
                    <a:pt x="85" y="275"/>
                    <a:pt x="83" y="278"/>
                    <a:pt x="80" y="279"/>
                  </a:cubicBezTo>
                  <a:cubicBezTo>
                    <a:pt x="78" y="283"/>
                    <a:pt x="74" y="286"/>
                    <a:pt x="71" y="290"/>
                  </a:cubicBezTo>
                  <a:cubicBezTo>
                    <a:pt x="71" y="290"/>
                    <a:pt x="71" y="290"/>
                    <a:pt x="70" y="290"/>
                  </a:cubicBezTo>
                  <a:cubicBezTo>
                    <a:pt x="65" y="297"/>
                    <a:pt x="59" y="302"/>
                    <a:pt x="55" y="308"/>
                  </a:cubicBezTo>
                  <a:cubicBezTo>
                    <a:pt x="59" y="308"/>
                    <a:pt x="62" y="309"/>
                    <a:pt x="66" y="308"/>
                  </a:cubicBezTo>
                  <a:cubicBezTo>
                    <a:pt x="66" y="308"/>
                    <a:pt x="66" y="307"/>
                    <a:pt x="66" y="307"/>
                  </a:cubicBezTo>
                  <a:cubicBezTo>
                    <a:pt x="77" y="294"/>
                    <a:pt x="91" y="285"/>
                    <a:pt x="101" y="271"/>
                  </a:cubicBezTo>
                  <a:cubicBezTo>
                    <a:pt x="97" y="270"/>
                    <a:pt x="92" y="276"/>
                    <a:pt x="89" y="279"/>
                  </a:cubicBezTo>
                  <a:close/>
                  <a:moveTo>
                    <a:pt x="98" y="241"/>
                  </a:moveTo>
                  <a:cubicBezTo>
                    <a:pt x="99" y="239"/>
                    <a:pt x="99" y="237"/>
                    <a:pt x="98" y="235"/>
                  </a:cubicBezTo>
                  <a:cubicBezTo>
                    <a:pt x="95" y="237"/>
                    <a:pt x="94" y="239"/>
                    <a:pt x="92" y="241"/>
                  </a:cubicBezTo>
                  <a:cubicBezTo>
                    <a:pt x="92" y="241"/>
                    <a:pt x="91" y="241"/>
                    <a:pt x="91" y="241"/>
                  </a:cubicBezTo>
                  <a:cubicBezTo>
                    <a:pt x="91" y="244"/>
                    <a:pt x="87" y="245"/>
                    <a:pt x="86" y="248"/>
                  </a:cubicBezTo>
                  <a:cubicBezTo>
                    <a:pt x="94" y="249"/>
                    <a:pt x="94" y="243"/>
                    <a:pt x="98" y="241"/>
                  </a:cubicBezTo>
                  <a:close/>
                  <a:moveTo>
                    <a:pt x="98" y="231"/>
                  </a:moveTo>
                  <a:cubicBezTo>
                    <a:pt x="94" y="232"/>
                    <a:pt x="93" y="235"/>
                    <a:pt x="90" y="236"/>
                  </a:cubicBezTo>
                  <a:cubicBezTo>
                    <a:pt x="88" y="241"/>
                    <a:pt x="82" y="243"/>
                    <a:pt x="79" y="248"/>
                  </a:cubicBezTo>
                  <a:cubicBezTo>
                    <a:pt x="81" y="248"/>
                    <a:pt x="82" y="248"/>
                    <a:pt x="84" y="248"/>
                  </a:cubicBezTo>
                  <a:cubicBezTo>
                    <a:pt x="89" y="243"/>
                    <a:pt x="93" y="237"/>
                    <a:pt x="98" y="233"/>
                  </a:cubicBezTo>
                  <a:cubicBezTo>
                    <a:pt x="98" y="232"/>
                    <a:pt x="98" y="231"/>
                    <a:pt x="98" y="231"/>
                  </a:cubicBezTo>
                  <a:close/>
                  <a:moveTo>
                    <a:pt x="95" y="247"/>
                  </a:moveTo>
                  <a:cubicBezTo>
                    <a:pt x="96" y="247"/>
                    <a:pt x="97" y="247"/>
                    <a:pt x="97" y="247"/>
                  </a:cubicBezTo>
                  <a:cubicBezTo>
                    <a:pt x="98" y="246"/>
                    <a:pt x="98" y="245"/>
                    <a:pt x="98" y="244"/>
                  </a:cubicBezTo>
                  <a:cubicBezTo>
                    <a:pt x="96" y="244"/>
                    <a:pt x="96" y="246"/>
                    <a:pt x="95" y="247"/>
                  </a:cubicBezTo>
                  <a:close/>
                  <a:moveTo>
                    <a:pt x="79" y="246"/>
                  </a:moveTo>
                  <a:cubicBezTo>
                    <a:pt x="82" y="243"/>
                    <a:pt x="85" y="240"/>
                    <a:pt x="88" y="238"/>
                  </a:cubicBezTo>
                  <a:cubicBezTo>
                    <a:pt x="91" y="235"/>
                    <a:pt x="93" y="230"/>
                    <a:pt x="97" y="229"/>
                  </a:cubicBezTo>
                  <a:cubicBezTo>
                    <a:pt x="97" y="227"/>
                    <a:pt x="97" y="225"/>
                    <a:pt x="96" y="224"/>
                  </a:cubicBezTo>
                  <a:cubicBezTo>
                    <a:pt x="92" y="226"/>
                    <a:pt x="90" y="230"/>
                    <a:pt x="86" y="232"/>
                  </a:cubicBezTo>
                  <a:cubicBezTo>
                    <a:pt x="86" y="234"/>
                    <a:pt x="86" y="233"/>
                    <a:pt x="85" y="234"/>
                  </a:cubicBezTo>
                  <a:cubicBezTo>
                    <a:pt x="81" y="236"/>
                    <a:pt x="80" y="240"/>
                    <a:pt x="76" y="242"/>
                  </a:cubicBezTo>
                  <a:cubicBezTo>
                    <a:pt x="75" y="245"/>
                    <a:pt x="72" y="245"/>
                    <a:pt x="71" y="248"/>
                  </a:cubicBezTo>
                  <a:cubicBezTo>
                    <a:pt x="75" y="250"/>
                    <a:pt x="76" y="248"/>
                    <a:pt x="79" y="246"/>
                  </a:cubicBezTo>
                  <a:close/>
                  <a:moveTo>
                    <a:pt x="92" y="330"/>
                  </a:moveTo>
                  <a:cubicBezTo>
                    <a:pt x="89" y="334"/>
                    <a:pt x="84" y="336"/>
                    <a:pt x="81" y="340"/>
                  </a:cubicBezTo>
                  <a:cubicBezTo>
                    <a:pt x="79" y="340"/>
                    <a:pt x="79" y="343"/>
                    <a:pt x="78" y="342"/>
                  </a:cubicBezTo>
                  <a:cubicBezTo>
                    <a:pt x="78" y="343"/>
                    <a:pt x="77" y="344"/>
                    <a:pt x="76" y="344"/>
                  </a:cubicBezTo>
                  <a:cubicBezTo>
                    <a:pt x="75" y="345"/>
                    <a:pt x="75" y="347"/>
                    <a:pt x="73" y="347"/>
                  </a:cubicBezTo>
                  <a:cubicBezTo>
                    <a:pt x="71" y="350"/>
                    <a:pt x="68" y="353"/>
                    <a:pt x="65" y="355"/>
                  </a:cubicBezTo>
                  <a:cubicBezTo>
                    <a:pt x="63" y="359"/>
                    <a:pt x="60" y="360"/>
                    <a:pt x="58" y="363"/>
                  </a:cubicBezTo>
                  <a:cubicBezTo>
                    <a:pt x="58" y="363"/>
                    <a:pt x="58" y="364"/>
                    <a:pt x="57" y="364"/>
                  </a:cubicBezTo>
                  <a:cubicBezTo>
                    <a:pt x="55" y="365"/>
                    <a:pt x="55" y="369"/>
                    <a:pt x="52" y="368"/>
                  </a:cubicBezTo>
                  <a:cubicBezTo>
                    <a:pt x="52" y="366"/>
                    <a:pt x="54" y="366"/>
                    <a:pt x="55" y="365"/>
                  </a:cubicBezTo>
                  <a:cubicBezTo>
                    <a:pt x="58" y="360"/>
                    <a:pt x="63" y="356"/>
                    <a:pt x="67" y="352"/>
                  </a:cubicBezTo>
                  <a:cubicBezTo>
                    <a:pt x="69" y="349"/>
                    <a:pt x="71" y="347"/>
                    <a:pt x="74" y="344"/>
                  </a:cubicBezTo>
                  <a:cubicBezTo>
                    <a:pt x="79" y="340"/>
                    <a:pt x="84" y="336"/>
                    <a:pt x="88" y="331"/>
                  </a:cubicBezTo>
                  <a:cubicBezTo>
                    <a:pt x="87" y="330"/>
                    <a:pt x="86" y="331"/>
                    <a:pt x="85" y="331"/>
                  </a:cubicBezTo>
                  <a:cubicBezTo>
                    <a:pt x="84" y="331"/>
                    <a:pt x="85" y="332"/>
                    <a:pt x="84" y="333"/>
                  </a:cubicBezTo>
                  <a:cubicBezTo>
                    <a:pt x="81" y="333"/>
                    <a:pt x="80" y="336"/>
                    <a:pt x="77" y="336"/>
                  </a:cubicBezTo>
                  <a:cubicBezTo>
                    <a:pt x="76" y="339"/>
                    <a:pt x="73" y="340"/>
                    <a:pt x="71" y="342"/>
                  </a:cubicBezTo>
                  <a:cubicBezTo>
                    <a:pt x="70" y="344"/>
                    <a:pt x="68" y="346"/>
                    <a:pt x="66" y="347"/>
                  </a:cubicBezTo>
                  <a:cubicBezTo>
                    <a:pt x="65" y="349"/>
                    <a:pt x="64" y="350"/>
                    <a:pt x="62" y="351"/>
                  </a:cubicBezTo>
                  <a:cubicBezTo>
                    <a:pt x="59" y="356"/>
                    <a:pt x="54" y="358"/>
                    <a:pt x="51" y="363"/>
                  </a:cubicBezTo>
                  <a:cubicBezTo>
                    <a:pt x="50" y="363"/>
                    <a:pt x="50" y="363"/>
                    <a:pt x="49" y="363"/>
                  </a:cubicBezTo>
                  <a:cubicBezTo>
                    <a:pt x="49" y="366"/>
                    <a:pt x="45" y="366"/>
                    <a:pt x="45" y="370"/>
                  </a:cubicBezTo>
                  <a:cubicBezTo>
                    <a:pt x="49" y="369"/>
                    <a:pt x="54" y="369"/>
                    <a:pt x="59" y="369"/>
                  </a:cubicBezTo>
                  <a:cubicBezTo>
                    <a:pt x="73" y="356"/>
                    <a:pt x="86" y="343"/>
                    <a:pt x="99" y="330"/>
                  </a:cubicBezTo>
                  <a:cubicBezTo>
                    <a:pt x="96" y="330"/>
                    <a:pt x="94" y="330"/>
                    <a:pt x="92" y="330"/>
                  </a:cubicBezTo>
                  <a:close/>
                  <a:moveTo>
                    <a:pt x="96" y="220"/>
                  </a:moveTo>
                  <a:cubicBezTo>
                    <a:pt x="94" y="221"/>
                    <a:pt x="91" y="224"/>
                    <a:pt x="89" y="224"/>
                  </a:cubicBezTo>
                  <a:cubicBezTo>
                    <a:pt x="88" y="227"/>
                    <a:pt x="85" y="228"/>
                    <a:pt x="83" y="230"/>
                  </a:cubicBezTo>
                  <a:cubicBezTo>
                    <a:pt x="79" y="233"/>
                    <a:pt x="77" y="237"/>
                    <a:pt x="73" y="240"/>
                  </a:cubicBezTo>
                  <a:cubicBezTo>
                    <a:pt x="72" y="241"/>
                    <a:pt x="70" y="243"/>
                    <a:pt x="69" y="244"/>
                  </a:cubicBezTo>
                  <a:cubicBezTo>
                    <a:pt x="68" y="246"/>
                    <a:pt x="66" y="247"/>
                    <a:pt x="64" y="248"/>
                  </a:cubicBezTo>
                  <a:cubicBezTo>
                    <a:pt x="65" y="249"/>
                    <a:pt x="67" y="249"/>
                    <a:pt x="68" y="249"/>
                  </a:cubicBezTo>
                  <a:cubicBezTo>
                    <a:pt x="77" y="239"/>
                    <a:pt x="86" y="231"/>
                    <a:pt x="96" y="222"/>
                  </a:cubicBezTo>
                  <a:cubicBezTo>
                    <a:pt x="96" y="221"/>
                    <a:pt x="96" y="221"/>
                    <a:pt x="96" y="220"/>
                  </a:cubicBezTo>
                  <a:close/>
                  <a:moveTo>
                    <a:pt x="92" y="216"/>
                  </a:moveTo>
                  <a:cubicBezTo>
                    <a:pt x="92" y="217"/>
                    <a:pt x="92" y="218"/>
                    <a:pt x="91" y="218"/>
                  </a:cubicBezTo>
                  <a:cubicBezTo>
                    <a:pt x="90" y="218"/>
                    <a:pt x="89" y="218"/>
                    <a:pt x="89" y="218"/>
                  </a:cubicBezTo>
                  <a:cubicBezTo>
                    <a:pt x="87" y="220"/>
                    <a:pt x="86" y="222"/>
                    <a:pt x="83" y="223"/>
                  </a:cubicBezTo>
                  <a:cubicBezTo>
                    <a:pt x="80" y="227"/>
                    <a:pt x="75" y="230"/>
                    <a:pt x="72" y="234"/>
                  </a:cubicBezTo>
                  <a:cubicBezTo>
                    <a:pt x="71" y="234"/>
                    <a:pt x="71" y="234"/>
                    <a:pt x="71" y="234"/>
                  </a:cubicBezTo>
                  <a:cubicBezTo>
                    <a:pt x="70" y="236"/>
                    <a:pt x="69" y="237"/>
                    <a:pt x="67" y="238"/>
                  </a:cubicBezTo>
                  <a:cubicBezTo>
                    <a:pt x="64" y="242"/>
                    <a:pt x="59" y="245"/>
                    <a:pt x="57" y="249"/>
                  </a:cubicBezTo>
                  <a:cubicBezTo>
                    <a:pt x="59" y="249"/>
                    <a:pt x="60" y="249"/>
                    <a:pt x="62" y="249"/>
                  </a:cubicBezTo>
                  <a:cubicBezTo>
                    <a:pt x="72" y="238"/>
                    <a:pt x="83" y="229"/>
                    <a:pt x="94" y="219"/>
                  </a:cubicBezTo>
                  <a:cubicBezTo>
                    <a:pt x="95" y="218"/>
                    <a:pt x="95" y="219"/>
                    <a:pt x="95" y="219"/>
                  </a:cubicBezTo>
                  <a:cubicBezTo>
                    <a:pt x="95" y="218"/>
                    <a:pt x="95" y="218"/>
                    <a:pt x="95" y="217"/>
                  </a:cubicBezTo>
                  <a:cubicBezTo>
                    <a:pt x="94" y="217"/>
                    <a:pt x="94" y="216"/>
                    <a:pt x="92" y="216"/>
                  </a:cubicBezTo>
                  <a:close/>
                  <a:moveTo>
                    <a:pt x="83" y="217"/>
                  </a:moveTo>
                  <a:cubicBezTo>
                    <a:pt x="83" y="217"/>
                    <a:pt x="83" y="218"/>
                    <a:pt x="83" y="219"/>
                  </a:cubicBezTo>
                  <a:cubicBezTo>
                    <a:pt x="82" y="220"/>
                    <a:pt x="80" y="222"/>
                    <a:pt x="78" y="221"/>
                  </a:cubicBezTo>
                  <a:cubicBezTo>
                    <a:pt x="76" y="223"/>
                    <a:pt x="74" y="225"/>
                    <a:pt x="72" y="226"/>
                  </a:cubicBezTo>
                  <a:cubicBezTo>
                    <a:pt x="70" y="229"/>
                    <a:pt x="68" y="231"/>
                    <a:pt x="65" y="233"/>
                  </a:cubicBezTo>
                  <a:cubicBezTo>
                    <a:pt x="63" y="236"/>
                    <a:pt x="60" y="239"/>
                    <a:pt x="57" y="240"/>
                  </a:cubicBezTo>
                  <a:cubicBezTo>
                    <a:pt x="55" y="244"/>
                    <a:pt x="52" y="246"/>
                    <a:pt x="49" y="250"/>
                  </a:cubicBezTo>
                  <a:cubicBezTo>
                    <a:pt x="51" y="249"/>
                    <a:pt x="53" y="249"/>
                    <a:pt x="54" y="250"/>
                  </a:cubicBezTo>
                  <a:cubicBezTo>
                    <a:pt x="54" y="249"/>
                    <a:pt x="54" y="248"/>
                    <a:pt x="55" y="248"/>
                  </a:cubicBezTo>
                  <a:cubicBezTo>
                    <a:pt x="67" y="238"/>
                    <a:pt x="77" y="227"/>
                    <a:pt x="88" y="217"/>
                  </a:cubicBezTo>
                  <a:cubicBezTo>
                    <a:pt x="86" y="217"/>
                    <a:pt x="85" y="217"/>
                    <a:pt x="83" y="217"/>
                  </a:cubicBezTo>
                  <a:close/>
                  <a:moveTo>
                    <a:pt x="79" y="272"/>
                  </a:moveTo>
                  <a:cubicBezTo>
                    <a:pt x="78" y="273"/>
                    <a:pt x="79" y="273"/>
                    <a:pt x="79" y="275"/>
                  </a:cubicBezTo>
                  <a:cubicBezTo>
                    <a:pt x="78" y="275"/>
                    <a:pt x="77" y="276"/>
                    <a:pt x="76" y="277"/>
                  </a:cubicBezTo>
                  <a:cubicBezTo>
                    <a:pt x="70" y="279"/>
                    <a:pt x="67" y="286"/>
                    <a:pt x="62" y="290"/>
                  </a:cubicBezTo>
                  <a:cubicBezTo>
                    <a:pt x="62" y="291"/>
                    <a:pt x="61" y="292"/>
                    <a:pt x="59" y="293"/>
                  </a:cubicBezTo>
                  <a:cubicBezTo>
                    <a:pt x="57" y="297"/>
                    <a:pt x="53" y="298"/>
                    <a:pt x="51" y="302"/>
                  </a:cubicBezTo>
                  <a:cubicBezTo>
                    <a:pt x="51" y="302"/>
                    <a:pt x="51" y="303"/>
                    <a:pt x="50" y="302"/>
                  </a:cubicBezTo>
                  <a:cubicBezTo>
                    <a:pt x="49" y="305"/>
                    <a:pt x="46" y="306"/>
                    <a:pt x="45" y="309"/>
                  </a:cubicBezTo>
                  <a:cubicBezTo>
                    <a:pt x="47" y="309"/>
                    <a:pt x="49" y="309"/>
                    <a:pt x="52" y="308"/>
                  </a:cubicBezTo>
                  <a:cubicBezTo>
                    <a:pt x="52" y="308"/>
                    <a:pt x="52" y="308"/>
                    <a:pt x="52" y="307"/>
                  </a:cubicBezTo>
                  <a:cubicBezTo>
                    <a:pt x="54" y="305"/>
                    <a:pt x="57" y="304"/>
                    <a:pt x="59" y="301"/>
                  </a:cubicBezTo>
                  <a:cubicBezTo>
                    <a:pt x="61" y="300"/>
                    <a:pt x="62" y="296"/>
                    <a:pt x="65" y="296"/>
                  </a:cubicBezTo>
                  <a:cubicBezTo>
                    <a:pt x="65" y="296"/>
                    <a:pt x="65" y="295"/>
                    <a:pt x="65" y="295"/>
                  </a:cubicBezTo>
                  <a:cubicBezTo>
                    <a:pt x="66" y="294"/>
                    <a:pt x="67" y="292"/>
                    <a:pt x="68" y="292"/>
                  </a:cubicBezTo>
                  <a:cubicBezTo>
                    <a:pt x="71" y="288"/>
                    <a:pt x="74" y="287"/>
                    <a:pt x="76" y="283"/>
                  </a:cubicBezTo>
                  <a:cubicBezTo>
                    <a:pt x="76" y="283"/>
                    <a:pt x="76" y="283"/>
                    <a:pt x="77" y="283"/>
                  </a:cubicBezTo>
                  <a:cubicBezTo>
                    <a:pt x="77" y="282"/>
                    <a:pt x="77" y="282"/>
                    <a:pt x="77" y="282"/>
                  </a:cubicBezTo>
                  <a:cubicBezTo>
                    <a:pt x="80" y="279"/>
                    <a:pt x="83" y="275"/>
                    <a:pt x="87" y="272"/>
                  </a:cubicBezTo>
                  <a:cubicBezTo>
                    <a:pt x="84" y="272"/>
                    <a:pt x="82" y="272"/>
                    <a:pt x="79" y="272"/>
                  </a:cubicBezTo>
                  <a:close/>
                  <a:moveTo>
                    <a:pt x="76" y="218"/>
                  </a:moveTo>
                  <a:cubicBezTo>
                    <a:pt x="77" y="218"/>
                    <a:pt x="77" y="219"/>
                    <a:pt x="77" y="219"/>
                  </a:cubicBezTo>
                  <a:cubicBezTo>
                    <a:pt x="76" y="220"/>
                    <a:pt x="75" y="222"/>
                    <a:pt x="73" y="221"/>
                  </a:cubicBezTo>
                  <a:cubicBezTo>
                    <a:pt x="63" y="231"/>
                    <a:pt x="52" y="240"/>
                    <a:pt x="44" y="250"/>
                  </a:cubicBezTo>
                  <a:cubicBezTo>
                    <a:pt x="44" y="250"/>
                    <a:pt x="45" y="250"/>
                    <a:pt x="47" y="250"/>
                  </a:cubicBezTo>
                  <a:cubicBezTo>
                    <a:pt x="47" y="249"/>
                    <a:pt x="48" y="248"/>
                    <a:pt x="49" y="247"/>
                  </a:cubicBezTo>
                  <a:cubicBezTo>
                    <a:pt x="51" y="246"/>
                    <a:pt x="53" y="243"/>
                    <a:pt x="55" y="241"/>
                  </a:cubicBezTo>
                  <a:cubicBezTo>
                    <a:pt x="64" y="233"/>
                    <a:pt x="73" y="225"/>
                    <a:pt x="80" y="217"/>
                  </a:cubicBezTo>
                  <a:cubicBezTo>
                    <a:pt x="78" y="217"/>
                    <a:pt x="77" y="217"/>
                    <a:pt x="76" y="218"/>
                  </a:cubicBezTo>
                  <a:close/>
                  <a:moveTo>
                    <a:pt x="75" y="331"/>
                  </a:moveTo>
                  <a:cubicBezTo>
                    <a:pt x="75" y="332"/>
                    <a:pt x="75" y="332"/>
                    <a:pt x="75" y="333"/>
                  </a:cubicBezTo>
                  <a:cubicBezTo>
                    <a:pt x="74" y="333"/>
                    <a:pt x="74" y="335"/>
                    <a:pt x="72" y="335"/>
                  </a:cubicBezTo>
                  <a:cubicBezTo>
                    <a:pt x="72" y="335"/>
                    <a:pt x="72" y="335"/>
                    <a:pt x="72" y="335"/>
                  </a:cubicBezTo>
                  <a:cubicBezTo>
                    <a:pt x="69" y="337"/>
                    <a:pt x="67" y="341"/>
                    <a:pt x="65" y="342"/>
                  </a:cubicBezTo>
                  <a:cubicBezTo>
                    <a:pt x="63" y="344"/>
                    <a:pt x="62" y="347"/>
                    <a:pt x="59" y="348"/>
                  </a:cubicBezTo>
                  <a:cubicBezTo>
                    <a:pt x="54" y="357"/>
                    <a:pt x="45" y="361"/>
                    <a:pt x="40" y="370"/>
                  </a:cubicBezTo>
                  <a:cubicBezTo>
                    <a:pt x="41" y="370"/>
                    <a:pt x="42" y="370"/>
                    <a:pt x="44" y="370"/>
                  </a:cubicBezTo>
                  <a:cubicBezTo>
                    <a:pt x="44" y="369"/>
                    <a:pt x="44" y="369"/>
                    <a:pt x="44" y="368"/>
                  </a:cubicBezTo>
                  <a:cubicBezTo>
                    <a:pt x="57" y="356"/>
                    <a:pt x="68" y="343"/>
                    <a:pt x="81" y="331"/>
                  </a:cubicBezTo>
                  <a:cubicBezTo>
                    <a:pt x="80" y="330"/>
                    <a:pt x="77" y="331"/>
                    <a:pt x="75" y="331"/>
                  </a:cubicBezTo>
                  <a:close/>
                  <a:moveTo>
                    <a:pt x="43" y="308"/>
                  </a:moveTo>
                  <a:cubicBezTo>
                    <a:pt x="44" y="307"/>
                    <a:pt x="46" y="306"/>
                    <a:pt x="47" y="305"/>
                  </a:cubicBezTo>
                  <a:cubicBezTo>
                    <a:pt x="48" y="302"/>
                    <a:pt x="52" y="300"/>
                    <a:pt x="53" y="297"/>
                  </a:cubicBezTo>
                  <a:cubicBezTo>
                    <a:pt x="54" y="297"/>
                    <a:pt x="54" y="297"/>
                    <a:pt x="54" y="298"/>
                  </a:cubicBezTo>
                  <a:cubicBezTo>
                    <a:pt x="56" y="295"/>
                    <a:pt x="58" y="293"/>
                    <a:pt x="60" y="290"/>
                  </a:cubicBezTo>
                  <a:cubicBezTo>
                    <a:pt x="60" y="291"/>
                    <a:pt x="60" y="291"/>
                    <a:pt x="61" y="291"/>
                  </a:cubicBezTo>
                  <a:cubicBezTo>
                    <a:pt x="65" y="284"/>
                    <a:pt x="72" y="279"/>
                    <a:pt x="77" y="273"/>
                  </a:cubicBezTo>
                  <a:cubicBezTo>
                    <a:pt x="72" y="272"/>
                    <a:pt x="66" y="273"/>
                    <a:pt x="59" y="273"/>
                  </a:cubicBezTo>
                  <a:cubicBezTo>
                    <a:pt x="59" y="274"/>
                    <a:pt x="59" y="274"/>
                    <a:pt x="59" y="275"/>
                  </a:cubicBezTo>
                  <a:cubicBezTo>
                    <a:pt x="56" y="279"/>
                    <a:pt x="51" y="281"/>
                    <a:pt x="47" y="285"/>
                  </a:cubicBezTo>
                  <a:cubicBezTo>
                    <a:pt x="47" y="285"/>
                    <a:pt x="47" y="285"/>
                    <a:pt x="47" y="285"/>
                  </a:cubicBezTo>
                  <a:cubicBezTo>
                    <a:pt x="40" y="294"/>
                    <a:pt x="30" y="301"/>
                    <a:pt x="24" y="310"/>
                  </a:cubicBezTo>
                  <a:cubicBezTo>
                    <a:pt x="27" y="310"/>
                    <a:pt x="30" y="310"/>
                    <a:pt x="32" y="310"/>
                  </a:cubicBezTo>
                  <a:cubicBezTo>
                    <a:pt x="35" y="307"/>
                    <a:pt x="38" y="305"/>
                    <a:pt x="40" y="302"/>
                  </a:cubicBezTo>
                  <a:cubicBezTo>
                    <a:pt x="41" y="303"/>
                    <a:pt x="41" y="302"/>
                    <a:pt x="41" y="302"/>
                  </a:cubicBezTo>
                  <a:cubicBezTo>
                    <a:pt x="42" y="300"/>
                    <a:pt x="44" y="298"/>
                    <a:pt x="46" y="297"/>
                  </a:cubicBezTo>
                  <a:cubicBezTo>
                    <a:pt x="46" y="296"/>
                    <a:pt x="46" y="296"/>
                    <a:pt x="46" y="295"/>
                  </a:cubicBezTo>
                  <a:cubicBezTo>
                    <a:pt x="50" y="293"/>
                    <a:pt x="51" y="290"/>
                    <a:pt x="55" y="287"/>
                  </a:cubicBezTo>
                  <a:cubicBezTo>
                    <a:pt x="55" y="287"/>
                    <a:pt x="55" y="287"/>
                    <a:pt x="55" y="286"/>
                  </a:cubicBezTo>
                  <a:cubicBezTo>
                    <a:pt x="60" y="283"/>
                    <a:pt x="63" y="279"/>
                    <a:pt x="67" y="276"/>
                  </a:cubicBezTo>
                  <a:cubicBezTo>
                    <a:pt x="67" y="274"/>
                    <a:pt x="69" y="275"/>
                    <a:pt x="70" y="274"/>
                  </a:cubicBezTo>
                  <a:cubicBezTo>
                    <a:pt x="70" y="274"/>
                    <a:pt x="71" y="274"/>
                    <a:pt x="71" y="275"/>
                  </a:cubicBezTo>
                  <a:cubicBezTo>
                    <a:pt x="70" y="277"/>
                    <a:pt x="67" y="277"/>
                    <a:pt x="65" y="278"/>
                  </a:cubicBezTo>
                  <a:cubicBezTo>
                    <a:pt x="64" y="282"/>
                    <a:pt x="60" y="283"/>
                    <a:pt x="58" y="286"/>
                  </a:cubicBezTo>
                  <a:cubicBezTo>
                    <a:pt x="56" y="287"/>
                    <a:pt x="55" y="288"/>
                    <a:pt x="54" y="290"/>
                  </a:cubicBezTo>
                  <a:cubicBezTo>
                    <a:pt x="54" y="290"/>
                    <a:pt x="54" y="290"/>
                    <a:pt x="54" y="290"/>
                  </a:cubicBezTo>
                  <a:cubicBezTo>
                    <a:pt x="52" y="293"/>
                    <a:pt x="48" y="294"/>
                    <a:pt x="46" y="298"/>
                  </a:cubicBezTo>
                  <a:cubicBezTo>
                    <a:pt x="42" y="300"/>
                    <a:pt x="41" y="306"/>
                    <a:pt x="37" y="307"/>
                  </a:cubicBezTo>
                  <a:cubicBezTo>
                    <a:pt x="37" y="309"/>
                    <a:pt x="35" y="308"/>
                    <a:pt x="36" y="310"/>
                  </a:cubicBezTo>
                  <a:cubicBezTo>
                    <a:pt x="38" y="310"/>
                    <a:pt x="40" y="309"/>
                    <a:pt x="43" y="308"/>
                  </a:cubicBezTo>
                  <a:close/>
                  <a:moveTo>
                    <a:pt x="72" y="217"/>
                  </a:moveTo>
                  <a:cubicBezTo>
                    <a:pt x="70" y="219"/>
                    <a:pt x="67" y="220"/>
                    <a:pt x="64" y="222"/>
                  </a:cubicBezTo>
                  <a:cubicBezTo>
                    <a:pt x="63" y="225"/>
                    <a:pt x="60" y="227"/>
                    <a:pt x="58" y="228"/>
                  </a:cubicBezTo>
                  <a:cubicBezTo>
                    <a:pt x="52" y="236"/>
                    <a:pt x="43" y="241"/>
                    <a:pt x="37" y="250"/>
                  </a:cubicBezTo>
                  <a:cubicBezTo>
                    <a:pt x="38" y="251"/>
                    <a:pt x="39" y="250"/>
                    <a:pt x="41" y="251"/>
                  </a:cubicBezTo>
                  <a:cubicBezTo>
                    <a:pt x="42" y="250"/>
                    <a:pt x="42" y="249"/>
                    <a:pt x="42" y="248"/>
                  </a:cubicBezTo>
                  <a:cubicBezTo>
                    <a:pt x="53" y="238"/>
                    <a:pt x="64" y="227"/>
                    <a:pt x="76" y="218"/>
                  </a:cubicBezTo>
                  <a:cubicBezTo>
                    <a:pt x="75" y="217"/>
                    <a:pt x="72" y="218"/>
                    <a:pt x="72" y="217"/>
                  </a:cubicBezTo>
                  <a:close/>
                  <a:moveTo>
                    <a:pt x="62" y="101"/>
                  </a:moveTo>
                  <a:cubicBezTo>
                    <a:pt x="62" y="101"/>
                    <a:pt x="62" y="102"/>
                    <a:pt x="62" y="102"/>
                  </a:cubicBezTo>
                  <a:cubicBezTo>
                    <a:pt x="56" y="106"/>
                    <a:pt x="49" y="108"/>
                    <a:pt x="45" y="113"/>
                  </a:cubicBezTo>
                  <a:cubicBezTo>
                    <a:pt x="45" y="113"/>
                    <a:pt x="45" y="113"/>
                    <a:pt x="44" y="113"/>
                  </a:cubicBezTo>
                  <a:cubicBezTo>
                    <a:pt x="44" y="114"/>
                    <a:pt x="43" y="115"/>
                    <a:pt x="42" y="114"/>
                  </a:cubicBezTo>
                  <a:cubicBezTo>
                    <a:pt x="41" y="117"/>
                    <a:pt x="38" y="118"/>
                    <a:pt x="36" y="120"/>
                  </a:cubicBezTo>
                  <a:cubicBezTo>
                    <a:pt x="31" y="123"/>
                    <a:pt x="27" y="127"/>
                    <a:pt x="22" y="130"/>
                  </a:cubicBezTo>
                  <a:cubicBezTo>
                    <a:pt x="23" y="132"/>
                    <a:pt x="23" y="131"/>
                    <a:pt x="22" y="133"/>
                  </a:cubicBezTo>
                  <a:cubicBezTo>
                    <a:pt x="21" y="133"/>
                    <a:pt x="20" y="133"/>
                    <a:pt x="19" y="133"/>
                  </a:cubicBezTo>
                  <a:cubicBezTo>
                    <a:pt x="20" y="131"/>
                    <a:pt x="21" y="130"/>
                    <a:pt x="23" y="129"/>
                  </a:cubicBezTo>
                  <a:cubicBezTo>
                    <a:pt x="30" y="122"/>
                    <a:pt x="39" y="117"/>
                    <a:pt x="46" y="110"/>
                  </a:cubicBezTo>
                  <a:cubicBezTo>
                    <a:pt x="47" y="110"/>
                    <a:pt x="47" y="110"/>
                    <a:pt x="47" y="110"/>
                  </a:cubicBezTo>
                  <a:cubicBezTo>
                    <a:pt x="50" y="106"/>
                    <a:pt x="56" y="105"/>
                    <a:pt x="59" y="101"/>
                  </a:cubicBezTo>
                  <a:cubicBezTo>
                    <a:pt x="56" y="101"/>
                    <a:pt x="54" y="102"/>
                    <a:pt x="52" y="101"/>
                  </a:cubicBezTo>
                  <a:cubicBezTo>
                    <a:pt x="46" y="108"/>
                    <a:pt x="37" y="111"/>
                    <a:pt x="30" y="118"/>
                  </a:cubicBezTo>
                  <a:cubicBezTo>
                    <a:pt x="28" y="118"/>
                    <a:pt x="28" y="120"/>
                    <a:pt x="27" y="120"/>
                  </a:cubicBezTo>
                  <a:cubicBezTo>
                    <a:pt x="20" y="124"/>
                    <a:pt x="15" y="131"/>
                    <a:pt x="8" y="135"/>
                  </a:cubicBezTo>
                  <a:cubicBezTo>
                    <a:pt x="8" y="137"/>
                    <a:pt x="7" y="137"/>
                    <a:pt x="6" y="138"/>
                  </a:cubicBezTo>
                  <a:cubicBezTo>
                    <a:pt x="4" y="138"/>
                    <a:pt x="3" y="138"/>
                    <a:pt x="3" y="139"/>
                  </a:cubicBezTo>
                  <a:cubicBezTo>
                    <a:pt x="7" y="140"/>
                    <a:pt x="14" y="139"/>
                    <a:pt x="18" y="139"/>
                  </a:cubicBezTo>
                  <a:cubicBezTo>
                    <a:pt x="20" y="135"/>
                    <a:pt x="23" y="134"/>
                    <a:pt x="26" y="133"/>
                  </a:cubicBezTo>
                  <a:cubicBezTo>
                    <a:pt x="29" y="131"/>
                    <a:pt x="32" y="129"/>
                    <a:pt x="34" y="127"/>
                  </a:cubicBezTo>
                  <a:cubicBezTo>
                    <a:pt x="38" y="124"/>
                    <a:pt x="43" y="120"/>
                    <a:pt x="47" y="118"/>
                  </a:cubicBezTo>
                  <a:cubicBezTo>
                    <a:pt x="49" y="117"/>
                    <a:pt x="50" y="115"/>
                    <a:pt x="52" y="114"/>
                  </a:cubicBezTo>
                  <a:cubicBezTo>
                    <a:pt x="54" y="113"/>
                    <a:pt x="54" y="112"/>
                    <a:pt x="55" y="111"/>
                  </a:cubicBezTo>
                  <a:cubicBezTo>
                    <a:pt x="60" y="108"/>
                    <a:pt x="65" y="104"/>
                    <a:pt x="69" y="101"/>
                  </a:cubicBezTo>
                  <a:cubicBezTo>
                    <a:pt x="67" y="100"/>
                    <a:pt x="65" y="100"/>
                    <a:pt x="62" y="101"/>
                  </a:cubicBezTo>
                  <a:close/>
                  <a:moveTo>
                    <a:pt x="69" y="331"/>
                  </a:moveTo>
                  <a:cubicBezTo>
                    <a:pt x="64" y="335"/>
                    <a:pt x="61" y="339"/>
                    <a:pt x="56" y="342"/>
                  </a:cubicBezTo>
                  <a:cubicBezTo>
                    <a:pt x="57" y="343"/>
                    <a:pt x="56" y="343"/>
                    <a:pt x="56" y="344"/>
                  </a:cubicBezTo>
                  <a:cubicBezTo>
                    <a:pt x="55" y="344"/>
                    <a:pt x="54" y="345"/>
                    <a:pt x="53" y="345"/>
                  </a:cubicBezTo>
                  <a:cubicBezTo>
                    <a:pt x="50" y="351"/>
                    <a:pt x="44" y="354"/>
                    <a:pt x="41" y="359"/>
                  </a:cubicBezTo>
                  <a:cubicBezTo>
                    <a:pt x="40" y="360"/>
                    <a:pt x="39" y="361"/>
                    <a:pt x="38" y="361"/>
                  </a:cubicBezTo>
                  <a:cubicBezTo>
                    <a:pt x="38" y="363"/>
                    <a:pt x="36" y="364"/>
                    <a:pt x="35" y="364"/>
                  </a:cubicBezTo>
                  <a:cubicBezTo>
                    <a:pt x="34" y="367"/>
                    <a:pt x="31" y="368"/>
                    <a:pt x="31" y="370"/>
                  </a:cubicBezTo>
                  <a:cubicBezTo>
                    <a:pt x="33" y="370"/>
                    <a:pt x="34" y="370"/>
                    <a:pt x="36" y="370"/>
                  </a:cubicBezTo>
                  <a:cubicBezTo>
                    <a:pt x="49" y="358"/>
                    <a:pt x="61" y="345"/>
                    <a:pt x="73" y="332"/>
                  </a:cubicBezTo>
                  <a:cubicBezTo>
                    <a:pt x="73" y="332"/>
                    <a:pt x="73" y="332"/>
                    <a:pt x="73" y="331"/>
                  </a:cubicBezTo>
                  <a:cubicBezTo>
                    <a:pt x="72" y="331"/>
                    <a:pt x="70" y="331"/>
                    <a:pt x="69" y="331"/>
                  </a:cubicBezTo>
                  <a:close/>
                  <a:moveTo>
                    <a:pt x="54" y="219"/>
                  </a:moveTo>
                  <a:cubicBezTo>
                    <a:pt x="52" y="220"/>
                    <a:pt x="48" y="224"/>
                    <a:pt x="45" y="227"/>
                  </a:cubicBezTo>
                  <a:cubicBezTo>
                    <a:pt x="45" y="227"/>
                    <a:pt x="44" y="229"/>
                    <a:pt x="44" y="229"/>
                  </a:cubicBezTo>
                  <a:cubicBezTo>
                    <a:pt x="43" y="230"/>
                    <a:pt x="42" y="230"/>
                    <a:pt x="42" y="230"/>
                  </a:cubicBezTo>
                  <a:cubicBezTo>
                    <a:pt x="41" y="231"/>
                    <a:pt x="41" y="232"/>
                    <a:pt x="40" y="233"/>
                  </a:cubicBezTo>
                  <a:cubicBezTo>
                    <a:pt x="40" y="233"/>
                    <a:pt x="39" y="233"/>
                    <a:pt x="39" y="233"/>
                  </a:cubicBezTo>
                  <a:cubicBezTo>
                    <a:pt x="38" y="233"/>
                    <a:pt x="39" y="235"/>
                    <a:pt x="38" y="234"/>
                  </a:cubicBezTo>
                  <a:cubicBezTo>
                    <a:pt x="38" y="235"/>
                    <a:pt x="37" y="235"/>
                    <a:pt x="36" y="235"/>
                  </a:cubicBezTo>
                  <a:cubicBezTo>
                    <a:pt x="35" y="237"/>
                    <a:pt x="33" y="239"/>
                    <a:pt x="31" y="240"/>
                  </a:cubicBezTo>
                  <a:cubicBezTo>
                    <a:pt x="31" y="240"/>
                    <a:pt x="31" y="241"/>
                    <a:pt x="31" y="241"/>
                  </a:cubicBezTo>
                  <a:cubicBezTo>
                    <a:pt x="27" y="242"/>
                    <a:pt x="27" y="247"/>
                    <a:pt x="23" y="249"/>
                  </a:cubicBezTo>
                  <a:cubicBezTo>
                    <a:pt x="23" y="246"/>
                    <a:pt x="25" y="245"/>
                    <a:pt x="27" y="243"/>
                  </a:cubicBezTo>
                  <a:cubicBezTo>
                    <a:pt x="35" y="235"/>
                    <a:pt x="44" y="228"/>
                    <a:pt x="51" y="219"/>
                  </a:cubicBezTo>
                  <a:cubicBezTo>
                    <a:pt x="46" y="219"/>
                    <a:pt x="40" y="219"/>
                    <a:pt x="35" y="220"/>
                  </a:cubicBezTo>
                  <a:cubicBezTo>
                    <a:pt x="35" y="220"/>
                    <a:pt x="36" y="221"/>
                    <a:pt x="36" y="221"/>
                  </a:cubicBezTo>
                  <a:cubicBezTo>
                    <a:pt x="36" y="222"/>
                    <a:pt x="31" y="226"/>
                    <a:pt x="30" y="227"/>
                  </a:cubicBezTo>
                  <a:cubicBezTo>
                    <a:pt x="29" y="227"/>
                    <a:pt x="28" y="227"/>
                    <a:pt x="28" y="228"/>
                  </a:cubicBezTo>
                  <a:cubicBezTo>
                    <a:pt x="27" y="229"/>
                    <a:pt x="26" y="230"/>
                    <a:pt x="25" y="231"/>
                  </a:cubicBezTo>
                  <a:cubicBezTo>
                    <a:pt x="23" y="234"/>
                    <a:pt x="20" y="235"/>
                    <a:pt x="19" y="238"/>
                  </a:cubicBezTo>
                  <a:cubicBezTo>
                    <a:pt x="19" y="238"/>
                    <a:pt x="18" y="238"/>
                    <a:pt x="18" y="238"/>
                  </a:cubicBezTo>
                  <a:cubicBezTo>
                    <a:pt x="15" y="242"/>
                    <a:pt x="12" y="244"/>
                    <a:pt x="10" y="249"/>
                  </a:cubicBezTo>
                  <a:cubicBezTo>
                    <a:pt x="9" y="248"/>
                    <a:pt x="8" y="249"/>
                    <a:pt x="8" y="248"/>
                  </a:cubicBezTo>
                  <a:cubicBezTo>
                    <a:pt x="16" y="238"/>
                    <a:pt x="26" y="229"/>
                    <a:pt x="34" y="220"/>
                  </a:cubicBezTo>
                  <a:cubicBezTo>
                    <a:pt x="30" y="220"/>
                    <a:pt x="28" y="220"/>
                    <a:pt x="24" y="220"/>
                  </a:cubicBezTo>
                  <a:cubicBezTo>
                    <a:pt x="21" y="224"/>
                    <a:pt x="18" y="227"/>
                    <a:pt x="14" y="229"/>
                  </a:cubicBezTo>
                  <a:cubicBezTo>
                    <a:pt x="12" y="232"/>
                    <a:pt x="9" y="234"/>
                    <a:pt x="7" y="236"/>
                  </a:cubicBezTo>
                  <a:cubicBezTo>
                    <a:pt x="7" y="237"/>
                    <a:pt x="7" y="238"/>
                    <a:pt x="7" y="240"/>
                  </a:cubicBezTo>
                  <a:cubicBezTo>
                    <a:pt x="9" y="239"/>
                    <a:pt x="11" y="236"/>
                    <a:pt x="13" y="234"/>
                  </a:cubicBezTo>
                  <a:cubicBezTo>
                    <a:pt x="16" y="231"/>
                    <a:pt x="19" y="229"/>
                    <a:pt x="22" y="227"/>
                  </a:cubicBezTo>
                  <a:cubicBezTo>
                    <a:pt x="23" y="225"/>
                    <a:pt x="25" y="221"/>
                    <a:pt x="28" y="223"/>
                  </a:cubicBezTo>
                  <a:cubicBezTo>
                    <a:pt x="24" y="226"/>
                    <a:pt x="20" y="230"/>
                    <a:pt x="15" y="233"/>
                  </a:cubicBezTo>
                  <a:cubicBezTo>
                    <a:pt x="14" y="237"/>
                    <a:pt x="8" y="239"/>
                    <a:pt x="7" y="244"/>
                  </a:cubicBezTo>
                  <a:cubicBezTo>
                    <a:pt x="6" y="247"/>
                    <a:pt x="8" y="248"/>
                    <a:pt x="7" y="252"/>
                  </a:cubicBezTo>
                  <a:cubicBezTo>
                    <a:pt x="14" y="251"/>
                    <a:pt x="20" y="251"/>
                    <a:pt x="26" y="251"/>
                  </a:cubicBezTo>
                  <a:cubicBezTo>
                    <a:pt x="33" y="243"/>
                    <a:pt x="41" y="236"/>
                    <a:pt x="48" y="229"/>
                  </a:cubicBezTo>
                  <a:cubicBezTo>
                    <a:pt x="49" y="229"/>
                    <a:pt x="49" y="228"/>
                    <a:pt x="50" y="228"/>
                  </a:cubicBezTo>
                  <a:cubicBezTo>
                    <a:pt x="51" y="227"/>
                    <a:pt x="51" y="227"/>
                    <a:pt x="51" y="226"/>
                  </a:cubicBezTo>
                  <a:cubicBezTo>
                    <a:pt x="53" y="225"/>
                    <a:pt x="55" y="223"/>
                    <a:pt x="56" y="222"/>
                  </a:cubicBezTo>
                  <a:cubicBezTo>
                    <a:pt x="58" y="221"/>
                    <a:pt x="60" y="219"/>
                    <a:pt x="62" y="220"/>
                  </a:cubicBezTo>
                  <a:cubicBezTo>
                    <a:pt x="61" y="222"/>
                    <a:pt x="56" y="224"/>
                    <a:pt x="54" y="226"/>
                  </a:cubicBezTo>
                  <a:cubicBezTo>
                    <a:pt x="51" y="229"/>
                    <a:pt x="48" y="230"/>
                    <a:pt x="45" y="234"/>
                  </a:cubicBezTo>
                  <a:cubicBezTo>
                    <a:pt x="43" y="234"/>
                    <a:pt x="43" y="237"/>
                    <a:pt x="42" y="238"/>
                  </a:cubicBezTo>
                  <a:cubicBezTo>
                    <a:pt x="41" y="238"/>
                    <a:pt x="41" y="238"/>
                    <a:pt x="40" y="238"/>
                  </a:cubicBezTo>
                  <a:cubicBezTo>
                    <a:pt x="39" y="240"/>
                    <a:pt x="38" y="242"/>
                    <a:pt x="36" y="242"/>
                  </a:cubicBezTo>
                  <a:cubicBezTo>
                    <a:pt x="34" y="246"/>
                    <a:pt x="30" y="247"/>
                    <a:pt x="28" y="251"/>
                  </a:cubicBezTo>
                  <a:cubicBezTo>
                    <a:pt x="31" y="251"/>
                    <a:pt x="33" y="251"/>
                    <a:pt x="35" y="250"/>
                  </a:cubicBezTo>
                  <a:cubicBezTo>
                    <a:pt x="35" y="250"/>
                    <a:pt x="35" y="249"/>
                    <a:pt x="35" y="249"/>
                  </a:cubicBezTo>
                  <a:cubicBezTo>
                    <a:pt x="46" y="238"/>
                    <a:pt x="57" y="229"/>
                    <a:pt x="67" y="218"/>
                  </a:cubicBezTo>
                  <a:cubicBezTo>
                    <a:pt x="62" y="219"/>
                    <a:pt x="57" y="217"/>
                    <a:pt x="54" y="219"/>
                  </a:cubicBezTo>
                  <a:close/>
                  <a:moveTo>
                    <a:pt x="62" y="72"/>
                  </a:moveTo>
                  <a:cubicBezTo>
                    <a:pt x="61" y="71"/>
                    <a:pt x="62" y="69"/>
                    <a:pt x="61" y="69"/>
                  </a:cubicBezTo>
                  <a:cubicBezTo>
                    <a:pt x="57" y="72"/>
                    <a:pt x="53" y="74"/>
                    <a:pt x="51" y="78"/>
                  </a:cubicBezTo>
                  <a:cubicBezTo>
                    <a:pt x="56" y="78"/>
                    <a:pt x="59" y="74"/>
                    <a:pt x="62" y="72"/>
                  </a:cubicBezTo>
                  <a:close/>
                  <a:moveTo>
                    <a:pt x="59" y="77"/>
                  </a:moveTo>
                  <a:cubicBezTo>
                    <a:pt x="60" y="77"/>
                    <a:pt x="61" y="76"/>
                    <a:pt x="62" y="76"/>
                  </a:cubicBezTo>
                  <a:cubicBezTo>
                    <a:pt x="62" y="76"/>
                    <a:pt x="62" y="75"/>
                    <a:pt x="62" y="75"/>
                  </a:cubicBezTo>
                  <a:cubicBezTo>
                    <a:pt x="61" y="75"/>
                    <a:pt x="58" y="75"/>
                    <a:pt x="59" y="77"/>
                  </a:cubicBezTo>
                  <a:close/>
                  <a:moveTo>
                    <a:pt x="30" y="80"/>
                  </a:moveTo>
                  <a:cubicBezTo>
                    <a:pt x="40" y="74"/>
                    <a:pt x="48" y="65"/>
                    <a:pt x="58" y="59"/>
                  </a:cubicBezTo>
                  <a:cubicBezTo>
                    <a:pt x="58" y="58"/>
                    <a:pt x="60" y="57"/>
                    <a:pt x="61" y="55"/>
                  </a:cubicBezTo>
                  <a:cubicBezTo>
                    <a:pt x="61" y="54"/>
                    <a:pt x="60" y="52"/>
                    <a:pt x="60" y="50"/>
                  </a:cubicBezTo>
                  <a:cubicBezTo>
                    <a:pt x="60" y="47"/>
                    <a:pt x="62" y="43"/>
                    <a:pt x="59" y="43"/>
                  </a:cubicBezTo>
                  <a:cubicBezTo>
                    <a:pt x="58" y="43"/>
                    <a:pt x="59" y="43"/>
                    <a:pt x="59" y="44"/>
                  </a:cubicBezTo>
                  <a:cubicBezTo>
                    <a:pt x="57" y="45"/>
                    <a:pt x="55" y="47"/>
                    <a:pt x="53" y="47"/>
                  </a:cubicBezTo>
                  <a:cubicBezTo>
                    <a:pt x="51" y="49"/>
                    <a:pt x="48" y="51"/>
                    <a:pt x="46" y="54"/>
                  </a:cubicBezTo>
                  <a:cubicBezTo>
                    <a:pt x="41" y="56"/>
                    <a:pt x="38" y="60"/>
                    <a:pt x="34" y="63"/>
                  </a:cubicBezTo>
                  <a:cubicBezTo>
                    <a:pt x="30" y="66"/>
                    <a:pt x="26" y="69"/>
                    <a:pt x="23" y="72"/>
                  </a:cubicBezTo>
                  <a:cubicBezTo>
                    <a:pt x="19" y="73"/>
                    <a:pt x="16" y="78"/>
                    <a:pt x="13" y="80"/>
                  </a:cubicBezTo>
                  <a:cubicBezTo>
                    <a:pt x="14" y="78"/>
                    <a:pt x="12" y="80"/>
                    <a:pt x="12" y="79"/>
                  </a:cubicBezTo>
                  <a:cubicBezTo>
                    <a:pt x="12" y="77"/>
                    <a:pt x="14" y="77"/>
                    <a:pt x="15" y="76"/>
                  </a:cubicBezTo>
                  <a:cubicBezTo>
                    <a:pt x="18" y="75"/>
                    <a:pt x="21" y="71"/>
                    <a:pt x="23" y="71"/>
                  </a:cubicBezTo>
                  <a:cubicBezTo>
                    <a:pt x="23" y="70"/>
                    <a:pt x="23" y="70"/>
                    <a:pt x="24" y="70"/>
                  </a:cubicBezTo>
                  <a:cubicBezTo>
                    <a:pt x="35" y="61"/>
                    <a:pt x="46" y="52"/>
                    <a:pt x="56" y="43"/>
                  </a:cubicBezTo>
                  <a:cubicBezTo>
                    <a:pt x="54" y="43"/>
                    <a:pt x="53" y="43"/>
                    <a:pt x="49" y="43"/>
                  </a:cubicBezTo>
                  <a:cubicBezTo>
                    <a:pt x="49" y="43"/>
                    <a:pt x="49" y="44"/>
                    <a:pt x="49" y="45"/>
                  </a:cubicBezTo>
                  <a:cubicBezTo>
                    <a:pt x="46" y="46"/>
                    <a:pt x="45" y="49"/>
                    <a:pt x="42" y="49"/>
                  </a:cubicBezTo>
                  <a:cubicBezTo>
                    <a:pt x="39" y="53"/>
                    <a:pt x="35" y="56"/>
                    <a:pt x="30" y="59"/>
                  </a:cubicBezTo>
                  <a:cubicBezTo>
                    <a:pt x="28" y="63"/>
                    <a:pt x="23" y="65"/>
                    <a:pt x="20" y="68"/>
                  </a:cubicBezTo>
                  <a:cubicBezTo>
                    <a:pt x="17" y="70"/>
                    <a:pt x="14" y="73"/>
                    <a:pt x="11" y="75"/>
                  </a:cubicBezTo>
                  <a:cubicBezTo>
                    <a:pt x="11" y="76"/>
                    <a:pt x="10" y="77"/>
                    <a:pt x="10" y="77"/>
                  </a:cubicBezTo>
                  <a:cubicBezTo>
                    <a:pt x="9" y="77"/>
                    <a:pt x="9" y="77"/>
                    <a:pt x="9" y="77"/>
                  </a:cubicBezTo>
                  <a:cubicBezTo>
                    <a:pt x="9" y="79"/>
                    <a:pt x="7" y="79"/>
                    <a:pt x="7" y="81"/>
                  </a:cubicBezTo>
                  <a:cubicBezTo>
                    <a:pt x="12" y="81"/>
                    <a:pt x="15" y="81"/>
                    <a:pt x="21" y="81"/>
                  </a:cubicBezTo>
                  <a:cubicBezTo>
                    <a:pt x="33" y="72"/>
                    <a:pt x="44" y="63"/>
                    <a:pt x="55" y="55"/>
                  </a:cubicBezTo>
                  <a:cubicBezTo>
                    <a:pt x="56" y="54"/>
                    <a:pt x="56" y="52"/>
                    <a:pt x="58" y="53"/>
                  </a:cubicBezTo>
                  <a:cubicBezTo>
                    <a:pt x="58" y="53"/>
                    <a:pt x="59" y="53"/>
                    <a:pt x="58" y="54"/>
                  </a:cubicBezTo>
                  <a:cubicBezTo>
                    <a:pt x="57" y="55"/>
                    <a:pt x="55" y="57"/>
                    <a:pt x="53" y="57"/>
                  </a:cubicBezTo>
                  <a:cubicBezTo>
                    <a:pt x="53" y="57"/>
                    <a:pt x="52" y="58"/>
                    <a:pt x="52" y="58"/>
                  </a:cubicBezTo>
                  <a:cubicBezTo>
                    <a:pt x="51" y="58"/>
                    <a:pt x="51" y="58"/>
                    <a:pt x="51" y="59"/>
                  </a:cubicBezTo>
                  <a:cubicBezTo>
                    <a:pt x="50" y="60"/>
                    <a:pt x="49" y="60"/>
                    <a:pt x="48" y="61"/>
                  </a:cubicBezTo>
                  <a:cubicBezTo>
                    <a:pt x="44" y="64"/>
                    <a:pt x="41" y="68"/>
                    <a:pt x="36" y="70"/>
                  </a:cubicBezTo>
                  <a:cubicBezTo>
                    <a:pt x="35" y="71"/>
                    <a:pt x="35" y="72"/>
                    <a:pt x="34" y="73"/>
                  </a:cubicBezTo>
                  <a:cubicBezTo>
                    <a:pt x="31" y="74"/>
                    <a:pt x="29" y="77"/>
                    <a:pt x="25" y="78"/>
                  </a:cubicBezTo>
                  <a:cubicBezTo>
                    <a:pt x="26" y="79"/>
                    <a:pt x="25" y="79"/>
                    <a:pt x="25" y="80"/>
                  </a:cubicBezTo>
                  <a:cubicBezTo>
                    <a:pt x="27" y="80"/>
                    <a:pt x="28" y="80"/>
                    <a:pt x="30" y="80"/>
                  </a:cubicBezTo>
                  <a:close/>
                  <a:moveTo>
                    <a:pt x="47" y="78"/>
                  </a:moveTo>
                  <a:cubicBezTo>
                    <a:pt x="51" y="74"/>
                    <a:pt x="56" y="71"/>
                    <a:pt x="61" y="67"/>
                  </a:cubicBezTo>
                  <a:cubicBezTo>
                    <a:pt x="61" y="65"/>
                    <a:pt x="61" y="61"/>
                    <a:pt x="60" y="59"/>
                  </a:cubicBezTo>
                  <a:cubicBezTo>
                    <a:pt x="58" y="60"/>
                    <a:pt x="56" y="62"/>
                    <a:pt x="53" y="63"/>
                  </a:cubicBezTo>
                  <a:cubicBezTo>
                    <a:pt x="52" y="66"/>
                    <a:pt x="50" y="67"/>
                    <a:pt x="48" y="68"/>
                  </a:cubicBezTo>
                  <a:cubicBezTo>
                    <a:pt x="47" y="68"/>
                    <a:pt x="47" y="69"/>
                    <a:pt x="46" y="70"/>
                  </a:cubicBezTo>
                  <a:cubicBezTo>
                    <a:pt x="44" y="70"/>
                    <a:pt x="43" y="72"/>
                    <a:pt x="42" y="74"/>
                  </a:cubicBezTo>
                  <a:cubicBezTo>
                    <a:pt x="39" y="75"/>
                    <a:pt x="36" y="77"/>
                    <a:pt x="34" y="79"/>
                  </a:cubicBezTo>
                  <a:cubicBezTo>
                    <a:pt x="36" y="79"/>
                    <a:pt x="37" y="79"/>
                    <a:pt x="39" y="79"/>
                  </a:cubicBezTo>
                  <a:cubicBezTo>
                    <a:pt x="46" y="73"/>
                    <a:pt x="53" y="68"/>
                    <a:pt x="60" y="62"/>
                  </a:cubicBezTo>
                  <a:cubicBezTo>
                    <a:pt x="60" y="63"/>
                    <a:pt x="61" y="63"/>
                    <a:pt x="61" y="64"/>
                  </a:cubicBezTo>
                  <a:cubicBezTo>
                    <a:pt x="53" y="69"/>
                    <a:pt x="47" y="73"/>
                    <a:pt x="41" y="79"/>
                  </a:cubicBezTo>
                  <a:cubicBezTo>
                    <a:pt x="43" y="79"/>
                    <a:pt x="45" y="79"/>
                    <a:pt x="47" y="78"/>
                  </a:cubicBezTo>
                  <a:close/>
                  <a:moveTo>
                    <a:pt x="50" y="332"/>
                  </a:moveTo>
                  <a:cubicBezTo>
                    <a:pt x="46" y="334"/>
                    <a:pt x="43" y="338"/>
                    <a:pt x="39" y="341"/>
                  </a:cubicBezTo>
                  <a:cubicBezTo>
                    <a:pt x="37" y="343"/>
                    <a:pt x="35" y="346"/>
                    <a:pt x="32" y="347"/>
                  </a:cubicBezTo>
                  <a:cubicBezTo>
                    <a:pt x="30" y="349"/>
                    <a:pt x="29" y="353"/>
                    <a:pt x="26" y="353"/>
                  </a:cubicBezTo>
                  <a:cubicBezTo>
                    <a:pt x="26" y="354"/>
                    <a:pt x="26" y="354"/>
                    <a:pt x="26" y="354"/>
                  </a:cubicBezTo>
                  <a:cubicBezTo>
                    <a:pt x="20" y="358"/>
                    <a:pt x="17" y="364"/>
                    <a:pt x="11" y="368"/>
                  </a:cubicBezTo>
                  <a:cubicBezTo>
                    <a:pt x="12" y="369"/>
                    <a:pt x="11" y="369"/>
                    <a:pt x="11" y="369"/>
                  </a:cubicBezTo>
                  <a:cubicBezTo>
                    <a:pt x="10" y="370"/>
                    <a:pt x="10" y="370"/>
                    <a:pt x="9" y="371"/>
                  </a:cubicBezTo>
                  <a:cubicBezTo>
                    <a:pt x="9" y="371"/>
                    <a:pt x="9" y="371"/>
                    <a:pt x="9" y="372"/>
                  </a:cubicBezTo>
                  <a:cubicBezTo>
                    <a:pt x="11" y="373"/>
                    <a:pt x="13" y="371"/>
                    <a:pt x="14" y="373"/>
                  </a:cubicBezTo>
                  <a:cubicBezTo>
                    <a:pt x="15" y="372"/>
                    <a:pt x="14" y="371"/>
                    <a:pt x="16" y="372"/>
                  </a:cubicBezTo>
                  <a:cubicBezTo>
                    <a:pt x="25" y="363"/>
                    <a:pt x="33" y="355"/>
                    <a:pt x="42" y="346"/>
                  </a:cubicBezTo>
                  <a:cubicBezTo>
                    <a:pt x="44" y="343"/>
                    <a:pt x="48" y="340"/>
                    <a:pt x="50" y="337"/>
                  </a:cubicBezTo>
                  <a:cubicBezTo>
                    <a:pt x="53" y="336"/>
                    <a:pt x="55" y="333"/>
                    <a:pt x="58" y="333"/>
                  </a:cubicBezTo>
                  <a:cubicBezTo>
                    <a:pt x="58" y="333"/>
                    <a:pt x="58" y="333"/>
                    <a:pt x="58" y="333"/>
                  </a:cubicBezTo>
                  <a:cubicBezTo>
                    <a:pt x="54" y="337"/>
                    <a:pt x="49" y="340"/>
                    <a:pt x="46" y="344"/>
                  </a:cubicBezTo>
                  <a:cubicBezTo>
                    <a:pt x="45" y="344"/>
                    <a:pt x="45" y="345"/>
                    <a:pt x="44" y="345"/>
                  </a:cubicBezTo>
                  <a:cubicBezTo>
                    <a:pt x="44" y="347"/>
                    <a:pt x="42" y="348"/>
                    <a:pt x="41" y="350"/>
                  </a:cubicBezTo>
                  <a:cubicBezTo>
                    <a:pt x="40" y="348"/>
                    <a:pt x="39" y="351"/>
                    <a:pt x="39" y="352"/>
                  </a:cubicBezTo>
                  <a:cubicBezTo>
                    <a:pt x="37" y="352"/>
                    <a:pt x="37" y="354"/>
                    <a:pt x="35" y="354"/>
                  </a:cubicBezTo>
                  <a:cubicBezTo>
                    <a:pt x="31" y="361"/>
                    <a:pt x="24" y="364"/>
                    <a:pt x="20" y="371"/>
                  </a:cubicBezTo>
                  <a:cubicBezTo>
                    <a:pt x="28" y="373"/>
                    <a:pt x="31" y="367"/>
                    <a:pt x="35" y="362"/>
                  </a:cubicBezTo>
                  <a:cubicBezTo>
                    <a:pt x="40" y="357"/>
                    <a:pt x="46" y="352"/>
                    <a:pt x="50" y="348"/>
                  </a:cubicBezTo>
                  <a:cubicBezTo>
                    <a:pt x="52" y="346"/>
                    <a:pt x="53" y="344"/>
                    <a:pt x="54" y="343"/>
                  </a:cubicBezTo>
                  <a:cubicBezTo>
                    <a:pt x="58" y="339"/>
                    <a:pt x="62" y="336"/>
                    <a:pt x="65" y="332"/>
                  </a:cubicBezTo>
                  <a:cubicBezTo>
                    <a:pt x="65" y="332"/>
                    <a:pt x="65" y="332"/>
                    <a:pt x="65" y="331"/>
                  </a:cubicBezTo>
                  <a:cubicBezTo>
                    <a:pt x="60" y="332"/>
                    <a:pt x="55" y="332"/>
                    <a:pt x="50" y="332"/>
                  </a:cubicBezTo>
                  <a:close/>
                  <a:moveTo>
                    <a:pt x="53" y="272"/>
                  </a:moveTo>
                  <a:cubicBezTo>
                    <a:pt x="52" y="273"/>
                    <a:pt x="52" y="275"/>
                    <a:pt x="51" y="276"/>
                  </a:cubicBezTo>
                  <a:cubicBezTo>
                    <a:pt x="50" y="276"/>
                    <a:pt x="50" y="276"/>
                    <a:pt x="49" y="276"/>
                  </a:cubicBezTo>
                  <a:cubicBezTo>
                    <a:pt x="48" y="278"/>
                    <a:pt x="47" y="279"/>
                    <a:pt x="45" y="280"/>
                  </a:cubicBezTo>
                  <a:cubicBezTo>
                    <a:pt x="45" y="282"/>
                    <a:pt x="42" y="282"/>
                    <a:pt x="42" y="284"/>
                  </a:cubicBezTo>
                  <a:cubicBezTo>
                    <a:pt x="39" y="287"/>
                    <a:pt x="35" y="291"/>
                    <a:pt x="32" y="294"/>
                  </a:cubicBezTo>
                  <a:cubicBezTo>
                    <a:pt x="27" y="297"/>
                    <a:pt x="24" y="303"/>
                    <a:pt x="19" y="306"/>
                  </a:cubicBezTo>
                  <a:cubicBezTo>
                    <a:pt x="19" y="307"/>
                    <a:pt x="18" y="308"/>
                    <a:pt x="17" y="308"/>
                  </a:cubicBezTo>
                  <a:cubicBezTo>
                    <a:pt x="19" y="303"/>
                    <a:pt x="23" y="301"/>
                    <a:pt x="26" y="298"/>
                  </a:cubicBezTo>
                  <a:cubicBezTo>
                    <a:pt x="27" y="297"/>
                    <a:pt x="28" y="296"/>
                    <a:pt x="29" y="295"/>
                  </a:cubicBezTo>
                  <a:cubicBezTo>
                    <a:pt x="33" y="292"/>
                    <a:pt x="36" y="288"/>
                    <a:pt x="40" y="285"/>
                  </a:cubicBezTo>
                  <a:cubicBezTo>
                    <a:pt x="43" y="281"/>
                    <a:pt x="47" y="277"/>
                    <a:pt x="50" y="273"/>
                  </a:cubicBezTo>
                  <a:cubicBezTo>
                    <a:pt x="47" y="273"/>
                    <a:pt x="46" y="274"/>
                    <a:pt x="44" y="274"/>
                  </a:cubicBezTo>
                  <a:cubicBezTo>
                    <a:pt x="33" y="285"/>
                    <a:pt x="21" y="297"/>
                    <a:pt x="10" y="309"/>
                  </a:cubicBezTo>
                  <a:cubicBezTo>
                    <a:pt x="9" y="310"/>
                    <a:pt x="9" y="309"/>
                    <a:pt x="8" y="309"/>
                  </a:cubicBezTo>
                  <a:cubicBezTo>
                    <a:pt x="8" y="310"/>
                    <a:pt x="8" y="310"/>
                    <a:pt x="8" y="311"/>
                  </a:cubicBezTo>
                  <a:cubicBezTo>
                    <a:pt x="13" y="311"/>
                    <a:pt x="15" y="310"/>
                    <a:pt x="20" y="311"/>
                  </a:cubicBezTo>
                  <a:cubicBezTo>
                    <a:pt x="25" y="307"/>
                    <a:pt x="27" y="303"/>
                    <a:pt x="32" y="300"/>
                  </a:cubicBezTo>
                  <a:cubicBezTo>
                    <a:pt x="32" y="299"/>
                    <a:pt x="32" y="299"/>
                    <a:pt x="32" y="298"/>
                  </a:cubicBezTo>
                  <a:cubicBezTo>
                    <a:pt x="34" y="298"/>
                    <a:pt x="34" y="296"/>
                    <a:pt x="36" y="296"/>
                  </a:cubicBezTo>
                  <a:cubicBezTo>
                    <a:pt x="37" y="293"/>
                    <a:pt x="39" y="291"/>
                    <a:pt x="41" y="291"/>
                  </a:cubicBezTo>
                  <a:cubicBezTo>
                    <a:pt x="41" y="290"/>
                    <a:pt x="41" y="290"/>
                    <a:pt x="41" y="289"/>
                  </a:cubicBezTo>
                  <a:cubicBezTo>
                    <a:pt x="47" y="284"/>
                    <a:pt x="53" y="279"/>
                    <a:pt x="58" y="273"/>
                  </a:cubicBezTo>
                  <a:cubicBezTo>
                    <a:pt x="56" y="273"/>
                    <a:pt x="54" y="273"/>
                    <a:pt x="53" y="272"/>
                  </a:cubicBezTo>
                  <a:close/>
                  <a:moveTo>
                    <a:pt x="5" y="135"/>
                  </a:moveTo>
                  <a:cubicBezTo>
                    <a:pt x="12" y="132"/>
                    <a:pt x="19" y="125"/>
                    <a:pt x="24" y="121"/>
                  </a:cubicBezTo>
                  <a:cubicBezTo>
                    <a:pt x="24" y="121"/>
                    <a:pt x="23" y="121"/>
                    <a:pt x="23" y="121"/>
                  </a:cubicBezTo>
                  <a:cubicBezTo>
                    <a:pt x="28" y="119"/>
                    <a:pt x="30" y="116"/>
                    <a:pt x="34" y="114"/>
                  </a:cubicBezTo>
                  <a:cubicBezTo>
                    <a:pt x="38" y="109"/>
                    <a:pt x="45" y="107"/>
                    <a:pt x="49" y="102"/>
                  </a:cubicBezTo>
                  <a:cubicBezTo>
                    <a:pt x="47" y="101"/>
                    <a:pt x="45" y="102"/>
                    <a:pt x="43" y="102"/>
                  </a:cubicBezTo>
                  <a:cubicBezTo>
                    <a:pt x="41" y="102"/>
                    <a:pt x="42" y="102"/>
                    <a:pt x="41" y="103"/>
                  </a:cubicBezTo>
                  <a:cubicBezTo>
                    <a:pt x="38" y="105"/>
                    <a:pt x="35" y="106"/>
                    <a:pt x="32" y="108"/>
                  </a:cubicBezTo>
                  <a:cubicBezTo>
                    <a:pt x="32" y="108"/>
                    <a:pt x="32" y="109"/>
                    <a:pt x="32" y="109"/>
                  </a:cubicBezTo>
                  <a:cubicBezTo>
                    <a:pt x="29" y="110"/>
                    <a:pt x="28" y="113"/>
                    <a:pt x="25" y="113"/>
                  </a:cubicBezTo>
                  <a:cubicBezTo>
                    <a:pt x="25" y="114"/>
                    <a:pt x="25" y="115"/>
                    <a:pt x="24" y="115"/>
                  </a:cubicBezTo>
                  <a:cubicBezTo>
                    <a:pt x="21" y="116"/>
                    <a:pt x="20" y="119"/>
                    <a:pt x="17" y="120"/>
                  </a:cubicBezTo>
                  <a:cubicBezTo>
                    <a:pt x="17" y="121"/>
                    <a:pt x="17" y="121"/>
                    <a:pt x="16" y="122"/>
                  </a:cubicBezTo>
                  <a:cubicBezTo>
                    <a:pt x="14" y="122"/>
                    <a:pt x="14" y="125"/>
                    <a:pt x="12" y="125"/>
                  </a:cubicBezTo>
                  <a:cubicBezTo>
                    <a:pt x="10" y="129"/>
                    <a:pt x="1" y="130"/>
                    <a:pt x="4" y="137"/>
                  </a:cubicBezTo>
                  <a:cubicBezTo>
                    <a:pt x="4" y="137"/>
                    <a:pt x="4" y="135"/>
                    <a:pt x="5" y="135"/>
                  </a:cubicBezTo>
                  <a:close/>
                  <a:moveTo>
                    <a:pt x="40" y="44"/>
                  </a:moveTo>
                  <a:cubicBezTo>
                    <a:pt x="40" y="44"/>
                    <a:pt x="40" y="45"/>
                    <a:pt x="40" y="45"/>
                  </a:cubicBezTo>
                  <a:cubicBezTo>
                    <a:pt x="28" y="53"/>
                    <a:pt x="19" y="63"/>
                    <a:pt x="7" y="72"/>
                  </a:cubicBezTo>
                  <a:cubicBezTo>
                    <a:pt x="7" y="72"/>
                    <a:pt x="7" y="73"/>
                    <a:pt x="6" y="74"/>
                  </a:cubicBezTo>
                  <a:cubicBezTo>
                    <a:pt x="6" y="75"/>
                    <a:pt x="5" y="74"/>
                    <a:pt x="4" y="75"/>
                  </a:cubicBezTo>
                  <a:cubicBezTo>
                    <a:pt x="4" y="76"/>
                    <a:pt x="4" y="78"/>
                    <a:pt x="5" y="79"/>
                  </a:cubicBezTo>
                  <a:cubicBezTo>
                    <a:pt x="19" y="68"/>
                    <a:pt x="34" y="56"/>
                    <a:pt x="47" y="43"/>
                  </a:cubicBezTo>
                  <a:cubicBezTo>
                    <a:pt x="45" y="43"/>
                    <a:pt x="44" y="43"/>
                    <a:pt x="40" y="44"/>
                  </a:cubicBezTo>
                  <a:close/>
                  <a:moveTo>
                    <a:pt x="41" y="163"/>
                  </a:moveTo>
                  <a:cubicBezTo>
                    <a:pt x="28" y="162"/>
                    <a:pt x="15" y="165"/>
                    <a:pt x="4" y="165"/>
                  </a:cubicBezTo>
                  <a:cubicBezTo>
                    <a:pt x="5" y="178"/>
                    <a:pt x="4" y="186"/>
                    <a:pt x="5" y="199"/>
                  </a:cubicBezTo>
                  <a:cubicBezTo>
                    <a:pt x="13" y="200"/>
                    <a:pt x="19" y="198"/>
                    <a:pt x="24" y="198"/>
                  </a:cubicBezTo>
                  <a:cubicBezTo>
                    <a:pt x="28" y="198"/>
                    <a:pt x="31" y="197"/>
                    <a:pt x="34" y="197"/>
                  </a:cubicBezTo>
                  <a:cubicBezTo>
                    <a:pt x="37" y="197"/>
                    <a:pt x="40" y="197"/>
                    <a:pt x="43" y="197"/>
                  </a:cubicBezTo>
                  <a:cubicBezTo>
                    <a:pt x="45" y="186"/>
                    <a:pt x="42" y="173"/>
                    <a:pt x="41" y="163"/>
                  </a:cubicBezTo>
                  <a:close/>
                  <a:moveTo>
                    <a:pt x="24" y="334"/>
                  </a:moveTo>
                  <a:cubicBezTo>
                    <a:pt x="22" y="337"/>
                    <a:pt x="19" y="339"/>
                    <a:pt x="17" y="342"/>
                  </a:cubicBezTo>
                  <a:cubicBezTo>
                    <a:pt x="17" y="342"/>
                    <a:pt x="16" y="342"/>
                    <a:pt x="16" y="342"/>
                  </a:cubicBezTo>
                  <a:cubicBezTo>
                    <a:pt x="14" y="345"/>
                    <a:pt x="12" y="348"/>
                    <a:pt x="9" y="349"/>
                  </a:cubicBezTo>
                  <a:cubicBezTo>
                    <a:pt x="9" y="351"/>
                    <a:pt x="9" y="353"/>
                    <a:pt x="9" y="355"/>
                  </a:cubicBezTo>
                  <a:cubicBezTo>
                    <a:pt x="16" y="349"/>
                    <a:pt x="23" y="341"/>
                    <a:pt x="30" y="335"/>
                  </a:cubicBezTo>
                  <a:cubicBezTo>
                    <a:pt x="30" y="335"/>
                    <a:pt x="32" y="335"/>
                    <a:pt x="31" y="336"/>
                  </a:cubicBezTo>
                  <a:cubicBezTo>
                    <a:pt x="24" y="343"/>
                    <a:pt x="15" y="349"/>
                    <a:pt x="9" y="359"/>
                  </a:cubicBezTo>
                  <a:cubicBezTo>
                    <a:pt x="9" y="360"/>
                    <a:pt x="9" y="361"/>
                    <a:pt x="9" y="362"/>
                  </a:cubicBezTo>
                  <a:cubicBezTo>
                    <a:pt x="10" y="362"/>
                    <a:pt x="10" y="361"/>
                    <a:pt x="11" y="361"/>
                  </a:cubicBezTo>
                  <a:cubicBezTo>
                    <a:pt x="11" y="361"/>
                    <a:pt x="11" y="360"/>
                    <a:pt x="11" y="360"/>
                  </a:cubicBezTo>
                  <a:cubicBezTo>
                    <a:pt x="13" y="357"/>
                    <a:pt x="17" y="355"/>
                    <a:pt x="20" y="352"/>
                  </a:cubicBezTo>
                  <a:cubicBezTo>
                    <a:pt x="24" y="349"/>
                    <a:pt x="29" y="345"/>
                    <a:pt x="33" y="341"/>
                  </a:cubicBezTo>
                  <a:cubicBezTo>
                    <a:pt x="35" y="339"/>
                    <a:pt x="36" y="335"/>
                    <a:pt x="39" y="336"/>
                  </a:cubicBezTo>
                  <a:cubicBezTo>
                    <a:pt x="39" y="336"/>
                    <a:pt x="40" y="336"/>
                    <a:pt x="39" y="337"/>
                  </a:cubicBezTo>
                  <a:cubicBezTo>
                    <a:pt x="36" y="339"/>
                    <a:pt x="31" y="343"/>
                    <a:pt x="28" y="347"/>
                  </a:cubicBezTo>
                  <a:cubicBezTo>
                    <a:pt x="27" y="348"/>
                    <a:pt x="24" y="351"/>
                    <a:pt x="23" y="351"/>
                  </a:cubicBezTo>
                  <a:cubicBezTo>
                    <a:pt x="19" y="356"/>
                    <a:pt x="11" y="359"/>
                    <a:pt x="10" y="368"/>
                  </a:cubicBezTo>
                  <a:cubicBezTo>
                    <a:pt x="11" y="367"/>
                    <a:pt x="13" y="365"/>
                    <a:pt x="14" y="364"/>
                  </a:cubicBezTo>
                  <a:cubicBezTo>
                    <a:pt x="24" y="353"/>
                    <a:pt x="35" y="343"/>
                    <a:pt x="45" y="333"/>
                  </a:cubicBezTo>
                  <a:cubicBezTo>
                    <a:pt x="45" y="333"/>
                    <a:pt x="46" y="333"/>
                    <a:pt x="46" y="332"/>
                  </a:cubicBezTo>
                  <a:cubicBezTo>
                    <a:pt x="40" y="334"/>
                    <a:pt x="30" y="332"/>
                    <a:pt x="24" y="334"/>
                  </a:cubicBezTo>
                  <a:close/>
                  <a:moveTo>
                    <a:pt x="20" y="54"/>
                  </a:moveTo>
                  <a:cubicBezTo>
                    <a:pt x="18" y="57"/>
                    <a:pt x="13" y="61"/>
                    <a:pt x="9" y="64"/>
                  </a:cubicBezTo>
                  <a:cubicBezTo>
                    <a:pt x="7" y="66"/>
                    <a:pt x="6" y="68"/>
                    <a:pt x="4" y="69"/>
                  </a:cubicBezTo>
                  <a:cubicBezTo>
                    <a:pt x="4" y="70"/>
                    <a:pt x="4" y="71"/>
                    <a:pt x="4" y="72"/>
                  </a:cubicBezTo>
                  <a:cubicBezTo>
                    <a:pt x="16" y="65"/>
                    <a:pt x="27" y="53"/>
                    <a:pt x="38" y="44"/>
                  </a:cubicBezTo>
                  <a:cubicBezTo>
                    <a:pt x="28" y="43"/>
                    <a:pt x="26" y="51"/>
                    <a:pt x="20" y="54"/>
                  </a:cubicBezTo>
                  <a:close/>
                  <a:moveTo>
                    <a:pt x="24" y="293"/>
                  </a:moveTo>
                  <a:cubicBezTo>
                    <a:pt x="24" y="293"/>
                    <a:pt x="24" y="293"/>
                    <a:pt x="25" y="293"/>
                  </a:cubicBezTo>
                  <a:cubicBezTo>
                    <a:pt x="29" y="286"/>
                    <a:pt x="38" y="281"/>
                    <a:pt x="43" y="273"/>
                  </a:cubicBezTo>
                  <a:cubicBezTo>
                    <a:pt x="35" y="273"/>
                    <a:pt x="28" y="274"/>
                    <a:pt x="20" y="274"/>
                  </a:cubicBezTo>
                  <a:cubicBezTo>
                    <a:pt x="19" y="275"/>
                    <a:pt x="17" y="277"/>
                    <a:pt x="16" y="278"/>
                  </a:cubicBezTo>
                  <a:cubicBezTo>
                    <a:pt x="14" y="280"/>
                    <a:pt x="12" y="283"/>
                    <a:pt x="10" y="285"/>
                  </a:cubicBezTo>
                  <a:cubicBezTo>
                    <a:pt x="9" y="287"/>
                    <a:pt x="7" y="288"/>
                    <a:pt x="9" y="291"/>
                  </a:cubicBezTo>
                  <a:cubicBezTo>
                    <a:pt x="10" y="291"/>
                    <a:pt x="10" y="290"/>
                    <a:pt x="11" y="290"/>
                  </a:cubicBezTo>
                  <a:cubicBezTo>
                    <a:pt x="11" y="289"/>
                    <a:pt x="11" y="289"/>
                    <a:pt x="11" y="289"/>
                  </a:cubicBezTo>
                  <a:cubicBezTo>
                    <a:pt x="16" y="284"/>
                    <a:pt x="21" y="279"/>
                    <a:pt x="25" y="275"/>
                  </a:cubicBezTo>
                  <a:cubicBezTo>
                    <a:pt x="26" y="275"/>
                    <a:pt x="27" y="275"/>
                    <a:pt x="27" y="276"/>
                  </a:cubicBezTo>
                  <a:cubicBezTo>
                    <a:pt x="25" y="277"/>
                    <a:pt x="24" y="278"/>
                    <a:pt x="22" y="279"/>
                  </a:cubicBezTo>
                  <a:cubicBezTo>
                    <a:pt x="22" y="279"/>
                    <a:pt x="22" y="280"/>
                    <a:pt x="22" y="281"/>
                  </a:cubicBezTo>
                  <a:cubicBezTo>
                    <a:pt x="19" y="281"/>
                    <a:pt x="19" y="284"/>
                    <a:pt x="17" y="284"/>
                  </a:cubicBezTo>
                  <a:cubicBezTo>
                    <a:pt x="16" y="287"/>
                    <a:pt x="14" y="288"/>
                    <a:pt x="12" y="289"/>
                  </a:cubicBezTo>
                  <a:cubicBezTo>
                    <a:pt x="12" y="292"/>
                    <a:pt x="9" y="292"/>
                    <a:pt x="9" y="294"/>
                  </a:cubicBezTo>
                  <a:cubicBezTo>
                    <a:pt x="8" y="298"/>
                    <a:pt x="9" y="303"/>
                    <a:pt x="8" y="308"/>
                  </a:cubicBezTo>
                  <a:cubicBezTo>
                    <a:pt x="14" y="304"/>
                    <a:pt x="19" y="298"/>
                    <a:pt x="24" y="293"/>
                  </a:cubicBezTo>
                  <a:close/>
                  <a:moveTo>
                    <a:pt x="27" y="106"/>
                  </a:moveTo>
                  <a:cubicBezTo>
                    <a:pt x="27" y="106"/>
                    <a:pt x="26" y="106"/>
                    <a:pt x="26" y="106"/>
                  </a:cubicBezTo>
                  <a:cubicBezTo>
                    <a:pt x="25" y="108"/>
                    <a:pt x="23" y="108"/>
                    <a:pt x="22" y="110"/>
                  </a:cubicBezTo>
                  <a:cubicBezTo>
                    <a:pt x="19" y="109"/>
                    <a:pt x="19" y="113"/>
                    <a:pt x="17" y="113"/>
                  </a:cubicBezTo>
                  <a:cubicBezTo>
                    <a:pt x="15" y="116"/>
                    <a:pt x="12" y="116"/>
                    <a:pt x="11" y="119"/>
                  </a:cubicBezTo>
                  <a:cubicBezTo>
                    <a:pt x="11" y="119"/>
                    <a:pt x="10" y="118"/>
                    <a:pt x="10" y="118"/>
                  </a:cubicBezTo>
                  <a:cubicBezTo>
                    <a:pt x="8" y="122"/>
                    <a:pt x="4" y="123"/>
                    <a:pt x="3" y="127"/>
                  </a:cubicBezTo>
                  <a:cubicBezTo>
                    <a:pt x="3" y="128"/>
                    <a:pt x="3" y="129"/>
                    <a:pt x="3" y="130"/>
                  </a:cubicBezTo>
                  <a:cubicBezTo>
                    <a:pt x="8" y="128"/>
                    <a:pt x="11" y="123"/>
                    <a:pt x="15" y="122"/>
                  </a:cubicBezTo>
                  <a:cubicBezTo>
                    <a:pt x="16" y="120"/>
                    <a:pt x="18" y="118"/>
                    <a:pt x="20" y="118"/>
                  </a:cubicBezTo>
                  <a:cubicBezTo>
                    <a:pt x="20" y="117"/>
                    <a:pt x="21" y="117"/>
                    <a:pt x="21" y="116"/>
                  </a:cubicBezTo>
                  <a:cubicBezTo>
                    <a:pt x="27" y="112"/>
                    <a:pt x="32" y="107"/>
                    <a:pt x="38" y="103"/>
                  </a:cubicBezTo>
                  <a:cubicBezTo>
                    <a:pt x="38" y="102"/>
                    <a:pt x="38" y="102"/>
                    <a:pt x="38" y="102"/>
                  </a:cubicBezTo>
                  <a:cubicBezTo>
                    <a:pt x="32" y="101"/>
                    <a:pt x="30" y="104"/>
                    <a:pt x="27" y="106"/>
                  </a:cubicBezTo>
                  <a:close/>
                  <a:moveTo>
                    <a:pt x="27" y="44"/>
                  </a:moveTo>
                  <a:cubicBezTo>
                    <a:pt x="28" y="45"/>
                    <a:pt x="27" y="46"/>
                    <a:pt x="27" y="46"/>
                  </a:cubicBezTo>
                  <a:cubicBezTo>
                    <a:pt x="28" y="45"/>
                    <a:pt x="29" y="45"/>
                    <a:pt x="30" y="44"/>
                  </a:cubicBezTo>
                  <a:cubicBezTo>
                    <a:pt x="29" y="44"/>
                    <a:pt x="28" y="45"/>
                    <a:pt x="27" y="44"/>
                  </a:cubicBezTo>
                  <a:close/>
                  <a:moveTo>
                    <a:pt x="22" y="103"/>
                  </a:moveTo>
                  <a:cubicBezTo>
                    <a:pt x="22" y="103"/>
                    <a:pt x="22" y="103"/>
                    <a:pt x="22" y="104"/>
                  </a:cubicBezTo>
                  <a:cubicBezTo>
                    <a:pt x="19" y="106"/>
                    <a:pt x="16" y="108"/>
                    <a:pt x="13" y="110"/>
                  </a:cubicBezTo>
                  <a:cubicBezTo>
                    <a:pt x="13" y="110"/>
                    <a:pt x="12" y="110"/>
                    <a:pt x="12" y="110"/>
                  </a:cubicBezTo>
                  <a:cubicBezTo>
                    <a:pt x="11" y="112"/>
                    <a:pt x="10" y="114"/>
                    <a:pt x="8" y="113"/>
                  </a:cubicBezTo>
                  <a:cubicBezTo>
                    <a:pt x="7" y="117"/>
                    <a:pt x="1" y="118"/>
                    <a:pt x="3" y="124"/>
                  </a:cubicBezTo>
                  <a:cubicBezTo>
                    <a:pt x="12" y="116"/>
                    <a:pt x="21" y="109"/>
                    <a:pt x="30" y="102"/>
                  </a:cubicBezTo>
                  <a:cubicBezTo>
                    <a:pt x="27" y="102"/>
                    <a:pt x="24" y="102"/>
                    <a:pt x="22" y="103"/>
                  </a:cubicBezTo>
                  <a:close/>
                  <a:moveTo>
                    <a:pt x="5" y="65"/>
                  </a:moveTo>
                  <a:cubicBezTo>
                    <a:pt x="5" y="66"/>
                    <a:pt x="6" y="64"/>
                    <a:pt x="7" y="64"/>
                  </a:cubicBezTo>
                  <a:cubicBezTo>
                    <a:pt x="13" y="59"/>
                    <a:pt x="20" y="54"/>
                    <a:pt x="25" y="48"/>
                  </a:cubicBezTo>
                  <a:cubicBezTo>
                    <a:pt x="17" y="52"/>
                    <a:pt x="11" y="58"/>
                    <a:pt x="5" y="65"/>
                  </a:cubicBezTo>
                  <a:close/>
                  <a:moveTo>
                    <a:pt x="14" y="45"/>
                  </a:moveTo>
                  <a:cubicBezTo>
                    <a:pt x="11" y="48"/>
                    <a:pt x="6" y="50"/>
                    <a:pt x="3" y="54"/>
                  </a:cubicBezTo>
                  <a:cubicBezTo>
                    <a:pt x="4" y="55"/>
                    <a:pt x="3" y="56"/>
                    <a:pt x="4" y="57"/>
                  </a:cubicBezTo>
                  <a:cubicBezTo>
                    <a:pt x="7" y="54"/>
                    <a:pt x="11" y="51"/>
                    <a:pt x="14" y="48"/>
                  </a:cubicBezTo>
                  <a:cubicBezTo>
                    <a:pt x="16" y="47"/>
                    <a:pt x="18" y="44"/>
                    <a:pt x="19" y="46"/>
                  </a:cubicBezTo>
                  <a:cubicBezTo>
                    <a:pt x="16" y="50"/>
                    <a:pt x="8" y="54"/>
                    <a:pt x="4" y="59"/>
                  </a:cubicBezTo>
                  <a:cubicBezTo>
                    <a:pt x="3" y="60"/>
                    <a:pt x="3" y="62"/>
                    <a:pt x="4" y="63"/>
                  </a:cubicBezTo>
                  <a:cubicBezTo>
                    <a:pt x="11" y="57"/>
                    <a:pt x="17" y="51"/>
                    <a:pt x="25" y="45"/>
                  </a:cubicBezTo>
                  <a:cubicBezTo>
                    <a:pt x="21" y="45"/>
                    <a:pt x="18" y="44"/>
                    <a:pt x="14" y="45"/>
                  </a:cubicBezTo>
                  <a:close/>
                  <a:moveTo>
                    <a:pt x="11" y="106"/>
                  </a:moveTo>
                  <a:cubicBezTo>
                    <a:pt x="10" y="106"/>
                    <a:pt x="10" y="106"/>
                    <a:pt x="9" y="106"/>
                  </a:cubicBezTo>
                  <a:cubicBezTo>
                    <a:pt x="8" y="110"/>
                    <a:pt x="1" y="111"/>
                    <a:pt x="3" y="118"/>
                  </a:cubicBezTo>
                  <a:cubicBezTo>
                    <a:pt x="8" y="112"/>
                    <a:pt x="15" y="107"/>
                    <a:pt x="22" y="102"/>
                  </a:cubicBezTo>
                  <a:cubicBezTo>
                    <a:pt x="18" y="103"/>
                    <a:pt x="12" y="103"/>
                    <a:pt x="11" y="106"/>
                  </a:cubicBezTo>
                  <a:close/>
                  <a:moveTo>
                    <a:pt x="17" y="222"/>
                  </a:moveTo>
                  <a:cubicBezTo>
                    <a:pt x="14" y="226"/>
                    <a:pt x="7" y="228"/>
                    <a:pt x="7" y="234"/>
                  </a:cubicBezTo>
                  <a:cubicBezTo>
                    <a:pt x="11" y="229"/>
                    <a:pt x="16" y="226"/>
                    <a:pt x="20" y="221"/>
                  </a:cubicBezTo>
                  <a:cubicBezTo>
                    <a:pt x="19" y="221"/>
                    <a:pt x="18" y="222"/>
                    <a:pt x="17" y="222"/>
                  </a:cubicBezTo>
                  <a:close/>
                  <a:moveTo>
                    <a:pt x="9" y="342"/>
                  </a:moveTo>
                  <a:cubicBezTo>
                    <a:pt x="9" y="344"/>
                    <a:pt x="9" y="346"/>
                    <a:pt x="9" y="347"/>
                  </a:cubicBezTo>
                  <a:cubicBezTo>
                    <a:pt x="13" y="343"/>
                    <a:pt x="17" y="339"/>
                    <a:pt x="21" y="334"/>
                  </a:cubicBezTo>
                  <a:cubicBezTo>
                    <a:pt x="15" y="335"/>
                    <a:pt x="13" y="339"/>
                    <a:pt x="9" y="342"/>
                  </a:cubicBezTo>
                  <a:close/>
                  <a:moveTo>
                    <a:pt x="3" y="45"/>
                  </a:moveTo>
                  <a:cubicBezTo>
                    <a:pt x="2" y="47"/>
                    <a:pt x="3" y="49"/>
                    <a:pt x="3" y="51"/>
                  </a:cubicBezTo>
                  <a:cubicBezTo>
                    <a:pt x="6" y="49"/>
                    <a:pt x="9" y="47"/>
                    <a:pt x="12" y="45"/>
                  </a:cubicBezTo>
                  <a:cubicBezTo>
                    <a:pt x="9" y="44"/>
                    <a:pt x="6" y="45"/>
                    <a:pt x="3" y="45"/>
                  </a:cubicBezTo>
                  <a:close/>
                  <a:moveTo>
                    <a:pt x="7" y="222"/>
                  </a:moveTo>
                  <a:cubicBezTo>
                    <a:pt x="7" y="224"/>
                    <a:pt x="7" y="227"/>
                    <a:pt x="8" y="228"/>
                  </a:cubicBezTo>
                  <a:cubicBezTo>
                    <a:pt x="10" y="226"/>
                    <a:pt x="13" y="224"/>
                    <a:pt x="15" y="221"/>
                  </a:cubicBezTo>
                  <a:cubicBezTo>
                    <a:pt x="13" y="221"/>
                    <a:pt x="10" y="222"/>
                    <a:pt x="7" y="222"/>
                  </a:cubicBezTo>
                  <a:close/>
                  <a:moveTo>
                    <a:pt x="8" y="274"/>
                  </a:moveTo>
                  <a:cubicBezTo>
                    <a:pt x="9" y="278"/>
                    <a:pt x="7" y="281"/>
                    <a:pt x="9" y="284"/>
                  </a:cubicBezTo>
                  <a:cubicBezTo>
                    <a:pt x="11" y="281"/>
                    <a:pt x="14" y="278"/>
                    <a:pt x="17" y="275"/>
                  </a:cubicBezTo>
                  <a:cubicBezTo>
                    <a:pt x="14" y="274"/>
                    <a:pt x="11" y="276"/>
                    <a:pt x="8" y="274"/>
                  </a:cubicBezTo>
                  <a:close/>
                  <a:moveTo>
                    <a:pt x="4" y="104"/>
                  </a:moveTo>
                  <a:cubicBezTo>
                    <a:pt x="4" y="105"/>
                    <a:pt x="4" y="108"/>
                    <a:pt x="4" y="110"/>
                  </a:cubicBezTo>
                  <a:cubicBezTo>
                    <a:pt x="6" y="108"/>
                    <a:pt x="9" y="106"/>
                    <a:pt x="11" y="104"/>
                  </a:cubicBezTo>
                  <a:cubicBezTo>
                    <a:pt x="8" y="104"/>
                    <a:pt x="6" y="104"/>
                    <a:pt x="4" y="104"/>
                  </a:cubicBezTo>
                  <a:close/>
                  <a:moveTo>
                    <a:pt x="9" y="336"/>
                  </a:moveTo>
                  <a:cubicBezTo>
                    <a:pt x="9" y="337"/>
                    <a:pt x="8" y="339"/>
                    <a:pt x="9" y="340"/>
                  </a:cubicBezTo>
                  <a:cubicBezTo>
                    <a:pt x="11" y="339"/>
                    <a:pt x="13" y="337"/>
                    <a:pt x="14" y="335"/>
                  </a:cubicBezTo>
                  <a:cubicBezTo>
                    <a:pt x="13" y="335"/>
                    <a:pt x="10" y="336"/>
                    <a:pt x="9" y="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110"/>
            <p:cNvSpPr/>
            <p:nvPr/>
          </p:nvSpPr>
          <p:spPr bwMode="auto">
            <a:xfrm>
              <a:off x="7750176" y="2328863"/>
              <a:ext cx="225425" cy="1682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8">
                  <a:moveTo>
                    <a:pt x="22" y="2"/>
                  </a:moveTo>
                  <a:cubicBezTo>
                    <a:pt x="21" y="1"/>
                    <a:pt x="23" y="0"/>
                    <a:pt x="24" y="0"/>
                  </a:cubicBezTo>
                  <a:cubicBezTo>
                    <a:pt x="21" y="4"/>
                    <a:pt x="15" y="5"/>
                    <a:pt x="13" y="10"/>
                  </a:cubicBezTo>
                  <a:cubicBezTo>
                    <a:pt x="12" y="10"/>
                    <a:pt x="12" y="9"/>
                    <a:pt x="12" y="9"/>
                  </a:cubicBezTo>
                  <a:cubicBezTo>
                    <a:pt x="10" y="12"/>
                    <a:pt x="8" y="14"/>
                    <a:pt x="5" y="15"/>
                  </a:cubicBezTo>
                  <a:cubicBezTo>
                    <a:pt x="5" y="15"/>
                    <a:pt x="5" y="16"/>
                    <a:pt x="5" y="16"/>
                  </a:cubicBezTo>
                  <a:cubicBezTo>
                    <a:pt x="4" y="17"/>
                    <a:pt x="3" y="18"/>
                    <a:pt x="1" y="17"/>
                  </a:cubicBezTo>
                  <a:cubicBezTo>
                    <a:pt x="0" y="14"/>
                    <a:pt x="4" y="15"/>
                    <a:pt x="4" y="12"/>
                  </a:cubicBezTo>
                  <a:cubicBezTo>
                    <a:pt x="11" y="11"/>
                    <a:pt x="15" y="4"/>
                    <a:pt x="21" y="2"/>
                  </a:cubicBezTo>
                  <a:cubicBezTo>
                    <a:pt x="21" y="2"/>
                    <a:pt x="21" y="2"/>
                    <a:pt x="21" y="2"/>
                  </a:cubicBezTo>
                  <a:cubicBezTo>
                    <a:pt x="22" y="2"/>
                    <a:pt x="22" y="2"/>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8" name="TextBox 35"/>
          <p:cNvSpPr txBox="1"/>
          <p:nvPr/>
        </p:nvSpPr>
        <p:spPr>
          <a:xfrm>
            <a:off x="5945357" y="2320344"/>
            <a:ext cx="4182924" cy="377411"/>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文本框 18"/>
          <p:cNvSpPr txBox="1"/>
          <p:nvPr/>
        </p:nvSpPr>
        <p:spPr>
          <a:xfrm>
            <a:off x="5223848" y="2320344"/>
            <a:ext cx="6576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0" name="直接连接符 19"/>
          <p:cNvCxnSpPr/>
          <p:nvPr/>
        </p:nvCxnSpPr>
        <p:spPr>
          <a:xfrm>
            <a:off x="5769095" y="2365636"/>
            <a:ext cx="6604" cy="305058"/>
          </a:xfrm>
          <a:prstGeom prst="line">
            <a:avLst/>
          </a:prstGeom>
          <a:solidFill>
            <a:srgbClr val="070606"/>
          </a:solidFill>
          <a:ln w="15875">
            <a:solidFill>
              <a:schemeClr val="bg1"/>
            </a:solidFill>
            <a:round/>
          </a:ln>
        </p:spPr>
      </p:cxnSp>
      <p:sp>
        <p:nvSpPr>
          <p:cNvPr id="21" name="TextBox 35"/>
          <p:cNvSpPr txBox="1"/>
          <p:nvPr/>
        </p:nvSpPr>
        <p:spPr>
          <a:xfrm>
            <a:off x="5945357" y="2885523"/>
            <a:ext cx="4182924" cy="377411"/>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5223848" y="2885523"/>
            <a:ext cx="6576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5" name="直接连接符 24"/>
          <p:cNvCxnSpPr/>
          <p:nvPr/>
        </p:nvCxnSpPr>
        <p:spPr>
          <a:xfrm>
            <a:off x="5769095" y="2930815"/>
            <a:ext cx="6604" cy="305058"/>
          </a:xfrm>
          <a:prstGeom prst="line">
            <a:avLst/>
          </a:prstGeom>
          <a:solidFill>
            <a:srgbClr val="070606"/>
          </a:solidFill>
          <a:ln w="15875">
            <a:solidFill>
              <a:schemeClr val="bg1"/>
            </a:solidFill>
            <a:round/>
          </a:ln>
        </p:spPr>
      </p:cxnSp>
      <p:sp>
        <p:nvSpPr>
          <p:cNvPr id="26" name="TextBox 35"/>
          <p:cNvSpPr txBox="1"/>
          <p:nvPr/>
        </p:nvSpPr>
        <p:spPr>
          <a:xfrm>
            <a:off x="5945357" y="3454381"/>
            <a:ext cx="4182924" cy="377411"/>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5223848" y="3454381"/>
            <a:ext cx="6576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8" name="直接连接符 27"/>
          <p:cNvCxnSpPr/>
          <p:nvPr/>
        </p:nvCxnSpPr>
        <p:spPr>
          <a:xfrm>
            <a:off x="5769095" y="3499673"/>
            <a:ext cx="6604" cy="305058"/>
          </a:xfrm>
          <a:prstGeom prst="line">
            <a:avLst/>
          </a:prstGeom>
          <a:solidFill>
            <a:srgbClr val="070606"/>
          </a:solidFill>
          <a:ln w="15875">
            <a:solidFill>
              <a:schemeClr val="bg1"/>
            </a:solidFill>
            <a:round/>
          </a:ln>
        </p:spPr>
      </p:cxnSp>
      <p:sp>
        <p:nvSpPr>
          <p:cNvPr id="29" name="TextBox 35"/>
          <p:cNvSpPr txBox="1"/>
          <p:nvPr/>
        </p:nvSpPr>
        <p:spPr>
          <a:xfrm>
            <a:off x="5945357" y="4019560"/>
            <a:ext cx="4182924" cy="377411"/>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文本框 29"/>
          <p:cNvSpPr txBox="1"/>
          <p:nvPr/>
        </p:nvSpPr>
        <p:spPr>
          <a:xfrm>
            <a:off x="5223848" y="4019560"/>
            <a:ext cx="6576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04</a:t>
            </a: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31" name="直接连接符 30"/>
          <p:cNvCxnSpPr/>
          <p:nvPr/>
        </p:nvCxnSpPr>
        <p:spPr>
          <a:xfrm>
            <a:off x="5769095" y="4064852"/>
            <a:ext cx="6604" cy="305058"/>
          </a:xfrm>
          <a:prstGeom prst="line">
            <a:avLst/>
          </a:prstGeom>
          <a:solidFill>
            <a:srgbClr val="070606"/>
          </a:solidFill>
          <a:ln w="15875">
            <a:solidFill>
              <a:schemeClr val="bg1"/>
            </a:solidFill>
            <a:round/>
          </a:ln>
        </p:spPr>
      </p:cxnSp>
      <p:sp>
        <p:nvSpPr>
          <p:cNvPr id="32" name="TextBox 35"/>
          <p:cNvSpPr txBox="1"/>
          <p:nvPr/>
        </p:nvSpPr>
        <p:spPr>
          <a:xfrm>
            <a:off x="5945357" y="4570465"/>
            <a:ext cx="4182924" cy="377411"/>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3" name="文本框 32"/>
          <p:cNvSpPr txBox="1"/>
          <p:nvPr/>
        </p:nvSpPr>
        <p:spPr>
          <a:xfrm>
            <a:off x="5223848" y="4570465"/>
            <a:ext cx="6576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05</a:t>
            </a: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34" name="直接连接符 33"/>
          <p:cNvCxnSpPr/>
          <p:nvPr/>
        </p:nvCxnSpPr>
        <p:spPr>
          <a:xfrm>
            <a:off x="5769095" y="4615757"/>
            <a:ext cx="6604" cy="305058"/>
          </a:xfrm>
          <a:prstGeom prst="line">
            <a:avLst/>
          </a:prstGeom>
          <a:solidFill>
            <a:srgbClr val="070606"/>
          </a:solidFill>
          <a:ln w="15875">
            <a:solidFill>
              <a:schemeClr val="bg1"/>
            </a:solidFill>
            <a:round/>
          </a:ln>
        </p:spPr>
      </p:cxnSp>
      <p:sp>
        <p:nvSpPr>
          <p:cNvPr id="35" name="TextBox 35"/>
          <p:cNvSpPr txBox="1"/>
          <p:nvPr/>
        </p:nvSpPr>
        <p:spPr>
          <a:xfrm>
            <a:off x="5945357" y="5135644"/>
            <a:ext cx="4182924" cy="377411"/>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文本框 35"/>
          <p:cNvSpPr txBox="1"/>
          <p:nvPr/>
        </p:nvSpPr>
        <p:spPr>
          <a:xfrm>
            <a:off x="5223848" y="5135644"/>
            <a:ext cx="6576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06</a:t>
            </a:r>
            <a:endParaRPr kumimoji="0" lang="zh-CN" altLang="en-US" sz="2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37" name="直接连接符 36"/>
          <p:cNvCxnSpPr/>
          <p:nvPr/>
        </p:nvCxnSpPr>
        <p:spPr>
          <a:xfrm>
            <a:off x="5769095" y="5180936"/>
            <a:ext cx="6604" cy="305058"/>
          </a:xfrm>
          <a:prstGeom prst="line">
            <a:avLst/>
          </a:prstGeom>
          <a:solidFill>
            <a:srgbClr val="070606"/>
          </a:solidFill>
          <a:ln w="15875">
            <a:solidFill>
              <a:schemeClr val="bg1"/>
            </a:solidFill>
            <a:rou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25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25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25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25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250"/>
                                        <p:tgtEl>
                                          <p:spTgt spid="32"/>
                                        </p:tgtEl>
                                      </p:cBhvr>
                                    </p:animEffect>
                                  </p:childTnLst>
                                </p:cTn>
                              </p:par>
                              <p:par>
                                <p:cTn id="58" presetID="10"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30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250"/>
                                        <p:tgtEl>
                                          <p:spTgt spid="35"/>
                                        </p:tgtEl>
                                      </p:cBhvr>
                                    </p:animEffect>
                                  </p:childTnLst>
                                </p:cTn>
                              </p:par>
                              <p:par>
                                <p:cTn id="68" presetID="10"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par>
                          <p:cTn id="74" fill="hold">
                            <p:stCondLst>
                              <p:cond delay="3500"/>
                            </p:stCondLst>
                            <p:childTnLst>
                              <p:par>
                                <p:cTn id="75" presetID="22" presetClass="entr" presetSubtype="8"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18" grpId="0"/>
      <p:bldP spid="19" grpId="0"/>
      <p:bldP spid="21" grpId="0"/>
      <p:bldP spid="23" grpId="0"/>
      <p:bldP spid="26" grpId="0"/>
      <p:bldP spid="27" grpId="0"/>
      <p:bldP spid="29" grpId="0"/>
      <p:bldP spid="30" grpId="0"/>
      <p:bldP spid="32" grpId="0"/>
      <p:bldP spid="33"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308"/>
          <p:cNvSpPr>
            <a:spLocks noEditPoints="1"/>
          </p:cNvSpPr>
          <p:nvPr/>
        </p:nvSpPr>
        <p:spPr bwMode="auto">
          <a:xfrm>
            <a:off x="8400256" y="2780928"/>
            <a:ext cx="749520" cy="31765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13">
                <a:moveTo>
                  <a:pt x="259" y="74"/>
                </a:moveTo>
                <a:cubicBezTo>
                  <a:pt x="261" y="76"/>
                  <a:pt x="263" y="73"/>
                  <a:pt x="265" y="75"/>
                </a:cubicBezTo>
                <a:cubicBezTo>
                  <a:pt x="266" y="80"/>
                  <a:pt x="265" y="84"/>
                  <a:pt x="265" y="88"/>
                </a:cubicBezTo>
                <a:cubicBezTo>
                  <a:pt x="263" y="89"/>
                  <a:pt x="260" y="88"/>
                  <a:pt x="257" y="89"/>
                </a:cubicBezTo>
                <a:cubicBezTo>
                  <a:pt x="256" y="91"/>
                  <a:pt x="259" y="94"/>
                  <a:pt x="257" y="96"/>
                </a:cubicBezTo>
                <a:cubicBezTo>
                  <a:pt x="251" y="96"/>
                  <a:pt x="246" y="95"/>
                  <a:pt x="238" y="95"/>
                </a:cubicBezTo>
                <a:cubicBezTo>
                  <a:pt x="233" y="111"/>
                  <a:pt x="207" y="113"/>
                  <a:pt x="203" y="96"/>
                </a:cubicBezTo>
                <a:cubicBezTo>
                  <a:pt x="161" y="93"/>
                  <a:pt x="109" y="97"/>
                  <a:pt x="70" y="96"/>
                </a:cubicBezTo>
                <a:cubicBezTo>
                  <a:pt x="66" y="109"/>
                  <a:pt x="41" y="113"/>
                  <a:pt x="37" y="96"/>
                </a:cubicBezTo>
                <a:cubicBezTo>
                  <a:pt x="29" y="95"/>
                  <a:pt x="16" y="96"/>
                  <a:pt x="8" y="94"/>
                </a:cubicBezTo>
                <a:cubicBezTo>
                  <a:pt x="7" y="91"/>
                  <a:pt x="8" y="90"/>
                  <a:pt x="8" y="87"/>
                </a:cubicBezTo>
                <a:cubicBezTo>
                  <a:pt x="6" y="86"/>
                  <a:pt x="3" y="88"/>
                  <a:pt x="1" y="87"/>
                </a:cubicBezTo>
                <a:cubicBezTo>
                  <a:pt x="0" y="83"/>
                  <a:pt x="0" y="78"/>
                  <a:pt x="1" y="74"/>
                </a:cubicBezTo>
                <a:cubicBezTo>
                  <a:pt x="4" y="72"/>
                  <a:pt x="4" y="74"/>
                  <a:pt x="8" y="74"/>
                </a:cubicBezTo>
                <a:cubicBezTo>
                  <a:pt x="8" y="62"/>
                  <a:pt x="8" y="46"/>
                  <a:pt x="9" y="34"/>
                </a:cubicBezTo>
                <a:cubicBezTo>
                  <a:pt x="12" y="13"/>
                  <a:pt x="32" y="5"/>
                  <a:pt x="52" y="4"/>
                </a:cubicBezTo>
                <a:cubicBezTo>
                  <a:pt x="69" y="4"/>
                  <a:pt x="88" y="2"/>
                  <a:pt x="104" y="2"/>
                </a:cubicBezTo>
                <a:cubicBezTo>
                  <a:pt x="112" y="1"/>
                  <a:pt x="120" y="2"/>
                  <a:pt x="128" y="2"/>
                </a:cubicBezTo>
                <a:cubicBezTo>
                  <a:pt x="146" y="1"/>
                  <a:pt x="166" y="0"/>
                  <a:pt x="184" y="0"/>
                </a:cubicBezTo>
                <a:cubicBezTo>
                  <a:pt x="195" y="1"/>
                  <a:pt x="206" y="4"/>
                  <a:pt x="216" y="4"/>
                </a:cubicBezTo>
                <a:cubicBezTo>
                  <a:pt x="227" y="5"/>
                  <a:pt x="237" y="4"/>
                  <a:pt x="246" y="9"/>
                </a:cubicBezTo>
                <a:cubicBezTo>
                  <a:pt x="264" y="19"/>
                  <a:pt x="258" y="54"/>
                  <a:pt x="259" y="74"/>
                </a:cubicBezTo>
                <a:close/>
                <a:moveTo>
                  <a:pt x="17" y="23"/>
                </a:moveTo>
                <a:cubicBezTo>
                  <a:pt x="18" y="23"/>
                  <a:pt x="19" y="23"/>
                  <a:pt x="19" y="25"/>
                </a:cubicBezTo>
                <a:cubicBezTo>
                  <a:pt x="17" y="26"/>
                  <a:pt x="16" y="26"/>
                  <a:pt x="15" y="26"/>
                </a:cubicBezTo>
                <a:cubicBezTo>
                  <a:pt x="15" y="28"/>
                  <a:pt x="14" y="28"/>
                  <a:pt x="14" y="30"/>
                </a:cubicBezTo>
                <a:cubicBezTo>
                  <a:pt x="15" y="31"/>
                  <a:pt x="16" y="31"/>
                  <a:pt x="16" y="33"/>
                </a:cubicBezTo>
                <a:cubicBezTo>
                  <a:pt x="16" y="35"/>
                  <a:pt x="12" y="33"/>
                  <a:pt x="13" y="35"/>
                </a:cubicBezTo>
                <a:cubicBezTo>
                  <a:pt x="21" y="37"/>
                  <a:pt x="30" y="36"/>
                  <a:pt x="39" y="35"/>
                </a:cubicBezTo>
                <a:cubicBezTo>
                  <a:pt x="43" y="43"/>
                  <a:pt x="39" y="52"/>
                  <a:pt x="40" y="62"/>
                </a:cubicBezTo>
                <a:cubicBezTo>
                  <a:pt x="32" y="67"/>
                  <a:pt x="16" y="58"/>
                  <a:pt x="11" y="65"/>
                </a:cubicBezTo>
                <a:cubicBezTo>
                  <a:pt x="11" y="68"/>
                  <a:pt x="12" y="70"/>
                  <a:pt x="11" y="74"/>
                </a:cubicBezTo>
                <a:cubicBezTo>
                  <a:pt x="13" y="74"/>
                  <a:pt x="11" y="71"/>
                  <a:pt x="14" y="72"/>
                </a:cubicBezTo>
                <a:cubicBezTo>
                  <a:pt x="14" y="72"/>
                  <a:pt x="15" y="72"/>
                  <a:pt x="15" y="73"/>
                </a:cubicBezTo>
                <a:cubicBezTo>
                  <a:pt x="16" y="77"/>
                  <a:pt x="12" y="74"/>
                  <a:pt x="11" y="75"/>
                </a:cubicBezTo>
                <a:cubicBezTo>
                  <a:pt x="12" y="77"/>
                  <a:pt x="11" y="78"/>
                  <a:pt x="11" y="80"/>
                </a:cubicBezTo>
                <a:cubicBezTo>
                  <a:pt x="11" y="81"/>
                  <a:pt x="13" y="79"/>
                  <a:pt x="14" y="81"/>
                </a:cubicBezTo>
                <a:cubicBezTo>
                  <a:pt x="15" y="85"/>
                  <a:pt x="11" y="83"/>
                  <a:pt x="11" y="85"/>
                </a:cubicBezTo>
                <a:cubicBezTo>
                  <a:pt x="11" y="87"/>
                  <a:pt x="13" y="88"/>
                  <a:pt x="11" y="91"/>
                </a:cubicBezTo>
                <a:cubicBezTo>
                  <a:pt x="18" y="92"/>
                  <a:pt x="21" y="92"/>
                  <a:pt x="30" y="92"/>
                </a:cubicBezTo>
                <a:cubicBezTo>
                  <a:pt x="29" y="89"/>
                  <a:pt x="31" y="89"/>
                  <a:pt x="32" y="89"/>
                </a:cubicBezTo>
                <a:cubicBezTo>
                  <a:pt x="35" y="89"/>
                  <a:pt x="32" y="92"/>
                  <a:pt x="34" y="92"/>
                </a:cubicBezTo>
                <a:cubicBezTo>
                  <a:pt x="35" y="91"/>
                  <a:pt x="36" y="93"/>
                  <a:pt x="37" y="92"/>
                </a:cubicBezTo>
                <a:cubicBezTo>
                  <a:pt x="37" y="80"/>
                  <a:pt x="42" y="73"/>
                  <a:pt x="52" y="72"/>
                </a:cubicBezTo>
                <a:cubicBezTo>
                  <a:pt x="54" y="59"/>
                  <a:pt x="46" y="45"/>
                  <a:pt x="51" y="38"/>
                </a:cubicBezTo>
                <a:cubicBezTo>
                  <a:pt x="61" y="39"/>
                  <a:pt x="71" y="38"/>
                  <a:pt x="81" y="35"/>
                </a:cubicBezTo>
                <a:cubicBezTo>
                  <a:pt x="83" y="40"/>
                  <a:pt x="82" y="45"/>
                  <a:pt x="82" y="50"/>
                </a:cubicBezTo>
                <a:cubicBezTo>
                  <a:pt x="83" y="61"/>
                  <a:pt x="83" y="72"/>
                  <a:pt x="84" y="82"/>
                </a:cubicBezTo>
                <a:cubicBezTo>
                  <a:pt x="84" y="86"/>
                  <a:pt x="84" y="93"/>
                  <a:pt x="88" y="93"/>
                </a:cubicBezTo>
                <a:cubicBezTo>
                  <a:pt x="88" y="93"/>
                  <a:pt x="87" y="90"/>
                  <a:pt x="90" y="90"/>
                </a:cubicBezTo>
                <a:cubicBezTo>
                  <a:pt x="92" y="91"/>
                  <a:pt x="91" y="93"/>
                  <a:pt x="92" y="93"/>
                </a:cubicBezTo>
                <a:cubicBezTo>
                  <a:pt x="94" y="93"/>
                  <a:pt x="96" y="94"/>
                  <a:pt x="97" y="92"/>
                </a:cubicBezTo>
                <a:cubicBezTo>
                  <a:pt x="94" y="92"/>
                  <a:pt x="96" y="89"/>
                  <a:pt x="98" y="90"/>
                </a:cubicBezTo>
                <a:cubicBezTo>
                  <a:pt x="100" y="91"/>
                  <a:pt x="96" y="93"/>
                  <a:pt x="99" y="93"/>
                </a:cubicBezTo>
                <a:cubicBezTo>
                  <a:pt x="101" y="94"/>
                  <a:pt x="104" y="93"/>
                  <a:pt x="106" y="92"/>
                </a:cubicBezTo>
                <a:cubicBezTo>
                  <a:pt x="105" y="92"/>
                  <a:pt x="107" y="90"/>
                  <a:pt x="107" y="90"/>
                </a:cubicBezTo>
                <a:cubicBezTo>
                  <a:pt x="108" y="90"/>
                  <a:pt x="109" y="90"/>
                  <a:pt x="109" y="90"/>
                </a:cubicBezTo>
                <a:cubicBezTo>
                  <a:pt x="110" y="91"/>
                  <a:pt x="109" y="92"/>
                  <a:pt x="109" y="93"/>
                </a:cubicBezTo>
                <a:cubicBezTo>
                  <a:pt x="113" y="93"/>
                  <a:pt x="118" y="92"/>
                  <a:pt x="120" y="93"/>
                </a:cubicBezTo>
                <a:cubicBezTo>
                  <a:pt x="120" y="91"/>
                  <a:pt x="119" y="90"/>
                  <a:pt x="121" y="89"/>
                </a:cubicBezTo>
                <a:cubicBezTo>
                  <a:pt x="123" y="89"/>
                  <a:pt x="124" y="91"/>
                  <a:pt x="123" y="92"/>
                </a:cubicBezTo>
                <a:cubicBezTo>
                  <a:pt x="124" y="92"/>
                  <a:pt x="127" y="93"/>
                  <a:pt x="128" y="92"/>
                </a:cubicBezTo>
                <a:cubicBezTo>
                  <a:pt x="127" y="92"/>
                  <a:pt x="127" y="89"/>
                  <a:pt x="128" y="90"/>
                </a:cubicBezTo>
                <a:cubicBezTo>
                  <a:pt x="129" y="90"/>
                  <a:pt x="129" y="89"/>
                  <a:pt x="130" y="89"/>
                </a:cubicBezTo>
                <a:cubicBezTo>
                  <a:pt x="131" y="92"/>
                  <a:pt x="135" y="93"/>
                  <a:pt x="139" y="91"/>
                </a:cubicBezTo>
                <a:cubicBezTo>
                  <a:pt x="137" y="92"/>
                  <a:pt x="139" y="89"/>
                  <a:pt x="139" y="89"/>
                </a:cubicBezTo>
                <a:cubicBezTo>
                  <a:pt x="144" y="87"/>
                  <a:pt x="140" y="92"/>
                  <a:pt x="142" y="92"/>
                </a:cubicBezTo>
                <a:cubicBezTo>
                  <a:pt x="152" y="92"/>
                  <a:pt x="157" y="92"/>
                  <a:pt x="164" y="92"/>
                </a:cubicBezTo>
                <a:cubicBezTo>
                  <a:pt x="164" y="90"/>
                  <a:pt x="164" y="89"/>
                  <a:pt x="166" y="89"/>
                </a:cubicBezTo>
                <a:cubicBezTo>
                  <a:pt x="167" y="89"/>
                  <a:pt x="167" y="90"/>
                  <a:pt x="167" y="92"/>
                </a:cubicBezTo>
                <a:cubicBezTo>
                  <a:pt x="171" y="92"/>
                  <a:pt x="174" y="92"/>
                  <a:pt x="176" y="90"/>
                </a:cubicBezTo>
                <a:cubicBezTo>
                  <a:pt x="178" y="93"/>
                  <a:pt x="186" y="92"/>
                  <a:pt x="189" y="92"/>
                </a:cubicBezTo>
                <a:cubicBezTo>
                  <a:pt x="189" y="88"/>
                  <a:pt x="190" y="81"/>
                  <a:pt x="190" y="76"/>
                </a:cubicBezTo>
                <a:cubicBezTo>
                  <a:pt x="189" y="67"/>
                  <a:pt x="185" y="43"/>
                  <a:pt x="191" y="39"/>
                </a:cubicBezTo>
                <a:cubicBezTo>
                  <a:pt x="194" y="37"/>
                  <a:pt x="203" y="40"/>
                  <a:pt x="209" y="39"/>
                </a:cubicBezTo>
                <a:cubicBezTo>
                  <a:pt x="213" y="38"/>
                  <a:pt x="215" y="37"/>
                  <a:pt x="219" y="37"/>
                </a:cubicBezTo>
                <a:cubicBezTo>
                  <a:pt x="219" y="38"/>
                  <a:pt x="220" y="37"/>
                  <a:pt x="220" y="38"/>
                </a:cubicBezTo>
                <a:cubicBezTo>
                  <a:pt x="220" y="49"/>
                  <a:pt x="223" y="62"/>
                  <a:pt x="223" y="72"/>
                </a:cubicBezTo>
                <a:cubicBezTo>
                  <a:pt x="234" y="73"/>
                  <a:pt x="238" y="82"/>
                  <a:pt x="238" y="92"/>
                </a:cubicBezTo>
                <a:cubicBezTo>
                  <a:pt x="243" y="91"/>
                  <a:pt x="249" y="93"/>
                  <a:pt x="253" y="91"/>
                </a:cubicBezTo>
                <a:cubicBezTo>
                  <a:pt x="251" y="90"/>
                  <a:pt x="254" y="90"/>
                  <a:pt x="253" y="88"/>
                </a:cubicBezTo>
                <a:cubicBezTo>
                  <a:pt x="253" y="87"/>
                  <a:pt x="250" y="88"/>
                  <a:pt x="250" y="86"/>
                </a:cubicBezTo>
                <a:cubicBezTo>
                  <a:pt x="251" y="85"/>
                  <a:pt x="252" y="83"/>
                  <a:pt x="254" y="85"/>
                </a:cubicBezTo>
                <a:cubicBezTo>
                  <a:pt x="255" y="80"/>
                  <a:pt x="251" y="80"/>
                  <a:pt x="250" y="78"/>
                </a:cubicBezTo>
                <a:cubicBezTo>
                  <a:pt x="251" y="77"/>
                  <a:pt x="251" y="76"/>
                  <a:pt x="253" y="76"/>
                </a:cubicBezTo>
                <a:cubicBezTo>
                  <a:pt x="255" y="76"/>
                  <a:pt x="253" y="80"/>
                  <a:pt x="255" y="80"/>
                </a:cubicBezTo>
                <a:cubicBezTo>
                  <a:pt x="256" y="74"/>
                  <a:pt x="253" y="66"/>
                  <a:pt x="255" y="63"/>
                </a:cubicBezTo>
                <a:cubicBezTo>
                  <a:pt x="251" y="62"/>
                  <a:pt x="253" y="66"/>
                  <a:pt x="250" y="66"/>
                </a:cubicBezTo>
                <a:cubicBezTo>
                  <a:pt x="248" y="66"/>
                  <a:pt x="249" y="63"/>
                  <a:pt x="247" y="63"/>
                </a:cubicBezTo>
                <a:cubicBezTo>
                  <a:pt x="243" y="64"/>
                  <a:pt x="239" y="64"/>
                  <a:pt x="235" y="65"/>
                </a:cubicBezTo>
                <a:cubicBezTo>
                  <a:pt x="234" y="65"/>
                  <a:pt x="236" y="68"/>
                  <a:pt x="235" y="68"/>
                </a:cubicBezTo>
                <a:cubicBezTo>
                  <a:pt x="234" y="68"/>
                  <a:pt x="233" y="68"/>
                  <a:pt x="232" y="68"/>
                </a:cubicBezTo>
                <a:cubicBezTo>
                  <a:pt x="231" y="67"/>
                  <a:pt x="232" y="66"/>
                  <a:pt x="232" y="64"/>
                </a:cubicBezTo>
                <a:cubicBezTo>
                  <a:pt x="230" y="65"/>
                  <a:pt x="229" y="64"/>
                  <a:pt x="229" y="63"/>
                </a:cubicBezTo>
                <a:cubicBezTo>
                  <a:pt x="228" y="53"/>
                  <a:pt x="228" y="47"/>
                  <a:pt x="227" y="38"/>
                </a:cubicBezTo>
                <a:cubicBezTo>
                  <a:pt x="233" y="36"/>
                  <a:pt x="242" y="38"/>
                  <a:pt x="248" y="37"/>
                </a:cubicBezTo>
                <a:cubicBezTo>
                  <a:pt x="247" y="37"/>
                  <a:pt x="247" y="34"/>
                  <a:pt x="248" y="34"/>
                </a:cubicBezTo>
                <a:cubicBezTo>
                  <a:pt x="248" y="34"/>
                  <a:pt x="248" y="33"/>
                  <a:pt x="249" y="33"/>
                </a:cubicBezTo>
                <a:cubicBezTo>
                  <a:pt x="251" y="34"/>
                  <a:pt x="251" y="35"/>
                  <a:pt x="250" y="37"/>
                </a:cubicBezTo>
                <a:cubicBezTo>
                  <a:pt x="252" y="37"/>
                  <a:pt x="254" y="37"/>
                  <a:pt x="255" y="38"/>
                </a:cubicBezTo>
                <a:cubicBezTo>
                  <a:pt x="255" y="35"/>
                  <a:pt x="251" y="38"/>
                  <a:pt x="251" y="35"/>
                </a:cubicBezTo>
                <a:cubicBezTo>
                  <a:pt x="252" y="35"/>
                  <a:pt x="252" y="34"/>
                  <a:pt x="252" y="34"/>
                </a:cubicBezTo>
                <a:cubicBezTo>
                  <a:pt x="254" y="33"/>
                  <a:pt x="253" y="35"/>
                  <a:pt x="255" y="34"/>
                </a:cubicBezTo>
                <a:cubicBezTo>
                  <a:pt x="256" y="30"/>
                  <a:pt x="251" y="34"/>
                  <a:pt x="251" y="30"/>
                </a:cubicBezTo>
                <a:cubicBezTo>
                  <a:pt x="251" y="28"/>
                  <a:pt x="254" y="30"/>
                  <a:pt x="254" y="28"/>
                </a:cubicBezTo>
                <a:cubicBezTo>
                  <a:pt x="253" y="28"/>
                  <a:pt x="254" y="27"/>
                  <a:pt x="254" y="26"/>
                </a:cubicBezTo>
                <a:cubicBezTo>
                  <a:pt x="252" y="27"/>
                  <a:pt x="248" y="27"/>
                  <a:pt x="249" y="23"/>
                </a:cubicBezTo>
                <a:cubicBezTo>
                  <a:pt x="249" y="23"/>
                  <a:pt x="250" y="23"/>
                  <a:pt x="250" y="23"/>
                </a:cubicBezTo>
                <a:cubicBezTo>
                  <a:pt x="252" y="23"/>
                  <a:pt x="252" y="25"/>
                  <a:pt x="253" y="26"/>
                </a:cubicBezTo>
                <a:cubicBezTo>
                  <a:pt x="253" y="23"/>
                  <a:pt x="252" y="21"/>
                  <a:pt x="251" y="20"/>
                </a:cubicBezTo>
                <a:cubicBezTo>
                  <a:pt x="251" y="22"/>
                  <a:pt x="248" y="20"/>
                  <a:pt x="248" y="19"/>
                </a:cubicBezTo>
                <a:cubicBezTo>
                  <a:pt x="247" y="17"/>
                  <a:pt x="249" y="17"/>
                  <a:pt x="249" y="16"/>
                </a:cubicBezTo>
                <a:cubicBezTo>
                  <a:pt x="247" y="15"/>
                  <a:pt x="245" y="12"/>
                  <a:pt x="242" y="11"/>
                </a:cubicBezTo>
                <a:cubicBezTo>
                  <a:pt x="240" y="12"/>
                  <a:pt x="241" y="14"/>
                  <a:pt x="238" y="13"/>
                </a:cubicBezTo>
                <a:cubicBezTo>
                  <a:pt x="237" y="12"/>
                  <a:pt x="238" y="12"/>
                  <a:pt x="238" y="10"/>
                </a:cubicBezTo>
                <a:cubicBezTo>
                  <a:pt x="236" y="10"/>
                  <a:pt x="234" y="10"/>
                  <a:pt x="233" y="9"/>
                </a:cubicBezTo>
                <a:cubicBezTo>
                  <a:pt x="232" y="10"/>
                  <a:pt x="231" y="11"/>
                  <a:pt x="230" y="11"/>
                </a:cubicBezTo>
                <a:cubicBezTo>
                  <a:pt x="229" y="11"/>
                  <a:pt x="229" y="9"/>
                  <a:pt x="229" y="8"/>
                </a:cubicBezTo>
                <a:cubicBezTo>
                  <a:pt x="225" y="9"/>
                  <a:pt x="223" y="7"/>
                  <a:pt x="220" y="9"/>
                </a:cubicBezTo>
                <a:cubicBezTo>
                  <a:pt x="196" y="3"/>
                  <a:pt x="168" y="4"/>
                  <a:pt x="143" y="4"/>
                </a:cubicBezTo>
                <a:cubicBezTo>
                  <a:pt x="136" y="4"/>
                  <a:pt x="130" y="6"/>
                  <a:pt x="123" y="6"/>
                </a:cubicBezTo>
                <a:cubicBezTo>
                  <a:pt x="102" y="5"/>
                  <a:pt x="85" y="5"/>
                  <a:pt x="62" y="8"/>
                </a:cubicBezTo>
                <a:cubicBezTo>
                  <a:pt x="62" y="10"/>
                  <a:pt x="62" y="10"/>
                  <a:pt x="61" y="10"/>
                </a:cubicBezTo>
                <a:cubicBezTo>
                  <a:pt x="59" y="7"/>
                  <a:pt x="50" y="8"/>
                  <a:pt x="46" y="9"/>
                </a:cubicBezTo>
                <a:cubicBezTo>
                  <a:pt x="44" y="9"/>
                  <a:pt x="48" y="10"/>
                  <a:pt x="47" y="12"/>
                </a:cubicBezTo>
                <a:cubicBezTo>
                  <a:pt x="46" y="12"/>
                  <a:pt x="45" y="12"/>
                  <a:pt x="44" y="12"/>
                </a:cubicBezTo>
                <a:cubicBezTo>
                  <a:pt x="43" y="12"/>
                  <a:pt x="43" y="9"/>
                  <a:pt x="42" y="9"/>
                </a:cubicBezTo>
                <a:cubicBezTo>
                  <a:pt x="35" y="11"/>
                  <a:pt x="31" y="12"/>
                  <a:pt x="25" y="15"/>
                </a:cubicBezTo>
                <a:cubicBezTo>
                  <a:pt x="26" y="17"/>
                  <a:pt x="26" y="18"/>
                  <a:pt x="24" y="19"/>
                </a:cubicBezTo>
                <a:cubicBezTo>
                  <a:pt x="23" y="18"/>
                  <a:pt x="21" y="18"/>
                  <a:pt x="21" y="20"/>
                </a:cubicBezTo>
                <a:cubicBezTo>
                  <a:pt x="22" y="19"/>
                  <a:pt x="23" y="20"/>
                  <a:pt x="23" y="22"/>
                </a:cubicBezTo>
                <a:cubicBezTo>
                  <a:pt x="23" y="22"/>
                  <a:pt x="23" y="22"/>
                  <a:pt x="23" y="23"/>
                </a:cubicBezTo>
                <a:cubicBezTo>
                  <a:pt x="21" y="23"/>
                  <a:pt x="19" y="23"/>
                  <a:pt x="20" y="21"/>
                </a:cubicBezTo>
                <a:cubicBezTo>
                  <a:pt x="20" y="21"/>
                  <a:pt x="20" y="20"/>
                  <a:pt x="20" y="20"/>
                </a:cubicBezTo>
                <a:cubicBezTo>
                  <a:pt x="19" y="21"/>
                  <a:pt x="17" y="22"/>
                  <a:pt x="17" y="23"/>
                </a:cubicBezTo>
                <a:close/>
                <a:moveTo>
                  <a:pt x="11" y="58"/>
                </a:moveTo>
                <a:cubicBezTo>
                  <a:pt x="21" y="58"/>
                  <a:pt x="28" y="59"/>
                  <a:pt x="35" y="60"/>
                </a:cubicBezTo>
                <a:cubicBezTo>
                  <a:pt x="36" y="51"/>
                  <a:pt x="35" y="47"/>
                  <a:pt x="36" y="39"/>
                </a:cubicBezTo>
                <a:cubicBezTo>
                  <a:pt x="29" y="40"/>
                  <a:pt x="21" y="39"/>
                  <a:pt x="12" y="39"/>
                </a:cubicBezTo>
                <a:cubicBezTo>
                  <a:pt x="12" y="46"/>
                  <a:pt x="12" y="52"/>
                  <a:pt x="11" y="58"/>
                </a:cubicBezTo>
                <a:close/>
                <a:moveTo>
                  <a:pt x="232" y="41"/>
                </a:moveTo>
                <a:cubicBezTo>
                  <a:pt x="232" y="49"/>
                  <a:pt x="232" y="56"/>
                  <a:pt x="233" y="61"/>
                </a:cubicBezTo>
                <a:cubicBezTo>
                  <a:pt x="241" y="61"/>
                  <a:pt x="250" y="60"/>
                  <a:pt x="256" y="59"/>
                </a:cubicBezTo>
                <a:cubicBezTo>
                  <a:pt x="256" y="54"/>
                  <a:pt x="255" y="48"/>
                  <a:pt x="255" y="41"/>
                </a:cubicBezTo>
                <a:cubicBezTo>
                  <a:pt x="248" y="39"/>
                  <a:pt x="238" y="42"/>
                  <a:pt x="232" y="41"/>
                </a:cubicBezTo>
                <a:close/>
                <a:moveTo>
                  <a:pt x="69" y="42"/>
                </a:moveTo>
                <a:cubicBezTo>
                  <a:pt x="69" y="63"/>
                  <a:pt x="70" y="75"/>
                  <a:pt x="71" y="93"/>
                </a:cubicBezTo>
                <a:cubicBezTo>
                  <a:pt x="75" y="93"/>
                  <a:pt x="78" y="92"/>
                  <a:pt x="81" y="93"/>
                </a:cubicBezTo>
                <a:cubicBezTo>
                  <a:pt x="81" y="75"/>
                  <a:pt x="78" y="60"/>
                  <a:pt x="79" y="41"/>
                </a:cubicBezTo>
                <a:cubicBezTo>
                  <a:pt x="75" y="42"/>
                  <a:pt x="73" y="43"/>
                  <a:pt x="69" y="42"/>
                </a:cubicBezTo>
                <a:close/>
                <a:moveTo>
                  <a:pt x="207" y="43"/>
                </a:moveTo>
                <a:cubicBezTo>
                  <a:pt x="206" y="55"/>
                  <a:pt x="206" y="67"/>
                  <a:pt x="207" y="80"/>
                </a:cubicBezTo>
                <a:cubicBezTo>
                  <a:pt x="210" y="76"/>
                  <a:pt x="214" y="73"/>
                  <a:pt x="220" y="73"/>
                </a:cubicBezTo>
                <a:cubicBezTo>
                  <a:pt x="220" y="61"/>
                  <a:pt x="216" y="51"/>
                  <a:pt x="217" y="41"/>
                </a:cubicBezTo>
                <a:cubicBezTo>
                  <a:pt x="212" y="41"/>
                  <a:pt x="212" y="42"/>
                  <a:pt x="207" y="43"/>
                </a:cubicBezTo>
                <a:close/>
                <a:moveTo>
                  <a:pt x="53" y="43"/>
                </a:moveTo>
                <a:cubicBezTo>
                  <a:pt x="54" y="52"/>
                  <a:pt x="55" y="61"/>
                  <a:pt x="55" y="72"/>
                </a:cubicBezTo>
                <a:cubicBezTo>
                  <a:pt x="60" y="73"/>
                  <a:pt x="64" y="75"/>
                  <a:pt x="67" y="79"/>
                </a:cubicBezTo>
                <a:cubicBezTo>
                  <a:pt x="67" y="67"/>
                  <a:pt x="65" y="53"/>
                  <a:pt x="65" y="42"/>
                </a:cubicBezTo>
                <a:cubicBezTo>
                  <a:pt x="61" y="42"/>
                  <a:pt x="58" y="43"/>
                  <a:pt x="53" y="43"/>
                </a:cubicBezTo>
                <a:close/>
                <a:moveTo>
                  <a:pt x="192" y="44"/>
                </a:moveTo>
                <a:cubicBezTo>
                  <a:pt x="190" y="61"/>
                  <a:pt x="194" y="76"/>
                  <a:pt x="193" y="92"/>
                </a:cubicBezTo>
                <a:cubicBezTo>
                  <a:pt x="196" y="92"/>
                  <a:pt x="199" y="92"/>
                  <a:pt x="202" y="92"/>
                </a:cubicBezTo>
                <a:cubicBezTo>
                  <a:pt x="205" y="78"/>
                  <a:pt x="203" y="58"/>
                  <a:pt x="203" y="43"/>
                </a:cubicBezTo>
                <a:cubicBezTo>
                  <a:pt x="199" y="43"/>
                  <a:pt x="194" y="43"/>
                  <a:pt x="192" y="44"/>
                </a:cubicBezTo>
                <a:close/>
                <a:moveTo>
                  <a:pt x="5" y="83"/>
                </a:moveTo>
                <a:cubicBezTo>
                  <a:pt x="8" y="84"/>
                  <a:pt x="8" y="81"/>
                  <a:pt x="7" y="78"/>
                </a:cubicBezTo>
                <a:cubicBezTo>
                  <a:pt x="6" y="78"/>
                  <a:pt x="6" y="77"/>
                  <a:pt x="5" y="78"/>
                </a:cubicBezTo>
                <a:cubicBezTo>
                  <a:pt x="5" y="79"/>
                  <a:pt x="5" y="81"/>
                  <a:pt x="5" y="83"/>
                </a:cubicBezTo>
                <a:close/>
                <a:moveTo>
                  <a:pt x="220" y="81"/>
                </a:moveTo>
                <a:cubicBezTo>
                  <a:pt x="219" y="80"/>
                  <a:pt x="220" y="79"/>
                  <a:pt x="220" y="78"/>
                </a:cubicBezTo>
                <a:cubicBezTo>
                  <a:pt x="220" y="78"/>
                  <a:pt x="219" y="78"/>
                  <a:pt x="219" y="78"/>
                </a:cubicBezTo>
                <a:cubicBezTo>
                  <a:pt x="219" y="79"/>
                  <a:pt x="219" y="81"/>
                  <a:pt x="220" y="81"/>
                </a:cubicBezTo>
                <a:close/>
                <a:moveTo>
                  <a:pt x="257" y="85"/>
                </a:moveTo>
                <a:cubicBezTo>
                  <a:pt x="259" y="85"/>
                  <a:pt x="260" y="85"/>
                  <a:pt x="261" y="84"/>
                </a:cubicBezTo>
                <a:cubicBezTo>
                  <a:pt x="261" y="82"/>
                  <a:pt x="262" y="81"/>
                  <a:pt x="262" y="79"/>
                </a:cubicBezTo>
                <a:cubicBezTo>
                  <a:pt x="261" y="79"/>
                  <a:pt x="259" y="79"/>
                  <a:pt x="258" y="79"/>
                </a:cubicBezTo>
                <a:cubicBezTo>
                  <a:pt x="258" y="81"/>
                  <a:pt x="257" y="83"/>
                  <a:pt x="257" y="85"/>
                </a:cubicBezTo>
                <a:close/>
                <a:moveTo>
                  <a:pt x="210" y="85"/>
                </a:moveTo>
                <a:cubicBezTo>
                  <a:pt x="210" y="84"/>
                  <a:pt x="212" y="86"/>
                  <a:pt x="213" y="86"/>
                </a:cubicBezTo>
                <a:cubicBezTo>
                  <a:pt x="212" y="85"/>
                  <a:pt x="211" y="83"/>
                  <a:pt x="210" y="82"/>
                </a:cubicBezTo>
                <a:cubicBezTo>
                  <a:pt x="211" y="83"/>
                  <a:pt x="209" y="85"/>
                  <a:pt x="210" y="85"/>
                </a:cubicBezTo>
                <a:close/>
                <a:moveTo>
                  <a:pt x="65" y="87"/>
                </a:moveTo>
                <a:cubicBezTo>
                  <a:pt x="65" y="86"/>
                  <a:pt x="65" y="85"/>
                  <a:pt x="64" y="84"/>
                </a:cubicBezTo>
                <a:cubicBezTo>
                  <a:pt x="64" y="85"/>
                  <a:pt x="63" y="88"/>
                  <a:pt x="65" y="87"/>
                </a:cubicBezTo>
                <a:close/>
                <a:moveTo>
                  <a:pt x="51" y="91"/>
                </a:moveTo>
                <a:cubicBezTo>
                  <a:pt x="53" y="91"/>
                  <a:pt x="53" y="91"/>
                  <a:pt x="56" y="90"/>
                </a:cubicBezTo>
                <a:cubicBezTo>
                  <a:pt x="55" y="89"/>
                  <a:pt x="55" y="88"/>
                  <a:pt x="55" y="86"/>
                </a:cubicBezTo>
                <a:cubicBezTo>
                  <a:pt x="52" y="84"/>
                  <a:pt x="49" y="88"/>
                  <a:pt x="51" y="91"/>
                </a:cubicBezTo>
                <a:close/>
                <a:moveTo>
                  <a:pt x="42" y="88"/>
                </a:moveTo>
                <a:cubicBezTo>
                  <a:pt x="42" y="88"/>
                  <a:pt x="41" y="91"/>
                  <a:pt x="42" y="91"/>
                </a:cubicBezTo>
                <a:cubicBezTo>
                  <a:pt x="43" y="90"/>
                  <a:pt x="44" y="88"/>
                  <a:pt x="46" y="90"/>
                </a:cubicBezTo>
                <a:cubicBezTo>
                  <a:pt x="46" y="89"/>
                  <a:pt x="47" y="88"/>
                  <a:pt x="46" y="87"/>
                </a:cubicBezTo>
                <a:cubicBezTo>
                  <a:pt x="46" y="88"/>
                  <a:pt x="43" y="88"/>
                  <a:pt x="42" y="88"/>
                </a:cubicBezTo>
                <a:close/>
                <a:moveTo>
                  <a:pt x="224" y="91"/>
                </a:moveTo>
                <a:cubicBezTo>
                  <a:pt x="224" y="88"/>
                  <a:pt x="221" y="88"/>
                  <a:pt x="218" y="87"/>
                </a:cubicBezTo>
                <a:cubicBezTo>
                  <a:pt x="215" y="92"/>
                  <a:pt x="221" y="94"/>
                  <a:pt x="224" y="91"/>
                </a:cubicBezTo>
                <a:close/>
                <a:moveTo>
                  <a:pt x="64" y="93"/>
                </a:moveTo>
                <a:cubicBezTo>
                  <a:pt x="65" y="92"/>
                  <a:pt x="64" y="90"/>
                  <a:pt x="63" y="90"/>
                </a:cubicBezTo>
                <a:cubicBezTo>
                  <a:pt x="62" y="91"/>
                  <a:pt x="63" y="93"/>
                  <a:pt x="64" y="93"/>
                </a:cubicBezTo>
                <a:close/>
                <a:moveTo>
                  <a:pt x="46" y="99"/>
                </a:moveTo>
                <a:cubicBezTo>
                  <a:pt x="47" y="99"/>
                  <a:pt x="49" y="96"/>
                  <a:pt x="48" y="96"/>
                </a:cubicBezTo>
                <a:cubicBezTo>
                  <a:pt x="48" y="97"/>
                  <a:pt x="46" y="97"/>
                  <a:pt x="46" y="99"/>
                </a:cubicBezTo>
                <a:close/>
                <a:moveTo>
                  <a:pt x="212" y="102"/>
                </a:moveTo>
                <a:cubicBezTo>
                  <a:pt x="212" y="102"/>
                  <a:pt x="212" y="101"/>
                  <a:pt x="213" y="101"/>
                </a:cubicBezTo>
                <a:cubicBezTo>
                  <a:pt x="210" y="100"/>
                  <a:pt x="210" y="97"/>
                  <a:pt x="207" y="96"/>
                </a:cubicBezTo>
                <a:cubicBezTo>
                  <a:pt x="208" y="99"/>
                  <a:pt x="210" y="101"/>
                  <a:pt x="212" y="102"/>
                </a:cubicBezTo>
                <a:close/>
                <a:moveTo>
                  <a:pt x="55" y="101"/>
                </a:moveTo>
                <a:cubicBezTo>
                  <a:pt x="54" y="99"/>
                  <a:pt x="54" y="98"/>
                  <a:pt x="53" y="97"/>
                </a:cubicBezTo>
                <a:cubicBezTo>
                  <a:pt x="54" y="98"/>
                  <a:pt x="53" y="101"/>
                  <a:pt x="55" y="101"/>
                </a:cubicBezTo>
                <a:close/>
                <a:moveTo>
                  <a:pt x="216" y="104"/>
                </a:moveTo>
                <a:cubicBezTo>
                  <a:pt x="217" y="103"/>
                  <a:pt x="219" y="100"/>
                  <a:pt x="218" y="99"/>
                </a:cubicBezTo>
                <a:cubicBezTo>
                  <a:pt x="216" y="100"/>
                  <a:pt x="213" y="103"/>
                  <a:pt x="216" y="10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6199333" y="3413422"/>
            <a:ext cx="4205680" cy="1061829"/>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6174553" y="2724215"/>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7"/>
          <p:cNvCxnSpPr/>
          <p:nvPr/>
        </p:nvCxnSpPr>
        <p:spPr>
          <a:xfrm>
            <a:off x="6235330" y="3308796"/>
            <a:ext cx="3164582" cy="0"/>
          </a:xfrm>
          <a:prstGeom prst="line">
            <a:avLst/>
          </a:prstGeom>
          <a:solidFill>
            <a:srgbClr val="070606"/>
          </a:solidFill>
          <a:ln w="15875">
            <a:solidFill>
              <a:schemeClr val="bg1"/>
            </a:solidFill>
            <a:round/>
          </a:ln>
        </p:spPr>
      </p:cxnSp>
      <p:sp>
        <p:nvSpPr>
          <p:cNvPr id="9" name="矩形 8"/>
          <p:cNvSpPr/>
          <p:nvPr/>
        </p:nvSpPr>
        <p:spPr>
          <a:xfrm>
            <a:off x="6168834" y="4574331"/>
            <a:ext cx="4236180" cy="58477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sym typeface="Calibri" panose="020F0502020204030204" pitchFamily="34" charset="0"/>
              </a:rPr>
              <a:t>添加内容添加内容添加内容添加内容添加内容添加内容添加内容添加内容添加内容</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1648612" y="3093547"/>
            <a:ext cx="3929342" cy="2053412"/>
            <a:chOff x="4957764" y="1879601"/>
            <a:chExt cx="3022600" cy="1579563"/>
          </a:xfrm>
          <a:solidFill>
            <a:schemeClr val="bg1"/>
          </a:solidFill>
        </p:grpSpPr>
        <p:sp>
          <p:nvSpPr>
            <p:cNvPr id="11" name="Freeform 85"/>
            <p:cNvSpPr/>
            <p:nvPr/>
          </p:nvSpPr>
          <p:spPr bwMode="auto">
            <a:xfrm>
              <a:off x="4957764" y="1879601"/>
              <a:ext cx="3022600" cy="15795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3" h="336">
                  <a:moveTo>
                    <a:pt x="613" y="336"/>
                  </a:moveTo>
                  <a:cubicBezTo>
                    <a:pt x="591" y="336"/>
                    <a:pt x="488" y="297"/>
                    <a:pt x="465" y="289"/>
                  </a:cubicBezTo>
                  <a:cubicBezTo>
                    <a:pt x="465" y="289"/>
                    <a:pt x="465" y="289"/>
                    <a:pt x="465" y="289"/>
                  </a:cubicBezTo>
                  <a:cubicBezTo>
                    <a:pt x="464" y="288"/>
                    <a:pt x="463" y="287"/>
                    <a:pt x="463" y="286"/>
                  </a:cubicBezTo>
                  <a:cubicBezTo>
                    <a:pt x="463" y="286"/>
                    <a:pt x="463" y="286"/>
                    <a:pt x="463" y="286"/>
                  </a:cubicBezTo>
                  <a:cubicBezTo>
                    <a:pt x="464" y="282"/>
                    <a:pt x="465" y="278"/>
                    <a:pt x="465" y="273"/>
                  </a:cubicBezTo>
                  <a:cubicBezTo>
                    <a:pt x="465" y="273"/>
                    <a:pt x="465" y="273"/>
                    <a:pt x="465" y="273"/>
                  </a:cubicBezTo>
                  <a:cubicBezTo>
                    <a:pt x="465" y="250"/>
                    <a:pt x="452" y="230"/>
                    <a:pt x="429" y="213"/>
                  </a:cubicBezTo>
                  <a:cubicBezTo>
                    <a:pt x="429" y="213"/>
                    <a:pt x="429" y="213"/>
                    <a:pt x="429" y="213"/>
                  </a:cubicBezTo>
                  <a:cubicBezTo>
                    <a:pt x="423" y="209"/>
                    <a:pt x="417" y="207"/>
                    <a:pt x="412" y="207"/>
                  </a:cubicBezTo>
                  <a:cubicBezTo>
                    <a:pt x="412" y="207"/>
                    <a:pt x="412" y="207"/>
                    <a:pt x="412" y="207"/>
                  </a:cubicBezTo>
                  <a:cubicBezTo>
                    <a:pt x="391" y="206"/>
                    <a:pt x="373" y="236"/>
                    <a:pt x="361" y="255"/>
                  </a:cubicBezTo>
                  <a:cubicBezTo>
                    <a:pt x="361" y="255"/>
                    <a:pt x="361" y="255"/>
                    <a:pt x="361" y="255"/>
                  </a:cubicBezTo>
                  <a:cubicBezTo>
                    <a:pt x="360" y="256"/>
                    <a:pt x="359" y="257"/>
                    <a:pt x="359" y="256"/>
                  </a:cubicBezTo>
                  <a:cubicBezTo>
                    <a:pt x="359" y="256"/>
                    <a:pt x="359" y="256"/>
                    <a:pt x="359" y="256"/>
                  </a:cubicBezTo>
                  <a:cubicBezTo>
                    <a:pt x="347" y="252"/>
                    <a:pt x="261" y="227"/>
                    <a:pt x="238" y="219"/>
                  </a:cubicBezTo>
                  <a:cubicBezTo>
                    <a:pt x="238" y="219"/>
                    <a:pt x="238" y="219"/>
                    <a:pt x="238" y="219"/>
                  </a:cubicBezTo>
                  <a:cubicBezTo>
                    <a:pt x="237" y="219"/>
                    <a:pt x="237" y="219"/>
                    <a:pt x="236" y="218"/>
                  </a:cubicBezTo>
                  <a:cubicBezTo>
                    <a:pt x="236" y="218"/>
                    <a:pt x="236" y="218"/>
                    <a:pt x="236" y="218"/>
                  </a:cubicBezTo>
                  <a:cubicBezTo>
                    <a:pt x="236" y="218"/>
                    <a:pt x="236" y="217"/>
                    <a:pt x="236" y="217"/>
                  </a:cubicBezTo>
                  <a:cubicBezTo>
                    <a:pt x="236" y="217"/>
                    <a:pt x="236" y="217"/>
                    <a:pt x="236" y="217"/>
                  </a:cubicBezTo>
                  <a:cubicBezTo>
                    <a:pt x="239" y="209"/>
                    <a:pt x="241" y="198"/>
                    <a:pt x="241" y="186"/>
                  </a:cubicBezTo>
                  <a:cubicBezTo>
                    <a:pt x="241" y="186"/>
                    <a:pt x="241" y="186"/>
                    <a:pt x="241" y="186"/>
                  </a:cubicBezTo>
                  <a:cubicBezTo>
                    <a:pt x="241" y="161"/>
                    <a:pt x="233" y="132"/>
                    <a:pt x="211" y="123"/>
                  </a:cubicBezTo>
                  <a:cubicBezTo>
                    <a:pt x="211" y="123"/>
                    <a:pt x="211" y="123"/>
                    <a:pt x="211" y="123"/>
                  </a:cubicBezTo>
                  <a:cubicBezTo>
                    <a:pt x="207" y="120"/>
                    <a:pt x="202" y="119"/>
                    <a:pt x="198" y="119"/>
                  </a:cubicBezTo>
                  <a:cubicBezTo>
                    <a:pt x="198" y="119"/>
                    <a:pt x="198" y="119"/>
                    <a:pt x="198" y="119"/>
                  </a:cubicBezTo>
                  <a:cubicBezTo>
                    <a:pt x="171" y="119"/>
                    <a:pt x="151" y="160"/>
                    <a:pt x="147" y="184"/>
                  </a:cubicBezTo>
                  <a:cubicBezTo>
                    <a:pt x="147" y="184"/>
                    <a:pt x="147" y="184"/>
                    <a:pt x="147" y="184"/>
                  </a:cubicBezTo>
                  <a:cubicBezTo>
                    <a:pt x="147" y="184"/>
                    <a:pt x="147" y="185"/>
                    <a:pt x="146" y="185"/>
                  </a:cubicBezTo>
                  <a:cubicBezTo>
                    <a:pt x="146" y="185"/>
                    <a:pt x="146" y="185"/>
                    <a:pt x="146" y="185"/>
                  </a:cubicBezTo>
                  <a:cubicBezTo>
                    <a:pt x="146" y="185"/>
                    <a:pt x="145" y="185"/>
                    <a:pt x="145" y="185"/>
                  </a:cubicBezTo>
                  <a:cubicBezTo>
                    <a:pt x="145" y="185"/>
                    <a:pt x="145" y="185"/>
                    <a:pt x="145" y="185"/>
                  </a:cubicBezTo>
                  <a:cubicBezTo>
                    <a:pt x="119" y="178"/>
                    <a:pt x="25" y="144"/>
                    <a:pt x="1" y="140"/>
                  </a:cubicBezTo>
                  <a:cubicBezTo>
                    <a:pt x="1" y="140"/>
                    <a:pt x="1" y="140"/>
                    <a:pt x="1" y="140"/>
                  </a:cubicBezTo>
                  <a:cubicBezTo>
                    <a:pt x="1" y="140"/>
                    <a:pt x="0" y="140"/>
                    <a:pt x="0" y="139"/>
                  </a:cubicBezTo>
                  <a:cubicBezTo>
                    <a:pt x="0" y="139"/>
                    <a:pt x="0" y="139"/>
                    <a:pt x="0" y="139"/>
                  </a:cubicBezTo>
                  <a:cubicBezTo>
                    <a:pt x="0" y="139"/>
                    <a:pt x="0" y="138"/>
                    <a:pt x="0" y="138"/>
                  </a:cubicBezTo>
                  <a:cubicBezTo>
                    <a:pt x="0" y="138"/>
                    <a:pt x="0" y="138"/>
                    <a:pt x="0" y="138"/>
                  </a:cubicBezTo>
                  <a:cubicBezTo>
                    <a:pt x="7" y="114"/>
                    <a:pt x="15" y="91"/>
                    <a:pt x="20" y="67"/>
                  </a:cubicBezTo>
                  <a:cubicBezTo>
                    <a:pt x="20" y="67"/>
                    <a:pt x="20" y="67"/>
                    <a:pt x="20" y="67"/>
                  </a:cubicBezTo>
                  <a:cubicBezTo>
                    <a:pt x="25" y="44"/>
                    <a:pt x="35" y="36"/>
                    <a:pt x="50" y="36"/>
                  </a:cubicBezTo>
                  <a:cubicBezTo>
                    <a:pt x="50" y="36"/>
                    <a:pt x="50" y="36"/>
                    <a:pt x="50" y="36"/>
                  </a:cubicBezTo>
                  <a:cubicBezTo>
                    <a:pt x="57" y="36"/>
                    <a:pt x="66" y="38"/>
                    <a:pt x="76" y="40"/>
                  </a:cubicBezTo>
                  <a:cubicBezTo>
                    <a:pt x="76" y="40"/>
                    <a:pt x="76" y="40"/>
                    <a:pt x="76" y="40"/>
                  </a:cubicBezTo>
                  <a:cubicBezTo>
                    <a:pt x="111" y="46"/>
                    <a:pt x="127" y="63"/>
                    <a:pt x="149" y="63"/>
                  </a:cubicBezTo>
                  <a:cubicBezTo>
                    <a:pt x="149" y="63"/>
                    <a:pt x="149" y="63"/>
                    <a:pt x="149" y="63"/>
                  </a:cubicBezTo>
                  <a:cubicBezTo>
                    <a:pt x="158" y="63"/>
                    <a:pt x="168" y="60"/>
                    <a:pt x="182" y="52"/>
                  </a:cubicBezTo>
                  <a:cubicBezTo>
                    <a:pt x="182" y="52"/>
                    <a:pt x="182" y="52"/>
                    <a:pt x="182" y="52"/>
                  </a:cubicBezTo>
                  <a:cubicBezTo>
                    <a:pt x="206" y="39"/>
                    <a:pt x="216" y="3"/>
                    <a:pt x="248" y="0"/>
                  </a:cubicBezTo>
                  <a:cubicBezTo>
                    <a:pt x="248" y="0"/>
                    <a:pt x="248" y="0"/>
                    <a:pt x="248" y="0"/>
                  </a:cubicBezTo>
                  <a:cubicBezTo>
                    <a:pt x="249" y="0"/>
                    <a:pt x="249" y="0"/>
                    <a:pt x="249" y="0"/>
                  </a:cubicBezTo>
                  <a:cubicBezTo>
                    <a:pt x="249" y="0"/>
                    <a:pt x="299" y="8"/>
                    <a:pt x="353" y="24"/>
                  </a:cubicBezTo>
                  <a:cubicBezTo>
                    <a:pt x="353" y="24"/>
                    <a:pt x="353" y="24"/>
                    <a:pt x="353" y="24"/>
                  </a:cubicBezTo>
                  <a:cubicBezTo>
                    <a:pt x="406" y="40"/>
                    <a:pt x="461" y="63"/>
                    <a:pt x="471" y="96"/>
                  </a:cubicBezTo>
                  <a:cubicBezTo>
                    <a:pt x="471" y="96"/>
                    <a:pt x="471" y="96"/>
                    <a:pt x="471" y="96"/>
                  </a:cubicBezTo>
                  <a:cubicBezTo>
                    <a:pt x="469" y="97"/>
                    <a:pt x="469" y="97"/>
                    <a:pt x="469" y="97"/>
                  </a:cubicBezTo>
                  <a:cubicBezTo>
                    <a:pt x="468" y="97"/>
                    <a:pt x="468" y="97"/>
                    <a:pt x="468" y="97"/>
                  </a:cubicBezTo>
                  <a:cubicBezTo>
                    <a:pt x="459" y="67"/>
                    <a:pt x="404" y="43"/>
                    <a:pt x="352" y="28"/>
                  </a:cubicBezTo>
                  <a:cubicBezTo>
                    <a:pt x="352" y="28"/>
                    <a:pt x="352" y="28"/>
                    <a:pt x="352" y="28"/>
                  </a:cubicBezTo>
                  <a:cubicBezTo>
                    <a:pt x="301" y="12"/>
                    <a:pt x="252" y="5"/>
                    <a:pt x="248" y="4"/>
                  </a:cubicBezTo>
                  <a:cubicBezTo>
                    <a:pt x="248" y="4"/>
                    <a:pt x="248" y="4"/>
                    <a:pt x="248" y="4"/>
                  </a:cubicBezTo>
                  <a:cubicBezTo>
                    <a:pt x="220" y="6"/>
                    <a:pt x="210" y="40"/>
                    <a:pt x="184" y="55"/>
                  </a:cubicBezTo>
                  <a:cubicBezTo>
                    <a:pt x="184" y="55"/>
                    <a:pt x="184" y="55"/>
                    <a:pt x="184" y="55"/>
                  </a:cubicBezTo>
                  <a:cubicBezTo>
                    <a:pt x="170" y="63"/>
                    <a:pt x="159" y="67"/>
                    <a:pt x="149" y="67"/>
                  </a:cubicBezTo>
                  <a:cubicBezTo>
                    <a:pt x="149" y="67"/>
                    <a:pt x="149" y="67"/>
                    <a:pt x="149" y="67"/>
                  </a:cubicBezTo>
                  <a:cubicBezTo>
                    <a:pt x="125" y="66"/>
                    <a:pt x="109" y="50"/>
                    <a:pt x="75" y="44"/>
                  </a:cubicBezTo>
                  <a:cubicBezTo>
                    <a:pt x="75" y="44"/>
                    <a:pt x="75" y="44"/>
                    <a:pt x="75" y="44"/>
                  </a:cubicBezTo>
                  <a:cubicBezTo>
                    <a:pt x="65" y="42"/>
                    <a:pt x="57" y="40"/>
                    <a:pt x="50" y="40"/>
                  </a:cubicBezTo>
                  <a:cubicBezTo>
                    <a:pt x="50" y="40"/>
                    <a:pt x="50" y="40"/>
                    <a:pt x="50" y="40"/>
                  </a:cubicBezTo>
                  <a:cubicBezTo>
                    <a:pt x="36" y="40"/>
                    <a:pt x="30" y="46"/>
                    <a:pt x="24" y="68"/>
                  </a:cubicBezTo>
                  <a:cubicBezTo>
                    <a:pt x="24" y="68"/>
                    <a:pt x="24" y="68"/>
                    <a:pt x="24" y="68"/>
                  </a:cubicBezTo>
                  <a:cubicBezTo>
                    <a:pt x="19" y="91"/>
                    <a:pt x="12" y="114"/>
                    <a:pt x="4" y="137"/>
                  </a:cubicBezTo>
                  <a:cubicBezTo>
                    <a:pt x="4" y="137"/>
                    <a:pt x="4" y="137"/>
                    <a:pt x="4" y="137"/>
                  </a:cubicBezTo>
                  <a:cubicBezTo>
                    <a:pt x="31" y="142"/>
                    <a:pt x="116" y="172"/>
                    <a:pt x="144" y="181"/>
                  </a:cubicBezTo>
                  <a:cubicBezTo>
                    <a:pt x="144" y="181"/>
                    <a:pt x="144" y="181"/>
                    <a:pt x="144" y="181"/>
                  </a:cubicBezTo>
                  <a:cubicBezTo>
                    <a:pt x="149" y="156"/>
                    <a:pt x="168" y="116"/>
                    <a:pt x="198" y="115"/>
                  </a:cubicBezTo>
                  <a:cubicBezTo>
                    <a:pt x="198" y="115"/>
                    <a:pt x="198" y="115"/>
                    <a:pt x="198" y="115"/>
                  </a:cubicBezTo>
                  <a:cubicBezTo>
                    <a:pt x="203" y="115"/>
                    <a:pt x="208" y="117"/>
                    <a:pt x="213" y="119"/>
                  </a:cubicBezTo>
                  <a:cubicBezTo>
                    <a:pt x="213" y="119"/>
                    <a:pt x="213" y="119"/>
                    <a:pt x="213" y="119"/>
                  </a:cubicBezTo>
                  <a:cubicBezTo>
                    <a:pt x="237" y="130"/>
                    <a:pt x="245" y="160"/>
                    <a:pt x="245" y="186"/>
                  </a:cubicBezTo>
                  <a:cubicBezTo>
                    <a:pt x="245" y="186"/>
                    <a:pt x="245" y="186"/>
                    <a:pt x="245" y="186"/>
                  </a:cubicBezTo>
                  <a:cubicBezTo>
                    <a:pt x="245" y="198"/>
                    <a:pt x="244" y="208"/>
                    <a:pt x="241" y="216"/>
                  </a:cubicBezTo>
                  <a:cubicBezTo>
                    <a:pt x="241" y="216"/>
                    <a:pt x="241" y="216"/>
                    <a:pt x="241" y="216"/>
                  </a:cubicBezTo>
                  <a:cubicBezTo>
                    <a:pt x="265" y="224"/>
                    <a:pt x="343" y="246"/>
                    <a:pt x="358" y="252"/>
                  </a:cubicBezTo>
                  <a:cubicBezTo>
                    <a:pt x="358" y="252"/>
                    <a:pt x="358" y="252"/>
                    <a:pt x="358" y="252"/>
                  </a:cubicBezTo>
                  <a:cubicBezTo>
                    <a:pt x="371" y="233"/>
                    <a:pt x="388" y="203"/>
                    <a:pt x="412" y="203"/>
                  </a:cubicBezTo>
                  <a:cubicBezTo>
                    <a:pt x="412" y="203"/>
                    <a:pt x="412" y="203"/>
                    <a:pt x="412" y="203"/>
                  </a:cubicBezTo>
                  <a:cubicBezTo>
                    <a:pt x="418" y="203"/>
                    <a:pt x="425" y="205"/>
                    <a:pt x="432" y="210"/>
                  </a:cubicBezTo>
                  <a:cubicBezTo>
                    <a:pt x="432" y="210"/>
                    <a:pt x="432" y="210"/>
                    <a:pt x="432" y="210"/>
                  </a:cubicBezTo>
                  <a:cubicBezTo>
                    <a:pt x="455" y="227"/>
                    <a:pt x="469" y="248"/>
                    <a:pt x="469" y="273"/>
                  </a:cubicBezTo>
                  <a:cubicBezTo>
                    <a:pt x="469" y="273"/>
                    <a:pt x="469" y="273"/>
                    <a:pt x="469" y="273"/>
                  </a:cubicBezTo>
                  <a:cubicBezTo>
                    <a:pt x="469" y="277"/>
                    <a:pt x="468" y="281"/>
                    <a:pt x="468" y="286"/>
                  </a:cubicBezTo>
                  <a:cubicBezTo>
                    <a:pt x="468" y="286"/>
                    <a:pt x="468" y="286"/>
                    <a:pt x="468" y="286"/>
                  </a:cubicBezTo>
                  <a:cubicBezTo>
                    <a:pt x="493" y="295"/>
                    <a:pt x="590" y="331"/>
                    <a:pt x="612" y="332"/>
                  </a:cubicBezTo>
                  <a:cubicBezTo>
                    <a:pt x="612" y="332"/>
                    <a:pt x="612" y="332"/>
                    <a:pt x="612" y="332"/>
                  </a:cubicBezTo>
                  <a:cubicBezTo>
                    <a:pt x="626" y="314"/>
                    <a:pt x="634" y="287"/>
                    <a:pt x="639" y="252"/>
                  </a:cubicBezTo>
                  <a:cubicBezTo>
                    <a:pt x="639" y="252"/>
                    <a:pt x="639" y="252"/>
                    <a:pt x="639" y="252"/>
                  </a:cubicBezTo>
                  <a:cubicBezTo>
                    <a:pt x="607" y="236"/>
                    <a:pt x="575" y="226"/>
                    <a:pt x="548" y="210"/>
                  </a:cubicBezTo>
                  <a:cubicBezTo>
                    <a:pt x="548" y="210"/>
                    <a:pt x="548" y="210"/>
                    <a:pt x="548" y="210"/>
                  </a:cubicBezTo>
                  <a:cubicBezTo>
                    <a:pt x="495" y="181"/>
                    <a:pt x="488" y="169"/>
                    <a:pt x="468" y="97"/>
                  </a:cubicBezTo>
                  <a:cubicBezTo>
                    <a:pt x="468" y="97"/>
                    <a:pt x="468" y="97"/>
                    <a:pt x="468" y="97"/>
                  </a:cubicBezTo>
                  <a:cubicBezTo>
                    <a:pt x="469" y="97"/>
                    <a:pt x="469" y="97"/>
                    <a:pt x="469" y="97"/>
                  </a:cubicBezTo>
                  <a:cubicBezTo>
                    <a:pt x="471" y="96"/>
                    <a:pt x="471" y="96"/>
                    <a:pt x="471" y="96"/>
                  </a:cubicBezTo>
                  <a:cubicBezTo>
                    <a:pt x="492" y="168"/>
                    <a:pt x="497" y="177"/>
                    <a:pt x="550" y="207"/>
                  </a:cubicBezTo>
                  <a:cubicBezTo>
                    <a:pt x="550" y="207"/>
                    <a:pt x="550" y="207"/>
                    <a:pt x="550" y="207"/>
                  </a:cubicBezTo>
                  <a:cubicBezTo>
                    <a:pt x="577" y="222"/>
                    <a:pt x="609" y="233"/>
                    <a:pt x="642" y="249"/>
                  </a:cubicBezTo>
                  <a:cubicBezTo>
                    <a:pt x="642" y="249"/>
                    <a:pt x="642" y="249"/>
                    <a:pt x="642" y="249"/>
                  </a:cubicBezTo>
                  <a:cubicBezTo>
                    <a:pt x="643" y="250"/>
                    <a:pt x="643" y="251"/>
                    <a:pt x="643" y="251"/>
                  </a:cubicBezTo>
                  <a:cubicBezTo>
                    <a:pt x="643" y="251"/>
                    <a:pt x="643" y="251"/>
                    <a:pt x="643" y="251"/>
                  </a:cubicBezTo>
                  <a:cubicBezTo>
                    <a:pt x="638" y="288"/>
                    <a:pt x="630" y="316"/>
                    <a:pt x="615" y="336"/>
                  </a:cubicBezTo>
                  <a:cubicBezTo>
                    <a:pt x="615" y="336"/>
                    <a:pt x="615" y="336"/>
                    <a:pt x="615" y="336"/>
                  </a:cubicBezTo>
                  <a:cubicBezTo>
                    <a:pt x="614" y="336"/>
                    <a:pt x="614" y="336"/>
                    <a:pt x="613" y="336"/>
                  </a:cubicBezTo>
                  <a:cubicBezTo>
                    <a:pt x="613" y="336"/>
                    <a:pt x="613" y="336"/>
                    <a:pt x="613" y="336"/>
                  </a:cubicBezTo>
                  <a:cubicBezTo>
                    <a:pt x="613" y="336"/>
                    <a:pt x="613" y="336"/>
                    <a:pt x="613" y="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86"/>
            <p:cNvSpPr>
              <a:spLocks noEditPoints="1"/>
            </p:cNvSpPr>
            <p:nvPr/>
          </p:nvSpPr>
          <p:spPr bwMode="auto">
            <a:xfrm>
              <a:off x="5699126" y="2486026"/>
              <a:ext cx="325438" cy="5175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110">
                  <a:moveTo>
                    <a:pt x="13" y="92"/>
                  </a:moveTo>
                  <a:cubicBezTo>
                    <a:pt x="5" y="82"/>
                    <a:pt x="0" y="65"/>
                    <a:pt x="0" y="49"/>
                  </a:cubicBezTo>
                  <a:cubicBezTo>
                    <a:pt x="0" y="49"/>
                    <a:pt x="0" y="49"/>
                    <a:pt x="0" y="49"/>
                  </a:cubicBezTo>
                  <a:cubicBezTo>
                    <a:pt x="0" y="37"/>
                    <a:pt x="3" y="25"/>
                    <a:pt x="8" y="16"/>
                  </a:cubicBezTo>
                  <a:cubicBezTo>
                    <a:pt x="8" y="16"/>
                    <a:pt x="8" y="16"/>
                    <a:pt x="8" y="16"/>
                  </a:cubicBezTo>
                  <a:cubicBezTo>
                    <a:pt x="13" y="8"/>
                    <a:pt x="20" y="2"/>
                    <a:pt x="30" y="1"/>
                  </a:cubicBezTo>
                  <a:cubicBezTo>
                    <a:pt x="30" y="1"/>
                    <a:pt x="30" y="1"/>
                    <a:pt x="30" y="1"/>
                  </a:cubicBezTo>
                  <a:cubicBezTo>
                    <a:pt x="30" y="0"/>
                    <a:pt x="31" y="0"/>
                    <a:pt x="32" y="0"/>
                  </a:cubicBezTo>
                  <a:cubicBezTo>
                    <a:pt x="32" y="0"/>
                    <a:pt x="32" y="0"/>
                    <a:pt x="32" y="0"/>
                  </a:cubicBezTo>
                  <a:cubicBezTo>
                    <a:pt x="32" y="0"/>
                    <a:pt x="32" y="0"/>
                    <a:pt x="33" y="1"/>
                  </a:cubicBezTo>
                  <a:cubicBezTo>
                    <a:pt x="33" y="1"/>
                    <a:pt x="33" y="1"/>
                    <a:pt x="33" y="1"/>
                  </a:cubicBezTo>
                  <a:cubicBezTo>
                    <a:pt x="34" y="0"/>
                    <a:pt x="35" y="0"/>
                    <a:pt x="36" y="0"/>
                  </a:cubicBezTo>
                  <a:cubicBezTo>
                    <a:pt x="36" y="0"/>
                    <a:pt x="36" y="0"/>
                    <a:pt x="36" y="0"/>
                  </a:cubicBezTo>
                  <a:cubicBezTo>
                    <a:pt x="36" y="0"/>
                    <a:pt x="37" y="0"/>
                    <a:pt x="37" y="0"/>
                  </a:cubicBezTo>
                  <a:cubicBezTo>
                    <a:pt x="37" y="0"/>
                    <a:pt x="37" y="0"/>
                    <a:pt x="37" y="0"/>
                  </a:cubicBezTo>
                  <a:cubicBezTo>
                    <a:pt x="38" y="0"/>
                    <a:pt x="39" y="1"/>
                    <a:pt x="39" y="2"/>
                  </a:cubicBezTo>
                  <a:cubicBezTo>
                    <a:pt x="39" y="2"/>
                    <a:pt x="39" y="2"/>
                    <a:pt x="39" y="2"/>
                  </a:cubicBezTo>
                  <a:cubicBezTo>
                    <a:pt x="58" y="8"/>
                    <a:pt x="65" y="24"/>
                    <a:pt x="68" y="43"/>
                  </a:cubicBezTo>
                  <a:cubicBezTo>
                    <a:pt x="68" y="43"/>
                    <a:pt x="68" y="43"/>
                    <a:pt x="68" y="43"/>
                  </a:cubicBezTo>
                  <a:cubicBezTo>
                    <a:pt x="69" y="48"/>
                    <a:pt x="69" y="53"/>
                    <a:pt x="69" y="58"/>
                  </a:cubicBezTo>
                  <a:cubicBezTo>
                    <a:pt x="69" y="58"/>
                    <a:pt x="69" y="58"/>
                    <a:pt x="69" y="58"/>
                  </a:cubicBezTo>
                  <a:cubicBezTo>
                    <a:pt x="69" y="83"/>
                    <a:pt x="60" y="110"/>
                    <a:pt x="41" y="110"/>
                  </a:cubicBezTo>
                  <a:cubicBezTo>
                    <a:pt x="41" y="110"/>
                    <a:pt x="41" y="110"/>
                    <a:pt x="41" y="110"/>
                  </a:cubicBezTo>
                  <a:cubicBezTo>
                    <a:pt x="33" y="110"/>
                    <a:pt x="23" y="105"/>
                    <a:pt x="13" y="92"/>
                  </a:cubicBezTo>
                  <a:close/>
                  <a:moveTo>
                    <a:pt x="12" y="18"/>
                  </a:moveTo>
                  <a:cubicBezTo>
                    <a:pt x="7" y="26"/>
                    <a:pt x="4" y="37"/>
                    <a:pt x="4" y="49"/>
                  </a:cubicBezTo>
                  <a:cubicBezTo>
                    <a:pt x="4" y="49"/>
                    <a:pt x="4" y="49"/>
                    <a:pt x="4" y="49"/>
                  </a:cubicBezTo>
                  <a:cubicBezTo>
                    <a:pt x="4" y="65"/>
                    <a:pt x="9" y="81"/>
                    <a:pt x="16" y="90"/>
                  </a:cubicBezTo>
                  <a:cubicBezTo>
                    <a:pt x="16" y="90"/>
                    <a:pt x="16" y="90"/>
                    <a:pt x="16" y="90"/>
                  </a:cubicBezTo>
                  <a:cubicBezTo>
                    <a:pt x="26" y="102"/>
                    <a:pt x="34" y="107"/>
                    <a:pt x="41" y="106"/>
                  </a:cubicBezTo>
                  <a:cubicBezTo>
                    <a:pt x="41" y="106"/>
                    <a:pt x="41" y="106"/>
                    <a:pt x="41" y="106"/>
                  </a:cubicBezTo>
                  <a:cubicBezTo>
                    <a:pt x="48" y="107"/>
                    <a:pt x="54" y="101"/>
                    <a:pt x="59" y="92"/>
                  </a:cubicBezTo>
                  <a:cubicBezTo>
                    <a:pt x="59" y="92"/>
                    <a:pt x="59" y="92"/>
                    <a:pt x="59" y="92"/>
                  </a:cubicBezTo>
                  <a:cubicBezTo>
                    <a:pt x="63" y="82"/>
                    <a:pt x="65" y="70"/>
                    <a:pt x="65" y="58"/>
                  </a:cubicBezTo>
                  <a:cubicBezTo>
                    <a:pt x="65" y="58"/>
                    <a:pt x="65" y="58"/>
                    <a:pt x="65" y="58"/>
                  </a:cubicBezTo>
                  <a:cubicBezTo>
                    <a:pt x="65" y="53"/>
                    <a:pt x="65" y="49"/>
                    <a:pt x="64" y="44"/>
                  </a:cubicBezTo>
                  <a:cubicBezTo>
                    <a:pt x="64" y="44"/>
                    <a:pt x="64" y="44"/>
                    <a:pt x="64" y="44"/>
                  </a:cubicBezTo>
                  <a:cubicBezTo>
                    <a:pt x="60" y="23"/>
                    <a:pt x="54" y="8"/>
                    <a:pt x="33" y="5"/>
                  </a:cubicBezTo>
                  <a:cubicBezTo>
                    <a:pt x="33" y="5"/>
                    <a:pt x="33" y="5"/>
                    <a:pt x="33" y="5"/>
                  </a:cubicBezTo>
                  <a:cubicBezTo>
                    <a:pt x="23" y="5"/>
                    <a:pt x="16" y="10"/>
                    <a:pt x="1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87"/>
            <p:cNvSpPr>
              <a:spLocks noEditPoints="1"/>
            </p:cNvSpPr>
            <p:nvPr/>
          </p:nvSpPr>
          <p:spPr bwMode="auto">
            <a:xfrm>
              <a:off x="6753226" y="2886076"/>
              <a:ext cx="357188" cy="498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105">
                  <a:moveTo>
                    <a:pt x="11" y="81"/>
                  </a:moveTo>
                  <a:cubicBezTo>
                    <a:pt x="4" y="71"/>
                    <a:pt x="0" y="57"/>
                    <a:pt x="0" y="43"/>
                  </a:cubicBezTo>
                  <a:cubicBezTo>
                    <a:pt x="0" y="43"/>
                    <a:pt x="0" y="43"/>
                    <a:pt x="0" y="43"/>
                  </a:cubicBezTo>
                  <a:cubicBezTo>
                    <a:pt x="0" y="32"/>
                    <a:pt x="2" y="22"/>
                    <a:pt x="7" y="14"/>
                  </a:cubicBezTo>
                  <a:cubicBezTo>
                    <a:pt x="7" y="14"/>
                    <a:pt x="7" y="14"/>
                    <a:pt x="7" y="14"/>
                  </a:cubicBezTo>
                  <a:cubicBezTo>
                    <a:pt x="13" y="6"/>
                    <a:pt x="21" y="0"/>
                    <a:pt x="32" y="0"/>
                  </a:cubicBezTo>
                  <a:cubicBezTo>
                    <a:pt x="32" y="0"/>
                    <a:pt x="32" y="0"/>
                    <a:pt x="32" y="0"/>
                  </a:cubicBezTo>
                  <a:cubicBezTo>
                    <a:pt x="34" y="0"/>
                    <a:pt x="36" y="1"/>
                    <a:pt x="37" y="1"/>
                  </a:cubicBezTo>
                  <a:cubicBezTo>
                    <a:pt x="37" y="1"/>
                    <a:pt x="37" y="1"/>
                    <a:pt x="37" y="1"/>
                  </a:cubicBezTo>
                  <a:cubicBezTo>
                    <a:pt x="38" y="1"/>
                    <a:pt x="39" y="0"/>
                    <a:pt x="39" y="1"/>
                  </a:cubicBezTo>
                  <a:cubicBezTo>
                    <a:pt x="39" y="1"/>
                    <a:pt x="39" y="1"/>
                    <a:pt x="39" y="1"/>
                  </a:cubicBezTo>
                  <a:cubicBezTo>
                    <a:pt x="40" y="1"/>
                    <a:pt x="40" y="1"/>
                    <a:pt x="41" y="1"/>
                  </a:cubicBezTo>
                  <a:cubicBezTo>
                    <a:pt x="41" y="1"/>
                    <a:pt x="41" y="1"/>
                    <a:pt x="41" y="1"/>
                  </a:cubicBezTo>
                  <a:cubicBezTo>
                    <a:pt x="42" y="2"/>
                    <a:pt x="44" y="2"/>
                    <a:pt x="45" y="3"/>
                  </a:cubicBezTo>
                  <a:cubicBezTo>
                    <a:pt x="45" y="3"/>
                    <a:pt x="45" y="3"/>
                    <a:pt x="45" y="3"/>
                  </a:cubicBezTo>
                  <a:cubicBezTo>
                    <a:pt x="46" y="3"/>
                    <a:pt x="47" y="3"/>
                    <a:pt x="47" y="4"/>
                  </a:cubicBezTo>
                  <a:cubicBezTo>
                    <a:pt x="47" y="4"/>
                    <a:pt x="47" y="4"/>
                    <a:pt x="47" y="4"/>
                  </a:cubicBezTo>
                  <a:cubicBezTo>
                    <a:pt x="67" y="15"/>
                    <a:pt x="73" y="32"/>
                    <a:pt x="75" y="51"/>
                  </a:cubicBezTo>
                  <a:cubicBezTo>
                    <a:pt x="75" y="51"/>
                    <a:pt x="75" y="51"/>
                    <a:pt x="75" y="51"/>
                  </a:cubicBezTo>
                  <a:cubicBezTo>
                    <a:pt x="76" y="54"/>
                    <a:pt x="76" y="56"/>
                    <a:pt x="76" y="59"/>
                  </a:cubicBezTo>
                  <a:cubicBezTo>
                    <a:pt x="76" y="59"/>
                    <a:pt x="76" y="59"/>
                    <a:pt x="76" y="59"/>
                  </a:cubicBezTo>
                  <a:cubicBezTo>
                    <a:pt x="76" y="81"/>
                    <a:pt x="65" y="106"/>
                    <a:pt x="45" y="106"/>
                  </a:cubicBezTo>
                  <a:cubicBezTo>
                    <a:pt x="45" y="106"/>
                    <a:pt x="45" y="106"/>
                    <a:pt x="45" y="106"/>
                  </a:cubicBezTo>
                  <a:cubicBezTo>
                    <a:pt x="35" y="106"/>
                    <a:pt x="23" y="99"/>
                    <a:pt x="11" y="81"/>
                  </a:cubicBezTo>
                  <a:close/>
                  <a:moveTo>
                    <a:pt x="4" y="43"/>
                  </a:moveTo>
                  <a:cubicBezTo>
                    <a:pt x="4" y="56"/>
                    <a:pt x="8" y="69"/>
                    <a:pt x="14" y="78"/>
                  </a:cubicBezTo>
                  <a:cubicBezTo>
                    <a:pt x="14" y="78"/>
                    <a:pt x="14" y="78"/>
                    <a:pt x="14" y="78"/>
                  </a:cubicBezTo>
                  <a:cubicBezTo>
                    <a:pt x="26" y="96"/>
                    <a:pt x="37" y="102"/>
                    <a:pt x="45" y="102"/>
                  </a:cubicBezTo>
                  <a:cubicBezTo>
                    <a:pt x="45" y="102"/>
                    <a:pt x="45" y="102"/>
                    <a:pt x="45" y="102"/>
                  </a:cubicBezTo>
                  <a:cubicBezTo>
                    <a:pt x="53" y="102"/>
                    <a:pt x="60" y="97"/>
                    <a:pt x="64" y="89"/>
                  </a:cubicBezTo>
                  <a:cubicBezTo>
                    <a:pt x="64" y="89"/>
                    <a:pt x="64" y="89"/>
                    <a:pt x="64" y="89"/>
                  </a:cubicBezTo>
                  <a:cubicBezTo>
                    <a:pt x="69" y="81"/>
                    <a:pt x="72" y="70"/>
                    <a:pt x="72" y="59"/>
                  </a:cubicBezTo>
                  <a:cubicBezTo>
                    <a:pt x="72" y="59"/>
                    <a:pt x="72" y="59"/>
                    <a:pt x="72" y="59"/>
                  </a:cubicBezTo>
                  <a:cubicBezTo>
                    <a:pt x="72" y="57"/>
                    <a:pt x="72" y="54"/>
                    <a:pt x="71" y="52"/>
                  </a:cubicBezTo>
                  <a:cubicBezTo>
                    <a:pt x="71" y="52"/>
                    <a:pt x="71" y="52"/>
                    <a:pt x="71" y="52"/>
                  </a:cubicBezTo>
                  <a:cubicBezTo>
                    <a:pt x="69" y="31"/>
                    <a:pt x="63" y="15"/>
                    <a:pt x="39" y="5"/>
                  </a:cubicBezTo>
                  <a:cubicBezTo>
                    <a:pt x="39" y="5"/>
                    <a:pt x="39" y="5"/>
                    <a:pt x="39" y="5"/>
                  </a:cubicBezTo>
                  <a:cubicBezTo>
                    <a:pt x="37" y="5"/>
                    <a:pt x="34" y="4"/>
                    <a:pt x="32" y="4"/>
                  </a:cubicBezTo>
                  <a:cubicBezTo>
                    <a:pt x="32" y="4"/>
                    <a:pt x="32" y="4"/>
                    <a:pt x="32" y="4"/>
                  </a:cubicBezTo>
                  <a:cubicBezTo>
                    <a:pt x="13" y="4"/>
                    <a:pt x="4" y="22"/>
                    <a:pt x="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88"/>
            <p:cNvSpPr>
              <a:spLocks noEditPoints="1"/>
            </p:cNvSpPr>
            <p:nvPr/>
          </p:nvSpPr>
          <p:spPr bwMode="auto">
            <a:xfrm>
              <a:off x="6532564" y="2128838"/>
              <a:ext cx="647700" cy="5683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20">
                  <a:moveTo>
                    <a:pt x="1" y="80"/>
                  </a:moveTo>
                  <a:cubicBezTo>
                    <a:pt x="1" y="80"/>
                    <a:pt x="0" y="79"/>
                    <a:pt x="0" y="78"/>
                  </a:cubicBezTo>
                  <a:cubicBezTo>
                    <a:pt x="0" y="78"/>
                    <a:pt x="0" y="78"/>
                    <a:pt x="0" y="78"/>
                  </a:cubicBezTo>
                  <a:cubicBezTo>
                    <a:pt x="2" y="63"/>
                    <a:pt x="15" y="20"/>
                    <a:pt x="18" y="5"/>
                  </a:cubicBezTo>
                  <a:cubicBezTo>
                    <a:pt x="18" y="5"/>
                    <a:pt x="18" y="5"/>
                    <a:pt x="18" y="5"/>
                  </a:cubicBezTo>
                  <a:cubicBezTo>
                    <a:pt x="18" y="5"/>
                    <a:pt x="18" y="5"/>
                    <a:pt x="18" y="5"/>
                  </a:cubicBezTo>
                  <a:cubicBezTo>
                    <a:pt x="18" y="5"/>
                    <a:pt x="18" y="5"/>
                    <a:pt x="18" y="5"/>
                  </a:cubicBezTo>
                  <a:cubicBezTo>
                    <a:pt x="17" y="5"/>
                    <a:pt x="16" y="4"/>
                    <a:pt x="16" y="3"/>
                  </a:cubicBezTo>
                  <a:cubicBezTo>
                    <a:pt x="16" y="3"/>
                    <a:pt x="16" y="3"/>
                    <a:pt x="16" y="3"/>
                  </a:cubicBezTo>
                  <a:cubicBezTo>
                    <a:pt x="17" y="2"/>
                    <a:pt x="18" y="1"/>
                    <a:pt x="19" y="1"/>
                  </a:cubicBezTo>
                  <a:cubicBezTo>
                    <a:pt x="19" y="1"/>
                    <a:pt x="19" y="1"/>
                    <a:pt x="19" y="1"/>
                  </a:cubicBezTo>
                  <a:cubicBezTo>
                    <a:pt x="19" y="1"/>
                    <a:pt x="19" y="1"/>
                    <a:pt x="19" y="1"/>
                  </a:cubicBezTo>
                  <a:cubicBezTo>
                    <a:pt x="19" y="1"/>
                    <a:pt x="19" y="1"/>
                    <a:pt x="19" y="1"/>
                  </a:cubicBezTo>
                  <a:cubicBezTo>
                    <a:pt x="19" y="0"/>
                    <a:pt x="20" y="0"/>
                    <a:pt x="21" y="0"/>
                  </a:cubicBezTo>
                  <a:cubicBezTo>
                    <a:pt x="21" y="0"/>
                    <a:pt x="21" y="0"/>
                    <a:pt x="21" y="0"/>
                  </a:cubicBezTo>
                  <a:cubicBezTo>
                    <a:pt x="22" y="0"/>
                    <a:pt x="23" y="1"/>
                    <a:pt x="23" y="2"/>
                  </a:cubicBezTo>
                  <a:cubicBezTo>
                    <a:pt x="23" y="2"/>
                    <a:pt x="23" y="2"/>
                    <a:pt x="23" y="2"/>
                  </a:cubicBezTo>
                  <a:cubicBezTo>
                    <a:pt x="48" y="7"/>
                    <a:pt x="65" y="16"/>
                    <a:pt x="99" y="28"/>
                  </a:cubicBezTo>
                  <a:cubicBezTo>
                    <a:pt x="99" y="28"/>
                    <a:pt x="99" y="28"/>
                    <a:pt x="99" y="28"/>
                  </a:cubicBezTo>
                  <a:cubicBezTo>
                    <a:pt x="100" y="29"/>
                    <a:pt x="100" y="29"/>
                    <a:pt x="100" y="29"/>
                  </a:cubicBezTo>
                  <a:cubicBezTo>
                    <a:pt x="124" y="61"/>
                    <a:pt x="137" y="88"/>
                    <a:pt x="138" y="115"/>
                  </a:cubicBezTo>
                  <a:cubicBezTo>
                    <a:pt x="138" y="115"/>
                    <a:pt x="138" y="115"/>
                    <a:pt x="138" y="115"/>
                  </a:cubicBezTo>
                  <a:cubicBezTo>
                    <a:pt x="138" y="115"/>
                    <a:pt x="137" y="116"/>
                    <a:pt x="137" y="116"/>
                  </a:cubicBezTo>
                  <a:cubicBezTo>
                    <a:pt x="137" y="116"/>
                    <a:pt x="137" y="116"/>
                    <a:pt x="137" y="116"/>
                  </a:cubicBezTo>
                  <a:cubicBezTo>
                    <a:pt x="134" y="120"/>
                    <a:pt x="129" y="121"/>
                    <a:pt x="123" y="121"/>
                  </a:cubicBezTo>
                  <a:cubicBezTo>
                    <a:pt x="123" y="121"/>
                    <a:pt x="123" y="121"/>
                    <a:pt x="123" y="121"/>
                  </a:cubicBezTo>
                  <a:cubicBezTo>
                    <a:pt x="92" y="121"/>
                    <a:pt x="21" y="90"/>
                    <a:pt x="1" y="80"/>
                  </a:cubicBezTo>
                  <a:close/>
                  <a:moveTo>
                    <a:pt x="134" y="114"/>
                  </a:moveTo>
                  <a:cubicBezTo>
                    <a:pt x="133" y="89"/>
                    <a:pt x="121" y="63"/>
                    <a:pt x="97" y="32"/>
                  </a:cubicBezTo>
                  <a:cubicBezTo>
                    <a:pt x="97" y="32"/>
                    <a:pt x="97" y="32"/>
                    <a:pt x="97" y="32"/>
                  </a:cubicBezTo>
                  <a:cubicBezTo>
                    <a:pt x="63" y="19"/>
                    <a:pt x="47" y="11"/>
                    <a:pt x="22" y="6"/>
                  </a:cubicBezTo>
                  <a:cubicBezTo>
                    <a:pt x="22" y="6"/>
                    <a:pt x="22" y="6"/>
                    <a:pt x="22" y="6"/>
                  </a:cubicBezTo>
                  <a:cubicBezTo>
                    <a:pt x="19" y="21"/>
                    <a:pt x="7" y="62"/>
                    <a:pt x="4" y="77"/>
                  </a:cubicBezTo>
                  <a:cubicBezTo>
                    <a:pt x="4" y="77"/>
                    <a:pt x="4" y="77"/>
                    <a:pt x="4" y="77"/>
                  </a:cubicBezTo>
                  <a:cubicBezTo>
                    <a:pt x="26" y="87"/>
                    <a:pt x="94" y="117"/>
                    <a:pt x="123" y="117"/>
                  </a:cubicBezTo>
                  <a:cubicBezTo>
                    <a:pt x="123" y="117"/>
                    <a:pt x="123" y="117"/>
                    <a:pt x="123" y="117"/>
                  </a:cubicBezTo>
                  <a:cubicBezTo>
                    <a:pt x="128" y="117"/>
                    <a:pt x="132" y="116"/>
                    <a:pt x="134"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89"/>
            <p:cNvSpPr>
              <a:spLocks noEditPoints="1"/>
            </p:cNvSpPr>
            <p:nvPr/>
          </p:nvSpPr>
          <p:spPr bwMode="auto">
            <a:xfrm>
              <a:off x="5845176" y="1954213"/>
              <a:ext cx="701675" cy="5080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8">
                  <a:moveTo>
                    <a:pt x="1" y="64"/>
                  </a:moveTo>
                  <a:cubicBezTo>
                    <a:pt x="1" y="63"/>
                    <a:pt x="0" y="63"/>
                    <a:pt x="0" y="62"/>
                  </a:cubicBezTo>
                  <a:cubicBezTo>
                    <a:pt x="0" y="62"/>
                    <a:pt x="0" y="62"/>
                    <a:pt x="0" y="62"/>
                  </a:cubicBezTo>
                  <a:cubicBezTo>
                    <a:pt x="0" y="61"/>
                    <a:pt x="0" y="61"/>
                    <a:pt x="0" y="60"/>
                  </a:cubicBezTo>
                  <a:cubicBezTo>
                    <a:pt x="0" y="60"/>
                    <a:pt x="0" y="60"/>
                    <a:pt x="0" y="60"/>
                  </a:cubicBezTo>
                  <a:cubicBezTo>
                    <a:pt x="1" y="38"/>
                    <a:pt x="37" y="15"/>
                    <a:pt x="49" y="3"/>
                  </a:cubicBezTo>
                  <a:cubicBezTo>
                    <a:pt x="49" y="3"/>
                    <a:pt x="49" y="3"/>
                    <a:pt x="49" y="3"/>
                  </a:cubicBezTo>
                  <a:cubicBezTo>
                    <a:pt x="49" y="3"/>
                    <a:pt x="49" y="3"/>
                    <a:pt x="49" y="3"/>
                  </a:cubicBezTo>
                  <a:cubicBezTo>
                    <a:pt x="49" y="3"/>
                    <a:pt x="49" y="3"/>
                    <a:pt x="49" y="3"/>
                  </a:cubicBezTo>
                  <a:cubicBezTo>
                    <a:pt x="49" y="2"/>
                    <a:pt x="49" y="2"/>
                    <a:pt x="49" y="2"/>
                  </a:cubicBezTo>
                  <a:cubicBezTo>
                    <a:pt x="49" y="2"/>
                    <a:pt x="49" y="2"/>
                    <a:pt x="49" y="2"/>
                  </a:cubicBezTo>
                  <a:cubicBezTo>
                    <a:pt x="49" y="1"/>
                    <a:pt x="50" y="0"/>
                    <a:pt x="51" y="0"/>
                  </a:cubicBezTo>
                  <a:cubicBezTo>
                    <a:pt x="51" y="0"/>
                    <a:pt x="51" y="0"/>
                    <a:pt x="51" y="0"/>
                  </a:cubicBezTo>
                  <a:cubicBezTo>
                    <a:pt x="77" y="7"/>
                    <a:pt x="125" y="21"/>
                    <a:pt x="148" y="33"/>
                  </a:cubicBezTo>
                  <a:cubicBezTo>
                    <a:pt x="148" y="33"/>
                    <a:pt x="148" y="33"/>
                    <a:pt x="148" y="33"/>
                  </a:cubicBezTo>
                  <a:cubicBezTo>
                    <a:pt x="148" y="33"/>
                    <a:pt x="149" y="33"/>
                    <a:pt x="149" y="34"/>
                  </a:cubicBezTo>
                  <a:cubicBezTo>
                    <a:pt x="149" y="34"/>
                    <a:pt x="149" y="34"/>
                    <a:pt x="149" y="34"/>
                  </a:cubicBezTo>
                  <a:cubicBezTo>
                    <a:pt x="149" y="36"/>
                    <a:pt x="149" y="38"/>
                    <a:pt x="149" y="40"/>
                  </a:cubicBezTo>
                  <a:cubicBezTo>
                    <a:pt x="149" y="40"/>
                    <a:pt x="149" y="40"/>
                    <a:pt x="149" y="40"/>
                  </a:cubicBezTo>
                  <a:cubicBezTo>
                    <a:pt x="149" y="62"/>
                    <a:pt x="141" y="83"/>
                    <a:pt x="137" y="106"/>
                  </a:cubicBezTo>
                  <a:cubicBezTo>
                    <a:pt x="137" y="106"/>
                    <a:pt x="137" y="106"/>
                    <a:pt x="137" y="106"/>
                  </a:cubicBezTo>
                  <a:cubicBezTo>
                    <a:pt x="136" y="107"/>
                    <a:pt x="136" y="108"/>
                    <a:pt x="135" y="108"/>
                  </a:cubicBezTo>
                  <a:cubicBezTo>
                    <a:pt x="135" y="108"/>
                    <a:pt x="135" y="108"/>
                    <a:pt x="135" y="108"/>
                  </a:cubicBezTo>
                  <a:cubicBezTo>
                    <a:pt x="134" y="108"/>
                    <a:pt x="133" y="108"/>
                    <a:pt x="132" y="108"/>
                  </a:cubicBezTo>
                  <a:cubicBezTo>
                    <a:pt x="132" y="108"/>
                    <a:pt x="132" y="108"/>
                    <a:pt x="132" y="108"/>
                  </a:cubicBezTo>
                  <a:cubicBezTo>
                    <a:pt x="104" y="108"/>
                    <a:pt x="20" y="75"/>
                    <a:pt x="1" y="64"/>
                  </a:cubicBezTo>
                  <a:close/>
                  <a:moveTo>
                    <a:pt x="132" y="104"/>
                  </a:moveTo>
                  <a:cubicBezTo>
                    <a:pt x="132" y="104"/>
                    <a:pt x="133" y="104"/>
                    <a:pt x="133" y="104"/>
                  </a:cubicBezTo>
                  <a:cubicBezTo>
                    <a:pt x="133" y="104"/>
                    <a:pt x="133" y="104"/>
                    <a:pt x="133" y="104"/>
                  </a:cubicBezTo>
                  <a:cubicBezTo>
                    <a:pt x="137" y="81"/>
                    <a:pt x="145" y="61"/>
                    <a:pt x="145" y="40"/>
                  </a:cubicBezTo>
                  <a:cubicBezTo>
                    <a:pt x="145" y="40"/>
                    <a:pt x="145" y="40"/>
                    <a:pt x="145" y="40"/>
                  </a:cubicBezTo>
                  <a:cubicBezTo>
                    <a:pt x="145" y="39"/>
                    <a:pt x="145" y="37"/>
                    <a:pt x="145" y="36"/>
                  </a:cubicBezTo>
                  <a:cubicBezTo>
                    <a:pt x="145" y="36"/>
                    <a:pt x="145" y="36"/>
                    <a:pt x="145" y="36"/>
                  </a:cubicBezTo>
                  <a:cubicBezTo>
                    <a:pt x="123" y="25"/>
                    <a:pt x="77" y="11"/>
                    <a:pt x="52" y="5"/>
                  </a:cubicBezTo>
                  <a:cubicBezTo>
                    <a:pt x="52" y="5"/>
                    <a:pt x="52" y="5"/>
                    <a:pt x="52" y="5"/>
                  </a:cubicBezTo>
                  <a:cubicBezTo>
                    <a:pt x="52" y="5"/>
                    <a:pt x="52" y="5"/>
                    <a:pt x="52" y="6"/>
                  </a:cubicBezTo>
                  <a:cubicBezTo>
                    <a:pt x="52" y="6"/>
                    <a:pt x="52" y="6"/>
                    <a:pt x="52" y="6"/>
                  </a:cubicBezTo>
                  <a:cubicBezTo>
                    <a:pt x="39" y="18"/>
                    <a:pt x="4" y="42"/>
                    <a:pt x="4" y="60"/>
                  </a:cubicBezTo>
                  <a:cubicBezTo>
                    <a:pt x="4" y="60"/>
                    <a:pt x="4" y="60"/>
                    <a:pt x="4" y="60"/>
                  </a:cubicBezTo>
                  <a:cubicBezTo>
                    <a:pt x="4" y="60"/>
                    <a:pt x="4" y="61"/>
                    <a:pt x="4" y="61"/>
                  </a:cubicBezTo>
                  <a:cubicBezTo>
                    <a:pt x="4" y="61"/>
                    <a:pt x="4" y="61"/>
                    <a:pt x="4" y="61"/>
                  </a:cubicBezTo>
                  <a:cubicBezTo>
                    <a:pt x="23" y="72"/>
                    <a:pt x="107" y="104"/>
                    <a:pt x="132"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90"/>
            <p:cNvSpPr/>
            <p:nvPr/>
          </p:nvSpPr>
          <p:spPr bwMode="auto">
            <a:xfrm>
              <a:off x="6681789" y="2320926"/>
              <a:ext cx="296863" cy="292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2">
                  <a:moveTo>
                    <a:pt x="22" y="61"/>
                  </a:moveTo>
                  <a:cubicBezTo>
                    <a:pt x="7" y="57"/>
                    <a:pt x="0" y="44"/>
                    <a:pt x="0" y="32"/>
                  </a:cubicBezTo>
                  <a:cubicBezTo>
                    <a:pt x="0" y="32"/>
                    <a:pt x="0" y="32"/>
                    <a:pt x="0" y="32"/>
                  </a:cubicBezTo>
                  <a:cubicBezTo>
                    <a:pt x="0" y="16"/>
                    <a:pt x="10" y="1"/>
                    <a:pt x="30" y="1"/>
                  </a:cubicBezTo>
                  <a:cubicBezTo>
                    <a:pt x="30" y="1"/>
                    <a:pt x="30" y="1"/>
                    <a:pt x="30" y="1"/>
                  </a:cubicBezTo>
                  <a:cubicBezTo>
                    <a:pt x="32" y="0"/>
                    <a:pt x="34" y="1"/>
                    <a:pt x="36" y="1"/>
                  </a:cubicBezTo>
                  <a:cubicBezTo>
                    <a:pt x="36" y="1"/>
                    <a:pt x="36" y="1"/>
                    <a:pt x="36" y="1"/>
                  </a:cubicBezTo>
                  <a:cubicBezTo>
                    <a:pt x="37" y="1"/>
                    <a:pt x="38" y="2"/>
                    <a:pt x="37" y="3"/>
                  </a:cubicBezTo>
                  <a:cubicBezTo>
                    <a:pt x="37" y="3"/>
                    <a:pt x="37" y="3"/>
                    <a:pt x="37" y="3"/>
                  </a:cubicBezTo>
                  <a:cubicBezTo>
                    <a:pt x="37" y="4"/>
                    <a:pt x="36" y="5"/>
                    <a:pt x="35" y="5"/>
                  </a:cubicBezTo>
                  <a:cubicBezTo>
                    <a:pt x="35" y="5"/>
                    <a:pt x="35" y="5"/>
                    <a:pt x="35" y="5"/>
                  </a:cubicBezTo>
                  <a:cubicBezTo>
                    <a:pt x="33" y="5"/>
                    <a:pt x="32" y="5"/>
                    <a:pt x="30" y="5"/>
                  </a:cubicBezTo>
                  <a:cubicBezTo>
                    <a:pt x="30" y="5"/>
                    <a:pt x="30" y="5"/>
                    <a:pt x="30" y="5"/>
                  </a:cubicBezTo>
                  <a:cubicBezTo>
                    <a:pt x="13" y="5"/>
                    <a:pt x="4" y="18"/>
                    <a:pt x="4" y="32"/>
                  </a:cubicBezTo>
                  <a:cubicBezTo>
                    <a:pt x="4" y="32"/>
                    <a:pt x="4" y="32"/>
                    <a:pt x="4" y="32"/>
                  </a:cubicBezTo>
                  <a:cubicBezTo>
                    <a:pt x="4" y="43"/>
                    <a:pt x="10" y="53"/>
                    <a:pt x="23" y="57"/>
                  </a:cubicBezTo>
                  <a:cubicBezTo>
                    <a:pt x="23" y="57"/>
                    <a:pt x="23" y="57"/>
                    <a:pt x="23" y="57"/>
                  </a:cubicBezTo>
                  <a:cubicBezTo>
                    <a:pt x="26" y="57"/>
                    <a:pt x="28" y="58"/>
                    <a:pt x="30" y="58"/>
                  </a:cubicBezTo>
                  <a:cubicBezTo>
                    <a:pt x="30" y="58"/>
                    <a:pt x="30" y="58"/>
                    <a:pt x="30" y="58"/>
                  </a:cubicBezTo>
                  <a:cubicBezTo>
                    <a:pt x="47" y="58"/>
                    <a:pt x="58" y="43"/>
                    <a:pt x="58" y="29"/>
                  </a:cubicBezTo>
                  <a:cubicBezTo>
                    <a:pt x="58" y="29"/>
                    <a:pt x="58" y="29"/>
                    <a:pt x="58" y="29"/>
                  </a:cubicBezTo>
                  <a:cubicBezTo>
                    <a:pt x="58" y="20"/>
                    <a:pt x="53" y="11"/>
                    <a:pt x="39" y="8"/>
                  </a:cubicBezTo>
                  <a:cubicBezTo>
                    <a:pt x="39" y="8"/>
                    <a:pt x="39" y="8"/>
                    <a:pt x="39" y="8"/>
                  </a:cubicBezTo>
                  <a:cubicBezTo>
                    <a:pt x="38" y="8"/>
                    <a:pt x="37" y="7"/>
                    <a:pt x="37" y="6"/>
                  </a:cubicBezTo>
                  <a:cubicBezTo>
                    <a:pt x="37" y="6"/>
                    <a:pt x="37" y="6"/>
                    <a:pt x="37" y="6"/>
                  </a:cubicBezTo>
                  <a:cubicBezTo>
                    <a:pt x="38" y="5"/>
                    <a:pt x="39" y="4"/>
                    <a:pt x="40" y="4"/>
                  </a:cubicBezTo>
                  <a:cubicBezTo>
                    <a:pt x="40" y="4"/>
                    <a:pt x="40" y="4"/>
                    <a:pt x="40" y="4"/>
                  </a:cubicBezTo>
                  <a:cubicBezTo>
                    <a:pt x="55" y="7"/>
                    <a:pt x="63" y="18"/>
                    <a:pt x="62" y="29"/>
                  </a:cubicBezTo>
                  <a:cubicBezTo>
                    <a:pt x="62" y="29"/>
                    <a:pt x="62" y="29"/>
                    <a:pt x="62" y="29"/>
                  </a:cubicBezTo>
                  <a:cubicBezTo>
                    <a:pt x="62" y="45"/>
                    <a:pt x="49" y="62"/>
                    <a:pt x="30" y="62"/>
                  </a:cubicBezTo>
                  <a:cubicBezTo>
                    <a:pt x="30" y="62"/>
                    <a:pt x="30" y="62"/>
                    <a:pt x="30" y="62"/>
                  </a:cubicBezTo>
                  <a:cubicBezTo>
                    <a:pt x="30" y="62"/>
                    <a:pt x="30" y="62"/>
                    <a:pt x="30" y="62"/>
                  </a:cubicBezTo>
                  <a:cubicBezTo>
                    <a:pt x="30" y="62"/>
                    <a:pt x="30" y="62"/>
                    <a:pt x="30" y="62"/>
                  </a:cubicBezTo>
                  <a:cubicBezTo>
                    <a:pt x="28" y="62"/>
                    <a:pt x="25" y="61"/>
                    <a:pt x="22"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91"/>
            <p:cNvSpPr/>
            <p:nvPr/>
          </p:nvSpPr>
          <p:spPr bwMode="auto">
            <a:xfrm>
              <a:off x="6753226" y="2486026"/>
              <a:ext cx="163513"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1">
                  <a:moveTo>
                    <a:pt x="1" y="3"/>
                  </a:moveTo>
                  <a:cubicBezTo>
                    <a:pt x="0" y="2"/>
                    <a:pt x="0" y="1"/>
                    <a:pt x="1" y="0"/>
                  </a:cubicBezTo>
                  <a:cubicBezTo>
                    <a:pt x="1" y="0"/>
                    <a:pt x="1" y="0"/>
                    <a:pt x="1" y="0"/>
                  </a:cubicBezTo>
                  <a:cubicBezTo>
                    <a:pt x="2" y="0"/>
                    <a:pt x="3" y="0"/>
                    <a:pt x="4" y="1"/>
                  </a:cubicBezTo>
                  <a:cubicBezTo>
                    <a:pt x="4" y="1"/>
                    <a:pt x="4" y="1"/>
                    <a:pt x="4" y="1"/>
                  </a:cubicBezTo>
                  <a:cubicBezTo>
                    <a:pt x="7" y="5"/>
                    <a:pt x="14" y="7"/>
                    <a:pt x="20" y="7"/>
                  </a:cubicBezTo>
                  <a:cubicBezTo>
                    <a:pt x="20" y="7"/>
                    <a:pt x="20" y="7"/>
                    <a:pt x="20" y="7"/>
                  </a:cubicBezTo>
                  <a:cubicBezTo>
                    <a:pt x="24" y="7"/>
                    <a:pt x="29" y="6"/>
                    <a:pt x="32" y="4"/>
                  </a:cubicBezTo>
                  <a:cubicBezTo>
                    <a:pt x="32" y="4"/>
                    <a:pt x="32" y="4"/>
                    <a:pt x="32" y="4"/>
                  </a:cubicBezTo>
                  <a:cubicBezTo>
                    <a:pt x="33" y="4"/>
                    <a:pt x="34" y="4"/>
                    <a:pt x="35" y="5"/>
                  </a:cubicBezTo>
                  <a:cubicBezTo>
                    <a:pt x="35" y="5"/>
                    <a:pt x="35" y="5"/>
                    <a:pt x="35" y="5"/>
                  </a:cubicBezTo>
                  <a:cubicBezTo>
                    <a:pt x="35" y="6"/>
                    <a:pt x="35" y="7"/>
                    <a:pt x="34" y="8"/>
                  </a:cubicBezTo>
                  <a:cubicBezTo>
                    <a:pt x="34" y="8"/>
                    <a:pt x="34" y="8"/>
                    <a:pt x="34" y="8"/>
                  </a:cubicBezTo>
                  <a:cubicBezTo>
                    <a:pt x="30" y="10"/>
                    <a:pt x="25" y="11"/>
                    <a:pt x="20" y="11"/>
                  </a:cubicBezTo>
                  <a:cubicBezTo>
                    <a:pt x="20" y="11"/>
                    <a:pt x="20" y="11"/>
                    <a:pt x="20" y="11"/>
                  </a:cubicBezTo>
                  <a:cubicBezTo>
                    <a:pt x="13" y="11"/>
                    <a:pt x="5" y="9"/>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92"/>
            <p:cNvSpPr/>
            <p:nvPr/>
          </p:nvSpPr>
          <p:spPr bwMode="auto">
            <a:xfrm>
              <a:off x="6786564" y="2405063"/>
              <a:ext cx="22225" cy="28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6">
                  <a:moveTo>
                    <a:pt x="2" y="6"/>
                  </a:moveTo>
                  <a:cubicBezTo>
                    <a:pt x="1" y="5"/>
                    <a:pt x="0" y="4"/>
                    <a:pt x="1" y="3"/>
                  </a:cubicBezTo>
                  <a:cubicBezTo>
                    <a:pt x="1" y="3"/>
                    <a:pt x="1" y="3"/>
                    <a:pt x="1" y="3"/>
                  </a:cubicBezTo>
                  <a:cubicBezTo>
                    <a:pt x="1" y="3"/>
                    <a:pt x="1" y="3"/>
                    <a:pt x="1" y="3"/>
                  </a:cubicBezTo>
                  <a:cubicBezTo>
                    <a:pt x="1" y="3"/>
                    <a:pt x="1" y="3"/>
                    <a:pt x="1" y="3"/>
                  </a:cubicBezTo>
                  <a:cubicBezTo>
                    <a:pt x="0" y="2"/>
                    <a:pt x="0" y="1"/>
                    <a:pt x="1" y="0"/>
                  </a:cubicBezTo>
                  <a:cubicBezTo>
                    <a:pt x="1" y="0"/>
                    <a:pt x="1" y="0"/>
                    <a:pt x="1" y="0"/>
                  </a:cubicBezTo>
                  <a:cubicBezTo>
                    <a:pt x="2" y="0"/>
                    <a:pt x="3" y="0"/>
                    <a:pt x="4" y="1"/>
                  </a:cubicBezTo>
                  <a:cubicBezTo>
                    <a:pt x="4" y="1"/>
                    <a:pt x="4" y="1"/>
                    <a:pt x="4" y="1"/>
                  </a:cubicBezTo>
                  <a:cubicBezTo>
                    <a:pt x="5" y="2"/>
                    <a:pt x="5" y="2"/>
                    <a:pt x="5" y="4"/>
                  </a:cubicBezTo>
                  <a:cubicBezTo>
                    <a:pt x="5" y="4"/>
                    <a:pt x="5" y="4"/>
                    <a:pt x="5" y="4"/>
                  </a:cubicBezTo>
                  <a:cubicBezTo>
                    <a:pt x="5" y="4"/>
                    <a:pt x="5" y="5"/>
                    <a:pt x="4" y="5"/>
                  </a:cubicBezTo>
                  <a:cubicBezTo>
                    <a:pt x="4" y="5"/>
                    <a:pt x="4" y="5"/>
                    <a:pt x="4" y="5"/>
                  </a:cubicBezTo>
                  <a:cubicBezTo>
                    <a:pt x="4" y="6"/>
                    <a:pt x="3" y="6"/>
                    <a:pt x="3" y="6"/>
                  </a:cubicBezTo>
                  <a:cubicBezTo>
                    <a:pt x="3" y="6"/>
                    <a:pt x="3" y="6"/>
                    <a:pt x="3" y="6"/>
                  </a:cubicBezTo>
                  <a:cubicBezTo>
                    <a:pt x="2" y="6"/>
                    <a:pt x="2"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93"/>
            <p:cNvSpPr/>
            <p:nvPr/>
          </p:nvSpPr>
          <p:spPr bwMode="auto">
            <a:xfrm>
              <a:off x="6884989" y="2424113"/>
              <a:ext cx="28575" cy="333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7">
                  <a:moveTo>
                    <a:pt x="1" y="7"/>
                  </a:moveTo>
                  <a:cubicBezTo>
                    <a:pt x="0" y="6"/>
                    <a:pt x="0" y="5"/>
                    <a:pt x="0" y="4"/>
                  </a:cubicBezTo>
                  <a:cubicBezTo>
                    <a:pt x="0" y="4"/>
                    <a:pt x="0" y="4"/>
                    <a:pt x="0" y="4"/>
                  </a:cubicBezTo>
                  <a:cubicBezTo>
                    <a:pt x="1" y="3"/>
                    <a:pt x="2" y="2"/>
                    <a:pt x="2" y="1"/>
                  </a:cubicBezTo>
                  <a:cubicBezTo>
                    <a:pt x="2" y="1"/>
                    <a:pt x="2" y="1"/>
                    <a:pt x="2" y="1"/>
                  </a:cubicBezTo>
                  <a:cubicBezTo>
                    <a:pt x="3" y="1"/>
                    <a:pt x="3" y="0"/>
                    <a:pt x="4" y="0"/>
                  </a:cubicBezTo>
                  <a:cubicBezTo>
                    <a:pt x="4" y="0"/>
                    <a:pt x="4" y="0"/>
                    <a:pt x="4" y="0"/>
                  </a:cubicBezTo>
                  <a:cubicBezTo>
                    <a:pt x="5" y="0"/>
                    <a:pt x="6" y="1"/>
                    <a:pt x="6" y="1"/>
                  </a:cubicBezTo>
                  <a:cubicBezTo>
                    <a:pt x="6" y="1"/>
                    <a:pt x="6" y="1"/>
                    <a:pt x="6" y="1"/>
                  </a:cubicBezTo>
                  <a:cubicBezTo>
                    <a:pt x="6" y="2"/>
                    <a:pt x="6" y="2"/>
                    <a:pt x="6" y="2"/>
                  </a:cubicBezTo>
                  <a:cubicBezTo>
                    <a:pt x="6" y="2"/>
                    <a:pt x="6" y="2"/>
                    <a:pt x="6" y="2"/>
                  </a:cubicBezTo>
                  <a:cubicBezTo>
                    <a:pt x="6" y="3"/>
                    <a:pt x="6" y="4"/>
                    <a:pt x="5" y="6"/>
                  </a:cubicBezTo>
                  <a:cubicBezTo>
                    <a:pt x="5" y="6"/>
                    <a:pt x="5" y="6"/>
                    <a:pt x="5" y="6"/>
                  </a:cubicBezTo>
                  <a:cubicBezTo>
                    <a:pt x="5" y="7"/>
                    <a:pt x="4" y="7"/>
                    <a:pt x="3" y="7"/>
                  </a:cubicBezTo>
                  <a:cubicBezTo>
                    <a:pt x="3" y="7"/>
                    <a:pt x="3" y="7"/>
                    <a:pt x="3" y="7"/>
                  </a:cubicBezTo>
                  <a:cubicBezTo>
                    <a:pt x="3" y="7"/>
                    <a:pt x="3" y="7"/>
                    <a:pt x="3" y="7"/>
                  </a:cubicBezTo>
                  <a:cubicBezTo>
                    <a:pt x="3" y="7"/>
                    <a:pt x="3" y="7"/>
                    <a:pt x="3" y="7"/>
                  </a:cubicBezTo>
                  <a:cubicBezTo>
                    <a:pt x="3" y="7"/>
                    <a:pt x="2" y="7"/>
                    <a:pt x="2" y="7"/>
                  </a:cubicBezTo>
                  <a:cubicBezTo>
                    <a:pt x="2" y="7"/>
                    <a:pt x="2" y="7"/>
                    <a:pt x="2"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94"/>
            <p:cNvSpPr>
              <a:spLocks noEditPoints="1"/>
            </p:cNvSpPr>
            <p:nvPr/>
          </p:nvSpPr>
          <p:spPr bwMode="auto">
            <a:xfrm>
              <a:off x="6602414" y="2255838"/>
              <a:ext cx="441325" cy="304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 h="65">
                  <a:moveTo>
                    <a:pt x="85" y="65"/>
                  </a:moveTo>
                  <a:cubicBezTo>
                    <a:pt x="83" y="65"/>
                    <a:pt x="81" y="65"/>
                    <a:pt x="79" y="64"/>
                  </a:cubicBezTo>
                  <a:cubicBezTo>
                    <a:pt x="79" y="64"/>
                    <a:pt x="79" y="64"/>
                    <a:pt x="79" y="64"/>
                  </a:cubicBezTo>
                  <a:cubicBezTo>
                    <a:pt x="79" y="64"/>
                    <a:pt x="78" y="64"/>
                    <a:pt x="78" y="63"/>
                  </a:cubicBezTo>
                  <a:cubicBezTo>
                    <a:pt x="78" y="63"/>
                    <a:pt x="78" y="63"/>
                    <a:pt x="78" y="63"/>
                  </a:cubicBezTo>
                  <a:cubicBezTo>
                    <a:pt x="78" y="61"/>
                    <a:pt x="77" y="59"/>
                    <a:pt x="77" y="57"/>
                  </a:cubicBezTo>
                  <a:cubicBezTo>
                    <a:pt x="77" y="57"/>
                    <a:pt x="77" y="57"/>
                    <a:pt x="77" y="57"/>
                  </a:cubicBezTo>
                  <a:cubicBezTo>
                    <a:pt x="77" y="52"/>
                    <a:pt x="79" y="46"/>
                    <a:pt x="83" y="42"/>
                  </a:cubicBezTo>
                  <a:cubicBezTo>
                    <a:pt x="83" y="42"/>
                    <a:pt x="83" y="42"/>
                    <a:pt x="83" y="42"/>
                  </a:cubicBezTo>
                  <a:cubicBezTo>
                    <a:pt x="80" y="40"/>
                    <a:pt x="78" y="35"/>
                    <a:pt x="78" y="30"/>
                  </a:cubicBezTo>
                  <a:cubicBezTo>
                    <a:pt x="78" y="30"/>
                    <a:pt x="78" y="30"/>
                    <a:pt x="78" y="30"/>
                  </a:cubicBezTo>
                  <a:cubicBezTo>
                    <a:pt x="78" y="29"/>
                    <a:pt x="78" y="28"/>
                    <a:pt x="79" y="27"/>
                  </a:cubicBezTo>
                  <a:cubicBezTo>
                    <a:pt x="79" y="27"/>
                    <a:pt x="79" y="27"/>
                    <a:pt x="79" y="27"/>
                  </a:cubicBezTo>
                  <a:cubicBezTo>
                    <a:pt x="76" y="28"/>
                    <a:pt x="74" y="29"/>
                    <a:pt x="72" y="29"/>
                  </a:cubicBezTo>
                  <a:cubicBezTo>
                    <a:pt x="72" y="29"/>
                    <a:pt x="72" y="29"/>
                    <a:pt x="72" y="29"/>
                  </a:cubicBezTo>
                  <a:cubicBezTo>
                    <a:pt x="67" y="29"/>
                    <a:pt x="62" y="26"/>
                    <a:pt x="59" y="22"/>
                  </a:cubicBezTo>
                  <a:cubicBezTo>
                    <a:pt x="59" y="22"/>
                    <a:pt x="59" y="22"/>
                    <a:pt x="59" y="22"/>
                  </a:cubicBezTo>
                  <a:cubicBezTo>
                    <a:pt x="59" y="22"/>
                    <a:pt x="58" y="22"/>
                    <a:pt x="58" y="22"/>
                  </a:cubicBezTo>
                  <a:cubicBezTo>
                    <a:pt x="58" y="22"/>
                    <a:pt x="58" y="22"/>
                    <a:pt x="58" y="22"/>
                  </a:cubicBezTo>
                  <a:cubicBezTo>
                    <a:pt x="54" y="22"/>
                    <a:pt x="50" y="19"/>
                    <a:pt x="46" y="17"/>
                  </a:cubicBezTo>
                  <a:cubicBezTo>
                    <a:pt x="46" y="17"/>
                    <a:pt x="46" y="17"/>
                    <a:pt x="46" y="17"/>
                  </a:cubicBezTo>
                  <a:cubicBezTo>
                    <a:pt x="45" y="16"/>
                    <a:pt x="45" y="15"/>
                    <a:pt x="44" y="15"/>
                  </a:cubicBezTo>
                  <a:cubicBezTo>
                    <a:pt x="44" y="15"/>
                    <a:pt x="44" y="15"/>
                    <a:pt x="44" y="15"/>
                  </a:cubicBezTo>
                  <a:cubicBezTo>
                    <a:pt x="40" y="16"/>
                    <a:pt x="36" y="17"/>
                    <a:pt x="32" y="17"/>
                  </a:cubicBezTo>
                  <a:cubicBezTo>
                    <a:pt x="32" y="17"/>
                    <a:pt x="32" y="17"/>
                    <a:pt x="32" y="17"/>
                  </a:cubicBezTo>
                  <a:cubicBezTo>
                    <a:pt x="30" y="17"/>
                    <a:pt x="28" y="17"/>
                    <a:pt x="26" y="17"/>
                  </a:cubicBezTo>
                  <a:cubicBezTo>
                    <a:pt x="26" y="17"/>
                    <a:pt x="26" y="17"/>
                    <a:pt x="26" y="17"/>
                  </a:cubicBezTo>
                  <a:cubicBezTo>
                    <a:pt x="25" y="19"/>
                    <a:pt x="23" y="20"/>
                    <a:pt x="21" y="22"/>
                  </a:cubicBezTo>
                  <a:cubicBezTo>
                    <a:pt x="21" y="22"/>
                    <a:pt x="21" y="22"/>
                    <a:pt x="21" y="22"/>
                  </a:cubicBezTo>
                  <a:cubicBezTo>
                    <a:pt x="19" y="24"/>
                    <a:pt x="17" y="26"/>
                    <a:pt x="14" y="27"/>
                  </a:cubicBezTo>
                  <a:cubicBezTo>
                    <a:pt x="14" y="27"/>
                    <a:pt x="14" y="27"/>
                    <a:pt x="14" y="27"/>
                  </a:cubicBezTo>
                  <a:cubicBezTo>
                    <a:pt x="13" y="31"/>
                    <a:pt x="10" y="36"/>
                    <a:pt x="6" y="38"/>
                  </a:cubicBezTo>
                  <a:cubicBezTo>
                    <a:pt x="6" y="38"/>
                    <a:pt x="6" y="38"/>
                    <a:pt x="6" y="38"/>
                  </a:cubicBezTo>
                  <a:cubicBezTo>
                    <a:pt x="5" y="38"/>
                    <a:pt x="4" y="38"/>
                    <a:pt x="3" y="37"/>
                  </a:cubicBezTo>
                  <a:cubicBezTo>
                    <a:pt x="3" y="37"/>
                    <a:pt x="3" y="37"/>
                    <a:pt x="3" y="37"/>
                  </a:cubicBezTo>
                  <a:cubicBezTo>
                    <a:pt x="3" y="36"/>
                    <a:pt x="3" y="35"/>
                    <a:pt x="3" y="35"/>
                  </a:cubicBezTo>
                  <a:cubicBezTo>
                    <a:pt x="3" y="35"/>
                    <a:pt x="3" y="35"/>
                    <a:pt x="3" y="35"/>
                  </a:cubicBezTo>
                  <a:cubicBezTo>
                    <a:pt x="4" y="33"/>
                    <a:pt x="6" y="33"/>
                    <a:pt x="6" y="32"/>
                  </a:cubicBezTo>
                  <a:cubicBezTo>
                    <a:pt x="6" y="32"/>
                    <a:pt x="6" y="32"/>
                    <a:pt x="6" y="32"/>
                  </a:cubicBezTo>
                  <a:cubicBezTo>
                    <a:pt x="6" y="32"/>
                    <a:pt x="6" y="32"/>
                    <a:pt x="6" y="32"/>
                  </a:cubicBezTo>
                  <a:cubicBezTo>
                    <a:pt x="6" y="32"/>
                    <a:pt x="6" y="32"/>
                    <a:pt x="6" y="32"/>
                  </a:cubicBezTo>
                  <a:cubicBezTo>
                    <a:pt x="6" y="32"/>
                    <a:pt x="7" y="32"/>
                    <a:pt x="7" y="32"/>
                  </a:cubicBezTo>
                  <a:cubicBezTo>
                    <a:pt x="7" y="32"/>
                    <a:pt x="7" y="32"/>
                    <a:pt x="7" y="32"/>
                  </a:cubicBezTo>
                  <a:cubicBezTo>
                    <a:pt x="8" y="31"/>
                    <a:pt x="9" y="30"/>
                    <a:pt x="9" y="29"/>
                  </a:cubicBezTo>
                  <a:cubicBezTo>
                    <a:pt x="9" y="29"/>
                    <a:pt x="9" y="29"/>
                    <a:pt x="9" y="29"/>
                  </a:cubicBezTo>
                  <a:cubicBezTo>
                    <a:pt x="8" y="29"/>
                    <a:pt x="8" y="29"/>
                    <a:pt x="7" y="30"/>
                  </a:cubicBezTo>
                  <a:cubicBezTo>
                    <a:pt x="7" y="30"/>
                    <a:pt x="7" y="30"/>
                    <a:pt x="7" y="30"/>
                  </a:cubicBezTo>
                  <a:cubicBezTo>
                    <a:pt x="5" y="30"/>
                    <a:pt x="3" y="29"/>
                    <a:pt x="2" y="27"/>
                  </a:cubicBezTo>
                  <a:cubicBezTo>
                    <a:pt x="2" y="27"/>
                    <a:pt x="2" y="27"/>
                    <a:pt x="2" y="27"/>
                  </a:cubicBezTo>
                  <a:cubicBezTo>
                    <a:pt x="1" y="26"/>
                    <a:pt x="0" y="24"/>
                    <a:pt x="0" y="21"/>
                  </a:cubicBezTo>
                  <a:cubicBezTo>
                    <a:pt x="0" y="21"/>
                    <a:pt x="0" y="21"/>
                    <a:pt x="0" y="21"/>
                  </a:cubicBezTo>
                  <a:cubicBezTo>
                    <a:pt x="0" y="20"/>
                    <a:pt x="0" y="18"/>
                    <a:pt x="1" y="16"/>
                  </a:cubicBezTo>
                  <a:cubicBezTo>
                    <a:pt x="1" y="16"/>
                    <a:pt x="1" y="16"/>
                    <a:pt x="1" y="16"/>
                  </a:cubicBezTo>
                  <a:cubicBezTo>
                    <a:pt x="1" y="15"/>
                    <a:pt x="1" y="15"/>
                    <a:pt x="2" y="15"/>
                  </a:cubicBezTo>
                  <a:cubicBezTo>
                    <a:pt x="2" y="15"/>
                    <a:pt x="2" y="15"/>
                    <a:pt x="2" y="15"/>
                  </a:cubicBezTo>
                  <a:cubicBezTo>
                    <a:pt x="4" y="14"/>
                    <a:pt x="5" y="14"/>
                    <a:pt x="7" y="14"/>
                  </a:cubicBezTo>
                  <a:cubicBezTo>
                    <a:pt x="7" y="14"/>
                    <a:pt x="7" y="14"/>
                    <a:pt x="7" y="14"/>
                  </a:cubicBezTo>
                  <a:cubicBezTo>
                    <a:pt x="9" y="14"/>
                    <a:pt x="12" y="15"/>
                    <a:pt x="13" y="16"/>
                  </a:cubicBezTo>
                  <a:cubicBezTo>
                    <a:pt x="13" y="16"/>
                    <a:pt x="13" y="16"/>
                    <a:pt x="13" y="16"/>
                  </a:cubicBezTo>
                  <a:cubicBezTo>
                    <a:pt x="14" y="18"/>
                    <a:pt x="15" y="20"/>
                    <a:pt x="15" y="22"/>
                  </a:cubicBezTo>
                  <a:cubicBezTo>
                    <a:pt x="15" y="22"/>
                    <a:pt x="15" y="22"/>
                    <a:pt x="15" y="22"/>
                  </a:cubicBezTo>
                  <a:cubicBezTo>
                    <a:pt x="16" y="21"/>
                    <a:pt x="17" y="20"/>
                    <a:pt x="18" y="19"/>
                  </a:cubicBezTo>
                  <a:cubicBezTo>
                    <a:pt x="18" y="19"/>
                    <a:pt x="18" y="19"/>
                    <a:pt x="18" y="19"/>
                  </a:cubicBezTo>
                  <a:cubicBezTo>
                    <a:pt x="20" y="18"/>
                    <a:pt x="21" y="17"/>
                    <a:pt x="22" y="15"/>
                  </a:cubicBezTo>
                  <a:cubicBezTo>
                    <a:pt x="22" y="15"/>
                    <a:pt x="22" y="15"/>
                    <a:pt x="22" y="15"/>
                  </a:cubicBezTo>
                  <a:cubicBezTo>
                    <a:pt x="22" y="15"/>
                    <a:pt x="21" y="15"/>
                    <a:pt x="21" y="14"/>
                  </a:cubicBezTo>
                  <a:cubicBezTo>
                    <a:pt x="21" y="14"/>
                    <a:pt x="21" y="14"/>
                    <a:pt x="21" y="14"/>
                  </a:cubicBezTo>
                  <a:cubicBezTo>
                    <a:pt x="17" y="12"/>
                    <a:pt x="15" y="9"/>
                    <a:pt x="15" y="4"/>
                  </a:cubicBezTo>
                  <a:cubicBezTo>
                    <a:pt x="15" y="4"/>
                    <a:pt x="15" y="4"/>
                    <a:pt x="15" y="4"/>
                  </a:cubicBezTo>
                  <a:cubicBezTo>
                    <a:pt x="15" y="3"/>
                    <a:pt x="15" y="3"/>
                    <a:pt x="15" y="2"/>
                  </a:cubicBezTo>
                  <a:cubicBezTo>
                    <a:pt x="15" y="2"/>
                    <a:pt x="15" y="2"/>
                    <a:pt x="15" y="2"/>
                  </a:cubicBezTo>
                  <a:cubicBezTo>
                    <a:pt x="16" y="1"/>
                    <a:pt x="16" y="1"/>
                    <a:pt x="17" y="1"/>
                  </a:cubicBezTo>
                  <a:cubicBezTo>
                    <a:pt x="17" y="1"/>
                    <a:pt x="17" y="1"/>
                    <a:pt x="17" y="1"/>
                  </a:cubicBezTo>
                  <a:cubicBezTo>
                    <a:pt x="17" y="1"/>
                    <a:pt x="17" y="1"/>
                    <a:pt x="18" y="0"/>
                  </a:cubicBezTo>
                  <a:cubicBezTo>
                    <a:pt x="18" y="0"/>
                    <a:pt x="18" y="0"/>
                    <a:pt x="18" y="0"/>
                  </a:cubicBezTo>
                  <a:cubicBezTo>
                    <a:pt x="21" y="1"/>
                    <a:pt x="24" y="1"/>
                    <a:pt x="26" y="2"/>
                  </a:cubicBezTo>
                  <a:cubicBezTo>
                    <a:pt x="26" y="2"/>
                    <a:pt x="26" y="2"/>
                    <a:pt x="26" y="2"/>
                  </a:cubicBezTo>
                  <a:cubicBezTo>
                    <a:pt x="28" y="4"/>
                    <a:pt x="29" y="6"/>
                    <a:pt x="29" y="8"/>
                  </a:cubicBezTo>
                  <a:cubicBezTo>
                    <a:pt x="29" y="8"/>
                    <a:pt x="29" y="8"/>
                    <a:pt x="29" y="8"/>
                  </a:cubicBezTo>
                  <a:cubicBezTo>
                    <a:pt x="29" y="10"/>
                    <a:pt x="29" y="11"/>
                    <a:pt x="28" y="13"/>
                  </a:cubicBezTo>
                  <a:cubicBezTo>
                    <a:pt x="28" y="13"/>
                    <a:pt x="28" y="13"/>
                    <a:pt x="28" y="13"/>
                  </a:cubicBezTo>
                  <a:cubicBezTo>
                    <a:pt x="29" y="13"/>
                    <a:pt x="30" y="13"/>
                    <a:pt x="32" y="13"/>
                  </a:cubicBezTo>
                  <a:cubicBezTo>
                    <a:pt x="32" y="13"/>
                    <a:pt x="32" y="13"/>
                    <a:pt x="32" y="13"/>
                  </a:cubicBezTo>
                  <a:cubicBezTo>
                    <a:pt x="35" y="13"/>
                    <a:pt x="38" y="13"/>
                    <a:pt x="41" y="11"/>
                  </a:cubicBezTo>
                  <a:cubicBezTo>
                    <a:pt x="41" y="11"/>
                    <a:pt x="41" y="11"/>
                    <a:pt x="41" y="11"/>
                  </a:cubicBezTo>
                  <a:cubicBezTo>
                    <a:pt x="41" y="10"/>
                    <a:pt x="40" y="9"/>
                    <a:pt x="40" y="7"/>
                  </a:cubicBezTo>
                  <a:cubicBezTo>
                    <a:pt x="40" y="7"/>
                    <a:pt x="40" y="7"/>
                    <a:pt x="40" y="7"/>
                  </a:cubicBezTo>
                  <a:cubicBezTo>
                    <a:pt x="40" y="6"/>
                    <a:pt x="41" y="4"/>
                    <a:pt x="42" y="4"/>
                  </a:cubicBezTo>
                  <a:cubicBezTo>
                    <a:pt x="42" y="4"/>
                    <a:pt x="42" y="4"/>
                    <a:pt x="42" y="4"/>
                  </a:cubicBezTo>
                  <a:cubicBezTo>
                    <a:pt x="43" y="3"/>
                    <a:pt x="45" y="2"/>
                    <a:pt x="47" y="2"/>
                  </a:cubicBezTo>
                  <a:cubicBezTo>
                    <a:pt x="47" y="2"/>
                    <a:pt x="47" y="2"/>
                    <a:pt x="47" y="2"/>
                  </a:cubicBezTo>
                  <a:cubicBezTo>
                    <a:pt x="48" y="2"/>
                    <a:pt x="50" y="3"/>
                    <a:pt x="51" y="3"/>
                  </a:cubicBezTo>
                  <a:cubicBezTo>
                    <a:pt x="51" y="3"/>
                    <a:pt x="51" y="3"/>
                    <a:pt x="51" y="3"/>
                  </a:cubicBezTo>
                  <a:cubicBezTo>
                    <a:pt x="52" y="3"/>
                    <a:pt x="52" y="3"/>
                    <a:pt x="53" y="4"/>
                  </a:cubicBezTo>
                  <a:cubicBezTo>
                    <a:pt x="53" y="4"/>
                    <a:pt x="53" y="4"/>
                    <a:pt x="53" y="4"/>
                  </a:cubicBezTo>
                  <a:cubicBezTo>
                    <a:pt x="53" y="4"/>
                    <a:pt x="53" y="5"/>
                    <a:pt x="53" y="5"/>
                  </a:cubicBezTo>
                  <a:cubicBezTo>
                    <a:pt x="53" y="5"/>
                    <a:pt x="53" y="5"/>
                    <a:pt x="53" y="5"/>
                  </a:cubicBezTo>
                  <a:cubicBezTo>
                    <a:pt x="52" y="8"/>
                    <a:pt x="50" y="11"/>
                    <a:pt x="48" y="13"/>
                  </a:cubicBezTo>
                  <a:cubicBezTo>
                    <a:pt x="48" y="13"/>
                    <a:pt x="48" y="13"/>
                    <a:pt x="48" y="13"/>
                  </a:cubicBezTo>
                  <a:cubicBezTo>
                    <a:pt x="48" y="13"/>
                    <a:pt x="48" y="13"/>
                    <a:pt x="49" y="14"/>
                  </a:cubicBezTo>
                  <a:cubicBezTo>
                    <a:pt x="49" y="14"/>
                    <a:pt x="49" y="14"/>
                    <a:pt x="49" y="14"/>
                  </a:cubicBezTo>
                  <a:cubicBezTo>
                    <a:pt x="51" y="16"/>
                    <a:pt x="55" y="18"/>
                    <a:pt x="57" y="18"/>
                  </a:cubicBezTo>
                  <a:cubicBezTo>
                    <a:pt x="57" y="18"/>
                    <a:pt x="57" y="18"/>
                    <a:pt x="57" y="18"/>
                  </a:cubicBezTo>
                  <a:cubicBezTo>
                    <a:pt x="57" y="17"/>
                    <a:pt x="57" y="16"/>
                    <a:pt x="57" y="16"/>
                  </a:cubicBezTo>
                  <a:cubicBezTo>
                    <a:pt x="57" y="16"/>
                    <a:pt x="57" y="16"/>
                    <a:pt x="57" y="16"/>
                  </a:cubicBezTo>
                  <a:cubicBezTo>
                    <a:pt x="57" y="12"/>
                    <a:pt x="60" y="8"/>
                    <a:pt x="65" y="7"/>
                  </a:cubicBezTo>
                  <a:cubicBezTo>
                    <a:pt x="65" y="7"/>
                    <a:pt x="65" y="7"/>
                    <a:pt x="65" y="7"/>
                  </a:cubicBezTo>
                  <a:cubicBezTo>
                    <a:pt x="66" y="7"/>
                    <a:pt x="66" y="7"/>
                    <a:pt x="67" y="7"/>
                  </a:cubicBezTo>
                  <a:cubicBezTo>
                    <a:pt x="67" y="7"/>
                    <a:pt x="67" y="7"/>
                    <a:pt x="67" y="7"/>
                  </a:cubicBezTo>
                  <a:cubicBezTo>
                    <a:pt x="67" y="8"/>
                    <a:pt x="68" y="8"/>
                    <a:pt x="68" y="9"/>
                  </a:cubicBezTo>
                  <a:cubicBezTo>
                    <a:pt x="68" y="9"/>
                    <a:pt x="68" y="9"/>
                    <a:pt x="68" y="9"/>
                  </a:cubicBezTo>
                  <a:cubicBezTo>
                    <a:pt x="68" y="14"/>
                    <a:pt x="66" y="18"/>
                    <a:pt x="63" y="20"/>
                  </a:cubicBezTo>
                  <a:cubicBezTo>
                    <a:pt x="63" y="20"/>
                    <a:pt x="63" y="20"/>
                    <a:pt x="63" y="20"/>
                  </a:cubicBezTo>
                  <a:cubicBezTo>
                    <a:pt x="63" y="21"/>
                    <a:pt x="64" y="21"/>
                    <a:pt x="64" y="22"/>
                  </a:cubicBezTo>
                  <a:cubicBezTo>
                    <a:pt x="64" y="22"/>
                    <a:pt x="64" y="22"/>
                    <a:pt x="64" y="22"/>
                  </a:cubicBezTo>
                  <a:cubicBezTo>
                    <a:pt x="67" y="24"/>
                    <a:pt x="69" y="25"/>
                    <a:pt x="72" y="25"/>
                  </a:cubicBezTo>
                  <a:cubicBezTo>
                    <a:pt x="72" y="25"/>
                    <a:pt x="72" y="25"/>
                    <a:pt x="72" y="25"/>
                  </a:cubicBezTo>
                  <a:cubicBezTo>
                    <a:pt x="75" y="25"/>
                    <a:pt x="77" y="24"/>
                    <a:pt x="80" y="21"/>
                  </a:cubicBezTo>
                  <a:cubicBezTo>
                    <a:pt x="80" y="21"/>
                    <a:pt x="80" y="21"/>
                    <a:pt x="80" y="21"/>
                  </a:cubicBezTo>
                  <a:cubicBezTo>
                    <a:pt x="81" y="20"/>
                    <a:pt x="82" y="18"/>
                    <a:pt x="84" y="17"/>
                  </a:cubicBezTo>
                  <a:cubicBezTo>
                    <a:pt x="84" y="17"/>
                    <a:pt x="84" y="17"/>
                    <a:pt x="84" y="17"/>
                  </a:cubicBezTo>
                  <a:cubicBezTo>
                    <a:pt x="85" y="16"/>
                    <a:pt x="86" y="16"/>
                    <a:pt x="86" y="17"/>
                  </a:cubicBezTo>
                  <a:cubicBezTo>
                    <a:pt x="86" y="17"/>
                    <a:pt x="86" y="17"/>
                    <a:pt x="86" y="17"/>
                  </a:cubicBezTo>
                  <a:cubicBezTo>
                    <a:pt x="87" y="17"/>
                    <a:pt x="87" y="18"/>
                    <a:pt x="87" y="19"/>
                  </a:cubicBezTo>
                  <a:cubicBezTo>
                    <a:pt x="87" y="19"/>
                    <a:pt x="87" y="19"/>
                    <a:pt x="87" y="19"/>
                  </a:cubicBezTo>
                  <a:cubicBezTo>
                    <a:pt x="86" y="21"/>
                    <a:pt x="85" y="22"/>
                    <a:pt x="83" y="24"/>
                  </a:cubicBezTo>
                  <a:cubicBezTo>
                    <a:pt x="83" y="24"/>
                    <a:pt x="83" y="24"/>
                    <a:pt x="83" y="24"/>
                  </a:cubicBezTo>
                  <a:cubicBezTo>
                    <a:pt x="83" y="25"/>
                    <a:pt x="82" y="28"/>
                    <a:pt x="82" y="30"/>
                  </a:cubicBezTo>
                  <a:cubicBezTo>
                    <a:pt x="82" y="30"/>
                    <a:pt x="82" y="30"/>
                    <a:pt x="82" y="30"/>
                  </a:cubicBezTo>
                  <a:cubicBezTo>
                    <a:pt x="82" y="33"/>
                    <a:pt x="83" y="35"/>
                    <a:pt x="84" y="37"/>
                  </a:cubicBezTo>
                  <a:cubicBezTo>
                    <a:pt x="84" y="37"/>
                    <a:pt x="84" y="37"/>
                    <a:pt x="84" y="37"/>
                  </a:cubicBezTo>
                  <a:cubicBezTo>
                    <a:pt x="85" y="39"/>
                    <a:pt x="85" y="39"/>
                    <a:pt x="86" y="40"/>
                  </a:cubicBezTo>
                  <a:cubicBezTo>
                    <a:pt x="86" y="40"/>
                    <a:pt x="86" y="40"/>
                    <a:pt x="86" y="40"/>
                  </a:cubicBezTo>
                  <a:cubicBezTo>
                    <a:pt x="88" y="39"/>
                    <a:pt x="89" y="38"/>
                    <a:pt x="91" y="38"/>
                  </a:cubicBezTo>
                  <a:cubicBezTo>
                    <a:pt x="91" y="38"/>
                    <a:pt x="91" y="38"/>
                    <a:pt x="91" y="38"/>
                  </a:cubicBezTo>
                  <a:cubicBezTo>
                    <a:pt x="92" y="38"/>
                    <a:pt x="93" y="38"/>
                    <a:pt x="93" y="39"/>
                  </a:cubicBezTo>
                  <a:cubicBezTo>
                    <a:pt x="93" y="39"/>
                    <a:pt x="93" y="39"/>
                    <a:pt x="93" y="39"/>
                  </a:cubicBezTo>
                  <a:cubicBezTo>
                    <a:pt x="94" y="40"/>
                    <a:pt x="93" y="41"/>
                    <a:pt x="93" y="42"/>
                  </a:cubicBezTo>
                  <a:cubicBezTo>
                    <a:pt x="93" y="42"/>
                    <a:pt x="93" y="42"/>
                    <a:pt x="93" y="42"/>
                  </a:cubicBezTo>
                  <a:cubicBezTo>
                    <a:pt x="91" y="43"/>
                    <a:pt x="89" y="44"/>
                    <a:pt x="87" y="44"/>
                  </a:cubicBezTo>
                  <a:cubicBezTo>
                    <a:pt x="87" y="44"/>
                    <a:pt x="87" y="44"/>
                    <a:pt x="87" y="44"/>
                  </a:cubicBezTo>
                  <a:cubicBezTo>
                    <a:pt x="84" y="47"/>
                    <a:pt x="81" y="52"/>
                    <a:pt x="81" y="57"/>
                  </a:cubicBezTo>
                  <a:cubicBezTo>
                    <a:pt x="81" y="57"/>
                    <a:pt x="81" y="57"/>
                    <a:pt x="81" y="57"/>
                  </a:cubicBezTo>
                  <a:cubicBezTo>
                    <a:pt x="81" y="58"/>
                    <a:pt x="81" y="60"/>
                    <a:pt x="82" y="61"/>
                  </a:cubicBezTo>
                  <a:cubicBezTo>
                    <a:pt x="82" y="61"/>
                    <a:pt x="82" y="61"/>
                    <a:pt x="82" y="61"/>
                  </a:cubicBezTo>
                  <a:cubicBezTo>
                    <a:pt x="83" y="61"/>
                    <a:pt x="84" y="61"/>
                    <a:pt x="85" y="61"/>
                  </a:cubicBezTo>
                  <a:cubicBezTo>
                    <a:pt x="85" y="61"/>
                    <a:pt x="85" y="61"/>
                    <a:pt x="85" y="61"/>
                  </a:cubicBezTo>
                  <a:cubicBezTo>
                    <a:pt x="86" y="61"/>
                    <a:pt x="88" y="61"/>
                    <a:pt x="90" y="60"/>
                  </a:cubicBezTo>
                  <a:cubicBezTo>
                    <a:pt x="90" y="60"/>
                    <a:pt x="90" y="60"/>
                    <a:pt x="90" y="60"/>
                  </a:cubicBezTo>
                  <a:cubicBezTo>
                    <a:pt x="90" y="59"/>
                    <a:pt x="92" y="60"/>
                    <a:pt x="92" y="61"/>
                  </a:cubicBezTo>
                  <a:cubicBezTo>
                    <a:pt x="92" y="61"/>
                    <a:pt x="92" y="61"/>
                    <a:pt x="92" y="61"/>
                  </a:cubicBezTo>
                  <a:cubicBezTo>
                    <a:pt x="93" y="62"/>
                    <a:pt x="92" y="63"/>
                    <a:pt x="91" y="63"/>
                  </a:cubicBezTo>
                  <a:cubicBezTo>
                    <a:pt x="91" y="63"/>
                    <a:pt x="91" y="63"/>
                    <a:pt x="91" y="63"/>
                  </a:cubicBezTo>
                  <a:cubicBezTo>
                    <a:pt x="89" y="65"/>
                    <a:pt x="87" y="65"/>
                    <a:pt x="85" y="65"/>
                  </a:cubicBezTo>
                  <a:cubicBezTo>
                    <a:pt x="85" y="65"/>
                    <a:pt x="85" y="65"/>
                    <a:pt x="85" y="65"/>
                  </a:cubicBezTo>
                  <a:cubicBezTo>
                    <a:pt x="85" y="65"/>
                    <a:pt x="85" y="65"/>
                    <a:pt x="85" y="65"/>
                  </a:cubicBezTo>
                  <a:close/>
                  <a:moveTo>
                    <a:pt x="4" y="21"/>
                  </a:moveTo>
                  <a:cubicBezTo>
                    <a:pt x="4" y="25"/>
                    <a:pt x="5" y="25"/>
                    <a:pt x="7" y="26"/>
                  </a:cubicBezTo>
                  <a:cubicBezTo>
                    <a:pt x="7" y="26"/>
                    <a:pt x="7" y="26"/>
                    <a:pt x="7" y="26"/>
                  </a:cubicBezTo>
                  <a:cubicBezTo>
                    <a:pt x="8" y="26"/>
                    <a:pt x="9" y="25"/>
                    <a:pt x="11" y="24"/>
                  </a:cubicBezTo>
                  <a:cubicBezTo>
                    <a:pt x="11" y="24"/>
                    <a:pt x="11" y="24"/>
                    <a:pt x="11" y="24"/>
                  </a:cubicBezTo>
                  <a:cubicBezTo>
                    <a:pt x="11" y="24"/>
                    <a:pt x="11" y="23"/>
                    <a:pt x="11" y="23"/>
                  </a:cubicBezTo>
                  <a:cubicBezTo>
                    <a:pt x="11" y="23"/>
                    <a:pt x="11" y="23"/>
                    <a:pt x="11" y="23"/>
                  </a:cubicBezTo>
                  <a:cubicBezTo>
                    <a:pt x="11" y="19"/>
                    <a:pt x="10" y="18"/>
                    <a:pt x="7" y="18"/>
                  </a:cubicBezTo>
                  <a:cubicBezTo>
                    <a:pt x="7" y="18"/>
                    <a:pt x="7" y="18"/>
                    <a:pt x="7" y="18"/>
                  </a:cubicBezTo>
                  <a:cubicBezTo>
                    <a:pt x="6" y="18"/>
                    <a:pt x="5" y="18"/>
                    <a:pt x="4" y="18"/>
                  </a:cubicBezTo>
                  <a:cubicBezTo>
                    <a:pt x="4" y="18"/>
                    <a:pt x="4" y="18"/>
                    <a:pt x="4" y="18"/>
                  </a:cubicBezTo>
                  <a:cubicBezTo>
                    <a:pt x="4" y="19"/>
                    <a:pt x="4" y="20"/>
                    <a:pt x="4" y="21"/>
                  </a:cubicBezTo>
                  <a:close/>
                  <a:moveTo>
                    <a:pt x="61" y="16"/>
                  </a:moveTo>
                  <a:cubicBezTo>
                    <a:pt x="61" y="16"/>
                    <a:pt x="61" y="16"/>
                    <a:pt x="61" y="16"/>
                  </a:cubicBezTo>
                  <a:cubicBezTo>
                    <a:pt x="61" y="16"/>
                    <a:pt x="61" y="16"/>
                    <a:pt x="61" y="16"/>
                  </a:cubicBezTo>
                  <a:cubicBezTo>
                    <a:pt x="62" y="16"/>
                    <a:pt x="63" y="14"/>
                    <a:pt x="63" y="12"/>
                  </a:cubicBezTo>
                  <a:cubicBezTo>
                    <a:pt x="63" y="12"/>
                    <a:pt x="63" y="12"/>
                    <a:pt x="63" y="12"/>
                  </a:cubicBezTo>
                  <a:cubicBezTo>
                    <a:pt x="62" y="13"/>
                    <a:pt x="61" y="14"/>
                    <a:pt x="61" y="16"/>
                  </a:cubicBezTo>
                  <a:close/>
                  <a:moveTo>
                    <a:pt x="24" y="12"/>
                  </a:moveTo>
                  <a:cubicBezTo>
                    <a:pt x="25" y="10"/>
                    <a:pt x="25" y="9"/>
                    <a:pt x="25" y="8"/>
                  </a:cubicBezTo>
                  <a:cubicBezTo>
                    <a:pt x="25" y="8"/>
                    <a:pt x="25" y="8"/>
                    <a:pt x="25" y="8"/>
                  </a:cubicBezTo>
                  <a:cubicBezTo>
                    <a:pt x="25" y="7"/>
                    <a:pt x="24" y="5"/>
                    <a:pt x="19" y="5"/>
                  </a:cubicBezTo>
                  <a:cubicBezTo>
                    <a:pt x="19" y="5"/>
                    <a:pt x="19" y="5"/>
                    <a:pt x="19" y="5"/>
                  </a:cubicBezTo>
                  <a:cubicBezTo>
                    <a:pt x="20" y="8"/>
                    <a:pt x="21" y="10"/>
                    <a:pt x="24" y="12"/>
                  </a:cubicBezTo>
                  <a:close/>
                  <a:moveTo>
                    <a:pt x="44" y="7"/>
                  </a:moveTo>
                  <a:cubicBezTo>
                    <a:pt x="44" y="8"/>
                    <a:pt x="44" y="9"/>
                    <a:pt x="45" y="9"/>
                  </a:cubicBezTo>
                  <a:cubicBezTo>
                    <a:pt x="45" y="9"/>
                    <a:pt x="45" y="9"/>
                    <a:pt x="45" y="9"/>
                  </a:cubicBezTo>
                  <a:cubicBezTo>
                    <a:pt x="46" y="9"/>
                    <a:pt x="48" y="8"/>
                    <a:pt x="48" y="6"/>
                  </a:cubicBezTo>
                  <a:cubicBezTo>
                    <a:pt x="48" y="6"/>
                    <a:pt x="48" y="6"/>
                    <a:pt x="48" y="6"/>
                  </a:cubicBezTo>
                  <a:cubicBezTo>
                    <a:pt x="48" y="6"/>
                    <a:pt x="47" y="6"/>
                    <a:pt x="47" y="6"/>
                  </a:cubicBezTo>
                  <a:cubicBezTo>
                    <a:pt x="47" y="6"/>
                    <a:pt x="47" y="6"/>
                    <a:pt x="47" y="6"/>
                  </a:cubicBezTo>
                  <a:cubicBezTo>
                    <a:pt x="44" y="7"/>
                    <a:pt x="44" y="7"/>
                    <a:pt x="4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95"/>
            <p:cNvSpPr>
              <a:spLocks noEditPoints="1"/>
            </p:cNvSpPr>
            <p:nvPr/>
          </p:nvSpPr>
          <p:spPr bwMode="auto">
            <a:xfrm>
              <a:off x="6226176" y="2198688"/>
              <a:ext cx="193675" cy="1889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0">
                  <a:moveTo>
                    <a:pt x="22" y="40"/>
                  </a:moveTo>
                  <a:cubicBezTo>
                    <a:pt x="21" y="40"/>
                    <a:pt x="21" y="40"/>
                    <a:pt x="20" y="40"/>
                  </a:cubicBezTo>
                  <a:cubicBezTo>
                    <a:pt x="20" y="40"/>
                    <a:pt x="20" y="40"/>
                    <a:pt x="20" y="40"/>
                  </a:cubicBezTo>
                  <a:cubicBezTo>
                    <a:pt x="7" y="38"/>
                    <a:pt x="0" y="26"/>
                    <a:pt x="0" y="16"/>
                  </a:cubicBezTo>
                  <a:cubicBezTo>
                    <a:pt x="0" y="16"/>
                    <a:pt x="0" y="16"/>
                    <a:pt x="0" y="16"/>
                  </a:cubicBezTo>
                  <a:cubicBezTo>
                    <a:pt x="0" y="12"/>
                    <a:pt x="1" y="9"/>
                    <a:pt x="3" y="6"/>
                  </a:cubicBezTo>
                  <a:cubicBezTo>
                    <a:pt x="3" y="6"/>
                    <a:pt x="3" y="6"/>
                    <a:pt x="3" y="6"/>
                  </a:cubicBezTo>
                  <a:cubicBezTo>
                    <a:pt x="5" y="4"/>
                    <a:pt x="8" y="2"/>
                    <a:pt x="11" y="2"/>
                  </a:cubicBezTo>
                  <a:cubicBezTo>
                    <a:pt x="11" y="2"/>
                    <a:pt x="11" y="2"/>
                    <a:pt x="11" y="2"/>
                  </a:cubicBezTo>
                  <a:cubicBezTo>
                    <a:pt x="13" y="2"/>
                    <a:pt x="14" y="2"/>
                    <a:pt x="16" y="3"/>
                  </a:cubicBezTo>
                  <a:cubicBezTo>
                    <a:pt x="16" y="3"/>
                    <a:pt x="16" y="3"/>
                    <a:pt x="16" y="3"/>
                  </a:cubicBezTo>
                  <a:cubicBezTo>
                    <a:pt x="19" y="1"/>
                    <a:pt x="22" y="0"/>
                    <a:pt x="25" y="0"/>
                  </a:cubicBezTo>
                  <a:cubicBezTo>
                    <a:pt x="25" y="0"/>
                    <a:pt x="25" y="0"/>
                    <a:pt x="25" y="0"/>
                  </a:cubicBezTo>
                  <a:cubicBezTo>
                    <a:pt x="35" y="0"/>
                    <a:pt x="41" y="10"/>
                    <a:pt x="41" y="20"/>
                  </a:cubicBezTo>
                  <a:cubicBezTo>
                    <a:pt x="41" y="20"/>
                    <a:pt x="41" y="20"/>
                    <a:pt x="41" y="20"/>
                  </a:cubicBezTo>
                  <a:cubicBezTo>
                    <a:pt x="41" y="25"/>
                    <a:pt x="39" y="30"/>
                    <a:pt x="36" y="33"/>
                  </a:cubicBezTo>
                  <a:cubicBezTo>
                    <a:pt x="36" y="33"/>
                    <a:pt x="36" y="33"/>
                    <a:pt x="36" y="33"/>
                  </a:cubicBezTo>
                  <a:cubicBezTo>
                    <a:pt x="33" y="37"/>
                    <a:pt x="28" y="40"/>
                    <a:pt x="22" y="40"/>
                  </a:cubicBezTo>
                  <a:cubicBezTo>
                    <a:pt x="22" y="40"/>
                    <a:pt x="22" y="40"/>
                    <a:pt x="22" y="40"/>
                  </a:cubicBezTo>
                  <a:cubicBezTo>
                    <a:pt x="22" y="40"/>
                    <a:pt x="22" y="40"/>
                    <a:pt x="22" y="40"/>
                  </a:cubicBezTo>
                  <a:close/>
                  <a:moveTo>
                    <a:pt x="4" y="16"/>
                  </a:moveTo>
                  <a:cubicBezTo>
                    <a:pt x="4" y="24"/>
                    <a:pt x="10" y="35"/>
                    <a:pt x="20" y="36"/>
                  </a:cubicBezTo>
                  <a:cubicBezTo>
                    <a:pt x="20" y="36"/>
                    <a:pt x="20" y="36"/>
                    <a:pt x="20" y="36"/>
                  </a:cubicBezTo>
                  <a:cubicBezTo>
                    <a:pt x="21" y="36"/>
                    <a:pt x="21" y="36"/>
                    <a:pt x="22" y="36"/>
                  </a:cubicBezTo>
                  <a:cubicBezTo>
                    <a:pt x="22" y="36"/>
                    <a:pt x="22" y="36"/>
                    <a:pt x="22" y="36"/>
                  </a:cubicBezTo>
                  <a:cubicBezTo>
                    <a:pt x="32" y="36"/>
                    <a:pt x="36" y="28"/>
                    <a:pt x="37" y="20"/>
                  </a:cubicBezTo>
                  <a:cubicBezTo>
                    <a:pt x="37" y="20"/>
                    <a:pt x="37" y="20"/>
                    <a:pt x="37" y="20"/>
                  </a:cubicBezTo>
                  <a:cubicBezTo>
                    <a:pt x="37" y="16"/>
                    <a:pt x="35" y="12"/>
                    <a:pt x="33" y="9"/>
                  </a:cubicBezTo>
                  <a:cubicBezTo>
                    <a:pt x="33" y="9"/>
                    <a:pt x="33" y="9"/>
                    <a:pt x="33" y="9"/>
                  </a:cubicBezTo>
                  <a:cubicBezTo>
                    <a:pt x="31" y="6"/>
                    <a:pt x="28" y="4"/>
                    <a:pt x="25" y="4"/>
                  </a:cubicBezTo>
                  <a:cubicBezTo>
                    <a:pt x="25" y="4"/>
                    <a:pt x="25" y="4"/>
                    <a:pt x="25" y="4"/>
                  </a:cubicBezTo>
                  <a:cubicBezTo>
                    <a:pt x="23" y="4"/>
                    <a:pt x="22" y="4"/>
                    <a:pt x="20" y="5"/>
                  </a:cubicBezTo>
                  <a:cubicBezTo>
                    <a:pt x="20" y="5"/>
                    <a:pt x="20" y="5"/>
                    <a:pt x="20" y="5"/>
                  </a:cubicBezTo>
                  <a:cubicBezTo>
                    <a:pt x="20" y="5"/>
                    <a:pt x="20" y="6"/>
                    <a:pt x="20" y="6"/>
                  </a:cubicBezTo>
                  <a:cubicBezTo>
                    <a:pt x="20" y="6"/>
                    <a:pt x="20" y="6"/>
                    <a:pt x="20" y="6"/>
                  </a:cubicBezTo>
                  <a:cubicBezTo>
                    <a:pt x="19" y="7"/>
                    <a:pt x="18" y="8"/>
                    <a:pt x="17" y="7"/>
                  </a:cubicBezTo>
                  <a:cubicBezTo>
                    <a:pt x="17" y="7"/>
                    <a:pt x="17" y="7"/>
                    <a:pt x="17" y="7"/>
                  </a:cubicBezTo>
                  <a:cubicBezTo>
                    <a:pt x="17" y="7"/>
                    <a:pt x="16" y="7"/>
                    <a:pt x="16" y="7"/>
                  </a:cubicBezTo>
                  <a:cubicBezTo>
                    <a:pt x="16" y="7"/>
                    <a:pt x="16" y="7"/>
                    <a:pt x="16" y="7"/>
                  </a:cubicBezTo>
                  <a:cubicBezTo>
                    <a:pt x="16" y="7"/>
                    <a:pt x="16" y="7"/>
                    <a:pt x="15" y="7"/>
                  </a:cubicBezTo>
                  <a:cubicBezTo>
                    <a:pt x="15" y="7"/>
                    <a:pt x="15" y="7"/>
                    <a:pt x="15" y="7"/>
                  </a:cubicBezTo>
                  <a:cubicBezTo>
                    <a:pt x="14" y="8"/>
                    <a:pt x="13" y="8"/>
                    <a:pt x="13" y="7"/>
                  </a:cubicBezTo>
                  <a:cubicBezTo>
                    <a:pt x="13" y="7"/>
                    <a:pt x="13" y="7"/>
                    <a:pt x="13" y="7"/>
                  </a:cubicBezTo>
                  <a:cubicBezTo>
                    <a:pt x="12" y="7"/>
                    <a:pt x="12" y="6"/>
                    <a:pt x="12" y="6"/>
                  </a:cubicBezTo>
                  <a:cubicBezTo>
                    <a:pt x="12" y="6"/>
                    <a:pt x="12" y="6"/>
                    <a:pt x="12" y="6"/>
                  </a:cubicBezTo>
                  <a:cubicBezTo>
                    <a:pt x="12" y="6"/>
                    <a:pt x="12" y="6"/>
                    <a:pt x="11" y="6"/>
                  </a:cubicBezTo>
                  <a:cubicBezTo>
                    <a:pt x="11" y="6"/>
                    <a:pt x="11" y="6"/>
                    <a:pt x="11" y="6"/>
                  </a:cubicBezTo>
                  <a:cubicBezTo>
                    <a:pt x="7" y="6"/>
                    <a:pt x="5" y="10"/>
                    <a:pt x="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96"/>
            <p:cNvSpPr/>
            <p:nvPr/>
          </p:nvSpPr>
          <p:spPr bwMode="auto">
            <a:xfrm>
              <a:off x="6288089" y="2292351"/>
              <a:ext cx="84138" cy="428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9">
                  <a:moveTo>
                    <a:pt x="12" y="9"/>
                  </a:moveTo>
                  <a:cubicBezTo>
                    <a:pt x="8" y="9"/>
                    <a:pt x="4" y="7"/>
                    <a:pt x="1" y="3"/>
                  </a:cubicBezTo>
                  <a:cubicBezTo>
                    <a:pt x="1" y="3"/>
                    <a:pt x="1" y="3"/>
                    <a:pt x="1" y="3"/>
                  </a:cubicBezTo>
                  <a:cubicBezTo>
                    <a:pt x="0" y="2"/>
                    <a:pt x="0" y="1"/>
                    <a:pt x="1" y="0"/>
                  </a:cubicBezTo>
                  <a:cubicBezTo>
                    <a:pt x="1" y="0"/>
                    <a:pt x="1" y="0"/>
                    <a:pt x="1" y="0"/>
                  </a:cubicBezTo>
                  <a:cubicBezTo>
                    <a:pt x="2" y="0"/>
                    <a:pt x="3" y="0"/>
                    <a:pt x="4" y="0"/>
                  </a:cubicBezTo>
                  <a:cubicBezTo>
                    <a:pt x="4" y="0"/>
                    <a:pt x="4" y="0"/>
                    <a:pt x="4" y="0"/>
                  </a:cubicBezTo>
                  <a:cubicBezTo>
                    <a:pt x="7" y="3"/>
                    <a:pt x="10" y="5"/>
                    <a:pt x="12" y="5"/>
                  </a:cubicBezTo>
                  <a:cubicBezTo>
                    <a:pt x="12" y="5"/>
                    <a:pt x="12" y="5"/>
                    <a:pt x="12" y="5"/>
                  </a:cubicBezTo>
                  <a:cubicBezTo>
                    <a:pt x="13" y="5"/>
                    <a:pt x="14" y="5"/>
                    <a:pt x="14" y="4"/>
                  </a:cubicBezTo>
                  <a:cubicBezTo>
                    <a:pt x="14" y="4"/>
                    <a:pt x="14" y="4"/>
                    <a:pt x="14" y="4"/>
                  </a:cubicBezTo>
                  <a:cubicBezTo>
                    <a:pt x="15" y="4"/>
                    <a:pt x="17" y="4"/>
                    <a:pt x="17" y="5"/>
                  </a:cubicBezTo>
                  <a:cubicBezTo>
                    <a:pt x="17" y="5"/>
                    <a:pt x="17" y="5"/>
                    <a:pt x="17" y="5"/>
                  </a:cubicBezTo>
                  <a:cubicBezTo>
                    <a:pt x="18" y="6"/>
                    <a:pt x="18" y="7"/>
                    <a:pt x="17" y="8"/>
                  </a:cubicBezTo>
                  <a:cubicBezTo>
                    <a:pt x="17" y="8"/>
                    <a:pt x="17" y="8"/>
                    <a:pt x="17" y="8"/>
                  </a:cubicBezTo>
                  <a:cubicBezTo>
                    <a:pt x="15" y="9"/>
                    <a:pt x="14" y="9"/>
                    <a:pt x="12" y="9"/>
                  </a:cubicBezTo>
                  <a:cubicBezTo>
                    <a:pt x="12" y="9"/>
                    <a:pt x="12" y="9"/>
                    <a:pt x="12" y="9"/>
                  </a:cubicBezTo>
                  <a:cubicBezTo>
                    <a:pt x="12" y="9"/>
                    <a:pt x="12" y="9"/>
                    <a:pt x="1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97"/>
            <p:cNvSpPr/>
            <p:nvPr/>
          </p:nvSpPr>
          <p:spPr bwMode="auto">
            <a:xfrm>
              <a:off x="6302376" y="2251076"/>
              <a:ext cx="22225" cy="31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1" y="5"/>
                  </a:moveTo>
                  <a:cubicBezTo>
                    <a:pt x="1" y="4"/>
                    <a:pt x="0" y="3"/>
                    <a:pt x="0" y="2"/>
                  </a:cubicBezTo>
                  <a:cubicBezTo>
                    <a:pt x="0" y="2"/>
                    <a:pt x="0" y="2"/>
                    <a:pt x="0" y="2"/>
                  </a:cubicBezTo>
                  <a:cubicBezTo>
                    <a:pt x="0" y="1"/>
                    <a:pt x="1" y="0"/>
                    <a:pt x="2" y="0"/>
                  </a:cubicBezTo>
                  <a:cubicBezTo>
                    <a:pt x="2" y="0"/>
                    <a:pt x="2" y="0"/>
                    <a:pt x="2" y="0"/>
                  </a:cubicBezTo>
                  <a:cubicBezTo>
                    <a:pt x="3" y="0"/>
                    <a:pt x="4" y="0"/>
                    <a:pt x="4" y="1"/>
                  </a:cubicBezTo>
                  <a:cubicBezTo>
                    <a:pt x="4" y="1"/>
                    <a:pt x="4" y="1"/>
                    <a:pt x="4" y="1"/>
                  </a:cubicBezTo>
                  <a:cubicBezTo>
                    <a:pt x="4" y="3"/>
                    <a:pt x="5" y="4"/>
                    <a:pt x="5" y="5"/>
                  </a:cubicBezTo>
                  <a:cubicBezTo>
                    <a:pt x="5" y="5"/>
                    <a:pt x="5" y="5"/>
                    <a:pt x="5" y="5"/>
                  </a:cubicBezTo>
                  <a:cubicBezTo>
                    <a:pt x="5" y="5"/>
                    <a:pt x="5" y="5"/>
                    <a:pt x="5" y="5"/>
                  </a:cubicBezTo>
                  <a:cubicBezTo>
                    <a:pt x="5" y="6"/>
                    <a:pt x="4" y="7"/>
                    <a:pt x="3" y="7"/>
                  </a:cubicBezTo>
                  <a:cubicBezTo>
                    <a:pt x="3" y="7"/>
                    <a:pt x="3" y="7"/>
                    <a:pt x="3" y="7"/>
                  </a:cubicBezTo>
                  <a:cubicBezTo>
                    <a:pt x="3" y="7"/>
                    <a:pt x="3" y="7"/>
                    <a:pt x="3" y="7"/>
                  </a:cubicBezTo>
                  <a:cubicBezTo>
                    <a:pt x="3" y="7"/>
                    <a:pt x="3" y="7"/>
                    <a:pt x="3" y="7"/>
                  </a:cubicBezTo>
                  <a:cubicBezTo>
                    <a:pt x="2" y="7"/>
                    <a:pt x="1" y="6"/>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98"/>
            <p:cNvSpPr/>
            <p:nvPr/>
          </p:nvSpPr>
          <p:spPr bwMode="auto">
            <a:xfrm>
              <a:off x="6353176" y="2251076"/>
              <a:ext cx="28575" cy="190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0" y="3"/>
                  </a:moveTo>
                  <a:cubicBezTo>
                    <a:pt x="0" y="1"/>
                    <a:pt x="1" y="1"/>
                    <a:pt x="2" y="0"/>
                  </a:cubicBezTo>
                  <a:cubicBezTo>
                    <a:pt x="2" y="0"/>
                    <a:pt x="2" y="0"/>
                    <a:pt x="2" y="0"/>
                  </a:cubicBezTo>
                  <a:cubicBezTo>
                    <a:pt x="3" y="0"/>
                    <a:pt x="3" y="0"/>
                    <a:pt x="4" y="0"/>
                  </a:cubicBezTo>
                  <a:cubicBezTo>
                    <a:pt x="4" y="0"/>
                    <a:pt x="4" y="0"/>
                    <a:pt x="4" y="0"/>
                  </a:cubicBezTo>
                  <a:cubicBezTo>
                    <a:pt x="5" y="0"/>
                    <a:pt x="6" y="1"/>
                    <a:pt x="6" y="2"/>
                  </a:cubicBezTo>
                  <a:cubicBezTo>
                    <a:pt x="6" y="2"/>
                    <a:pt x="6" y="2"/>
                    <a:pt x="6" y="2"/>
                  </a:cubicBezTo>
                  <a:cubicBezTo>
                    <a:pt x="6" y="3"/>
                    <a:pt x="5" y="4"/>
                    <a:pt x="4" y="4"/>
                  </a:cubicBezTo>
                  <a:cubicBezTo>
                    <a:pt x="4" y="4"/>
                    <a:pt x="4" y="4"/>
                    <a:pt x="4" y="4"/>
                  </a:cubicBezTo>
                  <a:cubicBezTo>
                    <a:pt x="4" y="4"/>
                    <a:pt x="3" y="4"/>
                    <a:pt x="2" y="4"/>
                  </a:cubicBezTo>
                  <a:cubicBezTo>
                    <a:pt x="2" y="4"/>
                    <a:pt x="2" y="4"/>
                    <a:pt x="2" y="4"/>
                  </a:cubicBezTo>
                  <a:cubicBezTo>
                    <a:pt x="2" y="4"/>
                    <a:pt x="2" y="4"/>
                    <a:pt x="2" y="4"/>
                  </a:cubicBezTo>
                  <a:cubicBezTo>
                    <a:pt x="2" y="4"/>
                    <a:pt x="2" y="4"/>
                    <a:pt x="2" y="4"/>
                  </a:cubicBezTo>
                  <a:cubicBezTo>
                    <a:pt x="2" y="4"/>
                    <a:pt x="2" y="4"/>
                    <a:pt x="2" y="4"/>
                  </a:cubicBezTo>
                  <a:cubicBezTo>
                    <a:pt x="1"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99"/>
            <p:cNvSpPr/>
            <p:nvPr/>
          </p:nvSpPr>
          <p:spPr bwMode="auto">
            <a:xfrm>
              <a:off x="6207126" y="2133601"/>
              <a:ext cx="150813" cy="1079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23">
                  <a:moveTo>
                    <a:pt x="2" y="22"/>
                  </a:moveTo>
                  <a:cubicBezTo>
                    <a:pt x="1" y="19"/>
                    <a:pt x="0" y="15"/>
                    <a:pt x="0" y="13"/>
                  </a:cubicBezTo>
                  <a:cubicBezTo>
                    <a:pt x="0" y="13"/>
                    <a:pt x="0" y="13"/>
                    <a:pt x="0" y="13"/>
                  </a:cubicBezTo>
                  <a:cubicBezTo>
                    <a:pt x="0" y="12"/>
                    <a:pt x="0" y="11"/>
                    <a:pt x="1" y="11"/>
                  </a:cubicBezTo>
                  <a:cubicBezTo>
                    <a:pt x="1" y="11"/>
                    <a:pt x="1" y="11"/>
                    <a:pt x="1" y="11"/>
                  </a:cubicBezTo>
                  <a:cubicBezTo>
                    <a:pt x="1" y="10"/>
                    <a:pt x="2" y="10"/>
                    <a:pt x="3" y="11"/>
                  </a:cubicBezTo>
                  <a:cubicBezTo>
                    <a:pt x="3" y="11"/>
                    <a:pt x="3" y="11"/>
                    <a:pt x="3" y="11"/>
                  </a:cubicBezTo>
                  <a:cubicBezTo>
                    <a:pt x="4" y="12"/>
                    <a:pt x="6" y="12"/>
                    <a:pt x="7" y="13"/>
                  </a:cubicBezTo>
                  <a:cubicBezTo>
                    <a:pt x="7" y="13"/>
                    <a:pt x="7" y="13"/>
                    <a:pt x="7" y="13"/>
                  </a:cubicBezTo>
                  <a:cubicBezTo>
                    <a:pt x="7" y="12"/>
                    <a:pt x="7" y="12"/>
                    <a:pt x="7" y="11"/>
                  </a:cubicBezTo>
                  <a:cubicBezTo>
                    <a:pt x="7" y="11"/>
                    <a:pt x="7" y="11"/>
                    <a:pt x="7" y="11"/>
                  </a:cubicBezTo>
                  <a:cubicBezTo>
                    <a:pt x="7" y="10"/>
                    <a:pt x="7" y="9"/>
                    <a:pt x="7" y="9"/>
                  </a:cubicBezTo>
                  <a:cubicBezTo>
                    <a:pt x="7" y="9"/>
                    <a:pt x="7" y="9"/>
                    <a:pt x="7" y="9"/>
                  </a:cubicBezTo>
                  <a:cubicBezTo>
                    <a:pt x="8" y="8"/>
                    <a:pt x="9" y="8"/>
                    <a:pt x="10" y="8"/>
                  </a:cubicBezTo>
                  <a:cubicBezTo>
                    <a:pt x="10" y="8"/>
                    <a:pt x="10" y="8"/>
                    <a:pt x="10" y="8"/>
                  </a:cubicBezTo>
                  <a:cubicBezTo>
                    <a:pt x="11" y="9"/>
                    <a:pt x="13" y="10"/>
                    <a:pt x="16" y="11"/>
                  </a:cubicBezTo>
                  <a:cubicBezTo>
                    <a:pt x="16" y="11"/>
                    <a:pt x="16" y="11"/>
                    <a:pt x="16" y="11"/>
                  </a:cubicBezTo>
                  <a:cubicBezTo>
                    <a:pt x="15" y="8"/>
                    <a:pt x="15" y="5"/>
                    <a:pt x="15" y="3"/>
                  </a:cubicBezTo>
                  <a:cubicBezTo>
                    <a:pt x="15" y="3"/>
                    <a:pt x="15" y="3"/>
                    <a:pt x="15" y="3"/>
                  </a:cubicBezTo>
                  <a:cubicBezTo>
                    <a:pt x="15" y="2"/>
                    <a:pt x="15" y="1"/>
                    <a:pt x="16" y="1"/>
                  </a:cubicBezTo>
                  <a:cubicBezTo>
                    <a:pt x="16" y="1"/>
                    <a:pt x="16" y="1"/>
                    <a:pt x="16" y="1"/>
                  </a:cubicBezTo>
                  <a:cubicBezTo>
                    <a:pt x="16" y="0"/>
                    <a:pt x="17" y="0"/>
                    <a:pt x="18" y="0"/>
                  </a:cubicBezTo>
                  <a:cubicBezTo>
                    <a:pt x="18" y="0"/>
                    <a:pt x="18" y="0"/>
                    <a:pt x="18" y="0"/>
                  </a:cubicBezTo>
                  <a:cubicBezTo>
                    <a:pt x="22" y="2"/>
                    <a:pt x="24" y="5"/>
                    <a:pt x="26" y="8"/>
                  </a:cubicBezTo>
                  <a:cubicBezTo>
                    <a:pt x="26" y="8"/>
                    <a:pt x="26" y="8"/>
                    <a:pt x="26" y="8"/>
                  </a:cubicBezTo>
                  <a:cubicBezTo>
                    <a:pt x="27" y="8"/>
                    <a:pt x="27" y="8"/>
                    <a:pt x="28" y="7"/>
                  </a:cubicBezTo>
                  <a:cubicBezTo>
                    <a:pt x="28" y="7"/>
                    <a:pt x="28" y="7"/>
                    <a:pt x="28" y="7"/>
                  </a:cubicBezTo>
                  <a:cubicBezTo>
                    <a:pt x="29" y="8"/>
                    <a:pt x="29" y="8"/>
                    <a:pt x="29" y="8"/>
                  </a:cubicBezTo>
                  <a:cubicBezTo>
                    <a:pt x="29" y="8"/>
                    <a:pt x="29" y="8"/>
                    <a:pt x="29" y="8"/>
                  </a:cubicBezTo>
                  <a:cubicBezTo>
                    <a:pt x="29" y="8"/>
                    <a:pt x="30" y="8"/>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10"/>
                    <a:pt x="30" y="10"/>
                    <a:pt x="30" y="10"/>
                  </a:cubicBezTo>
                  <a:cubicBezTo>
                    <a:pt x="30" y="10"/>
                    <a:pt x="30" y="10"/>
                    <a:pt x="30" y="10"/>
                  </a:cubicBezTo>
                  <a:cubicBezTo>
                    <a:pt x="30" y="11"/>
                    <a:pt x="30" y="11"/>
                    <a:pt x="30" y="12"/>
                  </a:cubicBezTo>
                  <a:cubicBezTo>
                    <a:pt x="30" y="12"/>
                    <a:pt x="30" y="12"/>
                    <a:pt x="30" y="12"/>
                  </a:cubicBezTo>
                  <a:cubicBezTo>
                    <a:pt x="31" y="13"/>
                    <a:pt x="31" y="15"/>
                    <a:pt x="31" y="16"/>
                  </a:cubicBezTo>
                  <a:cubicBezTo>
                    <a:pt x="31" y="16"/>
                    <a:pt x="31" y="16"/>
                    <a:pt x="31" y="16"/>
                  </a:cubicBezTo>
                  <a:cubicBezTo>
                    <a:pt x="31" y="16"/>
                    <a:pt x="31" y="16"/>
                    <a:pt x="31" y="16"/>
                  </a:cubicBezTo>
                  <a:cubicBezTo>
                    <a:pt x="32" y="16"/>
                    <a:pt x="32" y="18"/>
                    <a:pt x="31" y="18"/>
                  </a:cubicBezTo>
                  <a:cubicBezTo>
                    <a:pt x="31" y="18"/>
                    <a:pt x="31" y="18"/>
                    <a:pt x="31" y="18"/>
                  </a:cubicBezTo>
                  <a:cubicBezTo>
                    <a:pt x="30" y="19"/>
                    <a:pt x="29" y="18"/>
                    <a:pt x="28" y="18"/>
                  </a:cubicBezTo>
                  <a:cubicBezTo>
                    <a:pt x="28" y="18"/>
                    <a:pt x="28" y="18"/>
                    <a:pt x="28" y="18"/>
                  </a:cubicBezTo>
                  <a:cubicBezTo>
                    <a:pt x="25" y="14"/>
                    <a:pt x="23" y="9"/>
                    <a:pt x="19" y="6"/>
                  </a:cubicBezTo>
                  <a:cubicBezTo>
                    <a:pt x="19" y="6"/>
                    <a:pt x="19" y="6"/>
                    <a:pt x="19" y="6"/>
                  </a:cubicBezTo>
                  <a:cubicBezTo>
                    <a:pt x="20" y="9"/>
                    <a:pt x="20" y="11"/>
                    <a:pt x="21" y="13"/>
                  </a:cubicBezTo>
                  <a:cubicBezTo>
                    <a:pt x="21" y="13"/>
                    <a:pt x="21" y="13"/>
                    <a:pt x="21" y="13"/>
                  </a:cubicBezTo>
                  <a:cubicBezTo>
                    <a:pt x="21" y="14"/>
                    <a:pt x="21" y="15"/>
                    <a:pt x="21" y="16"/>
                  </a:cubicBezTo>
                  <a:cubicBezTo>
                    <a:pt x="21" y="16"/>
                    <a:pt x="21" y="16"/>
                    <a:pt x="21" y="16"/>
                  </a:cubicBezTo>
                  <a:cubicBezTo>
                    <a:pt x="20" y="16"/>
                    <a:pt x="19" y="16"/>
                    <a:pt x="18" y="16"/>
                  </a:cubicBezTo>
                  <a:cubicBezTo>
                    <a:pt x="18" y="16"/>
                    <a:pt x="18" y="16"/>
                    <a:pt x="18" y="16"/>
                  </a:cubicBezTo>
                  <a:cubicBezTo>
                    <a:pt x="17" y="15"/>
                    <a:pt x="14" y="14"/>
                    <a:pt x="12" y="13"/>
                  </a:cubicBezTo>
                  <a:cubicBezTo>
                    <a:pt x="12" y="13"/>
                    <a:pt x="12" y="13"/>
                    <a:pt x="12" y="13"/>
                  </a:cubicBezTo>
                  <a:cubicBezTo>
                    <a:pt x="12" y="15"/>
                    <a:pt x="12" y="16"/>
                    <a:pt x="13" y="17"/>
                  </a:cubicBezTo>
                  <a:cubicBezTo>
                    <a:pt x="13" y="17"/>
                    <a:pt x="13" y="17"/>
                    <a:pt x="13" y="17"/>
                  </a:cubicBezTo>
                  <a:cubicBezTo>
                    <a:pt x="13" y="18"/>
                    <a:pt x="13" y="19"/>
                    <a:pt x="12" y="20"/>
                  </a:cubicBezTo>
                  <a:cubicBezTo>
                    <a:pt x="12" y="20"/>
                    <a:pt x="12" y="20"/>
                    <a:pt x="12" y="20"/>
                  </a:cubicBezTo>
                  <a:cubicBezTo>
                    <a:pt x="12" y="20"/>
                    <a:pt x="10" y="20"/>
                    <a:pt x="10" y="20"/>
                  </a:cubicBezTo>
                  <a:cubicBezTo>
                    <a:pt x="10" y="20"/>
                    <a:pt x="10" y="20"/>
                    <a:pt x="10" y="20"/>
                  </a:cubicBezTo>
                  <a:cubicBezTo>
                    <a:pt x="8" y="18"/>
                    <a:pt x="6" y="17"/>
                    <a:pt x="5" y="16"/>
                  </a:cubicBezTo>
                  <a:cubicBezTo>
                    <a:pt x="5" y="16"/>
                    <a:pt x="5" y="16"/>
                    <a:pt x="5" y="16"/>
                  </a:cubicBezTo>
                  <a:cubicBezTo>
                    <a:pt x="5" y="18"/>
                    <a:pt x="5" y="19"/>
                    <a:pt x="6" y="20"/>
                  </a:cubicBezTo>
                  <a:cubicBezTo>
                    <a:pt x="6" y="20"/>
                    <a:pt x="6" y="20"/>
                    <a:pt x="6" y="20"/>
                  </a:cubicBezTo>
                  <a:cubicBezTo>
                    <a:pt x="6" y="21"/>
                    <a:pt x="6" y="22"/>
                    <a:pt x="5" y="23"/>
                  </a:cubicBezTo>
                  <a:cubicBezTo>
                    <a:pt x="5" y="23"/>
                    <a:pt x="5" y="23"/>
                    <a:pt x="5" y="23"/>
                  </a:cubicBezTo>
                  <a:cubicBezTo>
                    <a:pt x="5" y="23"/>
                    <a:pt x="4" y="23"/>
                    <a:pt x="4" y="23"/>
                  </a:cubicBezTo>
                  <a:cubicBezTo>
                    <a:pt x="4" y="23"/>
                    <a:pt x="4" y="23"/>
                    <a:pt x="4" y="23"/>
                  </a:cubicBezTo>
                  <a:cubicBezTo>
                    <a:pt x="3" y="23"/>
                    <a:pt x="3"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00"/>
            <p:cNvSpPr>
              <a:spLocks noEditPoints="1"/>
            </p:cNvSpPr>
            <p:nvPr/>
          </p:nvSpPr>
          <p:spPr bwMode="auto">
            <a:xfrm>
              <a:off x="5953126" y="2114551"/>
              <a:ext cx="198438" cy="2016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3">
                  <a:moveTo>
                    <a:pt x="22" y="43"/>
                  </a:moveTo>
                  <a:cubicBezTo>
                    <a:pt x="6" y="42"/>
                    <a:pt x="0" y="30"/>
                    <a:pt x="0" y="20"/>
                  </a:cubicBezTo>
                  <a:cubicBezTo>
                    <a:pt x="0" y="20"/>
                    <a:pt x="0" y="20"/>
                    <a:pt x="0" y="20"/>
                  </a:cubicBezTo>
                  <a:cubicBezTo>
                    <a:pt x="0" y="10"/>
                    <a:pt x="5" y="0"/>
                    <a:pt x="13" y="0"/>
                  </a:cubicBezTo>
                  <a:cubicBezTo>
                    <a:pt x="13" y="0"/>
                    <a:pt x="13" y="0"/>
                    <a:pt x="13" y="0"/>
                  </a:cubicBezTo>
                  <a:cubicBezTo>
                    <a:pt x="15" y="0"/>
                    <a:pt x="17" y="0"/>
                    <a:pt x="19" y="1"/>
                  </a:cubicBezTo>
                  <a:cubicBezTo>
                    <a:pt x="19" y="1"/>
                    <a:pt x="19" y="1"/>
                    <a:pt x="19" y="1"/>
                  </a:cubicBezTo>
                  <a:cubicBezTo>
                    <a:pt x="32" y="5"/>
                    <a:pt x="41" y="17"/>
                    <a:pt x="42" y="28"/>
                  </a:cubicBezTo>
                  <a:cubicBezTo>
                    <a:pt x="42" y="28"/>
                    <a:pt x="42" y="28"/>
                    <a:pt x="42" y="28"/>
                  </a:cubicBezTo>
                  <a:cubicBezTo>
                    <a:pt x="42" y="32"/>
                    <a:pt x="40" y="36"/>
                    <a:pt x="37" y="38"/>
                  </a:cubicBezTo>
                  <a:cubicBezTo>
                    <a:pt x="37" y="38"/>
                    <a:pt x="37" y="38"/>
                    <a:pt x="37" y="38"/>
                  </a:cubicBezTo>
                  <a:cubicBezTo>
                    <a:pt x="34" y="41"/>
                    <a:pt x="30" y="43"/>
                    <a:pt x="24" y="43"/>
                  </a:cubicBezTo>
                  <a:cubicBezTo>
                    <a:pt x="24" y="43"/>
                    <a:pt x="24" y="43"/>
                    <a:pt x="24" y="43"/>
                  </a:cubicBezTo>
                  <a:cubicBezTo>
                    <a:pt x="23" y="43"/>
                    <a:pt x="23" y="43"/>
                    <a:pt x="22" y="43"/>
                  </a:cubicBezTo>
                  <a:close/>
                  <a:moveTo>
                    <a:pt x="7" y="8"/>
                  </a:moveTo>
                  <a:cubicBezTo>
                    <a:pt x="5" y="11"/>
                    <a:pt x="4" y="16"/>
                    <a:pt x="4" y="20"/>
                  </a:cubicBezTo>
                  <a:cubicBezTo>
                    <a:pt x="4" y="20"/>
                    <a:pt x="4" y="20"/>
                    <a:pt x="4" y="20"/>
                  </a:cubicBezTo>
                  <a:cubicBezTo>
                    <a:pt x="4" y="29"/>
                    <a:pt x="9" y="38"/>
                    <a:pt x="22" y="39"/>
                  </a:cubicBezTo>
                  <a:cubicBezTo>
                    <a:pt x="22" y="39"/>
                    <a:pt x="22" y="39"/>
                    <a:pt x="22" y="39"/>
                  </a:cubicBezTo>
                  <a:cubicBezTo>
                    <a:pt x="23" y="39"/>
                    <a:pt x="23" y="39"/>
                    <a:pt x="24" y="39"/>
                  </a:cubicBezTo>
                  <a:cubicBezTo>
                    <a:pt x="24" y="39"/>
                    <a:pt x="24" y="39"/>
                    <a:pt x="24" y="39"/>
                  </a:cubicBezTo>
                  <a:cubicBezTo>
                    <a:pt x="34" y="39"/>
                    <a:pt x="37" y="34"/>
                    <a:pt x="38" y="28"/>
                  </a:cubicBezTo>
                  <a:cubicBezTo>
                    <a:pt x="38" y="28"/>
                    <a:pt x="38" y="28"/>
                    <a:pt x="38" y="28"/>
                  </a:cubicBezTo>
                  <a:cubicBezTo>
                    <a:pt x="38" y="23"/>
                    <a:pt x="35" y="17"/>
                    <a:pt x="30" y="12"/>
                  </a:cubicBezTo>
                  <a:cubicBezTo>
                    <a:pt x="30" y="12"/>
                    <a:pt x="30" y="12"/>
                    <a:pt x="30" y="12"/>
                  </a:cubicBezTo>
                  <a:cubicBezTo>
                    <a:pt x="27" y="9"/>
                    <a:pt x="24" y="7"/>
                    <a:pt x="19" y="6"/>
                  </a:cubicBezTo>
                  <a:cubicBezTo>
                    <a:pt x="19" y="6"/>
                    <a:pt x="19" y="6"/>
                    <a:pt x="19" y="6"/>
                  </a:cubicBezTo>
                  <a:cubicBezTo>
                    <a:pt x="19" y="6"/>
                    <a:pt x="18" y="6"/>
                    <a:pt x="17" y="5"/>
                  </a:cubicBezTo>
                  <a:cubicBezTo>
                    <a:pt x="17" y="5"/>
                    <a:pt x="17" y="5"/>
                    <a:pt x="17" y="5"/>
                  </a:cubicBezTo>
                  <a:cubicBezTo>
                    <a:pt x="17" y="5"/>
                    <a:pt x="17" y="5"/>
                    <a:pt x="17" y="5"/>
                  </a:cubicBezTo>
                  <a:cubicBezTo>
                    <a:pt x="17" y="5"/>
                    <a:pt x="17" y="5"/>
                    <a:pt x="17" y="5"/>
                  </a:cubicBezTo>
                  <a:cubicBezTo>
                    <a:pt x="15" y="5"/>
                    <a:pt x="14" y="5"/>
                    <a:pt x="12" y="5"/>
                  </a:cubicBezTo>
                  <a:cubicBezTo>
                    <a:pt x="12" y="5"/>
                    <a:pt x="12" y="5"/>
                    <a:pt x="12" y="5"/>
                  </a:cubicBezTo>
                  <a:cubicBezTo>
                    <a:pt x="12" y="5"/>
                    <a:pt x="12" y="5"/>
                    <a:pt x="11" y="5"/>
                  </a:cubicBezTo>
                  <a:cubicBezTo>
                    <a:pt x="11" y="5"/>
                    <a:pt x="11" y="5"/>
                    <a:pt x="11" y="5"/>
                  </a:cubicBezTo>
                  <a:cubicBezTo>
                    <a:pt x="11" y="5"/>
                    <a:pt x="11" y="5"/>
                    <a:pt x="11" y="4"/>
                  </a:cubicBezTo>
                  <a:cubicBezTo>
                    <a:pt x="11" y="4"/>
                    <a:pt x="11" y="4"/>
                    <a:pt x="11" y="4"/>
                  </a:cubicBezTo>
                  <a:cubicBezTo>
                    <a:pt x="9" y="5"/>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01"/>
            <p:cNvSpPr/>
            <p:nvPr/>
          </p:nvSpPr>
          <p:spPr bwMode="auto">
            <a:xfrm>
              <a:off x="5995989" y="2227263"/>
              <a:ext cx="98425" cy="46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0">
                  <a:moveTo>
                    <a:pt x="13" y="10"/>
                  </a:moveTo>
                  <a:cubicBezTo>
                    <a:pt x="8" y="10"/>
                    <a:pt x="4" y="6"/>
                    <a:pt x="1" y="3"/>
                  </a:cubicBezTo>
                  <a:cubicBezTo>
                    <a:pt x="1" y="3"/>
                    <a:pt x="1" y="3"/>
                    <a:pt x="1" y="3"/>
                  </a:cubicBezTo>
                  <a:cubicBezTo>
                    <a:pt x="0" y="2"/>
                    <a:pt x="0" y="1"/>
                    <a:pt x="1" y="0"/>
                  </a:cubicBezTo>
                  <a:cubicBezTo>
                    <a:pt x="1" y="0"/>
                    <a:pt x="1" y="0"/>
                    <a:pt x="1" y="0"/>
                  </a:cubicBezTo>
                  <a:cubicBezTo>
                    <a:pt x="2" y="0"/>
                    <a:pt x="3" y="0"/>
                    <a:pt x="4" y="0"/>
                  </a:cubicBezTo>
                  <a:cubicBezTo>
                    <a:pt x="4" y="0"/>
                    <a:pt x="4" y="0"/>
                    <a:pt x="4" y="0"/>
                  </a:cubicBezTo>
                  <a:cubicBezTo>
                    <a:pt x="7" y="3"/>
                    <a:pt x="11" y="6"/>
                    <a:pt x="13" y="6"/>
                  </a:cubicBezTo>
                  <a:cubicBezTo>
                    <a:pt x="13" y="6"/>
                    <a:pt x="13" y="6"/>
                    <a:pt x="13" y="6"/>
                  </a:cubicBezTo>
                  <a:cubicBezTo>
                    <a:pt x="15" y="6"/>
                    <a:pt x="16" y="5"/>
                    <a:pt x="17" y="3"/>
                  </a:cubicBezTo>
                  <a:cubicBezTo>
                    <a:pt x="17" y="3"/>
                    <a:pt x="17" y="3"/>
                    <a:pt x="17" y="3"/>
                  </a:cubicBezTo>
                  <a:cubicBezTo>
                    <a:pt x="18" y="2"/>
                    <a:pt x="19" y="2"/>
                    <a:pt x="20" y="2"/>
                  </a:cubicBezTo>
                  <a:cubicBezTo>
                    <a:pt x="20" y="2"/>
                    <a:pt x="20" y="2"/>
                    <a:pt x="20" y="2"/>
                  </a:cubicBezTo>
                  <a:cubicBezTo>
                    <a:pt x="21" y="3"/>
                    <a:pt x="21" y="4"/>
                    <a:pt x="21" y="5"/>
                  </a:cubicBezTo>
                  <a:cubicBezTo>
                    <a:pt x="21" y="5"/>
                    <a:pt x="21" y="5"/>
                    <a:pt x="21" y="5"/>
                  </a:cubicBezTo>
                  <a:cubicBezTo>
                    <a:pt x="19" y="8"/>
                    <a:pt x="16" y="10"/>
                    <a:pt x="13" y="10"/>
                  </a:cubicBezTo>
                  <a:cubicBezTo>
                    <a:pt x="13" y="10"/>
                    <a:pt x="13" y="10"/>
                    <a:pt x="13" y="10"/>
                  </a:cubicBezTo>
                  <a:cubicBezTo>
                    <a:pt x="13" y="10"/>
                    <a:pt x="13" y="10"/>
                    <a:pt x="1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02"/>
            <p:cNvSpPr/>
            <p:nvPr/>
          </p:nvSpPr>
          <p:spPr bwMode="auto">
            <a:xfrm>
              <a:off x="6000751" y="2184401"/>
              <a:ext cx="28575" cy="238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5">
                  <a:moveTo>
                    <a:pt x="3" y="4"/>
                  </a:moveTo>
                  <a:cubicBezTo>
                    <a:pt x="2" y="4"/>
                    <a:pt x="1" y="3"/>
                    <a:pt x="1" y="2"/>
                  </a:cubicBezTo>
                  <a:cubicBezTo>
                    <a:pt x="1" y="2"/>
                    <a:pt x="1" y="2"/>
                    <a:pt x="1" y="2"/>
                  </a:cubicBezTo>
                  <a:cubicBezTo>
                    <a:pt x="0" y="1"/>
                    <a:pt x="1" y="0"/>
                    <a:pt x="2" y="0"/>
                  </a:cubicBezTo>
                  <a:cubicBezTo>
                    <a:pt x="2" y="0"/>
                    <a:pt x="2" y="0"/>
                    <a:pt x="2" y="0"/>
                  </a:cubicBezTo>
                  <a:cubicBezTo>
                    <a:pt x="2" y="0"/>
                    <a:pt x="3" y="0"/>
                    <a:pt x="3" y="0"/>
                  </a:cubicBezTo>
                  <a:cubicBezTo>
                    <a:pt x="3" y="0"/>
                    <a:pt x="3" y="0"/>
                    <a:pt x="3" y="0"/>
                  </a:cubicBezTo>
                  <a:cubicBezTo>
                    <a:pt x="4" y="0"/>
                    <a:pt x="5" y="0"/>
                    <a:pt x="6" y="1"/>
                  </a:cubicBezTo>
                  <a:cubicBezTo>
                    <a:pt x="6" y="1"/>
                    <a:pt x="6" y="1"/>
                    <a:pt x="6" y="1"/>
                  </a:cubicBezTo>
                  <a:cubicBezTo>
                    <a:pt x="6" y="2"/>
                    <a:pt x="6" y="3"/>
                    <a:pt x="6" y="3"/>
                  </a:cubicBezTo>
                  <a:cubicBezTo>
                    <a:pt x="6" y="3"/>
                    <a:pt x="6" y="3"/>
                    <a:pt x="6" y="3"/>
                  </a:cubicBezTo>
                  <a:cubicBezTo>
                    <a:pt x="6" y="3"/>
                    <a:pt x="6" y="3"/>
                    <a:pt x="6" y="3"/>
                  </a:cubicBezTo>
                  <a:cubicBezTo>
                    <a:pt x="6" y="3"/>
                    <a:pt x="6" y="3"/>
                    <a:pt x="6" y="3"/>
                  </a:cubicBezTo>
                  <a:cubicBezTo>
                    <a:pt x="6" y="5"/>
                    <a:pt x="6" y="5"/>
                    <a:pt x="4" y="5"/>
                  </a:cubicBezTo>
                  <a:cubicBezTo>
                    <a:pt x="4" y="5"/>
                    <a:pt x="4" y="5"/>
                    <a:pt x="4" y="5"/>
                  </a:cubicBezTo>
                  <a:cubicBezTo>
                    <a:pt x="4" y="5"/>
                    <a:pt x="3"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103"/>
            <p:cNvSpPr/>
            <p:nvPr/>
          </p:nvSpPr>
          <p:spPr bwMode="auto">
            <a:xfrm>
              <a:off x="6053139" y="2184401"/>
              <a:ext cx="26988" cy="238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0" y="3"/>
                  </a:moveTo>
                  <a:cubicBezTo>
                    <a:pt x="0" y="2"/>
                    <a:pt x="1" y="1"/>
                    <a:pt x="2" y="1"/>
                  </a:cubicBezTo>
                  <a:cubicBezTo>
                    <a:pt x="2" y="1"/>
                    <a:pt x="2" y="1"/>
                    <a:pt x="2" y="1"/>
                  </a:cubicBezTo>
                  <a:cubicBezTo>
                    <a:pt x="3" y="1"/>
                    <a:pt x="3" y="0"/>
                    <a:pt x="4" y="0"/>
                  </a:cubicBezTo>
                  <a:cubicBezTo>
                    <a:pt x="4" y="0"/>
                    <a:pt x="4" y="0"/>
                    <a:pt x="4" y="0"/>
                  </a:cubicBezTo>
                  <a:cubicBezTo>
                    <a:pt x="4" y="0"/>
                    <a:pt x="4" y="0"/>
                    <a:pt x="4" y="0"/>
                  </a:cubicBezTo>
                  <a:cubicBezTo>
                    <a:pt x="5" y="0"/>
                    <a:pt x="6" y="1"/>
                    <a:pt x="6" y="2"/>
                  </a:cubicBezTo>
                  <a:cubicBezTo>
                    <a:pt x="6" y="2"/>
                    <a:pt x="6" y="2"/>
                    <a:pt x="6" y="2"/>
                  </a:cubicBezTo>
                  <a:cubicBezTo>
                    <a:pt x="6" y="3"/>
                    <a:pt x="5" y="4"/>
                    <a:pt x="4" y="4"/>
                  </a:cubicBezTo>
                  <a:cubicBezTo>
                    <a:pt x="4" y="4"/>
                    <a:pt x="4" y="4"/>
                    <a:pt x="4" y="4"/>
                  </a:cubicBezTo>
                  <a:cubicBezTo>
                    <a:pt x="4" y="4"/>
                    <a:pt x="3" y="5"/>
                    <a:pt x="3" y="5"/>
                  </a:cubicBezTo>
                  <a:cubicBezTo>
                    <a:pt x="3" y="5"/>
                    <a:pt x="3" y="5"/>
                    <a:pt x="3" y="5"/>
                  </a:cubicBezTo>
                  <a:cubicBezTo>
                    <a:pt x="2" y="5"/>
                    <a:pt x="2" y="5"/>
                    <a:pt x="2" y="5"/>
                  </a:cubicBezTo>
                  <a:cubicBezTo>
                    <a:pt x="2" y="5"/>
                    <a:pt x="2" y="5"/>
                    <a:pt x="2" y="5"/>
                  </a:cubicBezTo>
                  <a:cubicBezTo>
                    <a:pt x="1" y="5"/>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04"/>
            <p:cNvSpPr/>
            <p:nvPr/>
          </p:nvSpPr>
          <p:spPr bwMode="auto">
            <a:xfrm>
              <a:off x="5995989" y="2024063"/>
              <a:ext cx="117475" cy="1190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25"/>
                  </a:moveTo>
                  <a:cubicBezTo>
                    <a:pt x="2" y="23"/>
                    <a:pt x="0" y="20"/>
                    <a:pt x="0" y="17"/>
                  </a:cubicBezTo>
                  <a:cubicBezTo>
                    <a:pt x="0" y="17"/>
                    <a:pt x="0" y="17"/>
                    <a:pt x="0" y="17"/>
                  </a:cubicBezTo>
                  <a:cubicBezTo>
                    <a:pt x="0" y="14"/>
                    <a:pt x="2" y="11"/>
                    <a:pt x="5" y="9"/>
                  </a:cubicBezTo>
                  <a:cubicBezTo>
                    <a:pt x="5" y="9"/>
                    <a:pt x="5" y="9"/>
                    <a:pt x="5" y="9"/>
                  </a:cubicBezTo>
                  <a:cubicBezTo>
                    <a:pt x="6" y="8"/>
                    <a:pt x="7" y="9"/>
                    <a:pt x="8" y="9"/>
                  </a:cubicBezTo>
                  <a:cubicBezTo>
                    <a:pt x="8" y="9"/>
                    <a:pt x="8" y="9"/>
                    <a:pt x="8" y="9"/>
                  </a:cubicBezTo>
                  <a:cubicBezTo>
                    <a:pt x="8" y="10"/>
                    <a:pt x="9" y="10"/>
                    <a:pt x="10" y="11"/>
                  </a:cubicBezTo>
                  <a:cubicBezTo>
                    <a:pt x="10" y="11"/>
                    <a:pt x="10" y="11"/>
                    <a:pt x="10" y="11"/>
                  </a:cubicBezTo>
                  <a:cubicBezTo>
                    <a:pt x="10" y="6"/>
                    <a:pt x="13" y="2"/>
                    <a:pt x="18" y="1"/>
                  </a:cubicBezTo>
                  <a:cubicBezTo>
                    <a:pt x="18" y="1"/>
                    <a:pt x="18" y="1"/>
                    <a:pt x="18" y="1"/>
                  </a:cubicBezTo>
                  <a:cubicBezTo>
                    <a:pt x="18" y="0"/>
                    <a:pt x="19" y="0"/>
                    <a:pt x="20" y="1"/>
                  </a:cubicBezTo>
                  <a:cubicBezTo>
                    <a:pt x="20" y="1"/>
                    <a:pt x="20" y="1"/>
                    <a:pt x="20" y="1"/>
                  </a:cubicBezTo>
                  <a:cubicBezTo>
                    <a:pt x="23" y="4"/>
                    <a:pt x="24" y="7"/>
                    <a:pt x="25" y="11"/>
                  </a:cubicBezTo>
                  <a:cubicBezTo>
                    <a:pt x="25" y="11"/>
                    <a:pt x="25" y="11"/>
                    <a:pt x="25" y="11"/>
                  </a:cubicBezTo>
                  <a:cubicBezTo>
                    <a:pt x="25" y="12"/>
                    <a:pt x="24" y="13"/>
                    <a:pt x="23" y="13"/>
                  </a:cubicBezTo>
                  <a:cubicBezTo>
                    <a:pt x="23" y="13"/>
                    <a:pt x="23" y="13"/>
                    <a:pt x="23" y="13"/>
                  </a:cubicBezTo>
                  <a:cubicBezTo>
                    <a:pt x="22" y="13"/>
                    <a:pt x="21" y="12"/>
                    <a:pt x="21" y="11"/>
                  </a:cubicBezTo>
                  <a:cubicBezTo>
                    <a:pt x="21" y="11"/>
                    <a:pt x="21" y="11"/>
                    <a:pt x="21" y="11"/>
                  </a:cubicBezTo>
                  <a:cubicBezTo>
                    <a:pt x="20" y="8"/>
                    <a:pt x="20" y="6"/>
                    <a:pt x="18" y="5"/>
                  </a:cubicBezTo>
                  <a:cubicBezTo>
                    <a:pt x="18" y="5"/>
                    <a:pt x="18" y="5"/>
                    <a:pt x="18" y="5"/>
                  </a:cubicBezTo>
                  <a:cubicBezTo>
                    <a:pt x="15" y="6"/>
                    <a:pt x="14" y="9"/>
                    <a:pt x="14" y="12"/>
                  </a:cubicBezTo>
                  <a:cubicBezTo>
                    <a:pt x="14" y="12"/>
                    <a:pt x="14" y="12"/>
                    <a:pt x="14" y="12"/>
                  </a:cubicBezTo>
                  <a:cubicBezTo>
                    <a:pt x="14" y="13"/>
                    <a:pt x="14" y="14"/>
                    <a:pt x="14" y="15"/>
                  </a:cubicBezTo>
                  <a:cubicBezTo>
                    <a:pt x="14" y="15"/>
                    <a:pt x="14" y="15"/>
                    <a:pt x="14" y="15"/>
                  </a:cubicBezTo>
                  <a:cubicBezTo>
                    <a:pt x="14" y="16"/>
                    <a:pt x="14" y="17"/>
                    <a:pt x="13" y="17"/>
                  </a:cubicBezTo>
                  <a:cubicBezTo>
                    <a:pt x="13" y="17"/>
                    <a:pt x="13" y="17"/>
                    <a:pt x="13" y="17"/>
                  </a:cubicBezTo>
                  <a:cubicBezTo>
                    <a:pt x="12" y="17"/>
                    <a:pt x="11" y="17"/>
                    <a:pt x="10" y="16"/>
                  </a:cubicBezTo>
                  <a:cubicBezTo>
                    <a:pt x="10" y="16"/>
                    <a:pt x="10" y="16"/>
                    <a:pt x="10" y="16"/>
                  </a:cubicBezTo>
                  <a:cubicBezTo>
                    <a:pt x="10" y="16"/>
                    <a:pt x="8" y="15"/>
                    <a:pt x="6" y="13"/>
                  </a:cubicBezTo>
                  <a:cubicBezTo>
                    <a:pt x="6" y="13"/>
                    <a:pt x="6" y="13"/>
                    <a:pt x="6" y="13"/>
                  </a:cubicBezTo>
                  <a:cubicBezTo>
                    <a:pt x="5" y="15"/>
                    <a:pt x="4" y="16"/>
                    <a:pt x="4" y="17"/>
                  </a:cubicBezTo>
                  <a:cubicBezTo>
                    <a:pt x="4" y="17"/>
                    <a:pt x="4" y="17"/>
                    <a:pt x="4" y="17"/>
                  </a:cubicBezTo>
                  <a:cubicBezTo>
                    <a:pt x="4" y="19"/>
                    <a:pt x="5" y="20"/>
                    <a:pt x="7" y="21"/>
                  </a:cubicBezTo>
                  <a:cubicBezTo>
                    <a:pt x="7" y="21"/>
                    <a:pt x="7" y="21"/>
                    <a:pt x="7" y="21"/>
                  </a:cubicBezTo>
                  <a:cubicBezTo>
                    <a:pt x="8" y="22"/>
                    <a:pt x="8" y="23"/>
                    <a:pt x="8" y="24"/>
                  </a:cubicBezTo>
                  <a:cubicBezTo>
                    <a:pt x="8" y="24"/>
                    <a:pt x="8" y="24"/>
                    <a:pt x="8" y="24"/>
                  </a:cubicBezTo>
                  <a:cubicBezTo>
                    <a:pt x="7" y="25"/>
                    <a:pt x="7" y="25"/>
                    <a:pt x="6" y="25"/>
                  </a:cubicBezTo>
                  <a:cubicBezTo>
                    <a:pt x="6" y="25"/>
                    <a:pt x="6" y="25"/>
                    <a:pt x="6" y="25"/>
                  </a:cubicBezTo>
                  <a:cubicBezTo>
                    <a:pt x="6" y="25"/>
                    <a:pt x="5" y="25"/>
                    <a:pt x="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05"/>
            <p:cNvSpPr/>
            <p:nvPr/>
          </p:nvSpPr>
          <p:spPr bwMode="auto">
            <a:xfrm>
              <a:off x="6057901" y="2062163"/>
              <a:ext cx="107950"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20">
                  <a:moveTo>
                    <a:pt x="2" y="20"/>
                  </a:moveTo>
                  <a:cubicBezTo>
                    <a:pt x="1" y="20"/>
                    <a:pt x="0" y="19"/>
                    <a:pt x="0" y="18"/>
                  </a:cubicBezTo>
                  <a:cubicBezTo>
                    <a:pt x="0" y="18"/>
                    <a:pt x="0" y="18"/>
                    <a:pt x="0" y="18"/>
                  </a:cubicBezTo>
                  <a:cubicBezTo>
                    <a:pt x="0" y="12"/>
                    <a:pt x="6" y="6"/>
                    <a:pt x="13" y="6"/>
                  </a:cubicBezTo>
                  <a:cubicBezTo>
                    <a:pt x="13" y="6"/>
                    <a:pt x="13" y="6"/>
                    <a:pt x="13" y="6"/>
                  </a:cubicBezTo>
                  <a:cubicBezTo>
                    <a:pt x="14" y="6"/>
                    <a:pt x="14" y="6"/>
                    <a:pt x="14" y="6"/>
                  </a:cubicBezTo>
                  <a:cubicBezTo>
                    <a:pt x="14" y="6"/>
                    <a:pt x="14" y="6"/>
                    <a:pt x="14" y="6"/>
                  </a:cubicBezTo>
                  <a:cubicBezTo>
                    <a:pt x="14" y="5"/>
                    <a:pt x="15" y="3"/>
                    <a:pt x="15" y="2"/>
                  </a:cubicBezTo>
                  <a:cubicBezTo>
                    <a:pt x="15" y="2"/>
                    <a:pt x="15" y="2"/>
                    <a:pt x="15" y="2"/>
                  </a:cubicBezTo>
                  <a:cubicBezTo>
                    <a:pt x="15" y="1"/>
                    <a:pt x="15" y="1"/>
                    <a:pt x="16" y="0"/>
                  </a:cubicBezTo>
                  <a:cubicBezTo>
                    <a:pt x="16" y="0"/>
                    <a:pt x="16" y="0"/>
                    <a:pt x="16" y="0"/>
                  </a:cubicBezTo>
                  <a:cubicBezTo>
                    <a:pt x="16" y="0"/>
                    <a:pt x="17" y="0"/>
                    <a:pt x="18" y="0"/>
                  </a:cubicBezTo>
                  <a:cubicBezTo>
                    <a:pt x="18" y="0"/>
                    <a:pt x="18" y="0"/>
                    <a:pt x="18" y="0"/>
                  </a:cubicBezTo>
                  <a:cubicBezTo>
                    <a:pt x="22" y="3"/>
                    <a:pt x="22" y="7"/>
                    <a:pt x="23" y="10"/>
                  </a:cubicBezTo>
                  <a:cubicBezTo>
                    <a:pt x="23" y="10"/>
                    <a:pt x="23" y="10"/>
                    <a:pt x="23" y="10"/>
                  </a:cubicBezTo>
                  <a:cubicBezTo>
                    <a:pt x="23" y="11"/>
                    <a:pt x="23" y="12"/>
                    <a:pt x="21" y="13"/>
                  </a:cubicBezTo>
                  <a:cubicBezTo>
                    <a:pt x="21" y="13"/>
                    <a:pt x="21" y="13"/>
                    <a:pt x="21" y="13"/>
                  </a:cubicBezTo>
                  <a:cubicBezTo>
                    <a:pt x="20" y="13"/>
                    <a:pt x="19" y="12"/>
                    <a:pt x="19" y="11"/>
                  </a:cubicBezTo>
                  <a:cubicBezTo>
                    <a:pt x="19" y="11"/>
                    <a:pt x="19" y="11"/>
                    <a:pt x="19" y="11"/>
                  </a:cubicBezTo>
                  <a:cubicBezTo>
                    <a:pt x="19" y="9"/>
                    <a:pt x="19" y="8"/>
                    <a:pt x="18" y="7"/>
                  </a:cubicBezTo>
                  <a:cubicBezTo>
                    <a:pt x="18" y="7"/>
                    <a:pt x="18" y="7"/>
                    <a:pt x="18" y="7"/>
                  </a:cubicBezTo>
                  <a:cubicBezTo>
                    <a:pt x="18" y="8"/>
                    <a:pt x="17" y="10"/>
                    <a:pt x="17" y="11"/>
                  </a:cubicBezTo>
                  <a:cubicBezTo>
                    <a:pt x="17" y="11"/>
                    <a:pt x="17" y="11"/>
                    <a:pt x="17" y="11"/>
                  </a:cubicBezTo>
                  <a:cubicBezTo>
                    <a:pt x="17" y="11"/>
                    <a:pt x="17" y="11"/>
                    <a:pt x="17" y="11"/>
                  </a:cubicBezTo>
                  <a:cubicBezTo>
                    <a:pt x="17" y="11"/>
                    <a:pt x="17" y="11"/>
                    <a:pt x="17" y="11"/>
                  </a:cubicBezTo>
                  <a:cubicBezTo>
                    <a:pt x="17" y="12"/>
                    <a:pt x="17" y="13"/>
                    <a:pt x="16" y="13"/>
                  </a:cubicBezTo>
                  <a:cubicBezTo>
                    <a:pt x="16" y="13"/>
                    <a:pt x="16" y="13"/>
                    <a:pt x="16" y="13"/>
                  </a:cubicBezTo>
                  <a:cubicBezTo>
                    <a:pt x="15" y="13"/>
                    <a:pt x="14" y="13"/>
                    <a:pt x="14" y="12"/>
                  </a:cubicBezTo>
                  <a:cubicBezTo>
                    <a:pt x="14" y="12"/>
                    <a:pt x="14" y="12"/>
                    <a:pt x="14" y="12"/>
                  </a:cubicBezTo>
                  <a:cubicBezTo>
                    <a:pt x="13" y="12"/>
                    <a:pt x="13" y="11"/>
                    <a:pt x="12" y="10"/>
                  </a:cubicBezTo>
                  <a:cubicBezTo>
                    <a:pt x="12" y="10"/>
                    <a:pt x="12" y="10"/>
                    <a:pt x="12" y="10"/>
                  </a:cubicBezTo>
                  <a:cubicBezTo>
                    <a:pt x="8" y="11"/>
                    <a:pt x="4" y="15"/>
                    <a:pt x="4" y="18"/>
                  </a:cubicBezTo>
                  <a:cubicBezTo>
                    <a:pt x="4" y="18"/>
                    <a:pt x="4" y="18"/>
                    <a:pt x="4" y="18"/>
                  </a:cubicBezTo>
                  <a:cubicBezTo>
                    <a:pt x="4" y="18"/>
                    <a:pt x="4" y="18"/>
                    <a:pt x="4" y="18"/>
                  </a:cubicBezTo>
                  <a:cubicBezTo>
                    <a:pt x="4" y="19"/>
                    <a:pt x="3" y="20"/>
                    <a:pt x="2" y="20"/>
                  </a:cubicBezTo>
                  <a:cubicBezTo>
                    <a:pt x="2" y="20"/>
                    <a:pt x="2" y="20"/>
                    <a:pt x="2" y="20"/>
                  </a:cubicBezTo>
                  <a:cubicBezTo>
                    <a:pt x="2" y="20"/>
                    <a:pt x="2" y="20"/>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06"/>
            <p:cNvSpPr/>
            <p:nvPr/>
          </p:nvSpPr>
          <p:spPr bwMode="auto">
            <a:xfrm>
              <a:off x="6099176" y="2128838"/>
              <a:ext cx="131763" cy="746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16">
                  <a:moveTo>
                    <a:pt x="1" y="14"/>
                  </a:moveTo>
                  <a:cubicBezTo>
                    <a:pt x="1" y="13"/>
                    <a:pt x="1" y="12"/>
                    <a:pt x="1" y="11"/>
                  </a:cubicBezTo>
                  <a:cubicBezTo>
                    <a:pt x="1" y="11"/>
                    <a:pt x="1" y="11"/>
                    <a:pt x="1" y="11"/>
                  </a:cubicBezTo>
                  <a:cubicBezTo>
                    <a:pt x="0" y="8"/>
                    <a:pt x="3" y="5"/>
                    <a:pt x="7" y="4"/>
                  </a:cubicBezTo>
                  <a:cubicBezTo>
                    <a:pt x="7" y="4"/>
                    <a:pt x="7" y="4"/>
                    <a:pt x="7" y="4"/>
                  </a:cubicBezTo>
                  <a:cubicBezTo>
                    <a:pt x="8" y="4"/>
                    <a:pt x="8" y="4"/>
                    <a:pt x="9" y="5"/>
                  </a:cubicBezTo>
                  <a:cubicBezTo>
                    <a:pt x="9" y="5"/>
                    <a:pt x="9" y="5"/>
                    <a:pt x="9" y="5"/>
                  </a:cubicBezTo>
                  <a:cubicBezTo>
                    <a:pt x="9" y="5"/>
                    <a:pt x="9" y="5"/>
                    <a:pt x="10" y="6"/>
                  </a:cubicBezTo>
                  <a:cubicBezTo>
                    <a:pt x="10" y="6"/>
                    <a:pt x="10" y="6"/>
                    <a:pt x="10" y="6"/>
                  </a:cubicBezTo>
                  <a:cubicBezTo>
                    <a:pt x="11" y="2"/>
                    <a:pt x="14" y="0"/>
                    <a:pt x="17" y="0"/>
                  </a:cubicBezTo>
                  <a:cubicBezTo>
                    <a:pt x="17" y="0"/>
                    <a:pt x="17" y="0"/>
                    <a:pt x="17" y="0"/>
                  </a:cubicBezTo>
                  <a:cubicBezTo>
                    <a:pt x="22" y="0"/>
                    <a:pt x="26" y="4"/>
                    <a:pt x="28" y="9"/>
                  </a:cubicBezTo>
                  <a:cubicBezTo>
                    <a:pt x="28" y="9"/>
                    <a:pt x="28" y="9"/>
                    <a:pt x="28" y="9"/>
                  </a:cubicBezTo>
                  <a:cubicBezTo>
                    <a:pt x="28" y="10"/>
                    <a:pt x="28" y="11"/>
                    <a:pt x="27" y="12"/>
                  </a:cubicBezTo>
                  <a:cubicBezTo>
                    <a:pt x="27" y="12"/>
                    <a:pt x="27" y="12"/>
                    <a:pt x="27" y="12"/>
                  </a:cubicBezTo>
                  <a:cubicBezTo>
                    <a:pt x="26" y="12"/>
                    <a:pt x="24" y="11"/>
                    <a:pt x="24" y="10"/>
                  </a:cubicBezTo>
                  <a:cubicBezTo>
                    <a:pt x="24" y="10"/>
                    <a:pt x="24" y="10"/>
                    <a:pt x="24" y="10"/>
                  </a:cubicBezTo>
                  <a:cubicBezTo>
                    <a:pt x="22" y="6"/>
                    <a:pt x="19" y="3"/>
                    <a:pt x="17" y="4"/>
                  </a:cubicBezTo>
                  <a:cubicBezTo>
                    <a:pt x="17" y="4"/>
                    <a:pt x="17" y="4"/>
                    <a:pt x="17" y="4"/>
                  </a:cubicBezTo>
                  <a:cubicBezTo>
                    <a:pt x="16" y="3"/>
                    <a:pt x="14" y="5"/>
                    <a:pt x="13" y="10"/>
                  </a:cubicBezTo>
                  <a:cubicBezTo>
                    <a:pt x="13" y="10"/>
                    <a:pt x="13" y="10"/>
                    <a:pt x="13" y="10"/>
                  </a:cubicBezTo>
                  <a:cubicBezTo>
                    <a:pt x="13" y="10"/>
                    <a:pt x="12" y="11"/>
                    <a:pt x="12" y="11"/>
                  </a:cubicBezTo>
                  <a:cubicBezTo>
                    <a:pt x="12" y="11"/>
                    <a:pt x="12" y="11"/>
                    <a:pt x="12" y="11"/>
                  </a:cubicBezTo>
                  <a:cubicBezTo>
                    <a:pt x="11" y="11"/>
                    <a:pt x="10" y="11"/>
                    <a:pt x="10" y="11"/>
                  </a:cubicBezTo>
                  <a:cubicBezTo>
                    <a:pt x="10" y="11"/>
                    <a:pt x="10" y="11"/>
                    <a:pt x="10" y="11"/>
                  </a:cubicBezTo>
                  <a:cubicBezTo>
                    <a:pt x="9" y="10"/>
                    <a:pt x="8" y="9"/>
                    <a:pt x="7" y="9"/>
                  </a:cubicBezTo>
                  <a:cubicBezTo>
                    <a:pt x="7" y="9"/>
                    <a:pt x="7" y="9"/>
                    <a:pt x="7" y="9"/>
                  </a:cubicBezTo>
                  <a:cubicBezTo>
                    <a:pt x="5" y="9"/>
                    <a:pt x="5" y="9"/>
                    <a:pt x="5" y="11"/>
                  </a:cubicBezTo>
                  <a:cubicBezTo>
                    <a:pt x="5" y="11"/>
                    <a:pt x="5" y="11"/>
                    <a:pt x="5" y="11"/>
                  </a:cubicBezTo>
                  <a:cubicBezTo>
                    <a:pt x="5" y="12"/>
                    <a:pt x="5" y="12"/>
                    <a:pt x="5" y="13"/>
                  </a:cubicBezTo>
                  <a:cubicBezTo>
                    <a:pt x="5" y="13"/>
                    <a:pt x="5" y="13"/>
                    <a:pt x="5" y="13"/>
                  </a:cubicBezTo>
                  <a:cubicBezTo>
                    <a:pt x="5" y="15"/>
                    <a:pt x="4" y="16"/>
                    <a:pt x="3" y="16"/>
                  </a:cubicBezTo>
                  <a:cubicBezTo>
                    <a:pt x="3" y="16"/>
                    <a:pt x="3" y="16"/>
                    <a:pt x="3" y="16"/>
                  </a:cubicBezTo>
                  <a:cubicBezTo>
                    <a:pt x="3" y="16"/>
                    <a:pt x="3" y="16"/>
                    <a:pt x="3" y="16"/>
                  </a:cubicBezTo>
                  <a:cubicBezTo>
                    <a:pt x="3" y="16"/>
                    <a:pt x="3" y="16"/>
                    <a:pt x="3" y="16"/>
                  </a:cubicBezTo>
                  <a:cubicBezTo>
                    <a:pt x="2" y="16"/>
                    <a:pt x="1"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500"/>
                            </p:stCondLst>
                            <p:childTnLst>
                              <p:par>
                                <p:cTn id="25" presetID="2" presetClass="entr" presetSubtype="3"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2500"/>
                            </p:stCondLst>
                            <p:childTnLst>
                              <p:par>
                                <p:cTn id="34" presetID="2" presetClass="entr" presetSubtype="3"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5" grpId="0" animBg="1"/>
      <p:bldP spid="6"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54" name="图片 53"/>
          <p:cNvPicPr>
            <a:picLocks noChangeAspect="1"/>
          </p:cNvPicPr>
          <p:nvPr/>
        </p:nvPicPr>
        <p:blipFill>
          <a:blip r:embed="rId2"/>
          <a:stretch>
            <a:fillRect/>
          </a:stretch>
        </p:blipFill>
        <p:spPr>
          <a:xfrm>
            <a:off x="1112687" y="2542903"/>
            <a:ext cx="2598043" cy="2891246"/>
          </a:xfrm>
          <a:prstGeom prst="rect">
            <a:avLst/>
          </a:prstGeom>
        </p:spPr>
      </p:pic>
      <p:pic>
        <p:nvPicPr>
          <p:cNvPr id="55" name="图片 54"/>
          <p:cNvPicPr>
            <a:picLocks noChangeAspect="1"/>
          </p:cNvPicPr>
          <p:nvPr/>
        </p:nvPicPr>
        <p:blipFill>
          <a:blip r:embed="rId3"/>
          <a:stretch>
            <a:fillRect/>
          </a:stretch>
        </p:blipFill>
        <p:spPr>
          <a:xfrm>
            <a:off x="3753430" y="3648891"/>
            <a:ext cx="1228493" cy="1724297"/>
          </a:xfrm>
          <a:prstGeom prst="rect">
            <a:avLst/>
          </a:prstGeom>
        </p:spPr>
      </p:pic>
      <p:pic>
        <p:nvPicPr>
          <p:cNvPr id="56" name="图片 55"/>
          <p:cNvPicPr>
            <a:picLocks noChangeAspect="1"/>
          </p:cNvPicPr>
          <p:nvPr/>
        </p:nvPicPr>
        <p:blipFill>
          <a:blip r:embed="rId4"/>
          <a:stretch>
            <a:fillRect/>
          </a:stretch>
        </p:blipFill>
        <p:spPr>
          <a:xfrm>
            <a:off x="4219594" y="2954066"/>
            <a:ext cx="296164" cy="352318"/>
          </a:xfrm>
          <a:prstGeom prst="rect">
            <a:avLst/>
          </a:prstGeom>
        </p:spPr>
      </p:pic>
      <p:sp>
        <p:nvSpPr>
          <p:cNvPr id="57" name="矩形 56"/>
          <p:cNvSpPr/>
          <p:nvPr/>
        </p:nvSpPr>
        <p:spPr>
          <a:xfrm>
            <a:off x="6089828" y="2775469"/>
            <a:ext cx="4461780" cy="1061829"/>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添加内容添加内容添加内容添加内容添加内容添加内容添加内容添加内容添加内容请在此处填入你需要的内容。请在此处填入你需要的内容。</a:t>
            </a:r>
            <a:endParaRPr lang="zh-CN" altLang="en-US" sz="1400" dirty="0">
              <a:solidFill>
                <a:schemeClr val="bg1"/>
              </a:solidFill>
            </a:endParaRPr>
          </a:p>
        </p:txBody>
      </p:sp>
      <p:sp>
        <p:nvSpPr>
          <p:cNvPr id="58" name="文本框 57"/>
          <p:cNvSpPr txBox="1"/>
          <p:nvPr/>
        </p:nvSpPr>
        <p:spPr>
          <a:xfrm>
            <a:off x="6099595" y="2373387"/>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800">
                <a:solidFill>
                  <a:schemeClr val="bg1"/>
                </a:solidFill>
              </a:rPr>
              <a:t>单击输入标题文字</a:t>
            </a:r>
            <a:endParaRPr lang="zh-CN" altLang="en-US" sz="1800">
              <a:solidFill>
                <a:schemeClr val="bg1"/>
              </a:solidFill>
            </a:endParaRPr>
          </a:p>
        </p:txBody>
      </p:sp>
      <p:sp>
        <p:nvSpPr>
          <p:cNvPr id="59" name="矩形 58"/>
          <p:cNvSpPr/>
          <p:nvPr/>
        </p:nvSpPr>
        <p:spPr>
          <a:xfrm>
            <a:off x="6089828" y="4533627"/>
            <a:ext cx="4461780" cy="1061829"/>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添加内容添加内容添加内容添加内容添加内容添加内容添加内容添加内容添加内容请在此处填入你需要的内容。请在此处填入你需要的内容。</a:t>
            </a:r>
            <a:endParaRPr lang="zh-CN" altLang="en-US" sz="1400" dirty="0">
              <a:solidFill>
                <a:schemeClr val="bg1"/>
              </a:solidFill>
            </a:endParaRPr>
          </a:p>
        </p:txBody>
      </p:sp>
      <p:sp>
        <p:nvSpPr>
          <p:cNvPr id="60" name="文本框 59"/>
          <p:cNvSpPr txBox="1"/>
          <p:nvPr/>
        </p:nvSpPr>
        <p:spPr>
          <a:xfrm>
            <a:off x="6099595" y="4131545"/>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800">
                <a:solidFill>
                  <a:schemeClr val="bg1"/>
                </a:solidFill>
              </a:rPr>
              <a:t>单击输入标题文字</a:t>
            </a:r>
            <a:endParaRPr lang="zh-CN" altLang="en-US" sz="18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cBhvr>
                                        <p:cTn id="25" dur="500"/>
                                        <p:tgtEl>
                                          <p:spTgt spid="57"/>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084732" y="1159074"/>
            <a:ext cx="2819574" cy="4089286"/>
            <a:chOff x="4442052" y="896257"/>
            <a:chExt cx="3722687" cy="5399088"/>
          </a:xfrm>
        </p:grpSpPr>
        <p:sp>
          <p:nvSpPr>
            <p:cNvPr id="10" name="Freeform 6"/>
            <p:cNvSpPr/>
            <p:nvPr/>
          </p:nvSpPr>
          <p:spPr bwMode="auto">
            <a:xfrm>
              <a:off x="6288314" y="1367745"/>
              <a:ext cx="312737" cy="1047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571">
                  <a:moveTo>
                    <a:pt x="5" y="565"/>
                  </a:moveTo>
                  <a:cubicBezTo>
                    <a:pt x="24" y="571"/>
                    <a:pt x="43" y="547"/>
                    <a:pt x="52" y="535"/>
                  </a:cubicBezTo>
                  <a:cubicBezTo>
                    <a:pt x="77" y="504"/>
                    <a:pt x="96" y="468"/>
                    <a:pt x="113" y="432"/>
                  </a:cubicBezTo>
                  <a:cubicBezTo>
                    <a:pt x="130" y="396"/>
                    <a:pt x="145" y="358"/>
                    <a:pt x="154" y="319"/>
                  </a:cubicBezTo>
                  <a:cubicBezTo>
                    <a:pt x="164" y="271"/>
                    <a:pt x="163" y="220"/>
                    <a:pt x="157" y="170"/>
                  </a:cubicBezTo>
                  <a:cubicBezTo>
                    <a:pt x="151" y="114"/>
                    <a:pt x="137" y="57"/>
                    <a:pt x="115" y="5"/>
                  </a:cubicBezTo>
                  <a:cubicBezTo>
                    <a:pt x="112" y="0"/>
                    <a:pt x="105" y="4"/>
                    <a:pt x="107" y="10"/>
                  </a:cubicBezTo>
                  <a:cubicBezTo>
                    <a:pt x="151" y="112"/>
                    <a:pt x="170" y="243"/>
                    <a:pt x="136" y="351"/>
                  </a:cubicBezTo>
                  <a:cubicBezTo>
                    <a:pt x="121" y="397"/>
                    <a:pt x="100" y="442"/>
                    <a:pt x="76" y="484"/>
                  </a:cubicBezTo>
                  <a:cubicBezTo>
                    <a:pt x="65" y="502"/>
                    <a:pt x="54" y="520"/>
                    <a:pt x="40" y="535"/>
                  </a:cubicBezTo>
                  <a:cubicBezTo>
                    <a:pt x="33" y="543"/>
                    <a:pt x="20" y="560"/>
                    <a:pt x="8" y="556"/>
                  </a:cubicBezTo>
                  <a:cubicBezTo>
                    <a:pt x="2" y="554"/>
                    <a:pt x="0" y="563"/>
                    <a:pt x="5" y="565"/>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7"/>
            <p:cNvSpPr>
              <a:spLocks noEditPoints="1"/>
            </p:cNvSpPr>
            <p:nvPr/>
          </p:nvSpPr>
          <p:spPr bwMode="auto">
            <a:xfrm>
              <a:off x="4881789" y="2234520"/>
              <a:ext cx="2833687" cy="40608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1" h="2213">
                  <a:moveTo>
                    <a:pt x="1450" y="1334"/>
                  </a:moveTo>
                  <a:cubicBezTo>
                    <a:pt x="1432" y="1256"/>
                    <a:pt x="1435" y="1167"/>
                    <a:pt x="1492" y="1108"/>
                  </a:cubicBezTo>
                  <a:cubicBezTo>
                    <a:pt x="1435" y="1050"/>
                    <a:pt x="1432" y="960"/>
                    <a:pt x="1450" y="883"/>
                  </a:cubicBezTo>
                  <a:cubicBezTo>
                    <a:pt x="1469" y="806"/>
                    <a:pt x="1474" y="799"/>
                    <a:pt x="1504" y="688"/>
                  </a:cubicBezTo>
                  <a:cubicBezTo>
                    <a:pt x="1541" y="552"/>
                    <a:pt x="1516" y="436"/>
                    <a:pt x="1493" y="389"/>
                  </a:cubicBezTo>
                  <a:cubicBezTo>
                    <a:pt x="1454" y="308"/>
                    <a:pt x="1361" y="252"/>
                    <a:pt x="1266" y="259"/>
                  </a:cubicBezTo>
                  <a:cubicBezTo>
                    <a:pt x="1244" y="185"/>
                    <a:pt x="1175" y="128"/>
                    <a:pt x="1098" y="101"/>
                  </a:cubicBezTo>
                  <a:cubicBezTo>
                    <a:pt x="1021" y="74"/>
                    <a:pt x="940" y="72"/>
                    <a:pt x="858" y="78"/>
                  </a:cubicBezTo>
                  <a:cubicBezTo>
                    <a:pt x="855" y="39"/>
                    <a:pt x="827" y="0"/>
                    <a:pt x="770" y="0"/>
                  </a:cubicBezTo>
                  <a:cubicBezTo>
                    <a:pt x="722" y="0"/>
                    <a:pt x="686" y="39"/>
                    <a:pt x="683" y="78"/>
                  </a:cubicBezTo>
                  <a:cubicBezTo>
                    <a:pt x="601" y="72"/>
                    <a:pt x="520" y="74"/>
                    <a:pt x="443" y="101"/>
                  </a:cubicBezTo>
                  <a:cubicBezTo>
                    <a:pt x="366" y="128"/>
                    <a:pt x="297" y="185"/>
                    <a:pt x="275" y="259"/>
                  </a:cubicBezTo>
                  <a:cubicBezTo>
                    <a:pt x="180" y="252"/>
                    <a:pt x="87" y="308"/>
                    <a:pt x="48" y="389"/>
                  </a:cubicBezTo>
                  <a:cubicBezTo>
                    <a:pt x="25" y="436"/>
                    <a:pt x="0" y="552"/>
                    <a:pt x="36" y="688"/>
                  </a:cubicBezTo>
                  <a:cubicBezTo>
                    <a:pt x="66" y="799"/>
                    <a:pt x="72" y="806"/>
                    <a:pt x="90" y="883"/>
                  </a:cubicBezTo>
                  <a:cubicBezTo>
                    <a:pt x="109" y="960"/>
                    <a:pt x="106" y="1050"/>
                    <a:pt x="48" y="1108"/>
                  </a:cubicBezTo>
                  <a:cubicBezTo>
                    <a:pt x="106" y="1167"/>
                    <a:pt x="109" y="1256"/>
                    <a:pt x="90" y="1334"/>
                  </a:cubicBezTo>
                  <a:cubicBezTo>
                    <a:pt x="72" y="1410"/>
                    <a:pt x="66" y="1418"/>
                    <a:pt x="36" y="1529"/>
                  </a:cubicBezTo>
                  <a:cubicBezTo>
                    <a:pt x="0" y="1665"/>
                    <a:pt x="25" y="1781"/>
                    <a:pt x="48" y="1828"/>
                  </a:cubicBezTo>
                  <a:cubicBezTo>
                    <a:pt x="87" y="1909"/>
                    <a:pt x="180" y="1965"/>
                    <a:pt x="275" y="1958"/>
                  </a:cubicBezTo>
                  <a:cubicBezTo>
                    <a:pt x="297" y="2032"/>
                    <a:pt x="366" y="2089"/>
                    <a:pt x="443" y="2116"/>
                  </a:cubicBezTo>
                  <a:cubicBezTo>
                    <a:pt x="480" y="2129"/>
                    <a:pt x="522" y="2125"/>
                    <a:pt x="563" y="2121"/>
                  </a:cubicBezTo>
                  <a:cubicBezTo>
                    <a:pt x="608" y="2116"/>
                    <a:pt x="653" y="2112"/>
                    <a:pt x="692" y="2129"/>
                  </a:cubicBezTo>
                  <a:cubicBezTo>
                    <a:pt x="767" y="2162"/>
                    <a:pt x="774" y="2213"/>
                    <a:pt x="774" y="2213"/>
                  </a:cubicBezTo>
                  <a:cubicBezTo>
                    <a:pt x="774" y="2213"/>
                    <a:pt x="787" y="2163"/>
                    <a:pt x="849" y="2129"/>
                  </a:cubicBezTo>
                  <a:cubicBezTo>
                    <a:pt x="888" y="2108"/>
                    <a:pt x="934" y="2114"/>
                    <a:pt x="981" y="2119"/>
                  </a:cubicBezTo>
                  <a:cubicBezTo>
                    <a:pt x="1021" y="2124"/>
                    <a:pt x="1062" y="2128"/>
                    <a:pt x="1098" y="2116"/>
                  </a:cubicBezTo>
                  <a:cubicBezTo>
                    <a:pt x="1175" y="2089"/>
                    <a:pt x="1244" y="2032"/>
                    <a:pt x="1266" y="1958"/>
                  </a:cubicBezTo>
                  <a:cubicBezTo>
                    <a:pt x="1361" y="1965"/>
                    <a:pt x="1454" y="1909"/>
                    <a:pt x="1493" y="1828"/>
                  </a:cubicBezTo>
                  <a:cubicBezTo>
                    <a:pt x="1516" y="1781"/>
                    <a:pt x="1541" y="1665"/>
                    <a:pt x="1504" y="1529"/>
                  </a:cubicBezTo>
                  <a:cubicBezTo>
                    <a:pt x="1474" y="1418"/>
                    <a:pt x="1469" y="1410"/>
                    <a:pt x="1450" y="1334"/>
                  </a:cubicBezTo>
                  <a:moveTo>
                    <a:pt x="768" y="155"/>
                  </a:moveTo>
                  <a:cubicBezTo>
                    <a:pt x="739" y="155"/>
                    <a:pt x="716" y="132"/>
                    <a:pt x="716" y="103"/>
                  </a:cubicBezTo>
                  <a:cubicBezTo>
                    <a:pt x="716" y="74"/>
                    <a:pt x="739" y="51"/>
                    <a:pt x="768" y="51"/>
                  </a:cubicBezTo>
                  <a:cubicBezTo>
                    <a:pt x="797" y="51"/>
                    <a:pt x="820" y="74"/>
                    <a:pt x="820" y="103"/>
                  </a:cubicBezTo>
                  <a:cubicBezTo>
                    <a:pt x="820" y="132"/>
                    <a:pt x="797" y="155"/>
                    <a:pt x="768" y="155"/>
                  </a:cubicBezTo>
                </a:path>
              </a:pathLst>
            </a:custGeom>
            <a:solidFill>
              <a:srgbClr val="BEE5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Freeform 8"/>
            <p:cNvSpPr/>
            <p:nvPr/>
          </p:nvSpPr>
          <p:spPr bwMode="auto">
            <a:xfrm>
              <a:off x="4934177" y="4918982"/>
              <a:ext cx="2738437" cy="6048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9" h="330">
                  <a:moveTo>
                    <a:pt x="46" y="0"/>
                  </a:moveTo>
                  <a:cubicBezTo>
                    <a:pt x="46" y="0"/>
                    <a:pt x="46" y="0"/>
                    <a:pt x="46" y="0"/>
                  </a:cubicBezTo>
                  <a:cubicBezTo>
                    <a:pt x="42" y="16"/>
                    <a:pt x="37" y="30"/>
                    <a:pt x="32" y="49"/>
                  </a:cubicBezTo>
                  <a:cubicBezTo>
                    <a:pt x="35" y="50"/>
                    <a:pt x="39" y="51"/>
                    <a:pt x="42" y="51"/>
                  </a:cubicBezTo>
                  <a:cubicBezTo>
                    <a:pt x="33" y="93"/>
                    <a:pt x="24" y="134"/>
                    <a:pt x="16" y="176"/>
                  </a:cubicBezTo>
                  <a:cubicBezTo>
                    <a:pt x="10" y="201"/>
                    <a:pt x="5" y="226"/>
                    <a:pt x="0" y="251"/>
                  </a:cubicBezTo>
                  <a:cubicBezTo>
                    <a:pt x="244" y="303"/>
                    <a:pt x="493" y="330"/>
                    <a:pt x="741" y="330"/>
                  </a:cubicBezTo>
                  <a:cubicBezTo>
                    <a:pt x="748" y="330"/>
                    <a:pt x="748" y="330"/>
                    <a:pt x="748" y="330"/>
                  </a:cubicBezTo>
                  <a:cubicBezTo>
                    <a:pt x="996" y="330"/>
                    <a:pt x="1245" y="304"/>
                    <a:pt x="1489" y="251"/>
                  </a:cubicBezTo>
                  <a:cubicBezTo>
                    <a:pt x="1483" y="224"/>
                    <a:pt x="1478" y="197"/>
                    <a:pt x="1472" y="170"/>
                  </a:cubicBezTo>
                  <a:cubicBezTo>
                    <a:pt x="1472" y="170"/>
                    <a:pt x="1472" y="170"/>
                    <a:pt x="1472" y="170"/>
                  </a:cubicBezTo>
                  <a:cubicBezTo>
                    <a:pt x="1472" y="170"/>
                    <a:pt x="1472" y="170"/>
                    <a:pt x="1472" y="170"/>
                  </a:cubicBezTo>
                  <a:cubicBezTo>
                    <a:pt x="1472" y="170"/>
                    <a:pt x="1472" y="170"/>
                    <a:pt x="1472" y="170"/>
                  </a:cubicBezTo>
                  <a:cubicBezTo>
                    <a:pt x="1464" y="131"/>
                    <a:pt x="1456" y="91"/>
                    <a:pt x="1447" y="52"/>
                  </a:cubicBezTo>
                  <a:cubicBezTo>
                    <a:pt x="1449" y="51"/>
                    <a:pt x="1451" y="51"/>
                    <a:pt x="1454" y="50"/>
                  </a:cubicBezTo>
                  <a:cubicBezTo>
                    <a:pt x="1448" y="31"/>
                    <a:pt x="1443" y="17"/>
                    <a:pt x="1439" y="1"/>
                  </a:cubicBezTo>
                  <a:cubicBezTo>
                    <a:pt x="1210" y="50"/>
                    <a:pt x="977" y="75"/>
                    <a:pt x="745" y="75"/>
                  </a:cubicBezTo>
                  <a:cubicBezTo>
                    <a:pt x="510" y="75"/>
                    <a:pt x="276" y="50"/>
                    <a:pt x="46" y="0"/>
                  </a:cubicBezTo>
                </a:path>
              </a:pathLst>
            </a:custGeom>
            <a:solidFill>
              <a:srgbClr val="ADD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Freeform 9"/>
            <p:cNvSpPr/>
            <p:nvPr/>
          </p:nvSpPr>
          <p:spPr bwMode="auto">
            <a:xfrm>
              <a:off x="5019902" y="2478995"/>
              <a:ext cx="1081087"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639">
                  <a:moveTo>
                    <a:pt x="46" y="639"/>
                  </a:moveTo>
                  <a:cubicBezTo>
                    <a:pt x="24" y="565"/>
                    <a:pt x="24" y="565"/>
                    <a:pt x="24" y="565"/>
                  </a:cubicBezTo>
                  <a:cubicBezTo>
                    <a:pt x="20" y="552"/>
                    <a:pt x="16" y="540"/>
                    <a:pt x="13" y="527"/>
                  </a:cubicBezTo>
                  <a:cubicBezTo>
                    <a:pt x="12" y="521"/>
                    <a:pt x="10" y="515"/>
                    <a:pt x="9" y="509"/>
                  </a:cubicBezTo>
                  <a:cubicBezTo>
                    <a:pt x="8" y="502"/>
                    <a:pt x="6" y="496"/>
                    <a:pt x="6" y="489"/>
                  </a:cubicBezTo>
                  <a:cubicBezTo>
                    <a:pt x="3" y="470"/>
                    <a:pt x="3" y="470"/>
                    <a:pt x="3" y="470"/>
                  </a:cubicBezTo>
                  <a:cubicBezTo>
                    <a:pt x="1" y="451"/>
                    <a:pt x="1" y="451"/>
                    <a:pt x="1" y="451"/>
                  </a:cubicBezTo>
                  <a:cubicBezTo>
                    <a:pt x="0" y="444"/>
                    <a:pt x="0" y="438"/>
                    <a:pt x="0" y="431"/>
                  </a:cubicBezTo>
                  <a:cubicBezTo>
                    <a:pt x="0" y="425"/>
                    <a:pt x="0" y="418"/>
                    <a:pt x="0" y="412"/>
                  </a:cubicBezTo>
                  <a:cubicBezTo>
                    <a:pt x="0" y="405"/>
                    <a:pt x="0" y="399"/>
                    <a:pt x="0" y="392"/>
                  </a:cubicBezTo>
                  <a:cubicBezTo>
                    <a:pt x="1" y="386"/>
                    <a:pt x="1" y="380"/>
                    <a:pt x="2" y="373"/>
                  </a:cubicBezTo>
                  <a:cubicBezTo>
                    <a:pt x="3" y="360"/>
                    <a:pt x="5" y="347"/>
                    <a:pt x="7" y="335"/>
                  </a:cubicBezTo>
                  <a:cubicBezTo>
                    <a:pt x="10" y="322"/>
                    <a:pt x="13" y="309"/>
                    <a:pt x="17" y="297"/>
                  </a:cubicBezTo>
                  <a:cubicBezTo>
                    <a:pt x="19" y="291"/>
                    <a:pt x="21" y="285"/>
                    <a:pt x="24" y="279"/>
                  </a:cubicBezTo>
                  <a:cubicBezTo>
                    <a:pt x="29" y="270"/>
                    <a:pt x="29" y="270"/>
                    <a:pt x="29" y="270"/>
                  </a:cubicBezTo>
                  <a:cubicBezTo>
                    <a:pt x="34" y="262"/>
                    <a:pt x="34" y="262"/>
                    <a:pt x="34" y="262"/>
                  </a:cubicBezTo>
                  <a:cubicBezTo>
                    <a:pt x="41" y="251"/>
                    <a:pt x="50" y="241"/>
                    <a:pt x="59" y="232"/>
                  </a:cubicBezTo>
                  <a:cubicBezTo>
                    <a:pt x="69" y="223"/>
                    <a:pt x="79" y="215"/>
                    <a:pt x="91" y="208"/>
                  </a:cubicBezTo>
                  <a:cubicBezTo>
                    <a:pt x="102" y="201"/>
                    <a:pt x="114" y="196"/>
                    <a:pt x="126" y="191"/>
                  </a:cubicBezTo>
                  <a:cubicBezTo>
                    <a:pt x="138" y="187"/>
                    <a:pt x="151" y="184"/>
                    <a:pt x="164" y="182"/>
                  </a:cubicBezTo>
                  <a:cubicBezTo>
                    <a:pt x="171" y="181"/>
                    <a:pt x="177" y="181"/>
                    <a:pt x="184" y="181"/>
                  </a:cubicBezTo>
                  <a:cubicBezTo>
                    <a:pt x="193" y="182"/>
                    <a:pt x="193" y="182"/>
                    <a:pt x="193" y="182"/>
                  </a:cubicBezTo>
                  <a:cubicBezTo>
                    <a:pt x="197" y="182"/>
                    <a:pt x="200" y="182"/>
                    <a:pt x="203" y="182"/>
                  </a:cubicBezTo>
                  <a:cubicBezTo>
                    <a:pt x="242" y="185"/>
                    <a:pt x="242" y="185"/>
                    <a:pt x="242" y="185"/>
                  </a:cubicBezTo>
                  <a:cubicBezTo>
                    <a:pt x="240" y="187"/>
                    <a:pt x="240" y="187"/>
                    <a:pt x="240" y="187"/>
                  </a:cubicBezTo>
                  <a:cubicBezTo>
                    <a:pt x="248" y="161"/>
                    <a:pt x="248" y="161"/>
                    <a:pt x="248" y="161"/>
                  </a:cubicBezTo>
                  <a:cubicBezTo>
                    <a:pt x="252" y="148"/>
                    <a:pt x="252" y="148"/>
                    <a:pt x="252" y="148"/>
                  </a:cubicBezTo>
                  <a:cubicBezTo>
                    <a:pt x="253" y="146"/>
                    <a:pt x="253" y="144"/>
                    <a:pt x="254" y="141"/>
                  </a:cubicBezTo>
                  <a:cubicBezTo>
                    <a:pt x="256" y="135"/>
                    <a:pt x="256" y="135"/>
                    <a:pt x="256" y="135"/>
                  </a:cubicBezTo>
                  <a:cubicBezTo>
                    <a:pt x="257" y="133"/>
                    <a:pt x="258" y="131"/>
                    <a:pt x="259" y="129"/>
                  </a:cubicBezTo>
                  <a:cubicBezTo>
                    <a:pt x="260" y="126"/>
                    <a:pt x="261" y="124"/>
                    <a:pt x="262" y="122"/>
                  </a:cubicBezTo>
                  <a:cubicBezTo>
                    <a:pt x="264" y="118"/>
                    <a:pt x="266" y="114"/>
                    <a:pt x="268" y="110"/>
                  </a:cubicBezTo>
                  <a:cubicBezTo>
                    <a:pt x="273" y="102"/>
                    <a:pt x="279" y="95"/>
                    <a:pt x="285" y="88"/>
                  </a:cubicBezTo>
                  <a:cubicBezTo>
                    <a:pt x="288" y="85"/>
                    <a:pt x="291" y="82"/>
                    <a:pt x="294" y="78"/>
                  </a:cubicBezTo>
                  <a:cubicBezTo>
                    <a:pt x="297" y="75"/>
                    <a:pt x="300" y="72"/>
                    <a:pt x="304" y="69"/>
                  </a:cubicBezTo>
                  <a:cubicBezTo>
                    <a:pt x="307" y="66"/>
                    <a:pt x="311" y="63"/>
                    <a:pt x="314" y="61"/>
                  </a:cubicBezTo>
                  <a:cubicBezTo>
                    <a:pt x="320" y="56"/>
                    <a:pt x="320" y="56"/>
                    <a:pt x="320" y="56"/>
                  </a:cubicBezTo>
                  <a:cubicBezTo>
                    <a:pt x="326" y="53"/>
                    <a:pt x="326" y="53"/>
                    <a:pt x="326" y="53"/>
                  </a:cubicBezTo>
                  <a:cubicBezTo>
                    <a:pt x="333" y="47"/>
                    <a:pt x="341" y="43"/>
                    <a:pt x="349" y="38"/>
                  </a:cubicBezTo>
                  <a:cubicBezTo>
                    <a:pt x="357" y="34"/>
                    <a:pt x="365" y="30"/>
                    <a:pt x="373" y="27"/>
                  </a:cubicBezTo>
                  <a:cubicBezTo>
                    <a:pt x="382" y="24"/>
                    <a:pt x="390" y="20"/>
                    <a:pt x="399" y="18"/>
                  </a:cubicBezTo>
                  <a:cubicBezTo>
                    <a:pt x="408" y="15"/>
                    <a:pt x="416" y="13"/>
                    <a:pt x="425" y="11"/>
                  </a:cubicBezTo>
                  <a:cubicBezTo>
                    <a:pt x="443" y="7"/>
                    <a:pt x="461" y="4"/>
                    <a:pt x="479" y="2"/>
                  </a:cubicBezTo>
                  <a:cubicBezTo>
                    <a:pt x="497" y="1"/>
                    <a:pt x="515" y="0"/>
                    <a:pt x="533" y="0"/>
                  </a:cubicBezTo>
                  <a:cubicBezTo>
                    <a:pt x="542" y="0"/>
                    <a:pt x="551" y="1"/>
                    <a:pt x="560" y="1"/>
                  </a:cubicBezTo>
                  <a:cubicBezTo>
                    <a:pt x="587" y="2"/>
                    <a:pt x="587" y="2"/>
                    <a:pt x="587" y="2"/>
                  </a:cubicBezTo>
                  <a:cubicBezTo>
                    <a:pt x="587" y="2"/>
                    <a:pt x="587" y="2"/>
                    <a:pt x="587" y="2"/>
                  </a:cubicBezTo>
                  <a:cubicBezTo>
                    <a:pt x="588" y="4"/>
                    <a:pt x="588" y="4"/>
                    <a:pt x="588" y="4"/>
                  </a:cubicBezTo>
                  <a:cubicBezTo>
                    <a:pt x="587" y="2"/>
                    <a:pt x="587" y="2"/>
                    <a:pt x="587" y="2"/>
                  </a:cubicBezTo>
                  <a:cubicBezTo>
                    <a:pt x="587" y="2"/>
                    <a:pt x="587" y="2"/>
                    <a:pt x="587" y="2"/>
                  </a:cubicBezTo>
                  <a:cubicBezTo>
                    <a:pt x="560" y="1"/>
                    <a:pt x="560" y="1"/>
                    <a:pt x="560" y="1"/>
                  </a:cubicBezTo>
                  <a:cubicBezTo>
                    <a:pt x="551" y="1"/>
                    <a:pt x="542" y="1"/>
                    <a:pt x="533" y="1"/>
                  </a:cubicBezTo>
                  <a:cubicBezTo>
                    <a:pt x="515" y="1"/>
                    <a:pt x="497" y="2"/>
                    <a:pt x="479" y="4"/>
                  </a:cubicBezTo>
                  <a:cubicBezTo>
                    <a:pt x="470" y="5"/>
                    <a:pt x="461" y="6"/>
                    <a:pt x="452" y="8"/>
                  </a:cubicBezTo>
                  <a:cubicBezTo>
                    <a:pt x="443" y="9"/>
                    <a:pt x="435" y="11"/>
                    <a:pt x="426" y="13"/>
                  </a:cubicBezTo>
                  <a:cubicBezTo>
                    <a:pt x="417" y="15"/>
                    <a:pt x="408" y="17"/>
                    <a:pt x="400" y="20"/>
                  </a:cubicBezTo>
                  <a:cubicBezTo>
                    <a:pt x="391" y="23"/>
                    <a:pt x="383" y="26"/>
                    <a:pt x="374" y="29"/>
                  </a:cubicBezTo>
                  <a:cubicBezTo>
                    <a:pt x="366" y="33"/>
                    <a:pt x="358" y="36"/>
                    <a:pt x="350" y="41"/>
                  </a:cubicBezTo>
                  <a:cubicBezTo>
                    <a:pt x="342" y="45"/>
                    <a:pt x="334" y="50"/>
                    <a:pt x="327" y="55"/>
                  </a:cubicBezTo>
                  <a:cubicBezTo>
                    <a:pt x="322" y="59"/>
                    <a:pt x="322" y="59"/>
                    <a:pt x="322" y="59"/>
                  </a:cubicBezTo>
                  <a:cubicBezTo>
                    <a:pt x="316" y="63"/>
                    <a:pt x="316" y="63"/>
                    <a:pt x="316" y="63"/>
                  </a:cubicBezTo>
                  <a:cubicBezTo>
                    <a:pt x="313" y="65"/>
                    <a:pt x="309" y="68"/>
                    <a:pt x="306" y="71"/>
                  </a:cubicBezTo>
                  <a:cubicBezTo>
                    <a:pt x="302" y="74"/>
                    <a:pt x="299" y="77"/>
                    <a:pt x="296" y="80"/>
                  </a:cubicBezTo>
                  <a:cubicBezTo>
                    <a:pt x="293" y="84"/>
                    <a:pt x="290" y="87"/>
                    <a:pt x="287" y="90"/>
                  </a:cubicBezTo>
                  <a:cubicBezTo>
                    <a:pt x="281" y="97"/>
                    <a:pt x="276" y="104"/>
                    <a:pt x="271" y="112"/>
                  </a:cubicBezTo>
                  <a:cubicBezTo>
                    <a:pt x="268" y="116"/>
                    <a:pt x="267" y="120"/>
                    <a:pt x="264" y="124"/>
                  </a:cubicBezTo>
                  <a:cubicBezTo>
                    <a:pt x="263" y="126"/>
                    <a:pt x="263" y="128"/>
                    <a:pt x="262" y="130"/>
                  </a:cubicBezTo>
                  <a:cubicBezTo>
                    <a:pt x="261" y="132"/>
                    <a:pt x="260" y="134"/>
                    <a:pt x="259" y="136"/>
                  </a:cubicBezTo>
                  <a:cubicBezTo>
                    <a:pt x="257" y="142"/>
                    <a:pt x="257" y="142"/>
                    <a:pt x="257" y="142"/>
                  </a:cubicBezTo>
                  <a:cubicBezTo>
                    <a:pt x="256" y="144"/>
                    <a:pt x="256" y="147"/>
                    <a:pt x="255" y="149"/>
                  </a:cubicBezTo>
                  <a:cubicBezTo>
                    <a:pt x="251" y="162"/>
                    <a:pt x="251" y="162"/>
                    <a:pt x="251" y="162"/>
                  </a:cubicBezTo>
                  <a:cubicBezTo>
                    <a:pt x="243" y="188"/>
                    <a:pt x="243" y="188"/>
                    <a:pt x="243" y="188"/>
                  </a:cubicBezTo>
                  <a:cubicBezTo>
                    <a:pt x="243" y="189"/>
                    <a:pt x="243" y="189"/>
                    <a:pt x="243" y="189"/>
                  </a:cubicBezTo>
                  <a:cubicBezTo>
                    <a:pt x="242" y="189"/>
                    <a:pt x="242" y="189"/>
                    <a:pt x="242" y="189"/>
                  </a:cubicBezTo>
                  <a:cubicBezTo>
                    <a:pt x="203" y="186"/>
                    <a:pt x="203" y="186"/>
                    <a:pt x="203" y="186"/>
                  </a:cubicBezTo>
                  <a:cubicBezTo>
                    <a:pt x="200" y="186"/>
                    <a:pt x="196" y="185"/>
                    <a:pt x="193" y="185"/>
                  </a:cubicBezTo>
                  <a:cubicBezTo>
                    <a:pt x="184" y="185"/>
                    <a:pt x="184" y="185"/>
                    <a:pt x="184" y="185"/>
                  </a:cubicBezTo>
                  <a:cubicBezTo>
                    <a:pt x="177" y="185"/>
                    <a:pt x="171" y="185"/>
                    <a:pt x="164" y="186"/>
                  </a:cubicBezTo>
                  <a:cubicBezTo>
                    <a:pt x="152" y="188"/>
                    <a:pt x="139" y="191"/>
                    <a:pt x="127" y="195"/>
                  </a:cubicBezTo>
                  <a:cubicBezTo>
                    <a:pt x="115" y="199"/>
                    <a:pt x="103" y="205"/>
                    <a:pt x="92" y="211"/>
                  </a:cubicBezTo>
                  <a:cubicBezTo>
                    <a:pt x="81" y="218"/>
                    <a:pt x="71" y="226"/>
                    <a:pt x="62" y="234"/>
                  </a:cubicBezTo>
                  <a:cubicBezTo>
                    <a:pt x="52" y="243"/>
                    <a:pt x="44" y="253"/>
                    <a:pt x="37" y="263"/>
                  </a:cubicBezTo>
                  <a:cubicBezTo>
                    <a:pt x="32" y="272"/>
                    <a:pt x="32" y="272"/>
                    <a:pt x="32" y="272"/>
                  </a:cubicBezTo>
                  <a:cubicBezTo>
                    <a:pt x="27" y="280"/>
                    <a:pt x="27" y="280"/>
                    <a:pt x="27" y="280"/>
                  </a:cubicBezTo>
                  <a:cubicBezTo>
                    <a:pt x="24" y="286"/>
                    <a:pt x="22" y="292"/>
                    <a:pt x="20" y="298"/>
                  </a:cubicBezTo>
                  <a:cubicBezTo>
                    <a:pt x="16" y="310"/>
                    <a:pt x="13" y="322"/>
                    <a:pt x="10" y="335"/>
                  </a:cubicBezTo>
                  <a:cubicBezTo>
                    <a:pt x="7" y="348"/>
                    <a:pt x="6" y="361"/>
                    <a:pt x="4" y="373"/>
                  </a:cubicBezTo>
                  <a:cubicBezTo>
                    <a:pt x="4" y="380"/>
                    <a:pt x="3" y="386"/>
                    <a:pt x="3" y="393"/>
                  </a:cubicBezTo>
                  <a:cubicBezTo>
                    <a:pt x="3" y="399"/>
                    <a:pt x="2" y="405"/>
                    <a:pt x="2" y="412"/>
                  </a:cubicBezTo>
                  <a:cubicBezTo>
                    <a:pt x="2" y="418"/>
                    <a:pt x="2" y="425"/>
                    <a:pt x="2" y="431"/>
                  </a:cubicBezTo>
                  <a:cubicBezTo>
                    <a:pt x="3" y="438"/>
                    <a:pt x="3" y="444"/>
                    <a:pt x="3" y="451"/>
                  </a:cubicBezTo>
                  <a:cubicBezTo>
                    <a:pt x="5" y="470"/>
                    <a:pt x="5" y="470"/>
                    <a:pt x="5" y="470"/>
                  </a:cubicBezTo>
                  <a:cubicBezTo>
                    <a:pt x="8" y="489"/>
                    <a:pt x="8" y="489"/>
                    <a:pt x="8" y="489"/>
                  </a:cubicBezTo>
                  <a:cubicBezTo>
                    <a:pt x="8" y="496"/>
                    <a:pt x="10" y="502"/>
                    <a:pt x="11" y="508"/>
                  </a:cubicBezTo>
                  <a:cubicBezTo>
                    <a:pt x="12" y="514"/>
                    <a:pt x="14" y="521"/>
                    <a:pt x="15" y="527"/>
                  </a:cubicBezTo>
                  <a:cubicBezTo>
                    <a:pt x="18" y="540"/>
                    <a:pt x="22" y="552"/>
                    <a:pt x="25" y="565"/>
                  </a:cubicBezTo>
                  <a:lnTo>
                    <a:pt x="46" y="639"/>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Freeform 10"/>
            <p:cNvSpPr/>
            <p:nvPr/>
          </p:nvSpPr>
          <p:spPr bwMode="auto">
            <a:xfrm>
              <a:off x="5023077" y="5085670"/>
              <a:ext cx="1177925" cy="968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528">
                  <a:moveTo>
                    <a:pt x="640" y="528"/>
                  </a:moveTo>
                  <a:cubicBezTo>
                    <a:pt x="622" y="520"/>
                    <a:pt x="602" y="515"/>
                    <a:pt x="582" y="513"/>
                  </a:cubicBezTo>
                  <a:cubicBezTo>
                    <a:pt x="561" y="511"/>
                    <a:pt x="541" y="511"/>
                    <a:pt x="521" y="513"/>
                  </a:cubicBezTo>
                  <a:cubicBezTo>
                    <a:pt x="501" y="514"/>
                    <a:pt x="480" y="516"/>
                    <a:pt x="460" y="518"/>
                  </a:cubicBezTo>
                  <a:cubicBezTo>
                    <a:pt x="450" y="519"/>
                    <a:pt x="440" y="520"/>
                    <a:pt x="430" y="520"/>
                  </a:cubicBezTo>
                  <a:cubicBezTo>
                    <a:pt x="420" y="520"/>
                    <a:pt x="409" y="519"/>
                    <a:pt x="399" y="517"/>
                  </a:cubicBezTo>
                  <a:cubicBezTo>
                    <a:pt x="394" y="516"/>
                    <a:pt x="389" y="515"/>
                    <a:pt x="384" y="513"/>
                  </a:cubicBezTo>
                  <a:cubicBezTo>
                    <a:pt x="380" y="511"/>
                    <a:pt x="375" y="510"/>
                    <a:pt x="370" y="508"/>
                  </a:cubicBezTo>
                  <a:cubicBezTo>
                    <a:pt x="363" y="504"/>
                    <a:pt x="363" y="504"/>
                    <a:pt x="363" y="504"/>
                  </a:cubicBezTo>
                  <a:cubicBezTo>
                    <a:pt x="356" y="501"/>
                    <a:pt x="356" y="501"/>
                    <a:pt x="356" y="501"/>
                  </a:cubicBezTo>
                  <a:cubicBezTo>
                    <a:pt x="351" y="499"/>
                    <a:pt x="347" y="496"/>
                    <a:pt x="343" y="494"/>
                  </a:cubicBezTo>
                  <a:cubicBezTo>
                    <a:pt x="338" y="492"/>
                    <a:pt x="334" y="489"/>
                    <a:pt x="329" y="486"/>
                  </a:cubicBezTo>
                  <a:cubicBezTo>
                    <a:pt x="325" y="483"/>
                    <a:pt x="321" y="480"/>
                    <a:pt x="317" y="477"/>
                  </a:cubicBezTo>
                  <a:cubicBezTo>
                    <a:pt x="309" y="471"/>
                    <a:pt x="301" y="464"/>
                    <a:pt x="294" y="457"/>
                  </a:cubicBezTo>
                  <a:cubicBezTo>
                    <a:pt x="287" y="450"/>
                    <a:pt x="280" y="442"/>
                    <a:pt x="274" y="434"/>
                  </a:cubicBezTo>
                  <a:cubicBezTo>
                    <a:pt x="268" y="426"/>
                    <a:pt x="263" y="417"/>
                    <a:pt x="258" y="407"/>
                  </a:cubicBezTo>
                  <a:cubicBezTo>
                    <a:pt x="256" y="403"/>
                    <a:pt x="255" y="398"/>
                    <a:pt x="253" y="393"/>
                  </a:cubicBezTo>
                  <a:cubicBezTo>
                    <a:pt x="249" y="378"/>
                    <a:pt x="249" y="378"/>
                    <a:pt x="249" y="378"/>
                  </a:cubicBezTo>
                  <a:cubicBezTo>
                    <a:pt x="240" y="349"/>
                    <a:pt x="240" y="349"/>
                    <a:pt x="240" y="349"/>
                  </a:cubicBezTo>
                  <a:cubicBezTo>
                    <a:pt x="242" y="350"/>
                    <a:pt x="242" y="350"/>
                    <a:pt x="242" y="350"/>
                  </a:cubicBezTo>
                  <a:cubicBezTo>
                    <a:pt x="210" y="353"/>
                    <a:pt x="210" y="353"/>
                    <a:pt x="210" y="353"/>
                  </a:cubicBezTo>
                  <a:cubicBezTo>
                    <a:pt x="204" y="353"/>
                    <a:pt x="199" y="354"/>
                    <a:pt x="194" y="354"/>
                  </a:cubicBezTo>
                  <a:cubicBezTo>
                    <a:pt x="186" y="354"/>
                    <a:pt x="186" y="354"/>
                    <a:pt x="186" y="354"/>
                  </a:cubicBezTo>
                  <a:cubicBezTo>
                    <a:pt x="184" y="354"/>
                    <a:pt x="184" y="354"/>
                    <a:pt x="184" y="354"/>
                  </a:cubicBezTo>
                  <a:cubicBezTo>
                    <a:pt x="183" y="354"/>
                    <a:pt x="183" y="354"/>
                    <a:pt x="183" y="354"/>
                  </a:cubicBezTo>
                  <a:cubicBezTo>
                    <a:pt x="183" y="354"/>
                    <a:pt x="183" y="354"/>
                    <a:pt x="183" y="354"/>
                  </a:cubicBezTo>
                  <a:cubicBezTo>
                    <a:pt x="182" y="354"/>
                    <a:pt x="182" y="354"/>
                    <a:pt x="182" y="354"/>
                  </a:cubicBezTo>
                  <a:cubicBezTo>
                    <a:pt x="178" y="354"/>
                    <a:pt x="178" y="354"/>
                    <a:pt x="178" y="354"/>
                  </a:cubicBezTo>
                  <a:cubicBezTo>
                    <a:pt x="167" y="354"/>
                    <a:pt x="156" y="352"/>
                    <a:pt x="146" y="350"/>
                  </a:cubicBezTo>
                  <a:cubicBezTo>
                    <a:pt x="140" y="348"/>
                    <a:pt x="135" y="347"/>
                    <a:pt x="130" y="346"/>
                  </a:cubicBezTo>
                  <a:cubicBezTo>
                    <a:pt x="122" y="343"/>
                    <a:pt x="122" y="343"/>
                    <a:pt x="122" y="343"/>
                  </a:cubicBezTo>
                  <a:cubicBezTo>
                    <a:pt x="115" y="340"/>
                    <a:pt x="115" y="340"/>
                    <a:pt x="115" y="340"/>
                  </a:cubicBezTo>
                  <a:cubicBezTo>
                    <a:pt x="110" y="338"/>
                    <a:pt x="105" y="335"/>
                    <a:pt x="100" y="333"/>
                  </a:cubicBezTo>
                  <a:cubicBezTo>
                    <a:pt x="96" y="330"/>
                    <a:pt x="91" y="328"/>
                    <a:pt x="86" y="325"/>
                  </a:cubicBezTo>
                  <a:cubicBezTo>
                    <a:pt x="80" y="320"/>
                    <a:pt x="80" y="320"/>
                    <a:pt x="80" y="320"/>
                  </a:cubicBezTo>
                  <a:cubicBezTo>
                    <a:pt x="77" y="319"/>
                    <a:pt x="75" y="317"/>
                    <a:pt x="73" y="315"/>
                  </a:cubicBezTo>
                  <a:cubicBezTo>
                    <a:pt x="69" y="312"/>
                    <a:pt x="65" y="308"/>
                    <a:pt x="61" y="305"/>
                  </a:cubicBezTo>
                  <a:cubicBezTo>
                    <a:pt x="53" y="298"/>
                    <a:pt x="46" y="290"/>
                    <a:pt x="39" y="281"/>
                  </a:cubicBezTo>
                  <a:cubicBezTo>
                    <a:pt x="33" y="272"/>
                    <a:pt x="27" y="263"/>
                    <a:pt x="23" y="253"/>
                  </a:cubicBezTo>
                  <a:cubicBezTo>
                    <a:pt x="18" y="243"/>
                    <a:pt x="15" y="233"/>
                    <a:pt x="12" y="223"/>
                  </a:cubicBezTo>
                  <a:cubicBezTo>
                    <a:pt x="10" y="212"/>
                    <a:pt x="7" y="202"/>
                    <a:pt x="6" y="191"/>
                  </a:cubicBezTo>
                  <a:cubicBezTo>
                    <a:pt x="4" y="181"/>
                    <a:pt x="2" y="170"/>
                    <a:pt x="2" y="159"/>
                  </a:cubicBezTo>
                  <a:cubicBezTo>
                    <a:pt x="1" y="149"/>
                    <a:pt x="0" y="138"/>
                    <a:pt x="0" y="127"/>
                  </a:cubicBezTo>
                  <a:cubicBezTo>
                    <a:pt x="0" y="111"/>
                    <a:pt x="0" y="111"/>
                    <a:pt x="0" y="111"/>
                  </a:cubicBezTo>
                  <a:cubicBezTo>
                    <a:pt x="0" y="106"/>
                    <a:pt x="0" y="101"/>
                    <a:pt x="1" y="95"/>
                  </a:cubicBezTo>
                  <a:cubicBezTo>
                    <a:pt x="1" y="90"/>
                    <a:pt x="1" y="85"/>
                    <a:pt x="2" y="79"/>
                  </a:cubicBezTo>
                  <a:cubicBezTo>
                    <a:pt x="2" y="74"/>
                    <a:pt x="3" y="69"/>
                    <a:pt x="4" y="63"/>
                  </a:cubicBezTo>
                  <a:cubicBezTo>
                    <a:pt x="6" y="47"/>
                    <a:pt x="6" y="47"/>
                    <a:pt x="6" y="47"/>
                  </a:cubicBezTo>
                  <a:cubicBezTo>
                    <a:pt x="7" y="42"/>
                    <a:pt x="8" y="37"/>
                    <a:pt x="9" y="32"/>
                  </a:cubicBezTo>
                  <a:cubicBezTo>
                    <a:pt x="10" y="24"/>
                    <a:pt x="10" y="24"/>
                    <a:pt x="10" y="24"/>
                  </a:cubicBezTo>
                  <a:cubicBezTo>
                    <a:pt x="12" y="16"/>
                    <a:pt x="12" y="16"/>
                    <a:pt x="12" y="16"/>
                  </a:cubicBezTo>
                  <a:cubicBezTo>
                    <a:pt x="16" y="0"/>
                    <a:pt x="16" y="0"/>
                    <a:pt x="16" y="0"/>
                  </a:cubicBezTo>
                  <a:cubicBezTo>
                    <a:pt x="12" y="16"/>
                    <a:pt x="12" y="16"/>
                    <a:pt x="12" y="16"/>
                  </a:cubicBezTo>
                  <a:cubicBezTo>
                    <a:pt x="11" y="24"/>
                    <a:pt x="11" y="24"/>
                    <a:pt x="11" y="24"/>
                  </a:cubicBezTo>
                  <a:cubicBezTo>
                    <a:pt x="9" y="32"/>
                    <a:pt x="9" y="32"/>
                    <a:pt x="9" y="32"/>
                  </a:cubicBezTo>
                  <a:cubicBezTo>
                    <a:pt x="8" y="37"/>
                    <a:pt x="7" y="42"/>
                    <a:pt x="7" y="48"/>
                  </a:cubicBezTo>
                  <a:cubicBezTo>
                    <a:pt x="5" y="63"/>
                    <a:pt x="5" y="63"/>
                    <a:pt x="5" y="63"/>
                  </a:cubicBezTo>
                  <a:cubicBezTo>
                    <a:pt x="4" y="69"/>
                    <a:pt x="4" y="74"/>
                    <a:pt x="3" y="79"/>
                  </a:cubicBezTo>
                  <a:cubicBezTo>
                    <a:pt x="3" y="85"/>
                    <a:pt x="2" y="90"/>
                    <a:pt x="2" y="95"/>
                  </a:cubicBezTo>
                  <a:cubicBezTo>
                    <a:pt x="2" y="101"/>
                    <a:pt x="2" y="106"/>
                    <a:pt x="2" y="111"/>
                  </a:cubicBezTo>
                  <a:cubicBezTo>
                    <a:pt x="2" y="127"/>
                    <a:pt x="2" y="127"/>
                    <a:pt x="2" y="127"/>
                  </a:cubicBezTo>
                  <a:cubicBezTo>
                    <a:pt x="2" y="138"/>
                    <a:pt x="3" y="149"/>
                    <a:pt x="4" y="159"/>
                  </a:cubicBezTo>
                  <a:cubicBezTo>
                    <a:pt x="5" y="170"/>
                    <a:pt x="6" y="180"/>
                    <a:pt x="8" y="191"/>
                  </a:cubicBezTo>
                  <a:cubicBezTo>
                    <a:pt x="10" y="201"/>
                    <a:pt x="12" y="212"/>
                    <a:pt x="15" y="222"/>
                  </a:cubicBezTo>
                  <a:cubicBezTo>
                    <a:pt x="18" y="232"/>
                    <a:pt x="21" y="242"/>
                    <a:pt x="25" y="252"/>
                  </a:cubicBezTo>
                  <a:cubicBezTo>
                    <a:pt x="30" y="262"/>
                    <a:pt x="35" y="271"/>
                    <a:pt x="42" y="279"/>
                  </a:cubicBezTo>
                  <a:cubicBezTo>
                    <a:pt x="48" y="288"/>
                    <a:pt x="55" y="295"/>
                    <a:pt x="63" y="303"/>
                  </a:cubicBezTo>
                  <a:cubicBezTo>
                    <a:pt x="67" y="306"/>
                    <a:pt x="71" y="310"/>
                    <a:pt x="75" y="313"/>
                  </a:cubicBezTo>
                  <a:cubicBezTo>
                    <a:pt x="77" y="314"/>
                    <a:pt x="79" y="316"/>
                    <a:pt x="81" y="318"/>
                  </a:cubicBezTo>
                  <a:cubicBezTo>
                    <a:pt x="88" y="322"/>
                    <a:pt x="88" y="322"/>
                    <a:pt x="88" y="322"/>
                  </a:cubicBezTo>
                  <a:cubicBezTo>
                    <a:pt x="92" y="325"/>
                    <a:pt x="97" y="327"/>
                    <a:pt x="102" y="330"/>
                  </a:cubicBezTo>
                  <a:cubicBezTo>
                    <a:pt x="107" y="332"/>
                    <a:pt x="111" y="335"/>
                    <a:pt x="116" y="337"/>
                  </a:cubicBezTo>
                  <a:cubicBezTo>
                    <a:pt x="124" y="340"/>
                    <a:pt x="124" y="340"/>
                    <a:pt x="124" y="340"/>
                  </a:cubicBezTo>
                  <a:cubicBezTo>
                    <a:pt x="131" y="342"/>
                    <a:pt x="131" y="342"/>
                    <a:pt x="131" y="342"/>
                  </a:cubicBezTo>
                  <a:cubicBezTo>
                    <a:pt x="136" y="344"/>
                    <a:pt x="141" y="345"/>
                    <a:pt x="146" y="346"/>
                  </a:cubicBezTo>
                  <a:cubicBezTo>
                    <a:pt x="157" y="349"/>
                    <a:pt x="167" y="350"/>
                    <a:pt x="178" y="350"/>
                  </a:cubicBezTo>
                  <a:cubicBezTo>
                    <a:pt x="182" y="351"/>
                    <a:pt x="182" y="351"/>
                    <a:pt x="182" y="351"/>
                  </a:cubicBezTo>
                  <a:cubicBezTo>
                    <a:pt x="183" y="351"/>
                    <a:pt x="183" y="351"/>
                    <a:pt x="183" y="351"/>
                  </a:cubicBezTo>
                  <a:cubicBezTo>
                    <a:pt x="183" y="351"/>
                    <a:pt x="183" y="351"/>
                    <a:pt x="183" y="351"/>
                  </a:cubicBezTo>
                  <a:cubicBezTo>
                    <a:pt x="184" y="351"/>
                    <a:pt x="184" y="351"/>
                    <a:pt x="184" y="351"/>
                  </a:cubicBezTo>
                  <a:cubicBezTo>
                    <a:pt x="186" y="351"/>
                    <a:pt x="186" y="351"/>
                    <a:pt x="186" y="351"/>
                  </a:cubicBezTo>
                  <a:cubicBezTo>
                    <a:pt x="194" y="350"/>
                    <a:pt x="194" y="350"/>
                    <a:pt x="194" y="350"/>
                  </a:cubicBezTo>
                  <a:cubicBezTo>
                    <a:pt x="199" y="350"/>
                    <a:pt x="204" y="349"/>
                    <a:pt x="209" y="349"/>
                  </a:cubicBezTo>
                  <a:cubicBezTo>
                    <a:pt x="241" y="346"/>
                    <a:pt x="241" y="346"/>
                    <a:pt x="241" y="346"/>
                  </a:cubicBezTo>
                  <a:cubicBezTo>
                    <a:pt x="243" y="346"/>
                    <a:pt x="243" y="346"/>
                    <a:pt x="243" y="346"/>
                  </a:cubicBezTo>
                  <a:cubicBezTo>
                    <a:pt x="243" y="348"/>
                    <a:pt x="243" y="348"/>
                    <a:pt x="243" y="348"/>
                  </a:cubicBezTo>
                  <a:cubicBezTo>
                    <a:pt x="252" y="377"/>
                    <a:pt x="252" y="377"/>
                    <a:pt x="252" y="377"/>
                  </a:cubicBezTo>
                  <a:cubicBezTo>
                    <a:pt x="257" y="392"/>
                    <a:pt x="257" y="392"/>
                    <a:pt x="257" y="392"/>
                  </a:cubicBezTo>
                  <a:cubicBezTo>
                    <a:pt x="258" y="396"/>
                    <a:pt x="260" y="401"/>
                    <a:pt x="262" y="406"/>
                  </a:cubicBezTo>
                  <a:cubicBezTo>
                    <a:pt x="266" y="415"/>
                    <a:pt x="271" y="424"/>
                    <a:pt x="277" y="432"/>
                  </a:cubicBezTo>
                  <a:cubicBezTo>
                    <a:pt x="282" y="440"/>
                    <a:pt x="289" y="448"/>
                    <a:pt x="296" y="455"/>
                  </a:cubicBezTo>
                  <a:cubicBezTo>
                    <a:pt x="303" y="462"/>
                    <a:pt x="311" y="469"/>
                    <a:pt x="319" y="475"/>
                  </a:cubicBezTo>
                  <a:cubicBezTo>
                    <a:pt x="323" y="478"/>
                    <a:pt x="327" y="481"/>
                    <a:pt x="331" y="484"/>
                  </a:cubicBezTo>
                  <a:cubicBezTo>
                    <a:pt x="335" y="486"/>
                    <a:pt x="340" y="489"/>
                    <a:pt x="344" y="491"/>
                  </a:cubicBezTo>
                  <a:cubicBezTo>
                    <a:pt x="348" y="494"/>
                    <a:pt x="353" y="496"/>
                    <a:pt x="357" y="499"/>
                  </a:cubicBezTo>
                  <a:cubicBezTo>
                    <a:pt x="364" y="502"/>
                    <a:pt x="364" y="502"/>
                    <a:pt x="364" y="502"/>
                  </a:cubicBezTo>
                  <a:cubicBezTo>
                    <a:pt x="371" y="505"/>
                    <a:pt x="371" y="505"/>
                    <a:pt x="371" y="505"/>
                  </a:cubicBezTo>
                  <a:cubicBezTo>
                    <a:pt x="376" y="507"/>
                    <a:pt x="381" y="509"/>
                    <a:pt x="385" y="511"/>
                  </a:cubicBezTo>
                  <a:cubicBezTo>
                    <a:pt x="390" y="512"/>
                    <a:pt x="395" y="514"/>
                    <a:pt x="400" y="515"/>
                  </a:cubicBezTo>
                  <a:cubicBezTo>
                    <a:pt x="409" y="517"/>
                    <a:pt x="420" y="517"/>
                    <a:pt x="430" y="517"/>
                  </a:cubicBezTo>
                  <a:cubicBezTo>
                    <a:pt x="440" y="517"/>
                    <a:pt x="450" y="517"/>
                    <a:pt x="460" y="516"/>
                  </a:cubicBezTo>
                  <a:cubicBezTo>
                    <a:pt x="480" y="514"/>
                    <a:pt x="500" y="512"/>
                    <a:pt x="521" y="511"/>
                  </a:cubicBezTo>
                  <a:cubicBezTo>
                    <a:pt x="541" y="510"/>
                    <a:pt x="562" y="510"/>
                    <a:pt x="582" y="512"/>
                  </a:cubicBezTo>
                  <a:cubicBezTo>
                    <a:pt x="602" y="515"/>
                    <a:pt x="622" y="520"/>
                    <a:pt x="640" y="528"/>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Freeform 11"/>
            <p:cNvSpPr/>
            <p:nvPr/>
          </p:nvSpPr>
          <p:spPr bwMode="auto">
            <a:xfrm>
              <a:off x="6393089" y="5066620"/>
              <a:ext cx="1185862" cy="981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534">
                  <a:moveTo>
                    <a:pt x="626" y="0"/>
                  </a:moveTo>
                  <a:cubicBezTo>
                    <a:pt x="630" y="16"/>
                    <a:pt x="630" y="16"/>
                    <a:pt x="630" y="16"/>
                  </a:cubicBezTo>
                  <a:cubicBezTo>
                    <a:pt x="632" y="24"/>
                    <a:pt x="632" y="24"/>
                    <a:pt x="632" y="24"/>
                  </a:cubicBezTo>
                  <a:cubicBezTo>
                    <a:pt x="634" y="32"/>
                    <a:pt x="634" y="32"/>
                    <a:pt x="634" y="32"/>
                  </a:cubicBezTo>
                  <a:cubicBezTo>
                    <a:pt x="637" y="48"/>
                    <a:pt x="637" y="48"/>
                    <a:pt x="637" y="48"/>
                  </a:cubicBezTo>
                  <a:cubicBezTo>
                    <a:pt x="640" y="64"/>
                    <a:pt x="640" y="64"/>
                    <a:pt x="640" y="64"/>
                  </a:cubicBezTo>
                  <a:cubicBezTo>
                    <a:pt x="640" y="69"/>
                    <a:pt x="641" y="74"/>
                    <a:pt x="641" y="80"/>
                  </a:cubicBezTo>
                  <a:cubicBezTo>
                    <a:pt x="642" y="85"/>
                    <a:pt x="643" y="90"/>
                    <a:pt x="643" y="96"/>
                  </a:cubicBezTo>
                  <a:cubicBezTo>
                    <a:pt x="644" y="112"/>
                    <a:pt x="644" y="112"/>
                    <a:pt x="644" y="112"/>
                  </a:cubicBezTo>
                  <a:cubicBezTo>
                    <a:pt x="644" y="128"/>
                    <a:pt x="644" y="128"/>
                    <a:pt x="644" y="128"/>
                  </a:cubicBezTo>
                  <a:cubicBezTo>
                    <a:pt x="644" y="139"/>
                    <a:pt x="643" y="150"/>
                    <a:pt x="642" y="160"/>
                  </a:cubicBezTo>
                  <a:cubicBezTo>
                    <a:pt x="642" y="166"/>
                    <a:pt x="641" y="171"/>
                    <a:pt x="641" y="177"/>
                  </a:cubicBezTo>
                  <a:cubicBezTo>
                    <a:pt x="640" y="182"/>
                    <a:pt x="639" y="187"/>
                    <a:pt x="639" y="193"/>
                  </a:cubicBezTo>
                  <a:cubicBezTo>
                    <a:pt x="637" y="203"/>
                    <a:pt x="635" y="214"/>
                    <a:pt x="632" y="224"/>
                  </a:cubicBezTo>
                  <a:cubicBezTo>
                    <a:pt x="629" y="235"/>
                    <a:pt x="626" y="245"/>
                    <a:pt x="622" y="255"/>
                  </a:cubicBezTo>
                  <a:cubicBezTo>
                    <a:pt x="620" y="259"/>
                    <a:pt x="620" y="259"/>
                    <a:pt x="620" y="259"/>
                  </a:cubicBezTo>
                  <a:cubicBezTo>
                    <a:pt x="618" y="263"/>
                    <a:pt x="618" y="263"/>
                    <a:pt x="618" y="263"/>
                  </a:cubicBezTo>
                  <a:cubicBezTo>
                    <a:pt x="615" y="270"/>
                    <a:pt x="615" y="270"/>
                    <a:pt x="615" y="270"/>
                  </a:cubicBezTo>
                  <a:cubicBezTo>
                    <a:pt x="610" y="277"/>
                    <a:pt x="610" y="277"/>
                    <a:pt x="610" y="277"/>
                  </a:cubicBezTo>
                  <a:cubicBezTo>
                    <a:pt x="608" y="280"/>
                    <a:pt x="608" y="280"/>
                    <a:pt x="608" y="280"/>
                  </a:cubicBezTo>
                  <a:cubicBezTo>
                    <a:pt x="606" y="283"/>
                    <a:pt x="606" y="283"/>
                    <a:pt x="606" y="283"/>
                  </a:cubicBezTo>
                  <a:cubicBezTo>
                    <a:pt x="601" y="290"/>
                    <a:pt x="601" y="290"/>
                    <a:pt x="601" y="290"/>
                  </a:cubicBezTo>
                  <a:cubicBezTo>
                    <a:pt x="595" y="296"/>
                    <a:pt x="595" y="296"/>
                    <a:pt x="595" y="296"/>
                  </a:cubicBezTo>
                  <a:cubicBezTo>
                    <a:pt x="593" y="299"/>
                    <a:pt x="593" y="299"/>
                    <a:pt x="593" y="299"/>
                  </a:cubicBezTo>
                  <a:cubicBezTo>
                    <a:pt x="590" y="302"/>
                    <a:pt x="590" y="302"/>
                    <a:pt x="590" y="302"/>
                  </a:cubicBezTo>
                  <a:cubicBezTo>
                    <a:pt x="584" y="308"/>
                    <a:pt x="584" y="308"/>
                    <a:pt x="584" y="308"/>
                  </a:cubicBezTo>
                  <a:cubicBezTo>
                    <a:pt x="576" y="315"/>
                    <a:pt x="568" y="322"/>
                    <a:pt x="559" y="328"/>
                  </a:cubicBezTo>
                  <a:cubicBezTo>
                    <a:pt x="554" y="331"/>
                    <a:pt x="549" y="334"/>
                    <a:pt x="545" y="337"/>
                  </a:cubicBezTo>
                  <a:cubicBezTo>
                    <a:pt x="542" y="338"/>
                    <a:pt x="540" y="339"/>
                    <a:pt x="537" y="340"/>
                  </a:cubicBezTo>
                  <a:cubicBezTo>
                    <a:pt x="535" y="341"/>
                    <a:pt x="532" y="343"/>
                    <a:pt x="530" y="344"/>
                  </a:cubicBezTo>
                  <a:cubicBezTo>
                    <a:pt x="522" y="347"/>
                    <a:pt x="522" y="347"/>
                    <a:pt x="522" y="347"/>
                  </a:cubicBezTo>
                  <a:cubicBezTo>
                    <a:pt x="520" y="348"/>
                    <a:pt x="517" y="348"/>
                    <a:pt x="515" y="349"/>
                  </a:cubicBezTo>
                  <a:cubicBezTo>
                    <a:pt x="510" y="351"/>
                    <a:pt x="504" y="352"/>
                    <a:pt x="499" y="354"/>
                  </a:cubicBezTo>
                  <a:cubicBezTo>
                    <a:pt x="488" y="356"/>
                    <a:pt x="478" y="358"/>
                    <a:pt x="467" y="358"/>
                  </a:cubicBezTo>
                  <a:cubicBezTo>
                    <a:pt x="464" y="358"/>
                    <a:pt x="461" y="359"/>
                    <a:pt x="458" y="358"/>
                  </a:cubicBezTo>
                  <a:cubicBezTo>
                    <a:pt x="450" y="358"/>
                    <a:pt x="450" y="358"/>
                    <a:pt x="450" y="358"/>
                  </a:cubicBezTo>
                  <a:cubicBezTo>
                    <a:pt x="445" y="358"/>
                    <a:pt x="440" y="357"/>
                    <a:pt x="434" y="357"/>
                  </a:cubicBezTo>
                  <a:cubicBezTo>
                    <a:pt x="402" y="355"/>
                    <a:pt x="402" y="355"/>
                    <a:pt x="402" y="355"/>
                  </a:cubicBezTo>
                  <a:cubicBezTo>
                    <a:pt x="404" y="353"/>
                    <a:pt x="404" y="353"/>
                    <a:pt x="404" y="353"/>
                  </a:cubicBezTo>
                  <a:cubicBezTo>
                    <a:pt x="395" y="383"/>
                    <a:pt x="395" y="383"/>
                    <a:pt x="395" y="383"/>
                  </a:cubicBezTo>
                  <a:cubicBezTo>
                    <a:pt x="392" y="392"/>
                    <a:pt x="389" y="402"/>
                    <a:pt x="385" y="412"/>
                  </a:cubicBezTo>
                  <a:cubicBezTo>
                    <a:pt x="383" y="417"/>
                    <a:pt x="380" y="421"/>
                    <a:pt x="378" y="426"/>
                  </a:cubicBezTo>
                  <a:cubicBezTo>
                    <a:pt x="375" y="430"/>
                    <a:pt x="373" y="435"/>
                    <a:pt x="369" y="439"/>
                  </a:cubicBezTo>
                  <a:cubicBezTo>
                    <a:pt x="363" y="447"/>
                    <a:pt x="356" y="455"/>
                    <a:pt x="349" y="462"/>
                  </a:cubicBezTo>
                  <a:cubicBezTo>
                    <a:pt x="342" y="470"/>
                    <a:pt x="334" y="476"/>
                    <a:pt x="325" y="482"/>
                  </a:cubicBezTo>
                  <a:cubicBezTo>
                    <a:pt x="317" y="488"/>
                    <a:pt x="308" y="494"/>
                    <a:pt x="299" y="499"/>
                  </a:cubicBezTo>
                  <a:cubicBezTo>
                    <a:pt x="293" y="503"/>
                    <a:pt x="293" y="503"/>
                    <a:pt x="293" y="503"/>
                  </a:cubicBezTo>
                  <a:cubicBezTo>
                    <a:pt x="286" y="506"/>
                    <a:pt x="286" y="506"/>
                    <a:pt x="286" y="506"/>
                  </a:cubicBezTo>
                  <a:cubicBezTo>
                    <a:pt x="281" y="509"/>
                    <a:pt x="276" y="511"/>
                    <a:pt x="272" y="513"/>
                  </a:cubicBezTo>
                  <a:cubicBezTo>
                    <a:pt x="267" y="515"/>
                    <a:pt x="262" y="516"/>
                    <a:pt x="257" y="518"/>
                  </a:cubicBezTo>
                  <a:cubicBezTo>
                    <a:pt x="252" y="520"/>
                    <a:pt x="247" y="521"/>
                    <a:pt x="242" y="522"/>
                  </a:cubicBezTo>
                  <a:cubicBezTo>
                    <a:pt x="232" y="523"/>
                    <a:pt x="221" y="523"/>
                    <a:pt x="211" y="523"/>
                  </a:cubicBezTo>
                  <a:cubicBezTo>
                    <a:pt x="201" y="522"/>
                    <a:pt x="190" y="521"/>
                    <a:pt x="180" y="520"/>
                  </a:cubicBezTo>
                  <a:cubicBezTo>
                    <a:pt x="160" y="518"/>
                    <a:pt x="139" y="515"/>
                    <a:pt x="119" y="514"/>
                  </a:cubicBezTo>
                  <a:cubicBezTo>
                    <a:pt x="99" y="513"/>
                    <a:pt x="78" y="513"/>
                    <a:pt x="58" y="516"/>
                  </a:cubicBezTo>
                  <a:cubicBezTo>
                    <a:pt x="38" y="519"/>
                    <a:pt x="18" y="525"/>
                    <a:pt x="0" y="534"/>
                  </a:cubicBezTo>
                  <a:cubicBezTo>
                    <a:pt x="18" y="524"/>
                    <a:pt x="37" y="518"/>
                    <a:pt x="58" y="515"/>
                  </a:cubicBezTo>
                  <a:cubicBezTo>
                    <a:pt x="78" y="511"/>
                    <a:pt x="99" y="511"/>
                    <a:pt x="119" y="512"/>
                  </a:cubicBezTo>
                  <a:cubicBezTo>
                    <a:pt x="140" y="513"/>
                    <a:pt x="160" y="516"/>
                    <a:pt x="180" y="518"/>
                  </a:cubicBezTo>
                  <a:cubicBezTo>
                    <a:pt x="191" y="519"/>
                    <a:pt x="201" y="520"/>
                    <a:pt x="211" y="520"/>
                  </a:cubicBezTo>
                  <a:cubicBezTo>
                    <a:pt x="221" y="521"/>
                    <a:pt x="232" y="521"/>
                    <a:pt x="242" y="519"/>
                  </a:cubicBezTo>
                  <a:cubicBezTo>
                    <a:pt x="247" y="518"/>
                    <a:pt x="252" y="517"/>
                    <a:pt x="256" y="516"/>
                  </a:cubicBezTo>
                  <a:cubicBezTo>
                    <a:pt x="261" y="514"/>
                    <a:pt x="266" y="512"/>
                    <a:pt x="271" y="510"/>
                  </a:cubicBezTo>
                  <a:cubicBezTo>
                    <a:pt x="275" y="508"/>
                    <a:pt x="280" y="506"/>
                    <a:pt x="284" y="504"/>
                  </a:cubicBezTo>
                  <a:cubicBezTo>
                    <a:pt x="291" y="500"/>
                    <a:pt x="291" y="500"/>
                    <a:pt x="291" y="500"/>
                  </a:cubicBezTo>
                  <a:cubicBezTo>
                    <a:pt x="298" y="497"/>
                    <a:pt x="298" y="497"/>
                    <a:pt x="298" y="497"/>
                  </a:cubicBezTo>
                  <a:cubicBezTo>
                    <a:pt x="307" y="492"/>
                    <a:pt x="315" y="486"/>
                    <a:pt x="324" y="480"/>
                  </a:cubicBezTo>
                  <a:cubicBezTo>
                    <a:pt x="332" y="474"/>
                    <a:pt x="340" y="467"/>
                    <a:pt x="347" y="460"/>
                  </a:cubicBezTo>
                  <a:cubicBezTo>
                    <a:pt x="354" y="453"/>
                    <a:pt x="361" y="445"/>
                    <a:pt x="367" y="437"/>
                  </a:cubicBezTo>
                  <a:cubicBezTo>
                    <a:pt x="370" y="433"/>
                    <a:pt x="372" y="428"/>
                    <a:pt x="375" y="424"/>
                  </a:cubicBezTo>
                  <a:cubicBezTo>
                    <a:pt x="377" y="420"/>
                    <a:pt x="380" y="415"/>
                    <a:pt x="382" y="411"/>
                  </a:cubicBezTo>
                  <a:cubicBezTo>
                    <a:pt x="386" y="401"/>
                    <a:pt x="388" y="391"/>
                    <a:pt x="391" y="382"/>
                  </a:cubicBezTo>
                  <a:cubicBezTo>
                    <a:pt x="400" y="352"/>
                    <a:pt x="400" y="352"/>
                    <a:pt x="400" y="352"/>
                  </a:cubicBezTo>
                  <a:cubicBezTo>
                    <a:pt x="401" y="351"/>
                    <a:pt x="401" y="351"/>
                    <a:pt x="401" y="351"/>
                  </a:cubicBezTo>
                  <a:cubicBezTo>
                    <a:pt x="402" y="351"/>
                    <a:pt x="402" y="351"/>
                    <a:pt x="402" y="351"/>
                  </a:cubicBezTo>
                  <a:cubicBezTo>
                    <a:pt x="434" y="353"/>
                    <a:pt x="434" y="353"/>
                    <a:pt x="434" y="353"/>
                  </a:cubicBezTo>
                  <a:cubicBezTo>
                    <a:pt x="440" y="354"/>
                    <a:pt x="445" y="354"/>
                    <a:pt x="451" y="354"/>
                  </a:cubicBezTo>
                  <a:cubicBezTo>
                    <a:pt x="459" y="355"/>
                    <a:pt x="459" y="355"/>
                    <a:pt x="459" y="355"/>
                  </a:cubicBezTo>
                  <a:cubicBezTo>
                    <a:pt x="461" y="355"/>
                    <a:pt x="464" y="355"/>
                    <a:pt x="467" y="355"/>
                  </a:cubicBezTo>
                  <a:cubicBezTo>
                    <a:pt x="477" y="354"/>
                    <a:pt x="488" y="353"/>
                    <a:pt x="498" y="350"/>
                  </a:cubicBezTo>
                  <a:cubicBezTo>
                    <a:pt x="503" y="349"/>
                    <a:pt x="509" y="348"/>
                    <a:pt x="514" y="346"/>
                  </a:cubicBezTo>
                  <a:cubicBezTo>
                    <a:pt x="516" y="345"/>
                    <a:pt x="519" y="345"/>
                    <a:pt x="521" y="344"/>
                  </a:cubicBezTo>
                  <a:cubicBezTo>
                    <a:pt x="529" y="340"/>
                    <a:pt x="529" y="340"/>
                    <a:pt x="529" y="340"/>
                  </a:cubicBezTo>
                  <a:cubicBezTo>
                    <a:pt x="531" y="340"/>
                    <a:pt x="533" y="338"/>
                    <a:pt x="536" y="337"/>
                  </a:cubicBezTo>
                  <a:cubicBezTo>
                    <a:pt x="538" y="336"/>
                    <a:pt x="541" y="335"/>
                    <a:pt x="543" y="334"/>
                  </a:cubicBezTo>
                  <a:cubicBezTo>
                    <a:pt x="548" y="331"/>
                    <a:pt x="552" y="328"/>
                    <a:pt x="557" y="325"/>
                  </a:cubicBezTo>
                  <a:cubicBezTo>
                    <a:pt x="566" y="320"/>
                    <a:pt x="574" y="313"/>
                    <a:pt x="582" y="306"/>
                  </a:cubicBezTo>
                  <a:cubicBezTo>
                    <a:pt x="588" y="300"/>
                    <a:pt x="588" y="300"/>
                    <a:pt x="588" y="300"/>
                  </a:cubicBezTo>
                  <a:cubicBezTo>
                    <a:pt x="591" y="297"/>
                    <a:pt x="591" y="297"/>
                    <a:pt x="591" y="297"/>
                  </a:cubicBezTo>
                  <a:cubicBezTo>
                    <a:pt x="593" y="294"/>
                    <a:pt x="593" y="294"/>
                    <a:pt x="593" y="294"/>
                  </a:cubicBezTo>
                  <a:cubicBezTo>
                    <a:pt x="598" y="288"/>
                    <a:pt x="598" y="288"/>
                    <a:pt x="598" y="288"/>
                  </a:cubicBezTo>
                  <a:cubicBezTo>
                    <a:pt x="603" y="282"/>
                    <a:pt x="603" y="282"/>
                    <a:pt x="603" y="282"/>
                  </a:cubicBezTo>
                  <a:cubicBezTo>
                    <a:pt x="606" y="279"/>
                    <a:pt x="606" y="279"/>
                    <a:pt x="606" y="279"/>
                  </a:cubicBezTo>
                  <a:cubicBezTo>
                    <a:pt x="608" y="275"/>
                    <a:pt x="608" y="275"/>
                    <a:pt x="608" y="275"/>
                  </a:cubicBezTo>
                  <a:cubicBezTo>
                    <a:pt x="612" y="268"/>
                    <a:pt x="612" y="268"/>
                    <a:pt x="612" y="268"/>
                  </a:cubicBezTo>
                  <a:cubicBezTo>
                    <a:pt x="616" y="261"/>
                    <a:pt x="616" y="261"/>
                    <a:pt x="616" y="261"/>
                  </a:cubicBezTo>
                  <a:cubicBezTo>
                    <a:pt x="618" y="258"/>
                    <a:pt x="618" y="258"/>
                    <a:pt x="618" y="258"/>
                  </a:cubicBezTo>
                  <a:cubicBezTo>
                    <a:pt x="619" y="254"/>
                    <a:pt x="619" y="254"/>
                    <a:pt x="619" y="254"/>
                  </a:cubicBezTo>
                  <a:cubicBezTo>
                    <a:pt x="624" y="244"/>
                    <a:pt x="627" y="234"/>
                    <a:pt x="630" y="224"/>
                  </a:cubicBezTo>
                  <a:cubicBezTo>
                    <a:pt x="632" y="213"/>
                    <a:pt x="635" y="203"/>
                    <a:pt x="636" y="192"/>
                  </a:cubicBezTo>
                  <a:cubicBezTo>
                    <a:pt x="637" y="187"/>
                    <a:pt x="638" y="182"/>
                    <a:pt x="639" y="176"/>
                  </a:cubicBezTo>
                  <a:cubicBezTo>
                    <a:pt x="639" y="171"/>
                    <a:pt x="640" y="166"/>
                    <a:pt x="640" y="160"/>
                  </a:cubicBezTo>
                  <a:cubicBezTo>
                    <a:pt x="641" y="150"/>
                    <a:pt x="642" y="139"/>
                    <a:pt x="642" y="128"/>
                  </a:cubicBezTo>
                  <a:cubicBezTo>
                    <a:pt x="642" y="112"/>
                    <a:pt x="642" y="112"/>
                    <a:pt x="642" y="112"/>
                  </a:cubicBezTo>
                  <a:cubicBezTo>
                    <a:pt x="641" y="96"/>
                    <a:pt x="641" y="96"/>
                    <a:pt x="641" y="96"/>
                  </a:cubicBezTo>
                  <a:cubicBezTo>
                    <a:pt x="641" y="90"/>
                    <a:pt x="641" y="85"/>
                    <a:pt x="640" y="80"/>
                  </a:cubicBezTo>
                  <a:cubicBezTo>
                    <a:pt x="640" y="74"/>
                    <a:pt x="639" y="69"/>
                    <a:pt x="639" y="64"/>
                  </a:cubicBezTo>
                  <a:cubicBezTo>
                    <a:pt x="636" y="48"/>
                    <a:pt x="636" y="48"/>
                    <a:pt x="636" y="48"/>
                  </a:cubicBezTo>
                  <a:cubicBezTo>
                    <a:pt x="634" y="32"/>
                    <a:pt x="634" y="32"/>
                    <a:pt x="634" y="32"/>
                  </a:cubicBezTo>
                  <a:cubicBezTo>
                    <a:pt x="632" y="24"/>
                    <a:pt x="632" y="24"/>
                    <a:pt x="632" y="24"/>
                  </a:cubicBezTo>
                  <a:cubicBezTo>
                    <a:pt x="630" y="16"/>
                    <a:pt x="630" y="16"/>
                    <a:pt x="630" y="16"/>
                  </a:cubicBezTo>
                  <a:lnTo>
                    <a:pt x="626" y="0"/>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Freeform 12"/>
            <p:cNvSpPr/>
            <p:nvPr/>
          </p:nvSpPr>
          <p:spPr bwMode="auto">
            <a:xfrm>
              <a:off x="6488339" y="2478995"/>
              <a:ext cx="1090612"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3" h="639">
                  <a:moveTo>
                    <a:pt x="0" y="2"/>
                  </a:moveTo>
                  <a:cubicBezTo>
                    <a:pt x="55" y="0"/>
                    <a:pt x="55" y="0"/>
                    <a:pt x="55" y="0"/>
                  </a:cubicBezTo>
                  <a:cubicBezTo>
                    <a:pt x="73" y="0"/>
                    <a:pt x="92" y="0"/>
                    <a:pt x="110" y="2"/>
                  </a:cubicBezTo>
                  <a:cubicBezTo>
                    <a:pt x="128" y="3"/>
                    <a:pt x="146" y="6"/>
                    <a:pt x="164" y="10"/>
                  </a:cubicBezTo>
                  <a:cubicBezTo>
                    <a:pt x="173" y="12"/>
                    <a:pt x="182" y="14"/>
                    <a:pt x="191" y="17"/>
                  </a:cubicBezTo>
                  <a:cubicBezTo>
                    <a:pt x="200" y="19"/>
                    <a:pt x="208" y="23"/>
                    <a:pt x="217" y="26"/>
                  </a:cubicBezTo>
                  <a:cubicBezTo>
                    <a:pt x="221" y="28"/>
                    <a:pt x="225" y="29"/>
                    <a:pt x="230" y="31"/>
                  </a:cubicBezTo>
                  <a:cubicBezTo>
                    <a:pt x="242" y="37"/>
                    <a:pt x="242" y="37"/>
                    <a:pt x="242" y="37"/>
                  </a:cubicBezTo>
                  <a:cubicBezTo>
                    <a:pt x="246" y="40"/>
                    <a:pt x="250" y="42"/>
                    <a:pt x="254" y="44"/>
                  </a:cubicBezTo>
                  <a:cubicBezTo>
                    <a:pt x="258" y="47"/>
                    <a:pt x="262" y="49"/>
                    <a:pt x="266" y="51"/>
                  </a:cubicBezTo>
                  <a:cubicBezTo>
                    <a:pt x="269" y="54"/>
                    <a:pt x="273" y="57"/>
                    <a:pt x="277" y="59"/>
                  </a:cubicBezTo>
                  <a:cubicBezTo>
                    <a:pt x="282" y="64"/>
                    <a:pt x="282" y="64"/>
                    <a:pt x="282" y="64"/>
                  </a:cubicBezTo>
                  <a:cubicBezTo>
                    <a:pt x="288" y="68"/>
                    <a:pt x="288" y="68"/>
                    <a:pt x="288" y="68"/>
                  </a:cubicBezTo>
                  <a:cubicBezTo>
                    <a:pt x="295" y="74"/>
                    <a:pt x="301" y="81"/>
                    <a:pt x="307" y="87"/>
                  </a:cubicBezTo>
                  <a:cubicBezTo>
                    <a:pt x="313" y="94"/>
                    <a:pt x="319" y="102"/>
                    <a:pt x="324" y="109"/>
                  </a:cubicBezTo>
                  <a:cubicBezTo>
                    <a:pt x="329" y="117"/>
                    <a:pt x="333" y="126"/>
                    <a:pt x="336" y="134"/>
                  </a:cubicBezTo>
                  <a:cubicBezTo>
                    <a:pt x="340" y="143"/>
                    <a:pt x="342" y="152"/>
                    <a:pt x="345" y="160"/>
                  </a:cubicBezTo>
                  <a:cubicBezTo>
                    <a:pt x="353" y="187"/>
                    <a:pt x="353" y="187"/>
                    <a:pt x="353" y="187"/>
                  </a:cubicBezTo>
                  <a:cubicBezTo>
                    <a:pt x="351" y="185"/>
                    <a:pt x="351" y="185"/>
                    <a:pt x="351" y="185"/>
                  </a:cubicBezTo>
                  <a:cubicBezTo>
                    <a:pt x="390" y="182"/>
                    <a:pt x="390" y="182"/>
                    <a:pt x="390" y="182"/>
                  </a:cubicBezTo>
                  <a:cubicBezTo>
                    <a:pt x="393" y="182"/>
                    <a:pt x="396" y="182"/>
                    <a:pt x="399" y="182"/>
                  </a:cubicBezTo>
                  <a:cubicBezTo>
                    <a:pt x="409" y="181"/>
                    <a:pt x="409" y="181"/>
                    <a:pt x="409" y="181"/>
                  </a:cubicBezTo>
                  <a:cubicBezTo>
                    <a:pt x="416" y="181"/>
                    <a:pt x="422" y="181"/>
                    <a:pt x="429" y="182"/>
                  </a:cubicBezTo>
                  <a:cubicBezTo>
                    <a:pt x="442" y="184"/>
                    <a:pt x="455" y="187"/>
                    <a:pt x="467" y="191"/>
                  </a:cubicBezTo>
                  <a:cubicBezTo>
                    <a:pt x="479" y="196"/>
                    <a:pt x="491" y="201"/>
                    <a:pt x="502" y="208"/>
                  </a:cubicBezTo>
                  <a:cubicBezTo>
                    <a:pt x="513" y="215"/>
                    <a:pt x="524" y="223"/>
                    <a:pt x="533" y="232"/>
                  </a:cubicBezTo>
                  <a:cubicBezTo>
                    <a:pt x="543" y="241"/>
                    <a:pt x="551" y="251"/>
                    <a:pt x="559" y="262"/>
                  </a:cubicBezTo>
                  <a:cubicBezTo>
                    <a:pt x="564" y="270"/>
                    <a:pt x="564" y="270"/>
                    <a:pt x="564" y="270"/>
                  </a:cubicBezTo>
                  <a:cubicBezTo>
                    <a:pt x="568" y="279"/>
                    <a:pt x="568" y="279"/>
                    <a:pt x="568" y="279"/>
                  </a:cubicBezTo>
                  <a:cubicBezTo>
                    <a:pt x="570" y="282"/>
                    <a:pt x="571" y="285"/>
                    <a:pt x="572" y="288"/>
                  </a:cubicBezTo>
                  <a:cubicBezTo>
                    <a:pt x="574" y="291"/>
                    <a:pt x="575" y="294"/>
                    <a:pt x="576" y="297"/>
                  </a:cubicBezTo>
                  <a:cubicBezTo>
                    <a:pt x="580" y="309"/>
                    <a:pt x="583" y="322"/>
                    <a:pt x="586" y="335"/>
                  </a:cubicBezTo>
                  <a:cubicBezTo>
                    <a:pt x="588" y="347"/>
                    <a:pt x="590" y="360"/>
                    <a:pt x="591" y="373"/>
                  </a:cubicBezTo>
                  <a:cubicBezTo>
                    <a:pt x="592" y="380"/>
                    <a:pt x="592" y="386"/>
                    <a:pt x="593" y="392"/>
                  </a:cubicBezTo>
                  <a:cubicBezTo>
                    <a:pt x="593" y="399"/>
                    <a:pt x="593" y="405"/>
                    <a:pt x="593" y="412"/>
                  </a:cubicBezTo>
                  <a:cubicBezTo>
                    <a:pt x="593" y="418"/>
                    <a:pt x="593" y="425"/>
                    <a:pt x="593" y="431"/>
                  </a:cubicBezTo>
                  <a:cubicBezTo>
                    <a:pt x="593" y="438"/>
                    <a:pt x="592" y="444"/>
                    <a:pt x="592" y="451"/>
                  </a:cubicBezTo>
                  <a:cubicBezTo>
                    <a:pt x="590" y="470"/>
                    <a:pt x="590" y="470"/>
                    <a:pt x="590" y="470"/>
                  </a:cubicBezTo>
                  <a:cubicBezTo>
                    <a:pt x="587" y="489"/>
                    <a:pt x="587" y="489"/>
                    <a:pt x="587" y="489"/>
                  </a:cubicBezTo>
                  <a:cubicBezTo>
                    <a:pt x="586" y="496"/>
                    <a:pt x="585" y="502"/>
                    <a:pt x="584" y="509"/>
                  </a:cubicBezTo>
                  <a:cubicBezTo>
                    <a:pt x="583" y="515"/>
                    <a:pt x="581" y="521"/>
                    <a:pt x="579" y="527"/>
                  </a:cubicBezTo>
                  <a:cubicBezTo>
                    <a:pt x="576" y="540"/>
                    <a:pt x="572" y="552"/>
                    <a:pt x="569" y="565"/>
                  </a:cubicBezTo>
                  <a:cubicBezTo>
                    <a:pt x="547" y="639"/>
                    <a:pt x="547" y="639"/>
                    <a:pt x="547" y="639"/>
                  </a:cubicBezTo>
                  <a:cubicBezTo>
                    <a:pt x="568" y="565"/>
                    <a:pt x="568" y="565"/>
                    <a:pt x="568" y="565"/>
                  </a:cubicBezTo>
                  <a:cubicBezTo>
                    <a:pt x="571" y="552"/>
                    <a:pt x="575" y="540"/>
                    <a:pt x="578" y="527"/>
                  </a:cubicBezTo>
                  <a:cubicBezTo>
                    <a:pt x="579" y="521"/>
                    <a:pt x="581" y="515"/>
                    <a:pt x="582" y="508"/>
                  </a:cubicBezTo>
                  <a:cubicBezTo>
                    <a:pt x="583" y="502"/>
                    <a:pt x="584" y="496"/>
                    <a:pt x="585" y="489"/>
                  </a:cubicBezTo>
                  <a:cubicBezTo>
                    <a:pt x="588" y="470"/>
                    <a:pt x="588" y="470"/>
                    <a:pt x="588" y="470"/>
                  </a:cubicBezTo>
                  <a:cubicBezTo>
                    <a:pt x="590" y="451"/>
                    <a:pt x="590" y="451"/>
                    <a:pt x="590" y="451"/>
                  </a:cubicBezTo>
                  <a:cubicBezTo>
                    <a:pt x="590" y="444"/>
                    <a:pt x="590" y="438"/>
                    <a:pt x="591" y="431"/>
                  </a:cubicBezTo>
                  <a:cubicBezTo>
                    <a:pt x="591" y="425"/>
                    <a:pt x="591" y="418"/>
                    <a:pt x="591" y="412"/>
                  </a:cubicBezTo>
                  <a:cubicBezTo>
                    <a:pt x="591" y="406"/>
                    <a:pt x="590" y="399"/>
                    <a:pt x="590" y="393"/>
                  </a:cubicBezTo>
                  <a:cubicBezTo>
                    <a:pt x="590" y="386"/>
                    <a:pt x="589" y="380"/>
                    <a:pt x="589" y="373"/>
                  </a:cubicBezTo>
                  <a:cubicBezTo>
                    <a:pt x="587" y="361"/>
                    <a:pt x="585" y="348"/>
                    <a:pt x="583" y="335"/>
                  </a:cubicBezTo>
                  <a:cubicBezTo>
                    <a:pt x="580" y="322"/>
                    <a:pt x="577" y="310"/>
                    <a:pt x="573" y="298"/>
                  </a:cubicBezTo>
                  <a:cubicBezTo>
                    <a:pt x="572" y="295"/>
                    <a:pt x="571" y="292"/>
                    <a:pt x="570" y="289"/>
                  </a:cubicBezTo>
                  <a:cubicBezTo>
                    <a:pt x="568" y="286"/>
                    <a:pt x="567" y="283"/>
                    <a:pt x="566" y="280"/>
                  </a:cubicBezTo>
                  <a:cubicBezTo>
                    <a:pt x="561" y="272"/>
                    <a:pt x="561" y="272"/>
                    <a:pt x="561" y="272"/>
                  </a:cubicBezTo>
                  <a:cubicBezTo>
                    <a:pt x="556" y="264"/>
                    <a:pt x="556" y="264"/>
                    <a:pt x="556" y="264"/>
                  </a:cubicBezTo>
                  <a:cubicBezTo>
                    <a:pt x="549" y="253"/>
                    <a:pt x="540" y="243"/>
                    <a:pt x="531" y="234"/>
                  </a:cubicBezTo>
                  <a:cubicBezTo>
                    <a:pt x="522" y="226"/>
                    <a:pt x="511" y="218"/>
                    <a:pt x="500" y="211"/>
                  </a:cubicBezTo>
                  <a:cubicBezTo>
                    <a:pt x="489" y="205"/>
                    <a:pt x="478" y="199"/>
                    <a:pt x="466" y="195"/>
                  </a:cubicBezTo>
                  <a:cubicBezTo>
                    <a:pt x="454" y="191"/>
                    <a:pt x="441" y="188"/>
                    <a:pt x="428" y="186"/>
                  </a:cubicBezTo>
                  <a:cubicBezTo>
                    <a:pt x="422" y="185"/>
                    <a:pt x="415" y="185"/>
                    <a:pt x="409" y="185"/>
                  </a:cubicBezTo>
                  <a:cubicBezTo>
                    <a:pt x="400" y="185"/>
                    <a:pt x="400" y="185"/>
                    <a:pt x="400" y="185"/>
                  </a:cubicBezTo>
                  <a:cubicBezTo>
                    <a:pt x="396" y="185"/>
                    <a:pt x="393" y="186"/>
                    <a:pt x="390" y="186"/>
                  </a:cubicBezTo>
                  <a:cubicBezTo>
                    <a:pt x="351" y="189"/>
                    <a:pt x="351" y="189"/>
                    <a:pt x="351" y="189"/>
                  </a:cubicBezTo>
                  <a:cubicBezTo>
                    <a:pt x="350" y="189"/>
                    <a:pt x="350" y="189"/>
                    <a:pt x="350" y="189"/>
                  </a:cubicBezTo>
                  <a:cubicBezTo>
                    <a:pt x="349" y="188"/>
                    <a:pt x="349" y="188"/>
                    <a:pt x="349" y="188"/>
                  </a:cubicBezTo>
                  <a:cubicBezTo>
                    <a:pt x="342" y="161"/>
                    <a:pt x="342" y="161"/>
                    <a:pt x="342" y="161"/>
                  </a:cubicBezTo>
                  <a:cubicBezTo>
                    <a:pt x="339" y="153"/>
                    <a:pt x="336" y="144"/>
                    <a:pt x="333" y="135"/>
                  </a:cubicBezTo>
                  <a:cubicBezTo>
                    <a:pt x="330" y="127"/>
                    <a:pt x="326" y="119"/>
                    <a:pt x="321" y="111"/>
                  </a:cubicBezTo>
                  <a:cubicBezTo>
                    <a:pt x="317" y="103"/>
                    <a:pt x="311" y="96"/>
                    <a:pt x="305" y="89"/>
                  </a:cubicBezTo>
                  <a:cubicBezTo>
                    <a:pt x="299" y="83"/>
                    <a:pt x="293" y="76"/>
                    <a:pt x="286" y="70"/>
                  </a:cubicBezTo>
                  <a:cubicBezTo>
                    <a:pt x="281" y="66"/>
                    <a:pt x="281" y="66"/>
                    <a:pt x="281" y="66"/>
                  </a:cubicBezTo>
                  <a:cubicBezTo>
                    <a:pt x="275" y="62"/>
                    <a:pt x="275" y="62"/>
                    <a:pt x="275" y="62"/>
                  </a:cubicBezTo>
                  <a:cubicBezTo>
                    <a:pt x="272" y="59"/>
                    <a:pt x="268" y="56"/>
                    <a:pt x="264" y="54"/>
                  </a:cubicBezTo>
                  <a:cubicBezTo>
                    <a:pt x="260" y="51"/>
                    <a:pt x="256" y="49"/>
                    <a:pt x="253" y="46"/>
                  </a:cubicBezTo>
                  <a:cubicBezTo>
                    <a:pt x="249" y="44"/>
                    <a:pt x="245" y="42"/>
                    <a:pt x="241" y="40"/>
                  </a:cubicBezTo>
                  <a:cubicBezTo>
                    <a:pt x="229" y="34"/>
                    <a:pt x="229" y="34"/>
                    <a:pt x="229" y="34"/>
                  </a:cubicBezTo>
                  <a:cubicBezTo>
                    <a:pt x="224" y="32"/>
                    <a:pt x="220" y="30"/>
                    <a:pt x="216" y="28"/>
                  </a:cubicBezTo>
                  <a:cubicBezTo>
                    <a:pt x="207" y="25"/>
                    <a:pt x="199" y="22"/>
                    <a:pt x="190" y="19"/>
                  </a:cubicBezTo>
                  <a:cubicBezTo>
                    <a:pt x="181" y="16"/>
                    <a:pt x="173" y="14"/>
                    <a:pt x="164" y="12"/>
                  </a:cubicBezTo>
                  <a:cubicBezTo>
                    <a:pt x="146" y="8"/>
                    <a:pt x="128" y="5"/>
                    <a:pt x="110" y="4"/>
                  </a:cubicBezTo>
                  <a:cubicBezTo>
                    <a:pt x="92" y="2"/>
                    <a:pt x="73" y="1"/>
                    <a:pt x="55" y="1"/>
                  </a:cubicBezTo>
                  <a:lnTo>
                    <a:pt x="0" y="2"/>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Freeform 13"/>
            <p:cNvSpPr/>
            <p:nvPr/>
          </p:nvSpPr>
          <p:spPr bwMode="auto">
            <a:xfrm>
              <a:off x="7594827" y="4904695"/>
              <a:ext cx="569912" cy="565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08">
                  <a:moveTo>
                    <a:pt x="53" y="308"/>
                  </a:moveTo>
                  <a:cubicBezTo>
                    <a:pt x="96" y="299"/>
                    <a:pt x="139" y="289"/>
                    <a:pt x="182" y="278"/>
                  </a:cubicBezTo>
                  <a:cubicBezTo>
                    <a:pt x="224" y="267"/>
                    <a:pt x="267" y="256"/>
                    <a:pt x="310" y="244"/>
                  </a:cubicBezTo>
                  <a:cubicBezTo>
                    <a:pt x="272" y="210"/>
                    <a:pt x="235" y="177"/>
                    <a:pt x="200" y="143"/>
                  </a:cubicBezTo>
                  <a:cubicBezTo>
                    <a:pt x="214" y="95"/>
                    <a:pt x="227" y="47"/>
                    <a:pt x="239" y="0"/>
                  </a:cubicBezTo>
                  <a:cubicBezTo>
                    <a:pt x="199" y="11"/>
                    <a:pt x="160" y="22"/>
                    <a:pt x="120" y="32"/>
                  </a:cubicBezTo>
                  <a:cubicBezTo>
                    <a:pt x="80" y="42"/>
                    <a:pt x="40" y="51"/>
                    <a:pt x="0" y="60"/>
                  </a:cubicBezTo>
                  <a:cubicBezTo>
                    <a:pt x="9" y="101"/>
                    <a:pt x="18" y="143"/>
                    <a:pt x="27" y="184"/>
                  </a:cubicBezTo>
                  <a:cubicBezTo>
                    <a:pt x="35" y="225"/>
                    <a:pt x="44" y="267"/>
                    <a:pt x="53" y="30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14"/>
            <p:cNvSpPr/>
            <p:nvPr/>
          </p:nvSpPr>
          <p:spPr bwMode="auto">
            <a:xfrm>
              <a:off x="4442052" y="4901520"/>
              <a:ext cx="568325" cy="5683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09">
                  <a:moveTo>
                    <a:pt x="256" y="309"/>
                  </a:moveTo>
                  <a:cubicBezTo>
                    <a:pt x="213" y="299"/>
                    <a:pt x="170" y="290"/>
                    <a:pt x="127" y="279"/>
                  </a:cubicBezTo>
                  <a:cubicBezTo>
                    <a:pt x="85" y="268"/>
                    <a:pt x="42" y="256"/>
                    <a:pt x="0" y="244"/>
                  </a:cubicBezTo>
                  <a:cubicBezTo>
                    <a:pt x="37" y="211"/>
                    <a:pt x="74" y="177"/>
                    <a:pt x="110" y="143"/>
                  </a:cubicBezTo>
                  <a:cubicBezTo>
                    <a:pt x="96" y="96"/>
                    <a:pt x="83" y="48"/>
                    <a:pt x="70" y="0"/>
                  </a:cubicBezTo>
                  <a:cubicBezTo>
                    <a:pt x="110" y="12"/>
                    <a:pt x="150" y="23"/>
                    <a:pt x="189" y="33"/>
                  </a:cubicBezTo>
                  <a:cubicBezTo>
                    <a:pt x="229" y="43"/>
                    <a:pt x="269" y="52"/>
                    <a:pt x="309" y="60"/>
                  </a:cubicBezTo>
                  <a:cubicBezTo>
                    <a:pt x="300" y="102"/>
                    <a:pt x="291" y="143"/>
                    <a:pt x="283" y="185"/>
                  </a:cubicBezTo>
                  <a:cubicBezTo>
                    <a:pt x="274" y="226"/>
                    <a:pt x="265" y="267"/>
                    <a:pt x="256" y="309"/>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Freeform 15"/>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128" y="228"/>
                  </a:moveTo>
                  <a:cubicBezTo>
                    <a:pt x="85" y="196"/>
                    <a:pt x="42" y="164"/>
                    <a:pt x="0" y="131"/>
                  </a:cubicBezTo>
                  <a:cubicBezTo>
                    <a:pt x="29" y="88"/>
                    <a:pt x="57" y="44"/>
                    <a:pt x="85" y="0"/>
                  </a:cubicBezTo>
                  <a:cubicBezTo>
                    <a:pt x="107" y="33"/>
                    <a:pt x="131" y="65"/>
                    <a:pt x="155" y="98"/>
                  </a:cubicBezTo>
                  <a:cubicBezTo>
                    <a:pt x="146" y="141"/>
                    <a:pt x="137" y="184"/>
                    <a:pt x="128"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Freeform 16"/>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27" y="228"/>
                  </a:moveTo>
                  <a:cubicBezTo>
                    <a:pt x="70" y="197"/>
                    <a:pt x="113" y="165"/>
                    <a:pt x="155" y="132"/>
                  </a:cubicBezTo>
                  <a:cubicBezTo>
                    <a:pt x="126" y="88"/>
                    <a:pt x="98" y="44"/>
                    <a:pt x="71" y="0"/>
                  </a:cubicBezTo>
                  <a:cubicBezTo>
                    <a:pt x="48" y="33"/>
                    <a:pt x="24" y="66"/>
                    <a:pt x="0" y="98"/>
                  </a:cubicBezTo>
                  <a:cubicBezTo>
                    <a:pt x="9" y="142"/>
                    <a:pt x="18" y="185"/>
                    <a:pt x="27"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Freeform 17"/>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85" y="0"/>
                  </a:moveTo>
                  <a:cubicBezTo>
                    <a:pt x="57" y="44"/>
                    <a:pt x="29" y="88"/>
                    <a:pt x="0" y="131"/>
                  </a:cubicBezTo>
                  <a:cubicBezTo>
                    <a:pt x="42" y="164"/>
                    <a:pt x="85" y="196"/>
                    <a:pt x="128" y="228"/>
                  </a:cubicBezTo>
                  <a:cubicBezTo>
                    <a:pt x="137" y="184"/>
                    <a:pt x="146" y="141"/>
                    <a:pt x="155" y="98"/>
                  </a:cubicBezTo>
                  <a:cubicBezTo>
                    <a:pt x="131" y="65"/>
                    <a:pt x="107" y="33"/>
                    <a:pt x="85"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Freeform 18"/>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71" y="0"/>
                  </a:moveTo>
                  <a:cubicBezTo>
                    <a:pt x="48" y="33"/>
                    <a:pt x="24" y="66"/>
                    <a:pt x="0" y="98"/>
                  </a:cubicBezTo>
                  <a:cubicBezTo>
                    <a:pt x="9" y="142"/>
                    <a:pt x="18" y="185"/>
                    <a:pt x="27" y="228"/>
                  </a:cubicBezTo>
                  <a:cubicBezTo>
                    <a:pt x="70" y="197"/>
                    <a:pt x="113" y="165"/>
                    <a:pt x="155" y="132"/>
                  </a:cubicBezTo>
                  <a:cubicBezTo>
                    <a:pt x="126" y="88"/>
                    <a:pt x="98" y="44"/>
                    <a:pt x="71"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Freeform 19"/>
            <p:cNvSpPr/>
            <p:nvPr/>
          </p:nvSpPr>
          <p:spPr bwMode="auto">
            <a:xfrm>
              <a:off x="6267677" y="1448707"/>
              <a:ext cx="273050" cy="960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523">
                  <a:moveTo>
                    <a:pt x="20" y="512"/>
                  </a:moveTo>
                  <a:cubicBezTo>
                    <a:pt x="12" y="509"/>
                    <a:pt x="13" y="483"/>
                    <a:pt x="12" y="476"/>
                  </a:cubicBezTo>
                  <a:cubicBezTo>
                    <a:pt x="11" y="459"/>
                    <a:pt x="12" y="441"/>
                    <a:pt x="14" y="423"/>
                  </a:cubicBezTo>
                  <a:cubicBezTo>
                    <a:pt x="17" y="380"/>
                    <a:pt x="26" y="339"/>
                    <a:pt x="46" y="301"/>
                  </a:cubicBezTo>
                  <a:cubicBezTo>
                    <a:pt x="71" y="255"/>
                    <a:pt x="103" y="213"/>
                    <a:pt x="123" y="165"/>
                  </a:cubicBezTo>
                  <a:cubicBezTo>
                    <a:pt x="143" y="114"/>
                    <a:pt x="149" y="59"/>
                    <a:pt x="144" y="5"/>
                  </a:cubicBezTo>
                  <a:cubicBezTo>
                    <a:pt x="143" y="0"/>
                    <a:pt x="134" y="0"/>
                    <a:pt x="135" y="5"/>
                  </a:cubicBezTo>
                  <a:cubicBezTo>
                    <a:pt x="141" y="70"/>
                    <a:pt x="130" y="135"/>
                    <a:pt x="100" y="193"/>
                  </a:cubicBezTo>
                  <a:cubicBezTo>
                    <a:pt x="74" y="242"/>
                    <a:pt x="37" y="285"/>
                    <a:pt x="20" y="338"/>
                  </a:cubicBezTo>
                  <a:cubicBezTo>
                    <a:pt x="8" y="377"/>
                    <a:pt x="3" y="419"/>
                    <a:pt x="3" y="459"/>
                  </a:cubicBezTo>
                  <a:cubicBezTo>
                    <a:pt x="3" y="474"/>
                    <a:pt x="0" y="513"/>
                    <a:pt x="18" y="521"/>
                  </a:cubicBezTo>
                  <a:cubicBezTo>
                    <a:pt x="23" y="523"/>
                    <a:pt x="25" y="514"/>
                    <a:pt x="20" y="51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Freeform 20"/>
            <p:cNvSpPr/>
            <p:nvPr/>
          </p:nvSpPr>
          <p:spPr bwMode="auto">
            <a:xfrm>
              <a:off x="6386739" y="1340757"/>
              <a:ext cx="198437" cy="1301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71">
                  <a:moveTo>
                    <a:pt x="47" y="70"/>
                  </a:moveTo>
                  <a:cubicBezTo>
                    <a:pt x="71" y="68"/>
                    <a:pt x="108" y="60"/>
                    <a:pt x="104" y="29"/>
                  </a:cubicBezTo>
                  <a:cubicBezTo>
                    <a:pt x="101" y="0"/>
                    <a:pt x="59" y="3"/>
                    <a:pt x="39" y="7"/>
                  </a:cubicBezTo>
                  <a:cubicBezTo>
                    <a:pt x="27" y="10"/>
                    <a:pt x="0" y="27"/>
                    <a:pt x="15" y="43"/>
                  </a:cubicBezTo>
                  <a:cubicBezTo>
                    <a:pt x="23" y="51"/>
                    <a:pt x="41" y="50"/>
                    <a:pt x="52" y="48"/>
                  </a:cubicBezTo>
                  <a:cubicBezTo>
                    <a:pt x="68" y="46"/>
                    <a:pt x="83" y="39"/>
                    <a:pt x="96" y="28"/>
                  </a:cubicBezTo>
                  <a:cubicBezTo>
                    <a:pt x="99" y="26"/>
                    <a:pt x="97" y="22"/>
                    <a:pt x="94" y="21"/>
                  </a:cubicBezTo>
                  <a:cubicBezTo>
                    <a:pt x="73" y="14"/>
                    <a:pt x="50" y="24"/>
                    <a:pt x="35" y="40"/>
                  </a:cubicBezTo>
                  <a:cubicBezTo>
                    <a:pt x="31" y="44"/>
                    <a:pt x="38" y="50"/>
                    <a:pt x="42" y="46"/>
                  </a:cubicBezTo>
                  <a:cubicBezTo>
                    <a:pt x="54" y="33"/>
                    <a:pt x="74" y="24"/>
                    <a:pt x="91" y="29"/>
                  </a:cubicBezTo>
                  <a:cubicBezTo>
                    <a:pt x="91" y="27"/>
                    <a:pt x="90" y="24"/>
                    <a:pt x="89" y="22"/>
                  </a:cubicBezTo>
                  <a:cubicBezTo>
                    <a:pt x="75" y="34"/>
                    <a:pt x="56" y="41"/>
                    <a:pt x="37" y="40"/>
                  </a:cubicBezTo>
                  <a:cubicBezTo>
                    <a:pt x="29" y="40"/>
                    <a:pt x="16" y="38"/>
                    <a:pt x="22" y="28"/>
                  </a:cubicBezTo>
                  <a:cubicBezTo>
                    <a:pt x="26" y="21"/>
                    <a:pt x="36" y="17"/>
                    <a:pt x="44" y="16"/>
                  </a:cubicBezTo>
                  <a:cubicBezTo>
                    <a:pt x="58" y="13"/>
                    <a:pt x="93" y="10"/>
                    <a:pt x="95" y="30"/>
                  </a:cubicBezTo>
                  <a:cubicBezTo>
                    <a:pt x="98" y="55"/>
                    <a:pt x="66" y="60"/>
                    <a:pt x="47" y="61"/>
                  </a:cubicBezTo>
                  <a:cubicBezTo>
                    <a:pt x="41" y="62"/>
                    <a:pt x="41" y="71"/>
                    <a:pt x="47" y="70"/>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Freeform 21"/>
            <p:cNvSpPr/>
            <p:nvPr/>
          </p:nvSpPr>
          <p:spPr bwMode="auto">
            <a:xfrm>
              <a:off x="6316889" y="956582"/>
              <a:ext cx="185737" cy="439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00" h="239">
                  <a:moveTo>
                    <a:pt x="100" y="231"/>
                  </a:moveTo>
                  <a:cubicBezTo>
                    <a:pt x="94" y="194"/>
                    <a:pt x="69" y="167"/>
                    <a:pt x="49" y="137"/>
                  </a:cubicBezTo>
                  <a:cubicBezTo>
                    <a:pt x="22" y="98"/>
                    <a:pt x="8" y="53"/>
                    <a:pt x="9" y="5"/>
                  </a:cubicBezTo>
                  <a:cubicBezTo>
                    <a:pt x="9" y="0"/>
                    <a:pt x="0" y="0"/>
                    <a:pt x="0" y="5"/>
                  </a:cubicBezTo>
                  <a:cubicBezTo>
                    <a:pt x="0" y="47"/>
                    <a:pt x="9" y="88"/>
                    <a:pt x="30" y="125"/>
                  </a:cubicBezTo>
                  <a:cubicBezTo>
                    <a:pt x="51" y="161"/>
                    <a:pt x="85" y="190"/>
                    <a:pt x="91" y="233"/>
                  </a:cubicBezTo>
                  <a:cubicBezTo>
                    <a:pt x="92" y="239"/>
                    <a:pt x="101" y="237"/>
                    <a:pt x="100" y="231"/>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Freeform 22"/>
            <p:cNvSpPr/>
            <p:nvPr/>
          </p:nvSpPr>
          <p:spPr bwMode="auto">
            <a:xfrm>
              <a:off x="6488339" y="896257"/>
              <a:ext cx="182562" cy="514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0" h="280">
                  <a:moveTo>
                    <a:pt x="24" y="272"/>
                  </a:moveTo>
                  <a:cubicBezTo>
                    <a:pt x="9" y="177"/>
                    <a:pt x="54" y="90"/>
                    <a:pt x="97" y="10"/>
                  </a:cubicBezTo>
                  <a:cubicBezTo>
                    <a:pt x="100" y="5"/>
                    <a:pt x="92" y="0"/>
                    <a:pt x="90" y="6"/>
                  </a:cubicBezTo>
                  <a:cubicBezTo>
                    <a:pt x="45" y="88"/>
                    <a:pt x="0" y="177"/>
                    <a:pt x="16" y="274"/>
                  </a:cubicBezTo>
                  <a:cubicBezTo>
                    <a:pt x="17" y="280"/>
                    <a:pt x="25" y="277"/>
                    <a:pt x="24" y="27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Freeform 23"/>
            <p:cNvSpPr/>
            <p:nvPr/>
          </p:nvSpPr>
          <p:spPr bwMode="auto">
            <a:xfrm>
              <a:off x="6420077" y="1369332"/>
              <a:ext cx="1539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4">
                  <a:moveTo>
                    <a:pt x="5" y="29"/>
                  </a:moveTo>
                  <a:cubicBezTo>
                    <a:pt x="0" y="51"/>
                    <a:pt x="33" y="54"/>
                    <a:pt x="47" y="48"/>
                  </a:cubicBezTo>
                  <a:cubicBezTo>
                    <a:pt x="60" y="43"/>
                    <a:pt x="84" y="18"/>
                    <a:pt x="65" y="5"/>
                  </a:cubicBezTo>
                  <a:cubicBezTo>
                    <a:pt x="56" y="0"/>
                    <a:pt x="42" y="0"/>
                    <a:pt x="32" y="2"/>
                  </a:cubicBezTo>
                  <a:cubicBezTo>
                    <a:pt x="24" y="3"/>
                    <a:pt x="16" y="6"/>
                    <a:pt x="13" y="14"/>
                  </a:cubicBezTo>
                  <a:cubicBezTo>
                    <a:pt x="3" y="36"/>
                    <a:pt x="38" y="46"/>
                    <a:pt x="53" y="46"/>
                  </a:cubicBezTo>
                  <a:cubicBezTo>
                    <a:pt x="59" y="45"/>
                    <a:pt x="59" y="36"/>
                    <a:pt x="53" y="37"/>
                  </a:cubicBezTo>
                  <a:cubicBezTo>
                    <a:pt x="44" y="37"/>
                    <a:pt x="33" y="35"/>
                    <a:pt x="26" y="29"/>
                  </a:cubicBezTo>
                  <a:cubicBezTo>
                    <a:pt x="8" y="12"/>
                    <a:pt x="38" y="10"/>
                    <a:pt x="48" y="10"/>
                  </a:cubicBezTo>
                  <a:cubicBezTo>
                    <a:pt x="56" y="11"/>
                    <a:pt x="65" y="16"/>
                    <a:pt x="60" y="26"/>
                  </a:cubicBezTo>
                  <a:cubicBezTo>
                    <a:pt x="57" y="30"/>
                    <a:pt x="53" y="34"/>
                    <a:pt x="49" y="37"/>
                  </a:cubicBezTo>
                  <a:cubicBezTo>
                    <a:pt x="43" y="41"/>
                    <a:pt x="38" y="42"/>
                    <a:pt x="31" y="42"/>
                  </a:cubicBezTo>
                  <a:cubicBezTo>
                    <a:pt x="26" y="42"/>
                    <a:pt x="11" y="41"/>
                    <a:pt x="14" y="32"/>
                  </a:cubicBezTo>
                  <a:cubicBezTo>
                    <a:pt x="15" y="26"/>
                    <a:pt x="6" y="24"/>
                    <a:pt x="5" y="29"/>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Freeform 24"/>
            <p:cNvSpPr/>
            <p:nvPr/>
          </p:nvSpPr>
          <p:spPr bwMode="auto">
            <a:xfrm>
              <a:off x="5272314"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0" y="121"/>
                  </a:moveTo>
                  <a:cubicBezTo>
                    <a:pt x="0" y="121"/>
                    <a:pt x="0" y="121"/>
                    <a:pt x="0" y="120"/>
                  </a:cubicBezTo>
                  <a:cubicBezTo>
                    <a:pt x="0" y="119"/>
                    <a:pt x="0" y="117"/>
                    <a:pt x="1" y="115"/>
                  </a:cubicBezTo>
                  <a:cubicBezTo>
                    <a:pt x="2" y="112"/>
                    <a:pt x="4" y="107"/>
                    <a:pt x="7" y="101"/>
                  </a:cubicBezTo>
                  <a:cubicBezTo>
                    <a:pt x="9" y="99"/>
                    <a:pt x="11" y="96"/>
                    <a:pt x="13" y="93"/>
                  </a:cubicBezTo>
                  <a:cubicBezTo>
                    <a:pt x="15" y="90"/>
                    <a:pt x="17" y="87"/>
                    <a:pt x="19" y="84"/>
                  </a:cubicBezTo>
                  <a:cubicBezTo>
                    <a:pt x="20" y="82"/>
                    <a:pt x="21" y="81"/>
                    <a:pt x="22" y="79"/>
                  </a:cubicBezTo>
                  <a:cubicBezTo>
                    <a:pt x="23" y="77"/>
                    <a:pt x="24" y="76"/>
                    <a:pt x="25" y="74"/>
                  </a:cubicBezTo>
                  <a:cubicBezTo>
                    <a:pt x="27" y="71"/>
                    <a:pt x="29" y="67"/>
                    <a:pt x="30" y="64"/>
                  </a:cubicBezTo>
                  <a:cubicBezTo>
                    <a:pt x="32" y="60"/>
                    <a:pt x="34" y="56"/>
                    <a:pt x="35" y="52"/>
                  </a:cubicBezTo>
                  <a:cubicBezTo>
                    <a:pt x="36" y="49"/>
                    <a:pt x="37" y="45"/>
                    <a:pt x="38" y="41"/>
                  </a:cubicBezTo>
                  <a:cubicBezTo>
                    <a:pt x="39" y="38"/>
                    <a:pt x="39" y="34"/>
                    <a:pt x="40" y="31"/>
                  </a:cubicBezTo>
                  <a:cubicBezTo>
                    <a:pt x="40" y="29"/>
                    <a:pt x="40" y="27"/>
                    <a:pt x="41" y="26"/>
                  </a:cubicBezTo>
                  <a:cubicBezTo>
                    <a:pt x="41" y="24"/>
                    <a:pt x="41" y="22"/>
                    <a:pt x="41" y="21"/>
                  </a:cubicBezTo>
                  <a:cubicBezTo>
                    <a:pt x="42" y="15"/>
                    <a:pt x="41" y="10"/>
                    <a:pt x="41" y="6"/>
                  </a:cubicBezTo>
                  <a:cubicBezTo>
                    <a:pt x="41" y="3"/>
                    <a:pt x="41" y="0"/>
                    <a:pt x="41" y="0"/>
                  </a:cubicBezTo>
                  <a:cubicBezTo>
                    <a:pt x="41" y="0"/>
                    <a:pt x="42" y="2"/>
                    <a:pt x="43" y="6"/>
                  </a:cubicBezTo>
                  <a:cubicBezTo>
                    <a:pt x="43" y="8"/>
                    <a:pt x="44" y="10"/>
                    <a:pt x="44" y="12"/>
                  </a:cubicBezTo>
                  <a:cubicBezTo>
                    <a:pt x="45" y="15"/>
                    <a:pt x="45" y="18"/>
                    <a:pt x="46" y="21"/>
                  </a:cubicBezTo>
                  <a:cubicBezTo>
                    <a:pt x="46" y="24"/>
                    <a:pt x="46" y="28"/>
                    <a:pt x="46" y="31"/>
                  </a:cubicBezTo>
                  <a:cubicBezTo>
                    <a:pt x="46" y="35"/>
                    <a:pt x="45" y="39"/>
                    <a:pt x="45" y="43"/>
                  </a:cubicBezTo>
                  <a:cubicBezTo>
                    <a:pt x="44" y="45"/>
                    <a:pt x="44" y="47"/>
                    <a:pt x="44" y="49"/>
                  </a:cubicBezTo>
                  <a:cubicBezTo>
                    <a:pt x="43" y="51"/>
                    <a:pt x="43" y="53"/>
                    <a:pt x="42" y="55"/>
                  </a:cubicBezTo>
                  <a:cubicBezTo>
                    <a:pt x="41" y="57"/>
                    <a:pt x="41" y="59"/>
                    <a:pt x="40" y="61"/>
                  </a:cubicBezTo>
                  <a:cubicBezTo>
                    <a:pt x="39" y="63"/>
                    <a:pt x="39" y="65"/>
                    <a:pt x="38" y="67"/>
                  </a:cubicBezTo>
                  <a:cubicBezTo>
                    <a:pt x="36" y="71"/>
                    <a:pt x="34" y="74"/>
                    <a:pt x="32" y="78"/>
                  </a:cubicBezTo>
                  <a:cubicBezTo>
                    <a:pt x="30" y="82"/>
                    <a:pt x="27" y="85"/>
                    <a:pt x="25" y="88"/>
                  </a:cubicBezTo>
                  <a:cubicBezTo>
                    <a:pt x="22" y="91"/>
                    <a:pt x="20" y="94"/>
                    <a:pt x="17" y="97"/>
                  </a:cubicBezTo>
                  <a:cubicBezTo>
                    <a:pt x="15" y="99"/>
                    <a:pt x="13" y="102"/>
                    <a:pt x="11" y="104"/>
                  </a:cubicBezTo>
                  <a:cubicBezTo>
                    <a:pt x="7" y="109"/>
                    <a:pt x="4" y="113"/>
                    <a:pt x="2" y="116"/>
                  </a:cubicBezTo>
                  <a:cubicBezTo>
                    <a:pt x="2" y="118"/>
                    <a:pt x="1" y="119"/>
                    <a:pt x="1" y="120"/>
                  </a:cubicBezTo>
                  <a:cubicBezTo>
                    <a:pt x="0" y="121"/>
                    <a:pt x="0" y="121"/>
                    <a:pt x="0"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Freeform 25"/>
            <p:cNvSpPr/>
            <p:nvPr/>
          </p:nvSpPr>
          <p:spPr bwMode="auto">
            <a:xfrm>
              <a:off x="5319939"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0" y="26"/>
                  </a:moveTo>
                  <a:cubicBezTo>
                    <a:pt x="13" y="10"/>
                    <a:pt x="33" y="3"/>
                    <a:pt x="52" y="0"/>
                  </a:cubicBezTo>
                  <a:cubicBezTo>
                    <a:pt x="50" y="20"/>
                    <a:pt x="18" y="31"/>
                    <a:pt x="0"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Freeform 26"/>
            <p:cNvSpPr/>
            <p:nvPr/>
          </p:nvSpPr>
          <p:spPr bwMode="auto">
            <a:xfrm>
              <a:off x="5297714" y="2944132"/>
              <a:ext cx="49212"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7" h="36">
                  <a:moveTo>
                    <a:pt x="26" y="36"/>
                  </a:moveTo>
                  <a:cubicBezTo>
                    <a:pt x="27" y="23"/>
                    <a:pt x="13" y="2"/>
                    <a:pt x="0" y="0"/>
                  </a:cubicBezTo>
                  <a:cubicBezTo>
                    <a:pt x="3" y="17"/>
                    <a:pt x="8" y="30"/>
                    <a:pt x="26"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Freeform 27"/>
            <p:cNvSpPr/>
            <p:nvPr/>
          </p:nvSpPr>
          <p:spPr bwMode="auto">
            <a:xfrm>
              <a:off x="5197702" y="3272745"/>
              <a:ext cx="66675"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7">
                  <a:moveTo>
                    <a:pt x="14" y="0"/>
                  </a:moveTo>
                  <a:cubicBezTo>
                    <a:pt x="14" y="0"/>
                    <a:pt x="14" y="2"/>
                    <a:pt x="13" y="5"/>
                  </a:cubicBezTo>
                  <a:cubicBezTo>
                    <a:pt x="12" y="8"/>
                    <a:pt x="11" y="13"/>
                    <a:pt x="9" y="19"/>
                  </a:cubicBezTo>
                  <a:cubicBezTo>
                    <a:pt x="8" y="25"/>
                    <a:pt x="6" y="32"/>
                    <a:pt x="6" y="41"/>
                  </a:cubicBezTo>
                  <a:cubicBezTo>
                    <a:pt x="5" y="50"/>
                    <a:pt x="5" y="59"/>
                    <a:pt x="5" y="70"/>
                  </a:cubicBezTo>
                  <a:cubicBezTo>
                    <a:pt x="5" y="80"/>
                    <a:pt x="6" y="92"/>
                    <a:pt x="8" y="104"/>
                  </a:cubicBezTo>
                  <a:cubicBezTo>
                    <a:pt x="9" y="116"/>
                    <a:pt x="11" y="128"/>
                    <a:pt x="13" y="142"/>
                  </a:cubicBezTo>
                  <a:cubicBezTo>
                    <a:pt x="18" y="168"/>
                    <a:pt x="23" y="196"/>
                    <a:pt x="28" y="224"/>
                  </a:cubicBezTo>
                  <a:cubicBezTo>
                    <a:pt x="30" y="238"/>
                    <a:pt x="32" y="252"/>
                    <a:pt x="34" y="266"/>
                  </a:cubicBezTo>
                  <a:cubicBezTo>
                    <a:pt x="35" y="280"/>
                    <a:pt x="36" y="294"/>
                    <a:pt x="35" y="307"/>
                  </a:cubicBezTo>
                  <a:cubicBezTo>
                    <a:pt x="35" y="334"/>
                    <a:pt x="31" y="359"/>
                    <a:pt x="26" y="380"/>
                  </a:cubicBezTo>
                  <a:cubicBezTo>
                    <a:pt x="24" y="390"/>
                    <a:pt x="21" y="400"/>
                    <a:pt x="18" y="408"/>
                  </a:cubicBezTo>
                  <a:cubicBezTo>
                    <a:pt x="15" y="416"/>
                    <a:pt x="13" y="423"/>
                    <a:pt x="10" y="429"/>
                  </a:cubicBezTo>
                  <a:cubicBezTo>
                    <a:pt x="8" y="435"/>
                    <a:pt x="6" y="439"/>
                    <a:pt x="4" y="442"/>
                  </a:cubicBezTo>
                  <a:cubicBezTo>
                    <a:pt x="3" y="445"/>
                    <a:pt x="2" y="447"/>
                    <a:pt x="2" y="447"/>
                  </a:cubicBezTo>
                  <a:cubicBezTo>
                    <a:pt x="2" y="447"/>
                    <a:pt x="3" y="445"/>
                    <a:pt x="4" y="442"/>
                  </a:cubicBezTo>
                  <a:cubicBezTo>
                    <a:pt x="5" y="439"/>
                    <a:pt x="7" y="434"/>
                    <a:pt x="9" y="429"/>
                  </a:cubicBezTo>
                  <a:cubicBezTo>
                    <a:pt x="11" y="423"/>
                    <a:pt x="13" y="415"/>
                    <a:pt x="15" y="407"/>
                  </a:cubicBezTo>
                  <a:cubicBezTo>
                    <a:pt x="18" y="399"/>
                    <a:pt x="20" y="389"/>
                    <a:pt x="22" y="379"/>
                  </a:cubicBezTo>
                  <a:cubicBezTo>
                    <a:pt x="24" y="369"/>
                    <a:pt x="25" y="357"/>
                    <a:pt x="27" y="345"/>
                  </a:cubicBezTo>
                  <a:cubicBezTo>
                    <a:pt x="28" y="333"/>
                    <a:pt x="28" y="320"/>
                    <a:pt x="28" y="307"/>
                  </a:cubicBezTo>
                  <a:cubicBezTo>
                    <a:pt x="28" y="294"/>
                    <a:pt x="27" y="280"/>
                    <a:pt x="26" y="267"/>
                  </a:cubicBezTo>
                  <a:cubicBezTo>
                    <a:pt x="25" y="253"/>
                    <a:pt x="22" y="239"/>
                    <a:pt x="20" y="225"/>
                  </a:cubicBezTo>
                  <a:cubicBezTo>
                    <a:pt x="18" y="211"/>
                    <a:pt x="15" y="197"/>
                    <a:pt x="13" y="183"/>
                  </a:cubicBezTo>
                  <a:cubicBezTo>
                    <a:pt x="10" y="170"/>
                    <a:pt x="8" y="156"/>
                    <a:pt x="6" y="143"/>
                  </a:cubicBezTo>
                  <a:cubicBezTo>
                    <a:pt x="3" y="116"/>
                    <a:pt x="0" y="91"/>
                    <a:pt x="0" y="70"/>
                  </a:cubicBezTo>
                  <a:cubicBezTo>
                    <a:pt x="0" y="59"/>
                    <a:pt x="1" y="49"/>
                    <a:pt x="3" y="41"/>
                  </a:cubicBezTo>
                  <a:cubicBezTo>
                    <a:pt x="4" y="32"/>
                    <a:pt x="6" y="25"/>
                    <a:pt x="8" y="19"/>
                  </a:cubicBezTo>
                  <a:cubicBezTo>
                    <a:pt x="9" y="13"/>
                    <a:pt x="11" y="8"/>
                    <a:pt x="12" y="5"/>
                  </a:cubicBezTo>
                  <a:cubicBezTo>
                    <a:pt x="14" y="2"/>
                    <a:pt x="14" y="0"/>
                    <a:pt x="1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 name="Freeform 28"/>
            <p:cNvSpPr/>
            <p:nvPr/>
          </p:nvSpPr>
          <p:spPr bwMode="auto">
            <a:xfrm>
              <a:off x="5197702" y="3475945"/>
              <a:ext cx="104775"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7" h="54">
                  <a:moveTo>
                    <a:pt x="10" y="23"/>
                  </a:moveTo>
                  <a:cubicBezTo>
                    <a:pt x="24" y="40"/>
                    <a:pt x="37" y="46"/>
                    <a:pt x="57" y="54"/>
                  </a:cubicBezTo>
                  <a:cubicBezTo>
                    <a:pt x="51" y="40"/>
                    <a:pt x="45" y="30"/>
                    <a:pt x="37" y="21"/>
                  </a:cubicBezTo>
                  <a:cubicBezTo>
                    <a:pt x="28" y="11"/>
                    <a:pt x="16" y="4"/>
                    <a:pt x="3" y="0"/>
                  </a:cubicBezTo>
                  <a:cubicBezTo>
                    <a:pt x="0" y="13"/>
                    <a:pt x="9" y="18"/>
                    <a:pt x="10"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 name="Freeform 29"/>
            <p:cNvSpPr/>
            <p:nvPr/>
          </p:nvSpPr>
          <p:spPr bwMode="auto">
            <a:xfrm>
              <a:off x="5162777"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32" y="0"/>
                  </a:moveTo>
                  <a:cubicBezTo>
                    <a:pt x="13" y="5"/>
                    <a:pt x="5" y="29"/>
                    <a:pt x="0" y="46"/>
                  </a:cubicBezTo>
                  <a:cubicBezTo>
                    <a:pt x="10" y="43"/>
                    <a:pt x="23" y="31"/>
                    <a:pt x="28" y="22"/>
                  </a:cubicBezTo>
                  <a:cubicBezTo>
                    <a:pt x="30" y="19"/>
                    <a:pt x="36" y="3"/>
                    <a:pt x="32"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 name="Freeform 30"/>
            <p:cNvSpPr/>
            <p:nvPr/>
          </p:nvSpPr>
          <p:spPr bwMode="auto">
            <a:xfrm>
              <a:off x="5231039" y="3639457"/>
              <a:ext cx="92075"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0" h="46">
                  <a:moveTo>
                    <a:pt x="0" y="0"/>
                  </a:moveTo>
                  <a:cubicBezTo>
                    <a:pt x="11" y="1"/>
                    <a:pt x="27" y="9"/>
                    <a:pt x="34" y="17"/>
                  </a:cubicBezTo>
                  <a:cubicBezTo>
                    <a:pt x="39" y="23"/>
                    <a:pt x="50" y="46"/>
                    <a:pt x="50" y="46"/>
                  </a:cubicBezTo>
                  <a:cubicBezTo>
                    <a:pt x="50" y="46"/>
                    <a:pt x="27" y="39"/>
                    <a:pt x="19" y="31"/>
                  </a:cubicBezTo>
                  <a:cubicBezTo>
                    <a:pt x="8" y="21"/>
                    <a:pt x="4" y="14"/>
                    <a:pt x="0"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 name="Freeform 31"/>
            <p:cNvSpPr/>
            <p:nvPr/>
          </p:nvSpPr>
          <p:spPr bwMode="auto">
            <a:xfrm>
              <a:off x="5207227" y="3756932"/>
              <a:ext cx="58737"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2" h="55">
                  <a:moveTo>
                    <a:pt x="25" y="0"/>
                  </a:moveTo>
                  <a:cubicBezTo>
                    <a:pt x="20" y="9"/>
                    <a:pt x="9" y="15"/>
                    <a:pt x="5" y="26"/>
                  </a:cubicBezTo>
                  <a:cubicBezTo>
                    <a:pt x="1" y="34"/>
                    <a:pt x="0" y="46"/>
                    <a:pt x="1" y="55"/>
                  </a:cubicBezTo>
                  <a:cubicBezTo>
                    <a:pt x="9" y="48"/>
                    <a:pt x="32" y="17"/>
                    <a:pt x="25"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 name="Freeform 32"/>
            <p:cNvSpPr/>
            <p:nvPr/>
          </p:nvSpPr>
          <p:spPr bwMode="auto">
            <a:xfrm>
              <a:off x="5243739" y="3923620"/>
              <a:ext cx="52387"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8" h="57">
                  <a:moveTo>
                    <a:pt x="1" y="0"/>
                  </a:moveTo>
                  <a:cubicBezTo>
                    <a:pt x="22" y="15"/>
                    <a:pt x="28" y="33"/>
                    <a:pt x="24" y="58"/>
                  </a:cubicBezTo>
                  <a:cubicBezTo>
                    <a:pt x="18" y="47"/>
                    <a:pt x="8" y="39"/>
                    <a:pt x="4" y="27"/>
                  </a:cubicBezTo>
                  <a:cubicBezTo>
                    <a:pt x="0" y="18"/>
                    <a:pt x="2" y="9"/>
                    <a:pt x="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 name="Freeform 33"/>
            <p:cNvSpPr/>
            <p:nvPr/>
          </p:nvSpPr>
          <p:spPr bwMode="auto">
            <a:xfrm>
              <a:off x="7223352"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46" y="121"/>
                  </a:moveTo>
                  <a:cubicBezTo>
                    <a:pt x="46" y="121"/>
                    <a:pt x="46" y="121"/>
                    <a:pt x="46" y="120"/>
                  </a:cubicBezTo>
                  <a:cubicBezTo>
                    <a:pt x="45" y="119"/>
                    <a:pt x="45" y="118"/>
                    <a:pt x="44" y="116"/>
                  </a:cubicBezTo>
                  <a:cubicBezTo>
                    <a:pt x="42" y="113"/>
                    <a:pt x="40" y="109"/>
                    <a:pt x="36" y="104"/>
                  </a:cubicBezTo>
                  <a:cubicBezTo>
                    <a:pt x="34" y="102"/>
                    <a:pt x="31" y="99"/>
                    <a:pt x="29" y="97"/>
                  </a:cubicBezTo>
                  <a:cubicBezTo>
                    <a:pt x="27" y="94"/>
                    <a:pt x="24" y="91"/>
                    <a:pt x="22" y="88"/>
                  </a:cubicBezTo>
                  <a:cubicBezTo>
                    <a:pt x="19" y="85"/>
                    <a:pt x="17" y="82"/>
                    <a:pt x="15" y="78"/>
                  </a:cubicBezTo>
                  <a:cubicBezTo>
                    <a:pt x="12" y="74"/>
                    <a:pt x="10" y="71"/>
                    <a:pt x="9" y="67"/>
                  </a:cubicBezTo>
                  <a:cubicBezTo>
                    <a:pt x="8" y="65"/>
                    <a:pt x="7" y="63"/>
                    <a:pt x="6" y="61"/>
                  </a:cubicBezTo>
                  <a:cubicBezTo>
                    <a:pt x="6" y="59"/>
                    <a:pt x="5" y="57"/>
                    <a:pt x="4" y="55"/>
                  </a:cubicBezTo>
                  <a:cubicBezTo>
                    <a:pt x="4" y="53"/>
                    <a:pt x="3" y="51"/>
                    <a:pt x="3" y="49"/>
                  </a:cubicBezTo>
                  <a:cubicBezTo>
                    <a:pt x="2" y="47"/>
                    <a:pt x="2" y="45"/>
                    <a:pt x="2" y="43"/>
                  </a:cubicBezTo>
                  <a:cubicBezTo>
                    <a:pt x="1" y="39"/>
                    <a:pt x="1" y="35"/>
                    <a:pt x="1" y="31"/>
                  </a:cubicBezTo>
                  <a:cubicBezTo>
                    <a:pt x="0" y="28"/>
                    <a:pt x="1" y="24"/>
                    <a:pt x="1" y="21"/>
                  </a:cubicBezTo>
                  <a:cubicBezTo>
                    <a:pt x="1" y="18"/>
                    <a:pt x="1" y="15"/>
                    <a:pt x="2" y="12"/>
                  </a:cubicBezTo>
                  <a:cubicBezTo>
                    <a:pt x="2" y="10"/>
                    <a:pt x="3" y="8"/>
                    <a:pt x="3" y="6"/>
                  </a:cubicBezTo>
                  <a:cubicBezTo>
                    <a:pt x="4" y="2"/>
                    <a:pt x="5" y="0"/>
                    <a:pt x="5" y="0"/>
                  </a:cubicBezTo>
                  <a:cubicBezTo>
                    <a:pt x="5" y="0"/>
                    <a:pt x="5" y="3"/>
                    <a:pt x="5" y="6"/>
                  </a:cubicBezTo>
                  <a:cubicBezTo>
                    <a:pt x="5" y="10"/>
                    <a:pt x="5" y="15"/>
                    <a:pt x="5" y="21"/>
                  </a:cubicBezTo>
                  <a:cubicBezTo>
                    <a:pt x="5" y="22"/>
                    <a:pt x="6" y="24"/>
                    <a:pt x="6" y="26"/>
                  </a:cubicBezTo>
                  <a:cubicBezTo>
                    <a:pt x="6" y="27"/>
                    <a:pt x="6" y="29"/>
                    <a:pt x="7" y="31"/>
                  </a:cubicBezTo>
                  <a:cubicBezTo>
                    <a:pt x="7" y="34"/>
                    <a:pt x="8" y="38"/>
                    <a:pt x="9" y="41"/>
                  </a:cubicBezTo>
                  <a:cubicBezTo>
                    <a:pt x="9" y="45"/>
                    <a:pt x="11" y="49"/>
                    <a:pt x="12" y="52"/>
                  </a:cubicBezTo>
                  <a:cubicBezTo>
                    <a:pt x="13" y="56"/>
                    <a:pt x="14" y="60"/>
                    <a:pt x="16" y="64"/>
                  </a:cubicBezTo>
                  <a:cubicBezTo>
                    <a:pt x="17" y="67"/>
                    <a:pt x="19" y="71"/>
                    <a:pt x="21" y="74"/>
                  </a:cubicBezTo>
                  <a:cubicBezTo>
                    <a:pt x="22" y="76"/>
                    <a:pt x="23" y="77"/>
                    <a:pt x="24" y="79"/>
                  </a:cubicBezTo>
                  <a:cubicBezTo>
                    <a:pt x="25" y="81"/>
                    <a:pt x="26" y="82"/>
                    <a:pt x="27" y="84"/>
                  </a:cubicBezTo>
                  <a:cubicBezTo>
                    <a:pt x="29" y="87"/>
                    <a:pt x="32" y="90"/>
                    <a:pt x="34" y="93"/>
                  </a:cubicBezTo>
                  <a:cubicBezTo>
                    <a:pt x="36" y="96"/>
                    <a:pt x="38" y="99"/>
                    <a:pt x="39" y="101"/>
                  </a:cubicBezTo>
                  <a:cubicBezTo>
                    <a:pt x="43" y="107"/>
                    <a:pt x="45" y="112"/>
                    <a:pt x="46" y="115"/>
                  </a:cubicBezTo>
                  <a:cubicBezTo>
                    <a:pt x="46" y="117"/>
                    <a:pt x="46" y="119"/>
                    <a:pt x="46" y="120"/>
                  </a:cubicBezTo>
                  <a:cubicBezTo>
                    <a:pt x="46" y="121"/>
                    <a:pt x="46" y="121"/>
                    <a:pt x="46"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8" name="Freeform 34"/>
            <p:cNvSpPr/>
            <p:nvPr/>
          </p:nvSpPr>
          <p:spPr bwMode="auto">
            <a:xfrm>
              <a:off x="7164614"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52" y="26"/>
                  </a:moveTo>
                  <a:cubicBezTo>
                    <a:pt x="39" y="10"/>
                    <a:pt x="20" y="3"/>
                    <a:pt x="0" y="0"/>
                  </a:cubicBezTo>
                  <a:cubicBezTo>
                    <a:pt x="2" y="20"/>
                    <a:pt x="35" y="31"/>
                    <a:pt x="52"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35"/>
            <p:cNvSpPr/>
            <p:nvPr/>
          </p:nvSpPr>
          <p:spPr bwMode="auto">
            <a:xfrm>
              <a:off x="7232877" y="2944132"/>
              <a:ext cx="50800"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8" h="36">
                  <a:moveTo>
                    <a:pt x="1" y="36"/>
                  </a:moveTo>
                  <a:cubicBezTo>
                    <a:pt x="0" y="23"/>
                    <a:pt x="15" y="2"/>
                    <a:pt x="28" y="0"/>
                  </a:cubicBezTo>
                  <a:cubicBezTo>
                    <a:pt x="24" y="17"/>
                    <a:pt x="19" y="30"/>
                    <a:pt x="1"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Freeform 36"/>
            <p:cNvSpPr/>
            <p:nvPr/>
          </p:nvSpPr>
          <p:spPr bwMode="auto">
            <a:xfrm>
              <a:off x="7317014" y="3272745"/>
              <a:ext cx="65087"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47">
                  <a:moveTo>
                    <a:pt x="21" y="0"/>
                  </a:moveTo>
                  <a:cubicBezTo>
                    <a:pt x="21" y="0"/>
                    <a:pt x="22" y="2"/>
                    <a:pt x="23" y="5"/>
                  </a:cubicBezTo>
                  <a:cubicBezTo>
                    <a:pt x="24" y="8"/>
                    <a:pt x="26" y="13"/>
                    <a:pt x="28" y="19"/>
                  </a:cubicBezTo>
                  <a:cubicBezTo>
                    <a:pt x="29" y="25"/>
                    <a:pt x="31" y="32"/>
                    <a:pt x="33" y="41"/>
                  </a:cubicBezTo>
                  <a:cubicBezTo>
                    <a:pt x="34" y="49"/>
                    <a:pt x="35" y="59"/>
                    <a:pt x="35" y="70"/>
                  </a:cubicBezTo>
                  <a:cubicBezTo>
                    <a:pt x="35" y="91"/>
                    <a:pt x="33" y="116"/>
                    <a:pt x="29" y="143"/>
                  </a:cubicBezTo>
                  <a:cubicBezTo>
                    <a:pt x="27" y="156"/>
                    <a:pt x="25" y="170"/>
                    <a:pt x="23" y="183"/>
                  </a:cubicBezTo>
                  <a:cubicBezTo>
                    <a:pt x="20" y="197"/>
                    <a:pt x="18" y="211"/>
                    <a:pt x="15" y="225"/>
                  </a:cubicBezTo>
                  <a:cubicBezTo>
                    <a:pt x="13" y="239"/>
                    <a:pt x="11" y="253"/>
                    <a:pt x="9" y="267"/>
                  </a:cubicBezTo>
                  <a:cubicBezTo>
                    <a:pt x="8" y="280"/>
                    <a:pt x="7" y="294"/>
                    <a:pt x="7" y="307"/>
                  </a:cubicBezTo>
                  <a:cubicBezTo>
                    <a:pt x="7" y="320"/>
                    <a:pt x="8" y="333"/>
                    <a:pt x="9" y="345"/>
                  </a:cubicBezTo>
                  <a:cubicBezTo>
                    <a:pt x="10" y="357"/>
                    <a:pt x="12" y="369"/>
                    <a:pt x="14" y="379"/>
                  </a:cubicBezTo>
                  <a:cubicBezTo>
                    <a:pt x="16" y="389"/>
                    <a:pt x="18" y="399"/>
                    <a:pt x="20" y="407"/>
                  </a:cubicBezTo>
                  <a:cubicBezTo>
                    <a:pt x="22" y="415"/>
                    <a:pt x="25" y="423"/>
                    <a:pt x="26" y="429"/>
                  </a:cubicBezTo>
                  <a:cubicBezTo>
                    <a:pt x="29" y="434"/>
                    <a:pt x="30" y="439"/>
                    <a:pt x="31" y="442"/>
                  </a:cubicBezTo>
                  <a:cubicBezTo>
                    <a:pt x="32" y="445"/>
                    <a:pt x="33" y="447"/>
                    <a:pt x="33" y="447"/>
                  </a:cubicBezTo>
                  <a:cubicBezTo>
                    <a:pt x="33" y="447"/>
                    <a:pt x="32" y="445"/>
                    <a:pt x="31" y="442"/>
                  </a:cubicBezTo>
                  <a:cubicBezTo>
                    <a:pt x="29" y="439"/>
                    <a:pt x="27" y="435"/>
                    <a:pt x="25" y="429"/>
                  </a:cubicBezTo>
                  <a:cubicBezTo>
                    <a:pt x="23" y="423"/>
                    <a:pt x="20" y="416"/>
                    <a:pt x="17" y="408"/>
                  </a:cubicBezTo>
                  <a:cubicBezTo>
                    <a:pt x="14" y="400"/>
                    <a:pt x="12" y="390"/>
                    <a:pt x="9" y="380"/>
                  </a:cubicBezTo>
                  <a:cubicBezTo>
                    <a:pt x="4" y="359"/>
                    <a:pt x="0" y="334"/>
                    <a:pt x="0" y="307"/>
                  </a:cubicBezTo>
                  <a:cubicBezTo>
                    <a:pt x="0" y="294"/>
                    <a:pt x="0" y="280"/>
                    <a:pt x="2" y="266"/>
                  </a:cubicBezTo>
                  <a:cubicBezTo>
                    <a:pt x="3" y="252"/>
                    <a:pt x="5" y="238"/>
                    <a:pt x="7" y="224"/>
                  </a:cubicBezTo>
                  <a:cubicBezTo>
                    <a:pt x="12" y="196"/>
                    <a:pt x="18" y="168"/>
                    <a:pt x="22" y="142"/>
                  </a:cubicBezTo>
                  <a:cubicBezTo>
                    <a:pt x="24" y="128"/>
                    <a:pt x="26" y="116"/>
                    <a:pt x="28" y="104"/>
                  </a:cubicBezTo>
                  <a:cubicBezTo>
                    <a:pt x="29" y="92"/>
                    <a:pt x="30" y="80"/>
                    <a:pt x="30" y="70"/>
                  </a:cubicBezTo>
                  <a:cubicBezTo>
                    <a:pt x="31" y="59"/>
                    <a:pt x="30" y="50"/>
                    <a:pt x="30" y="41"/>
                  </a:cubicBezTo>
                  <a:cubicBezTo>
                    <a:pt x="29" y="32"/>
                    <a:pt x="28" y="25"/>
                    <a:pt x="26" y="19"/>
                  </a:cubicBezTo>
                  <a:cubicBezTo>
                    <a:pt x="25" y="13"/>
                    <a:pt x="24" y="8"/>
                    <a:pt x="23" y="5"/>
                  </a:cubicBezTo>
                  <a:cubicBezTo>
                    <a:pt x="22" y="2"/>
                    <a:pt x="21" y="0"/>
                    <a:pt x="2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1" name="Freeform 37"/>
            <p:cNvSpPr/>
            <p:nvPr/>
          </p:nvSpPr>
          <p:spPr bwMode="auto">
            <a:xfrm>
              <a:off x="7278914" y="3475945"/>
              <a:ext cx="1031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6" h="54">
                  <a:moveTo>
                    <a:pt x="46" y="23"/>
                  </a:moveTo>
                  <a:cubicBezTo>
                    <a:pt x="33" y="40"/>
                    <a:pt x="20" y="46"/>
                    <a:pt x="0" y="54"/>
                  </a:cubicBezTo>
                  <a:cubicBezTo>
                    <a:pt x="5" y="40"/>
                    <a:pt x="11" y="30"/>
                    <a:pt x="19" y="21"/>
                  </a:cubicBezTo>
                  <a:cubicBezTo>
                    <a:pt x="28" y="11"/>
                    <a:pt x="40" y="4"/>
                    <a:pt x="53" y="0"/>
                  </a:cubicBezTo>
                  <a:cubicBezTo>
                    <a:pt x="56" y="13"/>
                    <a:pt x="48" y="18"/>
                    <a:pt x="46"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Freeform 38"/>
            <p:cNvSpPr/>
            <p:nvPr/>
          </p:nvSpPr>
          <p:spPr bwMode="auto">
            <a:xfrm>
              <a:off x="7350352"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4" y="0"/>
                  </a:moveTo>
                  <a:cubicBezTo>
                    <a:pt x="23" y="5"/>
                    <a:pt x="32" y="29"/>
                    <a:pt x="36" y="46"/>
                  </a:cubicBezTo>
                  <a:cubicBezTo>
                    <a:pt x="27" y="43"/>
                    <a:pt x="14" y="31"/>
                    <a:pt x="9" y="22"/>
                  </a:cubicBezTo>
                  <a:cubicBezTo>
                    <a:pt x="7" y="19"/>
                    <a:pt x="0" y="3"/>
                    <a:pt x="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3" name="Freeform 39"/>
            <p:cNvSpPr/>
            <p:nvPr/>
          </p:nvSpPr>
          <p:spPr bwMode="auto">
            <a:xfrm>
              <a:off x="7256689" y="3639457"/>
              <a:ext cx="93662"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1" h="46">
                  <a:moveTo>
                    <a:pt x="51" y="0"/>
                  </a:moveTo>
                  <a:cubicBezTo>
                    <a:pt x="39" y="1"/>
                    <a:pt x="24" y="9"/>
                    <a:pt x="16" y="17"/>
                  </a:cubicBezTo>
                  <a:cubicBezTo>
                    <a:pt x="11" y="23"/>
                    <a:pt x="0" y="46"/>
                    <a:pt x="0" y="46"/>
                  </a:cubicBezTo>
                  <a:cubicBezTo>
                    <a:pt x="0" y="46"/>
                    <a:pt x="23" y="39"/>
                    <a:pt x="32" y="31"/>
                  </a:cubicBezTo>
                  <a:cubicBezTo>
                    <a:pt x="42" y="21"/>
                    <a:pt x="47" y="14"/>
                    <a:pt x="5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4" name="Freeform 40"/>
            <p:cNvSpPr/>
            <p:nvPr/>
          </p:nvSpPr>
          <p:spPr bwMode="auto">
            <a:xfrm>
              <a:off x="7313839" y="3756932"/>
              <a:ext cx="60325"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3" h="55">
                  <a:moveTo>
                    <a:pt x="7" y="0"/>
                  </a:moveTo>
                  <a:cubicBezTo>
                    <a:pt x="13" y="9"/>
                    <a:pt x="23" y="15"/>
                    <a:pt x="27" y="26"/>
                  </a:cubicBezTo>
                  <a:cubicBezTo>
                    <a:pt x="31" y="34"/>
                    <a:pt x="33" y="46"/>
                    <a:pt x="32" y="55"/>
                  </a:cubicBezTo>
                  <a:cubicBezTo>
                    <a:pt x="23" y="48"/>
                    <a:pt x="0" y="17"/>
                    <a:pt x="7"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Freeform 41"/>
            <p:cNvSpPr/>
            <p:nvPr/>
          </p:nvSpPr>
          <p:spPr bwMode="auto">
            <a:xfrm>
              <a:off x="7285264" y="3923620"/>
              <a:ext cx="50800"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7" h="57">
                  <a:moveTo>
                    <a:pt x="26" y="0"/>
                  </a:moveTo>
                  <a:cubicBezTo>
                    <a:pt x="5" y="15"/>
                    <a:pt x="0" y="33"/>
                    <a:pt x="3" y="58"/>
                  </a:cubicBezTo>
                  <a:cubicBezTo>
                    <a:pt x="9" y="47"/>
                    <a:pt x="20" y="39"/>
                    <a:pt x="24" y="27"/>
                  </a:cubicBezTo>
                  <a:cubicBezTo>
                    <a:pt x="27" y="18"/>
                    <a:pt x="25" y="9"/>
                    <a:pt x="26"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42"/>
            <p:cNvSpPr/>
            <p:nvPr/>
          </p:nvSpPr>
          <p:spPr bwMode="auto">
            <a:xfrm>
              <a:off x="5591402" y="5680982"/>
              <a:ext cx="695325"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87">
                  <a:moveTo>
                    <a:pt x="378" y="80"/>
                  </a:moveTo>
                  <a:cubicBezTo>
                    <a:pt x="378" y="80"/>
                    <a:pt x="377" y="80"/>
                    <a:pt x="374" y="81"/>
                  </a:cubicBezTo>
                  <a:cubicBezTo>
                    <a:pt x="371" y="82"/>
                    <a:pt x="367" y="83"/>
                    <a:pt x="362" y="84"/>
                  </a:cubicBezTo>
                  <a:cubicBezTo>
                    <a:pt x="356" y="84"/>
                    <a:pt x="350" y="85"/>
                    <a:pt x="342" y="86"/>
                  </a:cubicBezTo>
                  <a:cubicBezTo>
                    <a:pt x="335" y="87"/>
                    <a:pt x="326" y="87"/>
                    <a:pt x="317" y="87"/>
                  </a:cubicBezTo>
                  <a:cubicBezTo>
                    <a:pt x="307" y="87"/>
                    <a:pt x="297" y="87"/>
                    <a:pt x="287" y="86"/>
                  </a:cubicBezTo>
                  <a:cubicBezTo>
                    <a:pt x="276" y="85"/>
                    <a:pt x="265" y="84"/>
                    <a:pt x="253" y="81"/>
                  </a:cubicBezTo>
                  <a:cubicBezTo>
                    <a:pt x="242" y="79"/>
                    <a:pt x="230" y="77"/>
                    <a:pt x="218" y="73"/>
                  </a:cubicBezTo>
                  <a:cubicBezTo>
                    <a:pt x="212" y="71"/>
                    <a:pt x="206" y="69"/>
                    <a:pt x="200" y="67"/>
                  </a:cubicBezTo>
                  <a:cubicBezTo>
                    <a:pt x="194" y="65"/>
                    <a:pt x="189" y="63"/>
                    <a:pt x="183" y="60"/>
                  </a:cubicBezTo>
                  <a:cubicBezTo>
                    <a:pt x="161" y="49"/>
                    <a:pt x="139" y="38"/>
                    <a:pt x="118" y="28"/>
                  </a:cubicBezTo>
                  <a:cubicBezTo>
                    <a:pt x="97" y="18"/>
                    <a:pt x="77" y="11"/>
                    <a:pt x="59" y="7"/>
                  </a:cubicBezTo>
                  <a:cubicBezTo>
                    <a:pt x="50" y="5"/>
                    <a:pt x="42" y="4"/>
                    <a:pt x="34" y="4"/>
                  </a:cubicBezTo>
                  <a:cubicBezTo>
                    <a:pt x="27" y="4"/>
                    <a:pt x="20" y="5"/>
                    <a:pt x="15" y="6"/>
                  </a:cubicBezTo>
                  <a:cubicBezTo>
                    <a:pt x="10" y="8"/>
                    <a:pt x="6" y="10"/>
                    <a:pt x="4" y="11"/>
                  </a:cubicBezTo>
                  <a:cubicBezTo>
                    <a:pt x="1" y="12"/>
                    <a:pt x="0" y="13"/>
                    <a:pt x="0" y="13"/>
                  </a:cubicBezTo>
                  <a:cubicBezTo>
                    <a:pt x="0" y="13"/>
                    <a:pt x="1" y="12"/>
                    <a:pt x="3" y="10"/>
                  </a:cubicBezTo>
                  <a:cubicBezTo>
                    <a:pt x="6" y="9"/>
                    <a:pt x="10" y="7"/>
                    <a:pt x="15" y="5"/>
                  </a:cubicBezTo>
                  <a:cubicBezTo>
                    <a:pt x="20" y="3"/>
                    <a:pt x="26" y="1"/>
                    <a:pt x="34" y="1"/>
                  </a:cubicBezTo>
                  <a:cubicBezTo>
                    <a:pt x="42" y="0"/>
                    <a:pt x="51" y="0"/>
                    <a:pt x="60" y="2"/>
                  </a:cubicBezTo>
                  <a:cubicBezTo>
                    <a:pt x="69" y="3"/>
                    <a:pt x="79" y="6"/>
                    <a:pt x="89" y="9"/>
                  </a:cubicBezTo>
                  <a:cubicBezTo>
                    <a:pt x="100" y="12"/>
                    <a:pt x="110" y="16"/>
                    <a:pt x="121" y="21"/>
                  </a:cubicBezTo>
                  <a:cubicBezTo>
                    <a:pt x="132" y="26"/>
                    <a:pt x="143" y="31"/>
                    <a:pt x="153" y="36"/>
                  </a:cubicBezTo>
                  <a:cubicBezTo>
                    <a:pt x="164" y="42"/>
                    <a:pt x="175" y="48"/>
                    <a:pt x="186" y="53"/>
                  </a:cubicBezTo>
                  <a:cubicBezTo>
                    <a:pt x="192" y="56"/>
                    <a:pt x="197" y="58"/>
                    <a:pt x="203" y="61"/>
                  </a:cubicBezTo>
                  <a:cubicBezTo>
                    <a:pt x="209" y="63"/>
                    <a:pt x="214" y="65"/>
                    <a:pt x="220" y="67"/>
                  </a:cubicBezTo>
                  <a:cubicBezTo>
                    <a:pt x="232" y="70"/>
                    <a:pt x="243" y="73"/>
                    <a:pt x="254" y="76"/>
                  </a:cubicBezTo>
                  <a:cubicBezTo>
                    <a:pt x="266" y="78"/>
                    <a:pt x="277" y="80"/>
                    <a:pt x="287" y="81"/>
                  </a:cubicBezTo>
                  <a:cubicBezTo>
                    <a:pt x="298" y="83"/>
                    <a:pt x="308" y="83"/>
                    <a:pt x="317" y="84"/>
                  </a:cubicBezTo>
                  <a:cubicBezTo>
                    <a:pt x="326" y="84"/>
                    <a:pt x="334" y="84"/>
                    <a:pt x="342" y="84"/>
                  </a:cubicBezTo>
                  <a:cubicBezTo>
                    <a:pt x="349" y="83"/>
                    <a:pt x="356" y="83"/>
                    <a:pt x="361" y="82"/>
                  </a:cubicBezTo>
                  <a:cubicBezTo>
                    <a:pt x="367" y="82"/>
                    <a:pt x="371" y="81"/>
                    <a:pt x="374" y="81"/>
                  </a:cubicBezTo>
                  <a:cubicBezTo>
                    <a:pt x="377" y="80"/>
                    <a:pt x="378" y="80"/>
                    <a:pt x="378"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43"/>
            <p:cNvSpPr/>
            <p:nvPr/>
          </p:nvSpPr>
          <p:spPr bwMode="auto">
            <a:xfrm>
              <a:off x="6000977"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8" y="35"/>
                    <a:pt x="4" y="21"/>
                    <a:pt x="0" y="0"/>
                  </a:cubicBezTo>
                  <a:cubicBezTo>
                    <a:pt x="13" y="8"/>
                    <a:pt x="21" y="15"/>
                    <a:pt x="29" y="24"/>
                  </a:cubicBezTo>
                  <a:cubicBezTo>
                    <a:pt x="37" y="35"/>
                    <a:pt x="43" y="48"/>
                    <a:pt x="44" y="62"/>
                  </a:cubicBezTo>
                  <a:cubicBezTo>
                    <a:pt x="31" y="62"/>
                    <a:pt x="28"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44"/>
            <p:cNvSpPr/>
            <p:nvPr/>
          </p:nvSpPr>
          <p:spPr bwMode="auto">
            <a:xfrm>
              <a:off x="5889852" y="5793695"/>
              <a:ext cx="93662"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1" h="28">
                  <a:moveTo>
                    <a:pt x="51" y="5"/>
                  </a:moveTo>
                  <a:cubicBezTo>
                    <a:pt x="43" y="23"/>
                    <a:pt x="17" y="27"/>
                    <a:pt x="0" y="29"/>
                  </a:cubicBezTo>
                  <a:cubicBezTo>
                    <a:pt x="5" y="20"/>
                    <a:pt x="19" y="9"/>
                    <a:pt x="28" y="6"/>
                  </a:cubicBezTo>
                  <a:cubicBezTo>
                    <a:pt x="32" y="4"/>
                    <a:pt x="49" y="0"/>
                    <a:pt x="51"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45"/>
            <p:cNvSpPr/>
            <p:nvPr/>
          </p:nvSpPr>
          <p:spPr bwMode="auto">
            <a:xfrm>
              <a:off x="5832702" y="5665107"/>
              <a:ext cx="69850"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8" h="57">
                  <a:moveTo>
                    <a:pt x="37" y="57"/>
                  </a:moveTo>
                  <a:cubicBezTo>
                    <a:pt x="38" y="45"/>
                    <a:pt x="34" y="33"/>
                    <a:pt x="25" y="20"/>
                  </a:cubicBezTo>
                  <a:cubicBezTo>
                    <a:pt x="21" y="14"/>
                    <a:pt x="0" y="0"/>
                    <a:pt x="0" y="0"/>
                  </a:cubicBezTo>
                  <a:cubicBezTo>
                    <a:pt x="0" y="0"/>
                    <a:pt x="4" y="23"/>
                    <a:pt x="9" y="33"/>
                  </a:cubicBezTo>
                  <a:cubicBezTo>
                    <a:pt x="17" y="46"/>
                    <a:pt x="24" y="51"/>
                    <a:pt x="37"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46"/>
            <p:cNvSpPr/>
            <p:nvPr/>
          </p:nvSpPr>
          <p:spPr bwMode="auto">
            <a:xfrm>
              <a:off x="5683477" y="5701620"/>
              <a:ext cx="115887"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63" y="10"/>
                  </a:moveTo>
                  <a:cubicBezTo>
                    <a:pt x="52" y="14"/>
                    <a:pt x="44" y="25"/>
                    <a:pt x="32" y="28"/>
                  </a:cubicBezTo>
                  <a:cubicBezTo>
                    <a:pt x="22" y="30"/>
                    <a:pt x="9" y="30"/>
                    <a:pt x="0" y="27"/>
                  </a:cubicBezTo>
                  <a:cubicBezTo>
                    <a:pt x="8" y="19"/>
                    <a:pt x="46" y="0"/>
                    <a:pt x="63"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47"/>
            <p:cNvSpPr/>
            <p:nvPr/>
          </p:nvSpPr>
          <p:spPr bwMode="auto">
            <a:xfrm>
              <a:off x="5554889" y="5627007"/>
              <a:ext cx="100012"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4" h="31">
                  <a:moveTo>
                    <a:pt x="54" y="31"/>
                  </a:moveTo>
                  <a:cubicBezTo>
                    <a:pt x="43" y="9"/>
                    <a:pt x="25" y="0"/>
                    <a:pt x="0" y="0"/>
                  </a:cubicBezTo>
                  <a:cubicBezTo>
                    <a:pt x="10" y="7"/>
                    <a:pt x="16" y="19"/>
                    <a:pt x="27" y="25"/>
                  </a:cubicBezTo>
                  <a:cubicBezTo>
                    <a:pt x="36" y="29"/>
                    <a:pt x="45" y="29"/>
                    <a:pt x="54"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Freeform 48"/>
            <p:cNvSpPr/>
            <p:nvPr/>
          </p:nvSpPr>
          <p:spPr bwMode="auto">
            <a:xfrm>
              <a:off x="6294664" y="5680982"/>
              <a:ext cx="696912"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9" h="87">
                  <a:moveTo>
                    <a:pt x="0" y="80"/>
                  </a:moveTo>
                  <a:cubicBezTo>
                    <a:pt x="0" y="80"/>
                    <a:pt x="2" y="80"/>
                    <a:pt x="4" y="81"/>
                  </a:cubicBezTo>
                  <a:cubicBezTo>
                    <a:pt x="7" y="81"/>
                    <a:pt x="12" y="82"/>
                    <a:pt x="17" y="82"/>
                  </a:cubicBezTo>
                  <a:cubicBezTo>
                    <a:pt x="22" y="83"/>
                    <a:pt x="29" y="83"/>
                    <a:pt x="36" y="84"/>
                  </a:cubicBezTo>
                  <a:cubicBezTo>
                    <a:pt x="44" y="84"/>
                    <a:pt x="52" y="84"/>
                    <a:pt x="62" y="84"/>
                  </a:cubicBezTo>
                  <a:cubicBezTo>
                    <a:pt x="71" y="83"/>
                    <a:pt x="81" y="83"/>
                    <a:pt x="91" y="81"/>
                  </a:cubicBezTo>
                  <a:cubicBezTo>
                    <a:pt x="102" y="80"/>
                    <a:pt x="113" y="78"/>
                    <a:pt x="124" y="76"/>
                  </a:cubicBezTo>
                  <a:cubicBezTo>
                    <a:pt x="135" y="73"/>
                    <a:pt x="147" y="70"/>
                    <a:pt x="158" y="67"/>
                  </a:cubicBezTo>
                  <a:cubicBezTo>
                    <a:pt x="164" y="65"/>
                    <a:pt x="170" y="63"/>
                    <a:pt x="175" y="61"/>
                  </a:cubicBezTo>
                  <a:cubicBezTo>
                    <a:pt x="181" y="58"/>
                    <a:pt x="186" y="56"/>
                    <a:pt x="192" y="53"/>
                  </a:cubicBezTo>
                  <a:cubicBezTo>
                    <a:pt x="203" y="48"/>
                    <a:pt x="214" y="42"/>
                    <a:pt x="225" y="36"/>
                  </a:cubicBezTo>
                  <a:cubicBezTo>
                    <a:pt x="236" y="31"/>
                    <a:pt x="247" y="26"/>
                    <a:pt x="257" y="21"/>
                  </a:cubicBezTo>
                  <a:cubicBezTo>
                    <a:pt x="268" y="16"/>
                    <a:pt x="279" y="12"/>
                    <a:pt x="289" y="9"/>
                  </a:cubicBezTo>
                  <a:cubicBezTo>
                    <a:pt x="299" y="6"/>
                    <a:pt x="309" y="3"/>
                    <a:pt x="318" y="2"/>
                  </a:cubicBezTo>
                  <a:cubicBezTo>
                    <a:pt x="328" y="0"/>
                    <a:pt x="336" y="0"/>
                    <a:pt x="344" y="1"/>
                  </a:cubicBezTo>
                  <a:cubicBezTo>
                    <a:pt x="352" y="1"/>
                    <a:pt x="358" y="3"/>
                    <a:pt x="364" y="5"/>
                  </a:cubicBezTo>
                  <a:cubicBezTo>
                    <a:pt x="369" y="7"/>
                    <a:pt x="372" y="9"/>
                    <a:pt x="375" y="10"/>
                  </a:cubicBezTo>
                  <a:cubicBezTo>
                    <a:pt x="377" y="12"/>
                    <a:pt x="379" y="13"/>
                    <a:pt x="379" y="13"/>
                  </a:cubicBezTo>
                  <a:cubicBezTo>
                    <a:pt x="379" y="13"/>
                    <a:pt x="377" y="12"/>
                    <a:pt x="375" y="11"/>
                  </a:cubicBezTo>
                  <a:cubicBezTo>
                    <a:pt x="372" y="10"/>
                    <a:pt x="368" y="8"/>
                    <a:pt x="363" y="6"/>
                  </a:cubicBezTo>
                  <a:cubicBezTo>
                    <a:pt x="358" y="5"/>
                    <a:pt x="351" y="4"/>
                    <a:pt x="344" y="4"/>
                  </a:cubicBezTo>
                  <a:cubicBezTo>
                    <a:pt x="337" y="4"/>
                    <a:pt x="328" y="5"/>
                    <a:pt x="319" y="7"/>
                  </a:cubicBezTo>
                  <a:cubicBezTo>
                    <a:pt x="301" y="11"/>
                    <a:pt x="281" y="18"/>
                    <a:pt x="260" y="28"/>
                  </a:cubicBezTo>
                  <a:cubicBezTo>
                    <a:pt x="239" y="38"/>
                    <a:pt x="218" y="49"/>
                    <a:pt x="195" y="60"/>
                  </a:cubicBezTo>
                  <a:cubicBezTo>
                    <a:pt x="190" y="63"/>
                    <a:pt x="184" y="65"/>
                    <a:pt x="178" y="67"/>
                  </a:cubicBezTo>
                  <a:cubicBezTo>
                    <a:pt x="172" y="69"/>
                    <a:pt x="166" y="71"/>
                    <a:pt x="160" y="73"/>
                  </a:cubicBezTo>
                  <a:cubicBezTo>
                    <a:pt x="148" y="77"/>
                    <a:pt x="137" y="79"/>
                    <a:pt x="125" y="81"/>
                  </a:cubicBezTo>
                  <a:cubicBezTo>
                    <a:pt x="114" y="84"/>
                    <a:pt x="102" y="85"/>
                    <a:pt x="92" y="86"/>
                  </a:cubicBezTo>
                  <a:cubicBezTo>
                    <a:pt x="81" y="87"/>
                    <a:pt x="71" y="87"/>
                    <a:pt x="62" y="87"/>
                  </a:cubicBezTo>
                  <a:cubicBezTo>
                    <a:pt x="52" y="87"/>
                    <a:pt x="44" y="87"/>
                    <a:pt x="36" y="86"/>
                  </a:cubicBezTo>
                  <a:cubicBezTo>
                    <a:pt x="29" y="85"/>
                    <a:pt x="22" y="84"/>
                    <a:pt x="17" y="84"/>
                  </a:cubicBezTo>
                  <a:cubicBezTo>
                    <a:pt x="11" y="83"/>
                    <a:pt x="7" y="82"/>
                    <a:pt x="4" y="81"/>
                  </a:cubicBezTo>
                  <a:cubicBezTo>
                    <a:pt x="2" y="80"/>
                    <a:pt x="0" y="80"/>
                    <a:pt x="0"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49"/>
            <p:cNvSpPr/>
            <p:nvPr/>
          </p:nvSpPr>
          <p:spPr bwMode="auto">
            <a:xfrm>
              <a:off x="6501039"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37" y="35"/>
                    <a:pt x="40" y="21"/>
                    <a:pt x="44" y="0"/>
                  </a:cubicBezTo>
                  <a:cubicBezTo>
                    <a:pt x="31" y="8"/>
                    <a:pt x="23" y="15"/>
                    <a:pt x="16" y="24"/>
                  </a:cubicBezTo>
                  <a:cubicBezTo>
                    <a:pt x="7" y="35"/>
                    <a:pt x="2" y="48"/>
                    <a:pt x="0" y="62"/>
                  </a:cubicBezTo>
                  <a:cubicBezTo>
                    <a:pt x="13" y="62"/>
                    <a:pt x="17"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50"/>
            <p:cNvSpPr/>
            <p:nvPr/>
          </p:nvSpPr>
          <p:spPr bwMode="auto">
            <a:xfrm>
              <a:off x="6599464" y="5793695"/>
              <a:ext cx="92075"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0" h="28">
                  <a:moveTo>
                    <a:pt x="0" y="5"/>
                  </a:moveTo>
                  <a:cubicBezTo>
                    <a:pt x="7" y="23"/>
                    <a:pt x="33" y="27"/>
                    <a:pt x="50" y="29"/>
                  </a:cubicBezTo>
                  <a:cubicBezTo>
                    <a:pt x="46" y="20"/>
                    <a:pt x="32" y="9"/>
                    <a:pt x="23" y="6"/>
                  </a:cubicBezTo>
                  <a:cubicBezTo>
                    <a:pt x="19" y="4"/>
                    <a:pt x="2" y="0"/>
                    <a:pt x="0"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51"/>
            <p:cNvSpPr/>
            <p:nvPr/>
          </p:nvSpPr>
          <p:spPr bwMode="auto">
            <a:xfrm>
              <a:off x="6680427" y="5665107"/>
              <a:ext cx="68262"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7" h="57">
                  <a:moveTo>
                    <a:pt x="1" y="57"/>
                  </a:moveTo>
                  <a:cubicBezTo>
                    <a:pt x="0" y="45"/>
                    <a:pt x="3" y="33"/>
                    <a:pt x="12" y="20"/>
                  </a:cubicBezTo>
                  <a:cubicBezTo>
                    <a:pt x="17" y="14"/>
                    <a:pt x="37" y="0"/>
                    <a:pt x="37" y="0"/>
                  </a:cubicBezTo>
                  <a:cubicBezTo>
                    <a:pt x="37" y="0"/>
                    <a:pt x="34" y="23"/>
                    <a:pt x="28" y="33"/>
                  </a:cubicBezTo>
                  <a:cubicBezTo>
                    <a:pt x="20" y="46"/>
                    <a:pt x="13" y="51"/>
                    <a:pt x="1"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52"/>
            <p:cNvSpPr/>
            <p:nvPr/>
          </p:nvSpPr>
          <p:spPr bwMode="auto">
            <a:xfrm>
              <a:off x="6783614" y="5701620"/>
              <a:ext cx="114300"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0" y="10"/>
                  </a:moveTo>
                  <a:cubicBezTo>
                    <a:pt x="10" y="14"/>
                    <a:pt x="18" y="25"/>
                    <a:pt x="30" y="28"/>
                  </a:cubicBezTo>
                  <a:cubicBezTo>
                    <a:pt x="40" y="30"/>
                    <a:pt x="53" y="30"/>
                    <a:pt x="62" y="27"/>
                  </a:cubicBezTo>
                  <a:cubicBezTo>
                    <a:pt x="54" y="19"/>
                    <a:pt x="16" y="0"/>
                    <a:pt x="0"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53"/>
            <p:cNvSpPr/>
            <p:nvPr/>
          </p:nvSpPr>
          <p:spPr bwMode="auto">
            <a:xfrm>
              <a:off x="6929664" y="5627007"/>
              <a:ext cx="96837"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2" h="31">
                  <a:moveTo>
                    <a:pt x="0" y="31"/>
                  </a:moveTo>
                  <a:cubicBezTo>
                    <a:pt x="11" y="9"/>
                    <a:pt x="28" y="0"/>
                    <a:pt x="53" y="0"/>
                  </a:cubicBezTo>
                  <a:cubicBezTo>
                    <a:pt x="44" y="7"/>
                    <a:pt x="37" y="19"/>
                    <a:pt x="26" y="25"/>
                  </a:cubicBezTo>
                  <a:cubicBezTo>
                    <a:pt x="17" y="29"/>
                    <a:pt x="8" y="29"/>
                    <a:pt x="0"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8" name="Freeform 54"/>
            <p:cNvSpPr/>
            <p:nvPr/>
          </p:nvSpPr>
          <p:spPr bwMode="auto">
            <a:xfrm>
              <a:off x="4678589" y="4838020"/>
              <a:ext cx="3248025" cy="727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66" h="396">
                  <a:moveTo>
                    <a:pt x="1766" y="248"/>
                  </a:moveTo>
                  <a:cubicBezTo>
                    <a:pt x="1187" y="396"/>
                    <a:pt x="579" y="396"/>
                    <a:pt x="0" y="247"/>
                  </a:cubicBezTo>
                  <a:cubicBezTo>
                    <a:pt x="21" y="165"/>
                    <a:pt x="42" y="83"/>
                    <a:pt x="63" y="0"/>
                  </a:cubicBezTo>
                  <a:cubicBezTo>
                    <a:pt x="601" y="138"/>
                    <a:pt x="1165" y="138"/>
                    <a:pt x="1703" y="1"/>
                  </a:cubicBezTo>
                  <a:cubicBezTo>
                    <a:pt x="1724" y="83"/>
                    <a:pt x="1745" y="165"/>
                    <a:pt x="1766" y="248"/>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Freeform 55"/>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56"/>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57"/>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58"/>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59"/>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4" name="Freeform 60"/>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5" name="Freeform 61"/>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6" name="Freeform 62"/>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7" name="Freeform 63"/>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8" name="Freeform 64"/>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9" name="Freeform 65"/>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0" name="Freeform 66"/>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1" name="Freeform 67"/>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2" name="Freeform 68"/>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3" name="Freeform 69"/>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4" name="Freeform 70"/>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5" name="Freeform 71"/>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6" name="Freeform 72"/>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7" name="Freeform 73"/>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8" name="Freeform 74"/>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9" name="Freeform 75"/>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0" name="Freeform 76"/>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1" name="Freeform 77"/>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2" name="Freeform 78"/>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3" name="Freeform 79"/>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4" name="Freeform 80"/>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5" name="Freeform 81"/>
            <p:cNvSpPr/>
            <p:nvPr/>
          </p:nvSpPr>
          <p:spPr bwMode="auto">
            <a:xfrm>
              <a:off x="6407377" y="5701620"/>
              <a:ext cx="225425"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12">
                  <a:moveTo>
                    <a:pt x="65" y="38"/>
                  </a:moveTo>
                  <a:cubicBezTo>
                    <a:pt x="66" y="30"/>
                    <a:pt x="65" y="21"/>
                    <a:pt x="61" y="14"/>
                  </a:cubicBezTo>
                  <a:cubicBezTo>
                    <a:pt x="57" y="7"/>
                    <a:pt x="50" y="1"/>
                    <a:pt x="42" y="0"/>
                  </a:cubicBezTo>
                  <a:cubicBezTo>
                    <a:pt x="39" y="0"/>
                    <a:pt x="36" y="0"/>
                    <a:pt x="33" y="2"/>
                  </a:cubicBezTo>
                  <a:cubicBezTo>
                    <a:pt x="28" y="5"/>
                    <a:pt x="27" y="12"/>
                    <a:pt x="29" y="18"/>
                  </a:cubicBezTo>
                  <a:cubicBezTo>
                    <a:pt x="30" y="23"/>
                    <a:pt x="33" y="29"/>
                    <a:pt x="37" y="33"/>
                  </a:cubicBezTo>
                  <a:cubicBezTo>
                    <a:pt x="30" y="27"/>
                    <a:pt x="22" y="25"/>
                    <a:pt x="14" y="25"/>
                  </a:cubicBezTo>
                  <a:cubicBezTo>
                    <a:pt x="11" y="26"/>
                    <a:pt x="8" y="27"/>
                    <a:pt x="6" y="29"/>
                  </a:cubicBezTo>
                  <a:cubicBezTo>
                    <a:pt x="2" y="33"/>
                    <a:pt x="3" y="40"/>
                    <a:pt x="7" y="45"/>
                  </a:cubicBezTo>
                  <a:cubicBezTo>
                    <a:pt x="11" y="49"/>
                    <a:pt x="17" y="51"/>
                    <a:pt x="23" y="52"/>
                  </a:cubicBezTo>
                  <a:cubicBezTo>
                    <a:pt x="17" y="51"/>
                    <a:pt x="10" y="52"/>
                    <a:pt x="6" y="56"/>
                  </a:cubicBezTo>
                  <a:cubicBezTo>
                    <a:pt x="3" y="58"/>
                    <a:pt x="0" y="62"/>
                    <a:pt x="0" y="66"/>
                  </a:cubicBezTo>
                  <a:cubicBezTo>
                    <a:pt x="0" y="69"/>
                    <a:pt x="1" y="74"/>
                    <a:pt x="4" y="76"/>
                  </a:cubicBezTo>
                  <a:cubicBezTo>
                    <a:pt x="6" y="77"/>
                    <a:pt x="8" y="77"/>
                    <a:pt x="10" y="77"/>
                  </a:cubicBezTo>
                  <a:cubicBezTo>
                    <a:pt x="16" y="78"/>
                    <a:pt x="21" y="78"/>
                    <a:pt x="26" y="77"/>
                  </a:cubicBezTo>
                  <a:cubicBezTo>
                    <a:pt x="22" y="77"/>
                    <a:pt x="18" y="82"/>
                    <a:pt x="17" y="86"/>
                  </a:cubicBezTo>
                  <a:cubicBezTo>
                    <a:pt x="16" y="92"/>
                    <a:pt x="17" y="97"/>
                    <a:pt x="19" y="102"/>
                  </a:cubicBezTo>
                  <a:cubicBezTo>
                    <a:pt x="21" y="105"/>
                    <a:pt x="23" y="108"/>
                    <a:pt x="26" y="109"/>
                  </a:cubicBezTo>
                  <a:cubicBezTo>
                    <a:pt x="31" y="110"/>
                    <a:pt x="36" y="107"/>
                    <a:pt x="40" y="104"/>
                  </a:cubicBezTo>
                  <a:cubicBezTo>
                    <a:pt x="44" y="100"/>
                    <a:pt x="47" y="96"/>
                    <a:pt x="49" y="92"/>
                  </a:cubicBezTo>
                  <a:cubicBezTo>
                    <a:pt x="48" y="100"/>
                    <a:pt x="53" y="108"/>
                    <a:pt x="60" y="111"/>
                  </a:cubicBezTo>
                  <a:cubicBezTo>
                    <a:pt x="62" y="112"/>
                    <a:pt x="63" y="112"/>
                    <a:pt x="65" y="112"/>
                  </a:cubicBezTo>
                  <a:cubicBezTo>
                    <a:pt x="67" y="111"/>
                    <a:pt x="68" y="109"/>
                    <a:pt x="69" y="106"/>
                  </a:cubicBezTo>
                  <a:cubicBezTo>
                    <a:pt x="72" y="98"/>
                    <a:pt x="73" y="89"/>
                    <a:pt x="73" y="79"/>
                  </a:cubicBezTo>
                  <a:cubicBezTo>
                    <a:pt x="78" y="89"/>
                    <a:pt x="89" y="96"/>
                    <a:pt x="100" y="97"/>
                  </a:cubicBezTo>
                  <a:cubicBezTo>
                    <a:pt x="104" y="97"/>
                    <a:pt x="109" y="97"/>
                    <a:pt x="110" y="93"/>
                  </a:cubicBezTo>
                  <a:cubicBezTo>
                    <a:pt x="110" y="91"/>
                    <a:pt x="110" y="89"/>
                    <a:pt x="109" y="87"/>
                  </a:cubicBezTo>
                  <a:cubicBezTo>
                    <a:pt x="106" y="82"/>
                    <a:pt x="102" y="78"/>
                    <a:pt x="98" y="76"/>
                  </a:cubicBezTo>
                  <a:cubicBezTo>
                    <a:pt x="105" y="78"/>
                    <a:pt x="114" y="76"/>
                    <a:pt x="118" y="70"/>
                  </a:cubicBezTo>
                  <a:cubicBezTo>
                    <a:pt x="123" y="64"/>
                    <a:pt x="123" y="54"/>
                    <a:pt x="117" y="50"/>
                  </a:cubicBezTo>
                  <a:cubicBezTo>
                    <a:pt x="111" y="45"/>
                    <a:pt x="102" y="47"/>
                    <a:pt x="95" y="50"/>
                  </a:cubicBezTo>
                  <a:cubicBezTo>
                    <a:pt x="103" y="44"/>
                    <a:pt x="106" y="31"/>
                    <a:pt x="101" y="22"/>
                  </a:cubicBezTo>
                  <a:cubicBezTo>
                    <a:pt x="101" y="20"/>
                    <a:pt x="100" y="19"/>
                    <a:pt x="98" y="18"/>
                  </a:cubicBezTo>
                  <a:cubicBezTo>
                    <a:pt x="97" y="17"/>
                    <a:pt x="95" y="16"/>
                    <a:pt x="93" y="16"/>
                  </a:cubicBezTo>
                  <a:cubicBezTo>
                    <a:pt x="84" y="15"/>
                    <a:pt x="76" y="20"/>
                    <a:pt x="69" y="26"/>
                  </a:cubicBezTo>
                  <a:cubicBezTo>
                    <a:pt x="68" y="28"/>
                    <a:pt x="66" y="30"/>
                    <a:pt x="65" y="32"/>
                  </a:cubicBezTo>
                  <a:cubicBezTo>
                    <a:pt x="64" y="34"/>
                    <a:pt x="64"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6" name="Freeform 82"/>
            <p:cNvSpPr/>
            <p:nvPr/>
          </p:nvSpPr>
          <p:spPr bwMode="auto">
            <a:xfrm>
              <a:off x="6485164" y="5782582"/>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1"/>
                    <a:pt x="17" y="0"/>
                    <a:pt x="12" y="0"/>
                  </a:cubicBezTo>
                  <a:cubicBezTo>
                    <a:pt x="8" y="1"/>
                    <a:pt x="3" y="3"/>
                    <a:pt x="1" y="7"/>
                  </a:cubicBezTo>
                  <a:cubicBezTo>
                    <a:pt x="0" y="10"/>
                    <a:pt x="1" y="14"/>
                    <a:pt x="2" y="17"/>
                  </a:cubicBezTo>
                  <a:cubicBezTo>
                    <a:pt x="3" y="20"/>
                    <a:pt x="5" y="23"/>
                    <a:pt x="7" y="25"/>
                  </a:cubicBezTo>
                  <a:cubicBezTo>
                    <a:pt x="10" y="27"/>
                    <a:pt x="13" y="27"/>
                    <a:pt x="16" y="27"/>
                  </a:cubicBezTo>
                  <a:cubicBezTo>
                    <a:pt x="19" y="26"/>
                    <a:pt x="21" y="25"/>
                    <a:pt x="24" y="24"/>
                  </a:cubicBezTo>
                  <a:cubicBezTo>
                    <a:pt x="28" y="21"/>
                    <a:pt x="32" y="18"/>
                    <a:pt x="32" y="13"/>
                  </a:cubicBezTo>
                  <a:cubicBezTo>
                    <a:pt x="32" y="11"/>
                    <a:pt x="31" y="8"/>
                    <a:pt x="29" y="6"/>
                  </a:cubicBezTo>
                  <a:cubicBezTo>
                    <a:pt x="27" y="5"/>
                    <a:pt x="25" y="3"/>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7" name="Freeform 83"/>
            <p:cNvSpPr/>
            <p:nvPr/>
          </p:nvSpPr>
          <p:spPr bwMode="auto">
            <a:xfrm>
              <a:off x="6477227" y="5774645"/>
              <a:ext cx="82550"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9">
                  <a:moveTo>
                    <a:pt x="33" y="8"/>
                  </a:moveTo>
                  <a:cubicBezTo>
                    <a:pt x="26" y="2"/>
                    <a:pt x="14" y="0"/>
                    <a:pt x="7" y="6"/>
                  </a:cubicBezTo>
                  <a:cubicBezTo>
                    <a:pt x="0" y="13"/>
                    <a:pt x="4" y="26"/>
                    <a:pt x="11" y="32"/>
                  </a:cubicBezTo>
                  <a:cubicBezTo>
                    <a:pt x="18" y="39"/>
                    <a:pt x="30" y="32"/>
                    <a:pt x="36" y="26"/>
                  </a:cubicBezTo>
                  <a:cubicBezTo>
                    <a:pt x="45" y="18"/>
                    <a:pt x="36" y="9"/>
                    <a:pt x="29" y="5"/>
                  </a:cubicBezTo>
                  <a:cubicBezTo>
                    <a:pt x="26" y="3"/>
                    <a:pt x="24" y="8"/>
                    <a:pt x="27" y="9"/>
                  </a:cubicBezTo>
                  <a:cubicBezTo>
                    <a:pt x="32" y="13"/>
                    <a:pt x="38" y="18"/>
                    <a:pt x="31" y="24"/>
                  </a:cubicBezTo>
                  <a:cubicBezTo>
                    <a:pt x="27" y="28"/>
                    <a:pt x="18" y="32"/>
                    <a:pt x="13" y="27"/>
                  </a:cubicBezTo>
                  <a:cubicBezTo>
                    <a:pt x="8" y="23"/>
                    <a:pt x="7" y="13"/>
                    <a:pt x="12" y="9"/>
                  </a:cubicBezTo>
                  <a:cubicBezTo>
                    <a:pt x="17" y="6"/>
                    <a:pt x="25" y="8"/>
                    <a:pt x="29" y="12"/>
                  </a:cubicBezTo>
                  <a:cubicBezTo>
                    <a:pt x="31" y="14"/>
                    <a:pt x="35" y="11"/>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8" name="Freeform 84"/>
            <p:cNvSpPr/>
            <p:nvPr/>
          </p:nvSpPr>
          <p:spPr bwMode="auto">
            <a:xfrm>
              <a:off x="7280502" y="3283857"/>
              <a:ext cx="228600" cy="20478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2">
                  <a:moveTo>
                    <a:pt x="66" y="38"/>
                  </a:moveTo>
                  <a:cubicBezTo>
                    <a:pt x="67" y="30"/>
                    <a:pt x="66" y="22"/>
                    <a:pt x="62" y="14"/>
                  </a:cubicBezTo>
                  <a:cubicBezTo>
                    <a:pt x="58" y="7"/>
                    <a:pt x="51" y="1"/>
                    <a:pt x="43" y="0"/>
                  </a:cubicBezTo>
                  <a:cubicBezTo>
                    <a:pt x="40" y="0"/>
                    <a:pt x="36" y="0"/>
                    <a:pt x="34" y="2"/>
                  </a:cubicBezTo>
                  <a:cubicBezTo>
                    <a:pt x="29" y="5"/>
                    <a:pt x="28" y="12"/>
                    <a:pt x="30" y="18"/>
                  </a:cubicBezTo>
                  <a:cubicBezTo>
                    <a:pt x="31" y="24"/>
                    <a:pt x="34" y="29"/>
                    <a:pt x="37" y="33"/>
                  </a:cubicBezTo>
                  <a:cubicBezTo>
                    <a:pt x="31" y="28"/>
                    <a:pt x="23" y="25"/>
                    <a:pt x="15" y="26"/>
                  </a:cubicBezTo>
                  <a:cubicBezTo>
                    <a:pt x="12" y="26"/>
                    <a:pt x="9" y="27"/>
                    <a:pt x="7" y="29"/>
                  </a:cubicBezTo>
                  <a:cubicBezTo>
                    <a:pt x="3" y="33"/>
                    <a:pt x="4" y="40"/>
                    <a:pt x="8" y="45"/>
                  </a:cubicBezTo>
                  <a:cubicBezTo>
                    <a:pt x="12" y="49"/>
                    <a:pt x="18" y="51"/>
                    <a:pt x="24" y="53"/>
                  </a:cubicBezTo>
                  <a:cubicBezTo>
                    <a:pt x="18" y="51"/>
                    <a:pt x="11" y="52"/>
                    <a:pt x="7" y="56"/>
                  </a:cubicBezTo>
                  <a:cubicBezTo>
                    <a:pt x="4" y="59"/>
                    <a:pt x="1" y="62"/>
                    <a:pt x="1" y="66"/>
                  </a:cubicBezTo>
                  <a:cubicBezTo>
                    <a:pt x="0" y="70"/>
                    <a:pt x="2" y="74"/>
                    <a:pt x="5" y="76"/>
                  </a:cubicBezTo>
                  <a:cubicBezTo>
                    <a:pt x="7" y="77"/>
                    <a:pt x="9" y="77"/>
                    <a:pt x="11" y="78"/>
                  </a:cubicBezTo>
                  <a:cubicBezTo>
                    <a:pt x="16" y="78"/>
                    <a:pt x="22" y="78"/>
                    <a:pt x="27" y="77"/>
                  </a:cubicBezTo>
                  <a:cubicBezTo>
                    <a:pt x="22" y="77"/>
                    <a:pt x="19" y="82"/>
                    <a:pt x="18" y="87"/>
                  </a:cubicBezTo>
                  <a:cubicBezTo>
                    <a:pt x="17" y="92"/>
                    <a:pt x="18" y="97"/>
                    <a:pt x="20" y="102"/>
                  </a:cubicBezTo>
                  <a:cubicBezTo>
                    <a:pt x="22" y="105"/>
                    <a:pt x="24" y="108"/>
                    <a:pt x="27" y="109"/>
                  </a:cubicBezTo>
                  <a:cubicBezTo>
                    <a:pt x="32" y="111"/>
                    <a:pt x="37" y="107"/>
                    <a:pt x="41" y="104"/>
                  </a:cubicBezTo>
                  <a:cubicBezTo>
                    <a:pt x="45" y="100"/>
                    <a:pt x="48" y="97"/>
                    <a:pt x="50" y="92"/>
                  </a:cubicBezTo>
                  <a:cubicBezTo>
                    <a:pt x="49" y="100"/>
                    <a:pt x="54" y="108"/>
                    <a:pt x="61" y="111"/>
                  </a:cubicBezTo>
                  <a:cubicBezTo>
                    <a:pt x="62" y="112"/>
                    <a:pt x="64" y="112"/>
                    <a:pt x="66" y="112"/>
                  </a:cubicBezTo>
                  <a:cubicBezTo>
                    <a:pt x="68" y="111"/>
                    <a:pt x="69" y="109"/>
                    <a:pt x="70" y="106"/>
                  </a:cubicBezTo>
                  <a:cubicBezTo>
                    <a:pt x="73" y="98"/>
                    <a:pt x="74" y="89"/>
                    <a:pt x="74" y="80"/>
                  </a:cubicBezTo>
                  <a:cubicBezTo>
                    <a:pt x="79" y="90"/>
                    <a:pt x="90" y="96"/>
                    <a:pt x="101" y="97"/>
                  </a:cubicBezTo>
                  <a:cubicBezTo>
                    <a:pt x="105" y="98"/>
                    <a:pt x="110" y="97"/>
                    <a:pt x="111" y="93"/>
                  </a:cubicBezTo>
                  <a:cubicBezTo>
                    <a:pt x="111" y="91"/>
                    <a:pt x="110" y="89"/>
                    <a:pt x="109" y="87"/>
                  </a:cubicBezTo>
                  <a:cubicBezTo>
                    <a:pt x="107" y="83"/>
                    <a:pt x="103" y="79"/>
                    <a:pt x="99" y="76"/>
                  </a:cubicBezTo>
                  <a:cubicBezTo>
                    <a:pt x="106" y="78"/>
                    <a:pt x="114" y="76"/>
                    <a:pt x="119" y="70"/>
                  </a:cubicBezTo>
                  <a:cubicBezTo>
                    <a:pt x="124" y="64"/>
                    <a:pt x="124" y="54"/>
                    <a:pt x="118" y="50"/>
                  </a:cubicBezTo>
                  <a:cubicBezTo>
                    <a:pt x="111" y="45"/>
                    <a:pt x="103" y="48"/>
                    <a:pt x="96" y="50"/>
                  </a:cubicBezTo>
                  <a:cubicBezTo>
                    <a:pt x="104" y="44"/>
                    <a:pt x="107" y="31"/>
                    <a:pt x="102" y="22"/>
                  </a:cubicBezTo>
                  <a:cubicBezTo>
                    <a:pt x="101" y="20"/>
                    <a:pt x="100" y="19"/>
                    <a:pt x="99" y="18"/>
                  </a:cubicBezTo>
                  <a:cubicBezTo>
                    <a:pt x="98" y="17"/>
                    <a:pt x="96" y="16"/>
                    <a:pt x="94" y="16"/>
                  </a:cubicBezTo>
                  <a:cubicBezTo>
                    <a:pt x="85" y="15"/>
                    <a:pt x="77" y="20"/>
                    <a:pt x="70" y="27"/>
                  </a:cubicBezTo>
                  <a:cubicBezTo>
                    <a:pt x="69" y="28"/>
                    <a:pt x="67" y="30"/>
                    <a:pt x="66" y="32"/>
                  </a:cubicBezTo>
                  <a:cubicBezTo>
                    <a:pt x="65" y="34"/>
                    <a:pt x="65" y="37"/>
                    <a:pt x="67"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9" name="Freeform 85"/>
            <p:cNvSpPr/>
            <p:nvPr/>
          </p:nvSpPr>
          <p:spPr bwMode="auto">
            <a:xfrm>
              <a:off x="7361464" y="3364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2"/>
                    <a:pt x="17" y="0"/>
                    <a:pt x="12" y="1"/>
                  </a:cubicBezTo>
                  <a:cubicBezTo>
                    <a:pt x="7" y="1"/>
                    <a:pt x="3" y="3"/>
                    <a:pt x="1" y="7"/>
                  </a:cubicBezTo>
                  <a:cubicBezTo>
                    <a:pt x="0" y="11"/>
                    <a:pt x="1" y="14"/>
                    <a:pt x="2" y="17"/>
                  </a:cubicBezTo>
                  <a:cubicBezTo>
                    <a:pt x="3" y="20"/>
                    <a:pt x="5" y="24"/>
                    <a:pt x="7" y="25"/>
                  </a:cubicBezTo>
                  <a:cubicBezTo>
                    <a:pt x="10" y="27"/>
                    <a:pt x="13" y="27"/>
                    <a:pt x="16" y="27"/>
                  </a:cubicBezTo>
                  <a:cubicBezTo>
                    <a:pt x="18" y="26"/>
                    <a:pt x="21" y="25"/>
                    <a:pt x="24" y="24"/>
                  </a:cubicBezTo>
                  <a:cubicBezTo>
                    <a:pt x="28" y="21"/>
                    <a:pt x="32" y="18"/>
                    <a:pt x="32" y="13"/>
                  </a:cubicBezTo>
                  <a:cubicBezTo>
                    <a:pt x="32" y="11"/>
                    <a:pt x="31" y="8"/>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0" name="Freeform 86"/>
            <p:cNvSpPr/>
            <p:nvPr/>
          </p:nvSpPr>
          <p:spPr bwMode="auto">
            <a:xfrm>
              <a:off x="7351939" y="3355295"/>
              <a:ext cx="80962"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9">
                  <a:moveTo>
                    <a:pt x="32" y="9"/>
                  </a:moveTo>
                  <a:cubicBezTo>
                    <a:pt x="26" y="3"/>
                    <a:pt x="14" y="0"/>
                    <a:pt x="7" y="7"/>
                  </a:cubicBezTo>
                  <a:cubicBezTo>
                    <a:pt x="0" y="14"/>
                    <a:pt x="4" y="26"/>
                    <a:pt x="10" y="32"/>
                  </a:cubicBezTo>
                  <a:cubicBezTo>
                    <a:pt x="18" y="39"/>
                    <a:pt x="30" y="32"/>
                    <a:pt x="36" y="26"/>
                  </a:cubicBezTo>
                  <a:cubicBezTo>
                    <a:pt x="44" y="18"/>
                    <a:pt x="36" y="9"/>
                    <a:pt x="29" y="5"/>
                  </a:cubicBezTo>
                  <a:cubicBezTo>
                    <a:pt x="26" y="3"/>
                    <a:pt x="24" y="8"/>
                    <a:pt x="26" y="9"/>
                  </a:cubicBezTo>
                  <a:cubicBezTo>
                    <a:pt x="32" y="13"/>
                    <a:pt x="38" y="18"/>
                    <a:pt x="31" y="24"/>
                  </a:cubicBezTo>
                  <a:cubicBezTo>
                    <a:pt x="27" y="28"/>
                    <a:pt x="18" y="32"/>
                    <a:pt x="13" y="27"/>
                  </a:cubicBezTo>
                  <a:cubicBezTo>
                    <a:pt x="8" y="23"/>
                    <a:pt x="6" y="13"/>
                    <a:pt x="12" y="10"/>
                  </a:cubicBezTo>
                  <a:cubicBezTo>
                    <a:pt x="17" y="6"/>
                    <a:pt x="25" y="8"/>
                    <a:pt x="29" y="12"/>
                  </a:cubicBezTo>
                  <a:cubicBezTo>
                    <a:pt x="31" y="15"/>
                    <a:pt x="35" y="11"/>
                    <a:pt x="32" y="9"/>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1" name="Freeform 87"/>
            <p:cNvSpPr/>
            <p:nvPr/>
          </p:nvSpPr>
          <p:spPr bwMode="auto">
            <a:xfrm>
              <a:off x="5078639" y="3280682"/>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6" y="39"/>
                  </a:moveTo>
                  <a:cubicBezTo>
                    <a:pt x="67" y="31"/>
                    <a:pt x="66" y="22"/>
                    <a:pt x="62" y="15"/>
                  </a:cubicBezTo>
                  <a:cubicBezTo>
                    <a:pt x="58" y="7"/>
                    <a:pt x="51" y="1"/>
                    <a:pt x="43" y="0"/>
                  </a:cubicBezTo>
                  <a:cubicBezTo>
                    <a:pt x="40" y="0"/>
                    <a:pt x="36" y="0"/>
                    <a:pt x="34" y="2"/>
                  </a:cubicBezTo>
                  <a:cubicBezTo>
                    <a:pt x="29" y="5"/>
                    <a:pt x="28" y="12"/>
                    <a:pt x="29" y="18"/>
                  </a:cubicBezTo>
                  <a:cubicBezTo>
                    <a:pt x="31" y="24"/>
                    <a:pt x="33" y="29"/>
                    <a:pt x="37" y="33"/>
                  </a:cubicBezTo>
                  <a:cubicBezTo>
                    <a:pt x="31" y="28"/>
                    <a:pt x="23" y="25"/>
                    <a:pt x="15" y="26"/>
                  </a:cubicBezTo>
                  <a:cubicBezTo>
                    <a:pt x="12" y="26"/>
                    <a:pt x="9" y="27"/>
                    <a:pt x="7" y="29"/>
                  </a:cubicBezTo>
                  <a:cubicBezTo>
                    <a:pt x="2" y="33"/>
                    <a:pt x="4" y="41"/>
                    <a:pt x="8" y="45"/>
                  </a:cubicBezTo>
                  <a:cubicBezTo>
                    <a:pt x="12" y="49"/>
                    <a:pt x="18" y="51"/>
                    <a:pt x="24" y="53"/>
                  </a:cubicBezTo>
                  <a:cubicBezTo>
                    <a:pt x="18" y="51"/>
                    <a:pt x="11" y="53"/>
                    <a:pt x="6" y="56"/>
                  </a:cubicBezTo>
                  <a:cubicBezTo>
                    <a:pt x="3" y="59"/>
                    <a:pt x="1" y="62"/>
                    <a:pt x="1" y="66"/>
                  </a:cubicBezTo>
                  <a:cubicBezTo>
                    <a:pt x="0" y="70"/>
                    <a:pt x="2" y="74"/>
                    <a:pt x="5" y="76"/>
                  </a:cubicBezTo>
                  <a:cubicBezTo>
                    <a:pt x="7" y="77"/>
                    <a:pt x="9" y="78"/>
                    <a:pt x="11" y="78"/>
                  </a:cubicBezTo>
                  <a:cubicBezTo>
                    <a:pt x="16" y="79"/>
                    <a:pt x="22" y="78"/>
                    <a:pt x="27" y="77"/>
                  </a:cubicBezTo>
                  <a:cubicBezTo>
                    <a:pt x="22" y="77"/>
                    <a:pt x="19" y="82"/>
                    <a:pt x="18" y="87"/>
                  </a:cubicBezTo>
                  <a:cubicBezTo>
                    <a:pt x="17" y="92"/>
                    <a:pt x="18" y="98"/>
                    <a:pt x="20" y="102"/>
                  </a:cubicBezTo>
                  <a:cubicBezTo>
                    <a:pt x="21" y="105"/>
                    <a:pt x="24" y="108"/>
                    <a:pt x="27" y="109"/>
                  </a:cubicBezTo>
                  <a:cubicBezTo>
                    <a:pt x="32" y="111"/>
                    <a:pt x="37" y="108"/>
                    <a:pt x="41" y="104"/>
                  </a:cubicBezTo>
                  <a:cubicBezTo>
                    <a:pt x="44" y="101"/>
                    <a:pt x="48" y="97"/>
                    <a:pt x="50" y="93"/>
                  </a:cubicBezTo>
                  <a:cubicBezTo>
                    <a:pt x="49" y="100"/>
                    <a:pt x="54" y="109"/>
                    <a:pt x="61" y="112"/>
                  </a:cubicBezTo>
                  <a:cubicBezTo>
                    <a:pt x="62" y="112"/>
                    <a:pt x="64" y="113"/>
                    <a:pt x="66" y="112"/>
                  </a:cubicBezTo>
                  <a:cubicBezTo>
                    <a:pt x="68" y="111"/>
                    <a:pt x="69" y="109"/>
                    <a:pt x="70" y="107"/>
                  </a:cubicBezTo>
                  <a:cubicBezTo>
                    <a:pt x="73" y="98"/>
                    <a:pt x="74" y="89"/>
                    <a:pt x="74" y="80"/>
                  </a:cubicBezTo>
                  <a:cubicBezTo>
                    <a:pt x="79" y="90"/>
                    <a:pt x="90" y="97"/>
                    <a:pt x="101" y="98"/>
                  </a:cubicBezTo>
                  <a:cubicBezTo>
                    <a:pt x="105" y="98"/>
                    <a:pt x="109" y="97"/>
                    <a:pt x="111" y="93"/>
                  </a:cubicBezTo>
                  <a:cubicBezTo>
                    <a:pt x="111" y="91"/>
                    <a:pt x="110" y="89"/>
                    <a:pt x="109" y="87"/>
                  </a:cubicBezTo>
                  <a:cubicBezTo>
                    <a:pt x="107" y="83"/>
                    <a:pt x="103" y="79"/>
                    <a:pt x="98" y="76"/>
                  </a:cubicBezTo>
                  <a:cubicBezTo>
                    <a:pt x="106" y="78"/>
                    <a:pt x="114" y="76"/>
                    <a:pt x="119" y="70"/>
                  </a:cubicBezTo>
                  <a:cubicBezTo>
                    <a:pt x="124" y="65"/>
                    <a:pt x="124" y="55"/>
                    <a:pt x="118" y="50"/>
                  </a:cubicBezTo>
                  <a:cubicBezTo>
                    <a:pt x="111" y="46"/>
                    <a:pt x="103" y="48"/>
                    <a:pt x="95" y="51"/>
                  </a:cubicBezTo>
                  <a:cubicBezTo>
                    <a:pt x="104" y="44"/>
                    <a:pt x="107" y="32"/>
                    <a:pt x="102" y="22"/>
                  </a:cubicBezTo>
                  <a:cubicBezTo>
                    <a:pt x="101" y="21"/>
                    <a:pt x="100" y="19"/>
                    <a:pt x="99" y="18"/>
                  </a:cubicBezTo>
                  <a:cubicBezTo>
                    <a:pt x="98" y="17"/>
                    <a:pt x="96" y="17"/>
                    <a:pt x="94" y="16"/>
                  </a:cubicBezTo>
                  <a:cubicBezTo>
                    <a:pt x="85" y="15"/>
                    <a:pt x="77" y="21"/>
                    <a:pt x="70" y="27"/>
                  </a:cubicBezTo>
                  <a:cubicBezTo>
                    <a:pt x="69" y="28"/>
                    <a:pt x="67" y="30"/>
                    <a:pt x="66" y="32"/>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2" name="Freeform 88"/>
            <p:cNvSpPr/>
            <p:nvPr/>
          </p:nvSpPr>
          <p:spPr bwMode="auto">
            <a:xfrm>
              <a:off x="5159602" y="3361645"/>
              <a:ext cx="58737"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8">
                  <a:moveTo>
                    <a:pt x="26" y="6"/>
                  </a:moveTo>
                  <a:cubicBezTo>
                    <a:pt x="22" y="2"/>
                    <a:pt x="17" y="0"/>
                    <a:pt x="12" y="1"/>
                  </a:cubicBezTo>
                  <a:cubicBezTo>
                    <a:pt x="7" y="1"/>
                    <a:pt x="2" y="3"/>
                    <a:pt x="1" y="8"/>
                  </a:cubicBezTo>
                  <a:cubicBezTo>
                    <a:pt x="0" y="11"/>
                    <a:pt x="1" y="15"/>
                    <a:pt x="2" y="18"/>
                  </a:cubicBezTo>
                  <a:cubicBezTo>
                    <a:pt x="3" y="21"/>
                    <a:pt x="5" y="24"/>
                    <a:pt x="7" y="26"/>
                  </a:cubicBezTo>
                  <a:cubicBezTo>
                    <a:pt x="10" y="27"/>
                    <a:pt x="13" y="28"/>
                    <a:pt x="16" y="27"/>
                  </a:cubicBezTo>
                  <a:cubicBezTo>
                    <a:pt x="18" y="27"/>
                    <a:pt x="21" y="25"/>
                    <a:pt x="24" y="24"/>
                  </a:cubicBezTo>
                  <a:cubicBezTo>
                    <a:pt x="28" y="22"/>
                    <a:pt x="32" y="18"/>
                    <a:pt x="32" y="14"/>
                  </a:cubicBezTo>
                  <a:cubicBezTo>
                    <a:pt x="32" y="11"/>
                    <a:pt x="31" y="9"/>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3" name="Freeform 89"/>
            <p:cNvSpPr/>
            <p:nvPr/>
          </p:nvSpPr>
          <p:spPr bwMode="auto">
            <a:xfrm>
              <a:off x="5150077" y="3353707"/>
              <a:ext cx="80962"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8">
                  <a:moveTo>
                    <a:pt x="32" y="8"/>
                  </a:moveTo>
                  <a:cubicBezTo>
                    <a:pt x="26" y="2"/>
                    <a:pt x="14" y="0"/>
                    <a:pt x="7" y="6"/>
                  </a:cubicBezTo>
                  <a:cubicBezTo>
                    <a:pt x="0" y="13"/>
                    <a:pt x="4" y="25"/>
                    <a:pt x="10" y="31"/>
                  </a:cubicBezTo>
                  <a:cubicBezTo>
                    <a:pt x="18" y="38"/>
                    <a:pt x="30" y="31"/>
                    <a:pt x="36" y="26"/>
                  </a:cubicBezTo>
                  <a:cubicBezTo>
                    <a:pt x="44" y="18"/>
                    <a:pt x="36" y="9"/>
                    <a:pt x="29" y="4"/>
                  </a:cubicBezTo>
                  <a:cubicBezTo>
                    <a:pt x="26" y="3"/>
                    <a:pt x="24" y="7"/>
                    <a:pt x="26" y="9"/>
                  </a:cubicBezTo>
                  <a:cubicBezTo>
                    <a:pt x="32" y="12"/>
                    <a:pt x="38" y="17"/>
                    <a:pt x="31" y="23"/>
                  </a:cubicBezTo>
                  <a:cubicBezTo>
                    <a:pt x="27" y="28"/>
                    <a:pt x="18" y="31"/>
                    <a:pt x="13" y="27"/>
                  </a:cubicBezTo>
                  <a:cubicBezTo>
                    <a:pt x="8" y="23"/>
                    <a:pt x="6" y="12"/>
                    <a:pt x="12" y="9"/>
                  </a:cubicBezTo>
                  <a:cubicBezTo>
                    <a:pt x="17" y="5"/>
                    <a:pt x="25" y="7"/>
                    <a:pt x="29" y="11"/>
                  </a:cubicBezTo>
                  <a:cubicBezTo>
                    <a:pt x="31" y="14"/>
                    <a:pt x="35" y="10"/>
                    <a:pt x="32"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4" name="Freeform 90"/>
            <p:cNvSpPr/>
            <p:nvPr/>
          </p:nvSpPr>
          <p:spPr bwMode="auto">
            <a:xfrm>
              <a:off x="5915252" y="5695270"/>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5" y="39"/>
                  </a:moveTo>
                  <a:cubicBezTo>
                    <a:pt x="66" y="31"/>
                    <a:pt x="65" y="22"/>
                    <a:pt x="62" y="15"/>
                  </a:cubicBezTo>
                  <a:cubicBezTo>
                    <a:pt x="58" y="7"/>
                    <a:pt x="51" y="2"/>
                    <a:pt x="42" y="1"/>
                  </a:cubicBezTo>
                  <a:cubicBezTo>
                    <a:pt x="39" y="0"/>
                    <a:pt x="36" y="0"/>
                    <a:pt x="33" y="2"/>
                  </a:cubicBezTo>
                  <a:cubicBezTo>
                    <a:pt x="28" y="5"/>
                    <a:pt x="28" y="13"/>
                    <a:pt x="29" y="18"/>
                  </a:cubicBezTo>
                  <a:cubicBezTo>
                    <a:pt x="30" y="24"/>
                    <a:pt x="33" y="29"/>
                    <a:pt x="37" y="33"/>
                  </a:cubicBezTo>
                  <a:cubicBezTo>
                    <a:pt x="31" y="28"/>
                    <a:pt x="23" y="25"/>
                    <a:pt x="14" y="26"/>
                  </a:cubicBezTo>
                  <a:cubicBezTo>
                    <a:pt x="12" y="26"/>
                    <a:pt x="9" y="27"/>
                    <a:pt x="6" y="29"/>
                  </a:cubicBezTo>
                  <a:cubicBezTo>
                    <a:pt x="2" y="33"/>
                    <a:pt x="3" y="41"/>
                    <a:pt x="8" y="45"/>
                  </a:cubicBezTo>
                  <a:cubicBezTo>
                    <a:pt x="12" y="49"/>
                    <a:pt x="18" y="51"/>
                    <a:pt x="23" y="53"/>
                  </a:cubicBezTo>
                  <a:cubicBezTo>
                    <a:pt x="17" y="51"/>
                    <a:pt x="11" y="53"/>
                    <a:pt x="6" y="56"/>
                  </a:cubicBezTo>
                  <a:cubicBezTo>
                    <a:pt x="3" y="59"/>
                    <a:pt x="1" y="62"/>
                    <a:pt x="0" y="66"/>
                  </a:cubicBezTo>
                  <a:cubicBezTo>
                    <a:pt x="0" y="70"/>
                    <a:pt x="2" y="74"/>
                    <a:pt x="5" y="76"/>
                  </a:cubicBezTo>
                  <a:cubicBezTo>
                    <a:pt x="7" y="77"/>
                    <a:pt x="9" y="78"/>
                    <a:pt x="11" y="78"/>
                  </a:cubicBezTo>
                  <a:cubicBezTo>
                    <a:pt x="16" y="79"/>
                    <a:pt x="22" y="79"/>
                    <a:pt x="27" y="77"/>
                  </a:cubicBezTo>
                  <a:cubicBezTo>
                    <a:pt x="22" y="77"/>
                    <a:pt x="19" y="82"/>
                    <a:pt x="18" y="87"/>
                  </a:cubicBezTo>
                  <a:cubicBezTo>
                    <a:pt x="17" y="92"/>
                    <a:pt x="17" y="98"/>
                    <a:pt x="20" y="103"/>
                  </a:cubicBezTo>
                  <a:cubicBezTo>
                    <a:pt x="21" y="105"/>
                    <a:pt x="23" y="108"/>
                    <a:pt x="27" y="109"/>
                  </a:cubicBezTo>
                  <a:cubicBezTo>
                    <a:pt x="31" y="111"/>
                    <a:pt x="37" y="108"/>
                    <a:pt x="41" y="104"/>
                  </a:cubicBezTo>
                  <a:cubicBezTo>
                    <a:pt x="44" y="101"/>
                    <a:pt x="47" y="97"/>
                    <a:pt x="50" y="93"/>
                  </a:cubicBezTo>
                  <a:cubicBezTo>
                    <a:pt x="49" y="101"/>
                    <a:pt x="53" y="109"/>
                    <a:pt x="61" y="112"/>
                  </a:cubicBezTo>
                  <a:cubicBezTo>
                    <a:pt x="62" y="112"/>
                    <a:pt x="64" y="113"/>
                    <a:pt x="65" y="112"/>
                  </a:cubicBezTo>
                  <a:cubicBezTo>
                    <a:pt x="68" y="112"/>
                    <a:pt x="69" y="109"/>
                    <a:pt x="69" y="107"/>
                  </a:cubicBezTo>
                  <a:cubicBezTo>
                    <a:pt x="72" y="98"/>
                    <a:pt x="74" y="89"/>
                    <a:pt x="73" y="80"/>
                  </a:cubicBezTo>
                  <a:cubicBezTo>
                    <a:pt x="79" y="90"/>
                    <a:pt x="90" y="97"/>
                    <a:pt x="101" y="98"/>
                  </a:cubicBezTo>
                  <a:cubicBezTo>
                    <a:pt x="105" y="98"/>
                    <a:pt x="109" y="97"/>
                    <a:pt x="110" y="94"/>
                  </a:cubicBezTo>
                  <a:cubicBezTo>
                    <a:pt x="111" y="92"/>
                    <a:pt x="110" y="89"/>
                    <a:pt x="109" y="88"/>
                  </a:cubicBezTo>
                  <a:cubicBezTo>
                    <a:pt x="106" y="83"/>
                    <a:pt x="103" y="79"/>
                    <a:pt x="98" y="76"/>
                  </a:cubicBezTo>
                  <a:cubicBezTo>
                    <a:pt x="105" y="78"/>
                    <a:pt x="114" y="76"/>
                    <a:pt x="119" y="71"/>
                  </a:cubicBezTo>
                  <a:cubicBezTo>
                    <a:pt x="124" y="65"/>
                    <a:pt x="123" y="55"/>
                    <a:pt x="117" y="50"/>
                  </a:cubicBezTo>
                  <a:cubicBezTo>
                    <a:pt x="111" y="46"/>
                    <a:pt x="102" y="48"/>
                    <a:pt x="95" y="51"/>
                  </a:cubicBezTo>
                  <a:cubicBezTo>
                    <a:pt x="104" y="44"/>
                    <a:pt x="106" y="32"/>
                    <a:pt x="102" y="22"/>
                  </a:cubicBezTo>
                  <a:cubicBezTo>
                    <a:pt x="101" y="21"/>
                    <a:pt x="100" y="19"/>
                    <a:pt x="99" y="18"/>
                  </a:cubicBezTo>
                  <a:cubicBezTo>
                    <a:pt x="97" y="17"/>
                    <a:pt x="95" y="17"/>
                    <a:pt x="94" y="17"/>
                  </a:cubicBezTo>
                  <a:cubicBezTo>
                    <a:pt x="85" y="15"/>
                    <a:pt x="76" y="21"/>
                    <a:pt x="70" y="27"/>
                  </a:cubicBezTo>
                  <a:cubicBezTo>
                    <a:pt x="68" y="29"/>
                    <a:pt x="67" y="30"/>
                    <a:pt x="66" y="33"/>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5" name="Freeform 91"/>
            <p:cNvSpPr/>
            <p:nvPr/>
          </p:nvSpPr>
          <p:spPr bwMode="auto">
            <a:xfrm>
              <a:off x="5996214" y="5777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5" y="5"/>
                  </a:moveTo>
                  <a:cubicBezTo>
                    <a:pt x="22" y="1"/>
                    <a:pt x="17" y="0"/>
                    <a:pt x="12" y="0"/>
                  </a:cubicBezTo>
                  <a:cubicBezTo>
                    <a:pt x="7" y="0"/>
                    <a:pt x="2" y="3"/>
                    <a:pt x="1" y="7"/>
                  </a:cubicBezTo>
                  <a:cubicBezTo>
                    <a:pt x="0" y="10"/>
                    <a:pt x="1" y="14"/>
                    <a:pt x="2" y="17"/>
                  </a:cubicBezTo>
                  <a:cubicBezTo>
                    <a:pt x="3" y="20"/>
                    <a:pt x="4" y="23"/>
                    <a:pt x="7" y="25"/>
                  </a:cubicBezTo>
                  <a:cubicBezTo>
                    <a:pt x="9" y="26"/>
                    <a:pt x="12" y="27"/>
                    <a:pt x="15" y="26"/>
                  </a:cubicBezTo>
                  <a:cubicBezTo>
                    <a:pt x="18" y="26"/>
                    <a:pt x="21" y="25"/>
                    <a:pt x="23" y="23"/>
                  </a:cubicBezTo>
                  <a:cubicBezTo>
                    <a:pt x="27" y="21"/>
                    <a:pt x="32" y="18"/>
                    <a:pt x="32" y="13"/>
                  </a:cubicBezTo>
                  <a:cubicBezTo>
                    <a:pt x="32" y="10"/>
                    <a:pt x="30" y="8"/>
                    <a:pt x="29" y="6"/>
                  </a:cubicBezTo>
                  <a:cubicBezTo>
                    <a:pt x="27" y="4"/>
                    <a:pt x="24" y="3"/>
                    <a:pt x="22"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6" name="Freeform 92"/>
            <p:cNvSpPr/>
            <p:nvPr/>
          </p:nvSpPr>
          <p:spPr bwMode="auto">
            <a:xfrm>
              <a:off x="5985102" y="5768295"/>
              <a:ext cx="82550"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8">
                  <a:moveTo>
                    <a:pt x="33" y="8"/>
                  </a:moveTo>
                  <a:cubicBezTo>
                    <a:pt x="27" y="2"/>
                    <a:pt x="15" y="0"/>
                    <a:pt x="8" y="6"/>
                  </a:cubicBezTo>
                  <a:cubicBezTo>
                    <a:pt x="0" y="13"/>
                    <a:pt x="4" y="26"/>
                    <a:pt x="11" y="32"/>
                  </a:cubicBezTo>
                  <a:cubicBezTo>
                    <a:pt x="19" y="38"/>
                    <a:pt x="31" y="31"/>
                    <a:pt x="37" y="26"/>
                  </a:cubicBezTo>
                  <a:cubicBezTo>
                    <a:pt x="45" y="18"/>
                    <a:pt x="37" y="9"/>
                    <a:pt x="30" y="4"/>
                  </a:cubicBezTo>
                  <a:cubicBezTo>
                    <a:pt x="27" y="3"/>
                    <a:pt x="24" y="7"/>
                    <a:pt x="27" y="9"/>
                  </a:cubicBezTo>
                  <a:cubicBezTo>
                    <a:pt x="33" y="12"/>
                    <a:pt x="38" y="17"/>
                    <a:pt x="32" y="23"/>
                  </a:cubicBezTo>
                  <a:cubicBezTo>
                    <a:pt x="27" y="28"/>
                    <a:pt x="19" y="31"/>
                    <a:pt x="13" y="27"/>
                  </a:cubicBezTo>
                  <a:cubicBezTo>
                    <a:pt x="9" y="23"/>
                    <a:pt x="7" y="13"/>
                    <a:pt x="12" y="9"/>
                  </a:cubicBezTo>
                  <a:cubicBezTo>
                    <a:pt x="17" y="6"/>
                    <a:pt x="25" y="8"/>
                    <a:pt x="29" y="12"/>
                  </a:cubicBezTo>
                  <a:cubicBezTo>
                    <a:pt x="32" y="14"/>
                    <a:pt x="35" y="10"/>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7" name="Freeform 93"/>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8" name="Freeform 94"/>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9" name="Freeform 95"/>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0" name="Freeform 96"/>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1" name="Freeform 97"/>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 name="Freeform 98"/>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 name="Freeform 99"/>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4" name="Freeform 100"/>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5" name="Freeform 101"/>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6" name="Freeform 102"/>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07" name="图片 106"/>
          <p:cNvPicPr>
            <a:picLocks noChangeAspect="1"/>
          </p:cNvPicPr>
          <p:nvPr/>
        </p:nvPicPr>
        <p:blipFill>
          <a:blip r:embed="rId2"/>
          <a:stretch>
            <a:fillRect/>
          </a:stretch>
        </p:blipFill>
        <p:spPr>
          <a:xfrm>
            <a:off x="2743454" y="2503522"/>
            <a:ext cx="1443408" cy="1850956"/>
          </a:xfrm>
          <a:prstGeom prst="rect">
            <a:avLst/>
          </a:prstGeom>
        </p:spPr>
      </p:pic>
      <p:pic>
        <p:nvPicPr>
          <p:cNvPr id="108" name="图片 107"/>
          <p:cNvPicPr>
            <a:picLocks noChangeAspect="1"/>
          </p:cNvPicPr>
          <p:nvPr/>
        </p:nvPicPr>
        <p:blipFill>
          <a:blip r:embed="rId3"/>
          <a:srcRect r="51808" b="50035"/>
          <a:stretch>
            <a:fillRect/>
          </a:stretch>
        </p:blipFill>
        <p:spPr>
          <a:xfrm>
            <a:off x="277368" y="186113"/>
            <a:ext cx="3085143" cy="3191359"/>
          </a:xfrm>
          <a:prstGeom prst="rect">
            <a:avLst/>
          </a:prstGeom>
        </p:spPr>
      </p:pic>
      <p:pic>
        <p:nvPicPr>
          <p:cNvPr id="109" name="图片 108"/>
          <p:cNvPicPr>
            <a:picLocks noChangeAspect="1"/>
          </p:cNvPicPr>
          <p:nvPr/>
        </p:nvPicPr>
        <p:blipFill>
          <a:blip r:embed="rId3"/>
          <a:srcRect l="67399" t="44856" r="-1"/>
          <a:stretch>
            <a:fillRect/>
          </a:stretch>
        </p:blipFill>
        <p:spPr>
          <a:xfrm>
            <a:off x="9853334" y="3227271"/>
            <a:ext cx="2122801" cy="3582535"/>
          </a:xfrm>
          <a:prstGeom prst="rect">
            <a:avLst/>
          </a:prstGeom>
        </p:spPr>
      </p:pic>
      <p:sp>
        <p:nvSpPr>
          <p:cNvPr id="110" name="文本框 109"/>
          <p:cNvSpPr txBox="1"/>
          <p:nvPr/>
        </p:nvSpPr>
        <p:spPr>
          <a:xfrm>
            <a:off x="5218192" y="3371949"/>
            <a:ext cx="3971147" cy="707886"/>
          </a:xfrm>
          <a:prstGeom prst="rect">
            <a:avLst/>
          </a:prstGeom>
          <a:noFill/>
        </p:spPr>
        <p:txBody>
          <a:bodyPr wrap="square" rtlCol="0">
            <a:spAutoFit/>
          </a:bodyPr>
          <a:lstStyle/>
          <a:p>
            <a:pPr algn="dist">
              <a:defRPr/>
            </a:pPr>
            <a:r>
              <a:rPr lang="en-US" altLang="zh-CN" sz="4000" kern="0">
                <a:solidFill>
                  <a:schemeClr val="bg1"/>
                </a:solidFill>
                <a:latin typeface="方正粗倩简体" panose="03000509000000000000" pitchFamily="65" charset="-122"/>
                <a:ea typeface="方正粗倩简体" panose="03000509000000000000" pitchFamily="65" charset="-122"/>
              </a:rPr>
              <a:t>01</a:t>
            </a:r>
            <a:r>
              <a:rPr lang="zh-CN" altLang="en-US" sz="4000" kern="0">
                <a:solidFill>
                  <a:schemeClr val="bg1"/>
                </a:solidFill>
                <a:latin typeface="方正粗倩简体" panose="03000509000000000000" pitchFamily="65" charset="-122"/>
                <a:ea typeface="方正粗倩简体" panose="03000509000000000000" pitchFamily="65" charset="-122"/>
              </a:rPr>
              <a:t>在此输入标题</a:t>
            </a:r>
            <a:endParaRPr lang="zh-CN" altLang="en-US" sz="4000" kern="0">
              <a:solidFill>
                <a:schemeClr val="bg1"/>
              </a:solidFill>
              <a:latin typeface="方正粗倩简体" panose="03000509000000000000" pitchFamily="65" charset="-122"/>
              <a:ea typeface="方正粗倩简体" panose="03000509000000000000" pitchFamily="65" charset="-122"/>
            </a:endParaRPr>
          </a:p>
        </p:txBody>
      </p:sp>
      <p:sp>
        <p:nvSpPr>
          <p:cNvPr id="111" name="文本框 110"/>
          <p:cNvSpPr txBox="1"/>
          <p:nvPr/>
        </p:nvSpPr>
        <p:spPr>
          <a:xfrm>
            <a:off x="5279787" y="4194909"/>
            <a:ext cx="3919387" cy="584775"/>
          </a:xfrm>
          <a:prstGeom prst="rect">
            <a:avLst/>
          </a:prstGeom>
          <a:noFill/>
        </p:spPr>
        <p:txBody>
          <a:bodyPr wrap="square" rtlCol="0">
            <a:spAutoFit/>
          </a:bodyPr>
          <a:lstStyle/>
          <a:p>
            <a:pPr algn="dist">
              <a:defRPr/>
            </a:pPr>
            <a:r>
              <a:rPr lang="en-US" sz="2000" kern="0">
                <a:solidFill>
                  <a:schemeClr val="bg1"/>
                </a:solidFill>
                <a:latin typeface="方正粗倩简体" charset="0"/>
                <a:ea typeface="方正粗倩简体" charset="0"/>
              </a:rPr>
              <a:t>Click to add up your title here</a:t>
            </a:r>
            <a:endParaRPr lang="en-US" sz="2000" kern="0">
              <a:solidFill>
                <a:schemeClr val="bg1"/>
              </a:solidFill>
              <a:latin typeface="方正粗倩简体" charset="0"/>
              <a:ea typeface="方正粗倩简体" charset="0"/>
              <a:sym typeface="+mn-ea"/>
            </a:endParaRPr>
          </a:p>
          <a:p>
            <a:pPr algn="dist">
              <a:defRPr/>
            </a:pPr>
            <a:endParaRPr lang="zh-CN" altLang="en-US" sz="1200" kern="0">
              <a:solidFill>
                <a:schemeClr val="bg1"/>
              </a:solidFill>
              <a:effectLst>
                <a:outerShdw blurRad="38100" dist="38100" dir="2700000" algn="tl">
                  <a:srgbClr val="000000">
                    <a:alpha val="43137"/>
                  </a:srgbClr>
                </a:outerShdw>
              </a:effectLst>
              <a:latin typeface="方正粗倩简体" charset="0"/>
              <a:ea typeface="方正粗倩简体"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down)">
                                      <p:cBhvr>
                                        <p:cTn id="15" dur="500"/>
                                        <p:tgtEl>
                                          <p:spTgt spid="1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2711624" y="2348880"/>
            <a:ext cx="5926137" cy="3560762"/>
            <a:chOff x="2932113" y="2065338"/>
            <a:chExt cx="5926137" cy="3560762"/>
          </a:xfrm>
          <a:solidFill>
            <a:schemeClr val="bg1">
              <a:alpha val="90000"/>
            </a:schemeClr>
          </a:solidFill>
        </p:grpSpPr>
        <p:sp>
          <p:nvSpPr>
            <p:cNvPr id="6" name="Freeform 5"/>
            <p:cNvSpPr/>
            <p:nvPr/>
          </p:nvSpPr>
          <p:spPr bwMode="auto">
            <a:xfrm>
              <a:off x="5929313" y="3135313"/>
              <a:ext cx="1211263" cy="1217613"/>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65" h="266">
                  <a:moveTo>
                    <a:pt x="265" y="266"/>
                  </a:moveTo>
                  <a:cubicBezTo>
                    <a:pt x="0" y="266"/>
                    <a:pt x="0" y="266"/>
                    <a:pt x="0" y="266"/>
                  </a:cubicBezTo>
                  <a:cubicBezTo>
                    <a:pt x="0" y="266"/>
                    <a:pt x="0" y="20"/>
                    <a:pt x="265" y="0"/>
                  </a:cubicBezTo>
                  <a:lnTo>
                    <a:pt x="265"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6"/>
            <p:cNvSpPr/>
            <p:nvPr/>
          </p:nvSpPr>
          <p:spPr bwMode="auto">
            <a:xfrm>
              <a:off x="7204075" y="3140075"/>
              <a:ext cx="1211263" cy="22669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265" h="495">
                  <a:moveTo>
                    <a:pt x="265" y="267"/>
                  </a:moveTo>
                  <a:cubicBezTo>
                    <a:pt x="265" y="119"/>
                    <a:pt x="147" y="0"/>
                    <a:pt x="0" y="0"/>
                  </a:cubicBezTo>
                  <a:cubicBezTo>
                    <a:pt x="0" y="267"/>
                    <a:pt x="0" y="267"/>
                    <a:pt x="0" y="267"/>
                  </a:cubicBezTo>
                  <a:cubicBezTo>
                    <a:pt x="0" y="267"/>
                    <a:pt x="0" y="267"/>
                    <a:pt x="0" y="267"/>
                  </a:cubicBezTo>
                  <a:cubicBezTo>
                    <a:pt x="138" y="495"/>
                    <a:pt x="138" y="495"/>
                    <a:pt x="138" y="495"/>
                  </a:cubicBezTo>
                  <a:cubicBezTo>
                    <a:pt x="215" y="448"/>
                    <a:pt x="265" y="363"/>
                    <a:pt x="265" y="267"/>
                  </a:cubicBez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7"/>
            <p:cNvSpPr/>
            <p:nvPr/>
          </p:nvSpPr>
          <p:spPr bwMode="auto">
            <a:xfrm>
              <a:off x="5929313" y="4413250"/>
              <a:ext cx="1846263" cy="1212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02" h="265">
                  <a:moveTo>
                    <a:pt x="0" y="0"/>
                  </a:moveTo>
                  <a:cubicBezTo>
                    <a:pt x="0" y="146"/>
                    <a:pt x="119" y="265"/>
                    <a:pt x="265" y="265"/>
                  </a:cubicBezTo>
                  <a:cubicBezTo>
                    <a:pt x="316" y="265"/>
                    <a:pt x="364" y="251"/>
                    <a:pt x="404" y="226"/>
                  </a:cubicBezTo>
                  <a:cubicBezTo>
                    <a:pt x="265" y="0"/>
                    <a:pt x="265" y="0"/>
                    <a:pt x="265" y="0"/>
                  </a:cubicBezTo>
                  <a:lnTo>
                    <a:pt x="0"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48"/>
            <p:cNvSpPr/>
            <p:nvPr/>
          </p:nvSpPr>
          <p:spPr bwMode="auto">
            <a:xfrm>
              <a:off x="3732214" y="2463801"/>
              <a:ext cx="2766078" cy="820891"/>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3" h="216">
                  <a:moveTo>
                    <a:pt x="634" y="198"/>
                  </a:moveTo>
                  <a:cubicBezTo>
                    <a:pt x="632" y="198"/>
                    <a:pt x="631" y="199"/>
                    <a:pt x="630" y="199"/>
                  </a:cubicBezTo>
                  <a:cubicBezTo>
                    <a:pt x="420" y="1"/>
                    <a:pt x="420" y="1"/>
                    <a:pt x="420" y="1"/>
                  </a:cubicBezTo>
                  <a:cubicBezTo>
                    <a:pt x="420" y="1"/>
                    <a:pt x="420" y="1"/>
                    <a:pt x="420" y="1"/>
                  </a:cubicBezTo>
                  <a:cubicBezTo>
                    <a:pt x="420" y="1"/>
                    <a:pt x="420" y="1"/>
                    <a:pt x="420" y="1"/>
                  </a:cubicBezTo>
                  <a:cubicBezTo>
                    <a:pt x="420" y="0"/>
                    <a:pt x="420" y="0"/>
                    <a:pt x="420" y="0"/>
                  </a:cubicBezTo>
                  <a:cubicBezTo>
                    <a:pt x="419" y="0"/>
                    <a:pt x="419" y="0"/>
                    <a:pt x="418" y="0"/>
                  </a:cubicBezTo>
                  <a:cubicBezTo>
                    <a:pt x="2" y="0"/>
                    <a:pt x="2" y="0"/>
                    <a:pt x="2" y="0"/>
                  </a:cubicBezTo>
                  <a:cubicBezTo>
                    <a:pt x="1" y="0"/>
                    <a:pt x="0" y="1"/>
                    <a:pt x="0" y="3"/>
                  </a:cubicBezTo>
                  <a:cubicBezTo>
                    <a:pt x="0" y="4"/>
                    <a:pt x="1" y="5"/>
                    <a:pt x="2" y="5"/>
                  </a:cubicBezTo>
                  <a:cubicBezTo>
                    <a:pt x="417" y="5"/>
                    <a:pt x="417" y="5"/>
                    <a:pt x="417" y="5"/>
                  </a:cubicBezTo>
                  <a:cubicBezTo>
                    <a:pt x="626" y="203"/>
                    <a:pt x="626" y="203"/>
                    <a:pt x="626" y="203"/>
                  </a:cubicBezTo>
                  <a:cubicBezTo>
                    <a:pt x="625" y="204"/>
                    <a:pt x="625" y="206"/>
                    <a:pt x="625" y="207"/>
                  </a:cubicBezTo>
                  <a:cubicBezTo>
                    <a:pt x="625" y="212"/>
                    <a:pt x="629" y="216"/>
                    <a:pt x="634" y="216"/>
                  </a:cubicBezTo>
                  <a:cubicBezTo>
                    <a:pt x="639" y="216"/>
                    <a:pt x="643" y="212"/>
                    <a:pt x="643" y="207"/>
                  </a:cubicBezTo>
                  <a:cubicBezTo>
                    <a:pt x="643" y="202"/>
                    <a:pt x="639" y="198"/>
                    <a:pt x="634"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69"/>
            <p:cNvSpPr/>
            <p:nvPr/>
          </p:nvSpPr>
          <p:spPr bwMode="auto">
            <a:xfrm>
              <a:off x="2932113" y="4371975"/>
              <a:ext cx="3240360" cy="855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2" h="187">
                  <a:moveTo>
                    <a:pt x="793" y="169"/>
                  </a:moveTo>
                  <a:cubicBezTo>
                    <a:pt x="790" y="169"/>
                    <a:pt x="788" y="170"/>
                    <a:pt x="786" y="172"/>
                  </a:cubicBezTo>
                  <a:cubicBezTo>
                    <a:pt x="417" y="0"/>
                    <a:pt x="417" y="0"/>
                    <a:pt x="417" y="0"/>
                  </a:cubicBezTo>
                  <a:cubicBezTo>
                    <a:pt x="417" y="0"/>
                    <a:pt x="417" y="0"/>
                    <a:pt x="417" y="0"/>
                  </a:cubicBezTo>
                  <a:cubicBezTo>
                    <a:pt x="417" y="0"/>
                    <a:pt x="417" y="0"/>
                    <a:pt x="417" y="0"/>
                  </a:cubicBezTo>
                  <a:cubicBezTo>
                    <a:pt x="417" y="0"/>
                    <a:pt x="416" y="0"/>
                    <a:pt x="416" y="0"/>
                  </a:cubicBezTo>
                  <a:cubicBezTo>
                    <a:pt x="416" y="0"/>
                    <a:pt x="416" y="0"/>
                    <a:pt x="416" y="0"/>
                  </a:cubicBezTo>
                  <a:cubicBezTo>
                    <a:pt x="3" y="0"/>
                    <a:pt x="3" y="0"/>
                    <a:pt x="3" y="0"/>
                  </a:cubicBezTo>
                  <a:cubicBezTo>
                    <a:pt x="2" y="0"/>
                    <a:pt x="0" y="1"/>
                    <a:pt x="0" y="2"/>
                  </a:cubicBezTo>
                  <a:cubicBezTo>
                    <a:pt x="0" y="3"/>
                    <a:pt x="2" y="5"/>
                    <a:pt x="3" y="5"/>
                  </a:cubicBezTo>
                  <a:cubicBezTo>
                    <a:pt x="416" y="5"/>
                    <a:pt x="416" y="5"/>
                    <a:pt x="416" y="5"/>
                  </a:cubicBezTo>
                  <a:cubicBezTo>
                    <a:pt x="784" y="176"/>
                    <a:pt x="784" y="176"/>
                    <a:pt x="784" y="176"/>
                  </a:cubicBezTo>
                  <a:cubicBezTo>
                    <a:pt x="784" y="177"/>
                    <a:pt x="784" y="177"/>
                    <a:pt x="784" y="178"/>
                  </a:cubicBezTo>
                  <a:cubicBezTo>
                    <a:pt x="784" y="183"/>
                    <a:pt x="788" y="187"/>
                    <a:pt x="793" y="187"/>
                  </a:cubicBezTo>
                  <a:cubicBezTo>
                    <a:pt x="798" y="187"/>
                    <a:pt x="802" y="183"/>
                    <a:pt x="802" y="178"/>
                  </a:cubicBezTo>
                  <a:cubicBezTo>
                    <a:pt x="802" y="173"/>
                    <a:pt x="798" y="169"/>
                    <a:pt x="7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70"/>
            <p:cNvSpPr/>
            <p:nvPr/>
          </p:nvSpPr>
          <p:spPr bwMode="auto">
            <a:xfrm>
              <a:off x="6797675" y="2065338"/>
              <a:ext cx="2060575" cy="115944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1" h="289">
                  <a:moveTo>
                    <a:pt x="451" y="66"/>
                  </a:moveTo>
                  <a:cubicBezTo>
                    <a:pt x="451" y="66"/>
                    <a:pt x="451" y="66"/>
                    <a:pt x="451" y="66"/>
                  </a:cubicBezTo>
                  <a:cubicBezTo>
                    <a:pt x="451" y="66"/>
                    <a:pt x="451" y="66"/>
                    <a:pt x="451" y="66"/>
                  </a:cubicBezTo>
                  <a:cubicBezTo>
                    <a:pt x="451" y="0"/>
                    <a:pt x="451" y="0"/>
                    <a:pt x="451" y="0"/>
                  </a:cubicBezTo>
                  <a:cubicBezTo>
                    <a:pt x="451" y="0"/>
                    <a:pt x="450" y="0"/>
                    <a:pt x="448" y="0"/>
                  </a:cubicBezTo>
                  <a:cubicBezTo>
                    <a:pt x="447" y="0"/>
                    <a:pt x="446" y="0"/>
                    <a:pt x="446" y="0"/>
                  </a:cubicBezTo>
                  <a:cubicBezTo>
                    <a:pt x="446" y="63"/>
                    <a:pt x="446" y="63"/>
                    <a:pt x="446" y="63"/>
                  </a:cubicBezTo>
                  <a:cubicBezTo>
                    <a:pt x="6" y="63"/>
                    <a:pt x="6" y="63"/>
                    <a:pt x="6" y="63"/>
                  </a:cubicBezTo>
                  <a:cubicBezTo>
                    <a:pt x="6" y="26"/>
                    <a:pt x="6" y="26"/>
                    <a:pt x="6" y="26"/>
                  </a:cubicBezTo>
                  <a:cubicBezTo>
                    <a:pt x="6" y="26"/>
                    <a:pt x="5" y="25"/>
                    <a:pt x="3" y="25"/>
                  </a:cubicBezTo>
                  <a:cubicBezTo>
                    <a:pt x="1" y="25"/>
                    <a:pt x="0" y="26"/>
                    <a:pt x="0" y="26"/>
                  </a:cubicBezTo>
                  <a:cubicBezTo>
                    <a:pt x="0" y="66"/>
                    <a:pt x="0" y="66"/>
                    <a:pt x="0" y="66"/>
                  </a:cubicBezTo>
                  <a:cubicBezTo>
                    <a:pt x="0" y="66"/>
                    <a:pt x="0" y="66"/>
                    <a:pt x="0" y="66"/>
                  </a:cubicBezTo>
                  <a:cubicBezTo>
                    <a:pt x="0" y="66"/>
                    <a:pt x="0" y="66"/>
                    <a:pt x="0" y="66"/>
                  </a:cubicBezTo>
                  <a:cubicBezTo>
                    <a:pt x="0" y="67"/>
                    <a:pt x="0" y="67"/>
                    <a:pt x="0" y="67"/>
                  </a:cubicBezTo>
                  <a:cubicBezTo>
                    <a:pt x="0" y="67"/>
                    <a:pt x="0" y="67"/>
                    <a:pt x="0" y="67"/>
                  </a:cubicBezTo>
                  <a:cubicBezTo>
                    <a:pt x="1" y="68"/>
                    <a:pt x="2" y="69"/>
                    <a:pt x="3" y="69"/>
                  </a:cubicBezTo>
                  <a:cubicBezTo>
                    <a:pt x="165" y="69"/>
                    <a:pt x="165" y="69"/>
                    <a:pt x="165" y="69"/>
                  </a:cubicBezTo>
                  <a:cubicBezTo>
                    <a:pt x="165" y="271"/>
                    <a:pt x="165" y="271"/>
                    <a:pt x="165" y="271"/>
                  </a:cubicBezTo>
                  <a:cubicBezTo>
                    <a:pt x="162" y="272"/>
                    <a:pt x="159" y="276"/>
                    <a:pt x="159" y="280"/>
                  </a:cubicBezTo>
                  <a:cubicBezTo>
                    <a:pt x="159" y="285"/>
                    <a:pt x="164" y="289"/>
                    <a:pt x="169" y="289"/>
                  </a:cubicBezTo>
                  <a:cubicBezTo>
                    <a:pt x="174" y="289"/>
                    <a:pt x="178" y="285"/>
                    <a:pt x="178" y="280"/>
                  </a:cubicBezTo>
                  <a:cubicBezTo>
                    <a:pt x="178" y="275"/>
                    <a:pt x="175" y="272"/>
                    <a:pt x="171" y="271"/>
                  </a:cubicBezTo>
                  <a:cubicBezTo>
                    <a:pt x="171" y="69"/>
                    <a:pt x="171" y="69"/>
                    <a:pt x="171" y="69"/>
                  </a:cubicBezTo>
                  <a:cubicBezTo>
                    <a:pt x="448" y="69"/>
                    <a:pt x="448" y="69"/>
                    <a:pt x="448" y="69"/>
                  </a:cubicBezTo>
                  <a:cubicBezTo>
                    <a:pt x="450" y="69"/>
                    <a:pt x="451" y="68"/>
                    <a:pt x="451" y="67"/>
                  </a:cubicBezTo>
                  <a:cubicBezTo>
                    <a:pt x="451" y="67"/>
                    <a:pt x="451" y="67"/>
                    <a:pt x="451" y="67"/>
                  </a:cubicBezTo>
                  <a:lnTo>
                    <a:pt x="45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2" name="文本框 11"/>
          <p:cNvSpPr txBox="1"/>
          <p:nvPr/>
        </p:nvSpPr>
        <p:spPr>
          <a:xfrm>
            <a:off x="2488687" y="4328691"/>
            <a:ext cx="2046074" cy="307777"/>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3363367" y="2440089"/>
            <a:ext cx="2046074" cy="307777"/>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1"/>
          <p:nvPr/>
        </p:nvSpPr>
        <p:spPr>
          <a:xfrm>
            <a:off x="6617981" y="2299766"/>
            <a:ext cx="2046074" cy="307777"/>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TextBox 35"/>
          <p:cNvSpPr txBox="1"/>
          <p:nvPr/>
        </p:nvSpPr>
        <p:spPr>
          <a:xfrm>
            <a:off x="2409881" y="4840271"/>
            <a:ext cx="1990668" cy="600164"/>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TextBox 35"/>
          <p:cNvSpPr txBox="1"/>
          <p:nvPr/>
        </p:nvSpPr>
        <p:spPr>
          <a:xfrm>
            <a:off x="3201610" y="2908159"/>
            <a:ext cx="1990668" cy="600164"/>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TextBox 35"/>
          <p:cNvSpPr txBox="1"/>
          <p:nvPr/>
        </p:nvSpPr>
        <p:spPr>
          <a:xfrm>
            <a:off x="8373578" y="2908159"/>
            <a:ext cx="1990668" cy="600164"/>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000"/>
                            </p:stCondLst>
                            <p:childTnLst>
                              <p:par>
                                <p:cTn id="19" presetID="35"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anim calcmode="lin" valueType="num">
                                      <p:cBhvr>
                                        <p:cTn id="22" dur="750" fill="hold"/>
                                        <p:tgtEl>
                                          <p:spTgt spid="12"/>
                                        </p:tgtEl>
                                        <p:attrNameLst>
                                          <p:attrName>style.rotation</p:attrName>
                                        </p:attrNameLst>
                                      </p:cBhvr>
                                      <p:tavLst>
                                        <p:tav tm="0">
                                          <p:val>
                                            <p:fltVal val="720"/>
                                          </p:val>
                                        </p:tav>
                                        <p:tav tm="100000">
                                          <p:val>
                                            <p:fltVal val="0"/>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 calcmode="lin" valueType="num">
                                      <p:cBhvr>
                                        <p:cTn id="24" dur="750" fill="hold"/>
                                        <p:tgtEl>
                                          <p:spTgt spid="12"/>
                                        </p:tgtEl>
                                        <p:attrNameLst>
                                          <p:attrName>ppt_w</p:attrName>
                                        </p:attrNameLst>
                                      </p:cBhvr>
                                      <p:tavLst>
                                        <p:tav tm="0">
                                          <p:val>
                                            <p:fltVal val="0"/>
                                          </p:val>
                                        </p:tav>
                                        <p:tav tm="100000">
                                          <p:val>
                                            <p:strVal val="#ppt_w"/>
                                          </p:val>
                                        </p:tav>
                                      </p:tavLst>
                                    </p:anim>
                                  </p:childTnLst>
                                </p:cTn>
                              </p:par>
                              <p:par>
                                <p:cTn id="25" presetID="35"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style.rotation</p:attrName>
                                        </p:attrNameLst>
                                      </p:cBhvr>
                                      <p:tavLst>
                                        <p:tav tm="0">
                                          <p:val>
                                            <p:fltVal val="720"/>
                                          </p:val>
                                        </p:tav>
                                        <p:tav tm="100000">
                                          <p:val>
                                            <p:fltVal val="0"/>
                                          </p:val>
                                        </p:tav>
                                      </p:tavLst>
                                    </p:anim>
                                    <p:anim calcmode="lin" valueType="num">
                                      <p:cBhvr>
                                        <p:cTn id="29" dur="750" fill="hold"/>
                                        <p:tgtEl>
                                          <p:spTgt spid="13"/>
                                        </p:tgtEl>
                                        <p:attrNameLst>
                                          <p:attrName>ppt_h</p:attrName>
                                        </p:attrNameLst>
                                      </p:cBhvr>
                                      <p:tavLst>
                                        <p:tav tm="0">
                                          <p:val>
                                            <p:fltVal val="0"/>
                                          </p:val>
                                        </p:tav>
                                        <p:tav tm="100000">
                                          <p:val>
                                            <p:strVal val="#ppt_h"/>
                                          </p:val>
                                        </p:tav>
                                      </p:tavLst>
                                    </p:anim>
                                    <p:anim calcmode="lin" valueType="num">
                                      <p:cBhvr>
                                        <p:cTn id="30" dur="750" fill="hold"/>
                                        <p:tgtEl>
                                          <p:spTgt spid="13"/>
                                        </p:tgtEl>
                                        <p:attrNameLst>
                                          <p:attrName>ppt_w</p:attrName>
                                        </p:attrNameLst>
                                      </p:cBhvr>
                                      <p:tavLst>
                                        <p:tav tm="0">
                                          <p:val>
                                            <p:fltVal val="0"/>
                                          </p:val>
                                        </p:tav>
                                        <p:tav tm="100000">
                                          <p:val>
                                            <p:strVal val="#ppt_w"/>
                                          </p:val>
                                        </p:tav>
                                      </p:tavLst>
                                    </p:anim>
                                  </p:childTnLst>
                                </p:cTn>
                              </p:par>
                              <p:par>
                                <p:cTn id="31" presetID="35"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50"/>
                                        <p:tgtEl>
                                          <p:spTgt spid="14"/>
                                        </p:tgtEl>
                                      </p:cBhvr>
                                    </p:animEffect>
                                    <p:anim calcmode="lin" valueType="num">
                                      <p:cBhvr>
                                        <p:cTn id="34" dur="750" fill="hold"/>
                                        <p:tgtEl>
                                          <p:spTgt spid="14"/>
                                        </p:tgtEl>
                                        <p:attrNameLst>
                                          <p:attrName>style.rotation</p:attrName>
                                        </p:attrNameLst>
                                      </p:cBhvr>
                                      <p:tavLst>
                                        <p:tav tm="0">
                                          <p:val>
                                            <p:fltVal val="720"/>
                                          </p:val>
                                        </p:tav>
                                        <p:tav tm="100000">
                                          <p:val>
                                            <p:fltVal val="0"/>
                                          </p:val>
                                        </p:tav>
                                      </p:tavLst>
                                    </p:anim>
                                    <p:anim calcmode="lin" valueType="num">
                                      <p:cBhvr>
                                        <p:cTn id="35" dur="750" fill="hold"/>
                                        <p:tgtEl>
                                          <p:spTgt spid="14"/>
                                        </p:tgtEl>
                                        <p:attrNameLst>
                                          <p:attrName>ppt_h</p:attrName>
                                        </p:attrNameLst>
                                      </p:cBhvr>
                                      <p:tavLst>
                                        <p:tav tm="0">
                                          <p:val>
                                            <p:fltVal val="0"/>
                                          </p:val>
                                        </p:tav>
                                        <p:tav tm="100000">
                                          <p:val>
                                            <p:strVal val="#ppt_h"/>
                                          </p:val>
                                        </p:tav>
                                      </p:tavLst>
                                    </p:anim>
                                    <p:anim calcmode="lin" valueType="num">
                                      <p:cBhvr>
                                        <p:cTn id="36" dur="750" fill="hold"/>
                                        <p:tgtEl>
                                          <p:spTgt spid="14"/>
                                        </p:tgtEl>
                                        <p:attrNameLst>
                                          <p:attrName>ppt_w</p:attrName>
                                        </p:attrNameLst>
                                      </p:cBhvr>
                                      <p:tavLst>
                                        <p:tav tm="0">
                                          <p:val>
                                            <p:fltVal val="0"/>
                                          </p:val>
                                        </p:tav>
                                        <p:tav tm="100000">
                                          <p:val>
                                            <p:strVal val="#ppt_w"/>
                                          </p:val>
                                        </p:tav>
                                      </p:tavLst>
                                    </p:anim>
                                  </p:childTnLst>
                                </p:cTn>
                              </p:par>
                            </p:childTnLst>
                          </p:cTn>
                        </p:par>
                        <p:par>
                          <p:cTn id="37" fill="hold">
                            <p:stCondLst>
                              <p:cond delay="20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6763361" y="2420889"/>
            <a:ext cx="1239838" cy="1176338"/>
            <a:chOff x="6199188" y="2451100"/>
            <a:chExt cx="1239838" cy="1176338"/>
          </a:xfrm>
          <a:solidFill>
            <a:schemeClr val="bg1">
              <a:alpha val="60000"/>
            </a:schemeClr>
          </a:solidFill>
        </p:grpSpPr>
        <p:sp>
          <p:nvSpPr>
            <p:cNvPr id="6" name="Freeform 15"/>
            <p:cNvSpPr/>
            <p:nvPr/>
          </p:nvSpPr>
          <p:spPr bwMode="auto">
            <a:xfrm>
              <a:off x="6459538" y="2451100"/>
              <a:ext cx="979488" cy="727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92" y="192"/>
                  </a:moveTo>
                  <a:cubicBezTo>
                    <a:pt x="152" y="192"/>
                    <a:pt x="261" y="166"/>
                    <a:pt x="248" y="78"/>
                  </a:cubicBezTo>
                  <a:cubicBezTo>
                    <a:pt x="236" y="0"/>
                    <a:pt x="103" y="0"/>
                    <a:pt x="50" y="29"/>
                  </a:cubicBezTo>
                  <a:cubicBezTo>
                    <a:pt x="0" y="58"/>
                    <a:pt x="0" y="111"/>
                    <a:pt x="39" y="138"/>
                  </a:cubicBezTo>
                  <a:cubicBezTo>
                    <a:pt x="61" y="154"/>
                    <a:pt x="79" y="145"/>
                    <a:pt x="92" y="155"/>
                  </a:cubicBezTo>
                  <a:cubicBezTo>
                    <a:pt x="105" y="165"/>
                    <a:pt x="106" y="188"/>
                    <a:pt x="85" y="191"/>
                  </a:cubicBezTo>
                  <a:lnTo>
                    <a:pt x="92"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Oval 16"/>
            <p:cNvSpPr>
              <a:spLocks noChangeArrowheads="1"/>
            </p:cNvSpPr>
            <p:nvPr/>
          </p:nvSpPr>
          <p:spPr bwMode="auto">
            <a:xfrm>
              <a:off x="7229475" y="2749550"/>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Oval 17"/>
            <p:cNvSpPr>
              <a:spLocks noChangeArrowheads="1"/>
            </p:cNvSpPr>
            <p:nvPr/>
          </p:nvSpPr>
          <p:spPr bwMode="auto">
            <a:xfrm>
              <a:off x="7015163" y="2749550"/>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Oval 18"/>
            <p:cNvSpPr>
              <a:spLocks noChangeArrowheads="1"/>
            </p:cNvSpPr>
            <p:nvPr/>
          </p:nvSpPr>
          <p:spPr bwMode="auto">
            <a:xfrm>
              <a:off x="6819900" y="2749550"/>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Oval 19"/>
            <p:cNvSpPr>
              <a:spLocks noChangeArrowheads="1"/>
            </p:cNvSpPr>
            <p:nvPr/>
          </p:nvSpPr>
          <p:spPr bwMode="auto">
            <a:xfrm>
              <a:off x="6594475" y="2749550"/>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26"/>
            <p:cNvSpPr/>
            <p:nvPr/>
          </p:nvSpPr>
          <p:spPr bwMode="auto">
            <a:xfrm>
              <a:off x="6199188" y="3143250"/>
              <a:ext cx="552450" cy="484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7" h="128">
                  <a:moveTo>
                    <a:pt x="147" y="15"/>
                  </a:moveTo>
                  <a:cubicBezTo>
                    <a:pt x="142" y="18"/>
                    <a:pt x="136" y="19"/>
                    <a:pt x="130" y="20"/>
                  </a:cubicBezTo>
                  <a:cubicBezTo>
                    <a:pt x="136" y="16"/>
                    <a:pt x="141" y="10"/>
                    <a:pt x="143" y="2"/>
                  </a:cubicBezTo>
                  <a:cubicBezTo>
                    <a:pt x="138" y="6"/>
                    <a:pt x="131" y="8"/>
                    <a:pt x="124" y="10"/>
                  </a:cubicBezTo>
                  <a:cubicBezTo>
                    <a:pt x="119" y="4"/>
                    <a:pt x="111" y="0"/>
                    <a:pt x="102" y="0"/>
                  </a:cubicBezTo>
                  <a:cubicBezTo>
                    <a:pt x="86" y="0"/>
                    <a:pt x="72" y="14"/>
                    <a:pt x="72" y="32"/>
                  </a:cubicBezTo>
                  <a:cubicBezTo>
                    <a:pt x="72" y="35"/>
                    <a:pt x="72" y="37"/>
                    <a:pt x="73" y="40"/>
                  </a:cubicBezTo>
                  <a:cubicBezTo>
                    <a:pt x="48" y="38"/>
                    <a:pt x="25" y="25"/>
                    <a:pt x="11" y="6"/>
                  </a:cubicBezTo>
                  <a:cubicBezTo>
                    <a:pt x="8" y="10"/>
                    <a:pt x="6" y="16"/>
                    <a:pt x="6" y="22"/>
                  </a:cubicBezTo>
                  <a:cubicBezTo>
                    <a:pt x="6" y="33"/>
                    <a:pt x="12" y="43"/>
                    <a:pt x="20" y="49"/>
                  </a:cubicBezTo>
                  <a:cubicBezTo>
                    <a:pt x="15" y="49"/>
                    <a:pt x="10" y="47"/>
                    <a:pt x="6" y="45"/>
                  </a:cubicBezTo>
                  <a:cubicBezTo>
                    <a:pt x="6" y="45"/>
                    <a:pt x="6" y="45"/>
                    <a:pt x="6" y="45"/>
                  </a:cubicBezTo>
                  <a:cubicBezTo>
                    <a:pt x="6" y="61"/>
                    <a:pt x="17" y="74"/>
                    <a:pt x="30" y="77"/>
                  </a:cubicBezTo>
                  <a:cubicBezTo>
                    <a:pt x="28" y="78"/>
                    <a:pt x="25" y="78"/>
                    <a:pt x="22" y="78"/>
                  </a:cubicBezTo>
                  <a:cubicBezTo>
                    <a:pt x="20" y="78"/>
                    <a:pt x="19" y="78"/>
                    <a:pt x="17" y="78"/>
                  </a:cubicBezTo>
                  <a:cubicBezTo>
                    <a:pt x="21" y="91"/>
                    <a:pt x="32" y="100"/>
                    <a:pt x="45" y="100"/>
                  </a:cubicBezTo>
                  <a:cubicBezTo>
                    <a:pt x="35" y="109"/>
                    <a:pt x="22" y="114"/>
                    <a:pt x="8" y="114"/>
                  </a:cubicBezTo>
                  <a:cubicBezTo>
                    <a:pt x="5" y="114"/>
                    <a:pt x="3" y="114"/>
                    <a:pt x="0" y="114"/>
                  </a:cubicBezTo>
                  <a:cubicBezTo>
                    <a:pt x="14" y="123"/>
                    <a:pt x="29" y="128"/>
                    <a:pt x="47" y="128"/>
                  </a:cubicBezTo>
                  <a:cubicBezTo>
                    <a:pt x="102" y="128"/>
                    <a:pt x="133" y="79"/>
                    <a:pt x="133" y="36"/>
                  </a:cubicBezTo>
                  <a:cubicBezTo>
                    <a:pt x="133" y="35"/>
                    <a:pt x="132" y="33"/>
                    <a:pt x="132" y="32"/>
                  </a:cubicBezTo>
                  <a:cubicBezTo>
                    <a:pt x="138" y="27"/>
                    <a:pt x="143" y="21"/>
                    <a:pt x="14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6769710" y="4289377"/>
            <a:ext cx="1228725" cy="1158875"/>
            <a:chOff x="7466013" y="2451100"/>
            <a:chExt cx="1228725" cy="1158875"/>
          </a:xfrm>
          <a:solidFill>
            <a:schemeClr val="bg1">
              <a:alpha val="60000"/>
            </a:schemeClr>
          </a:solidFill>
        </p:grpSpPr>
        <p:sp>
          <p:nvSpPr>
            <p:cNvPr id="13" name="Freeform 20"/>
            <p:cNvSpPr/>
            <p:nvPr/>
          </p:nvSpPr>
          <p:spPr bwMode="auto">
            <a:xfrm>
              <a:off x="7710488" y="2451100"/>
              <a:ext cx="984250" cy="727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262" h="192">
                  <a:moveTo>
                    <a:pt x="92" y="192"/>
                  </a:moveTo>
                  <a:cubicBezTo>
                    <a:pt x="153" y="192"/>
                    <a:pt x="262" y="166"/>
                    <a:pt x="249" y="78"/>
                  </a:cubicBezTo>
                  <a:cubicBezTo>
                    <a:pt x="237" y="0"/>
                    <a:pt x="103" y="0"/>
                    <a:pt x="50" y="29"/>
                  </a:cubicBezTo>
                  <a:cubicBezTo>
                    <a:pt x="0" y="58"/>
                    <a:pt x="0" y="111"/>
                    <a:pt x="40" y="138"/>
                  </a:cubicBezTo>
                  <a:cubicBezTo>
                    <a:pt x="62" y="154"/>
                    <a:pt x="79" y="145"/>
                    <a:pt x="92" y="155"/>
                  </a:cubicBezTo>
                  <a:cubicBezTo>
                    <a:pt x="106" y="165"/>
                    <a:pt x="106" y="188"/>
                    <a:pt x="86" y="191"/>
                  </a:cubicBezTo>
                  <a:lnTo>
                    <a:pt x="92"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Oval 21"/>
            <p:cNvSpPr>
              <a:spLocks noChangeArrowheads="1"/>
            </p:cNvSpPr>
            <p:nvPr/>
          </p:nvSpPr>
          <p:spPr bwMode="auto">
            <a:xfrm>
              <a:off x="8485188" y="2749550"/>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Oval 22"/>
            <p:cNvSpPr>
              <a:spLocks noChangeArrowheads="1"/>
            </p:cNvSpPr>
            <p:nvPr/>
          </p:nvSpPr>
          <p:spPr bwMode="auto">
            <a:xfrm>
              <a:off x="8266113" y="2749550"/>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Oval 23"/>
            <p:cNvSpPr>
              <a:spLocks noChangeArrowheads="1"/>
            </p:cNvSpPr>
            <p:nvPr/>
          </p:nvSpPr>
          <p:spPr bwMode="auto">
            <a:xfrm>
              <a:off x="8070850" y="2749550"/>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Oval 24"/>
            <p:cNvSpPr>
              <a:spLocks noChangeArrowheads="1"/>
            </p:cNvSpPr>
            <p:nvPr/>
          </p:nvSpPr>
          <p:spPr bwMode="auto">
            <a:xfrm>
              <a:off x="7845425" y="2749550"/>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27"/>
            <p:cNvSpPr/>
            <p:nvPr/>
          </p:nvSpPr>
          <p:spPr bwMode="auto">
            <a:xfrm>
              <a:off x="7466013" y="3121025"/>
              <a:ext cx="552450" cy="4889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7" h="129">
                  <a:moveTo>
                    <a:pt x="147" y="16"/>
                  </a:moveTo>
                  <a:cubicBezTo>
                    <a:pt x="141" y="18"/>
                    <a:pt x="135" y="20"/>
                    <a:pt x="129" y="21"/>
                  </a:cubicBezTo>
                  <a:cubicBezTo>
                    <a:pt x="136" y="17"/>
                    <a:pt x="140" y="10"/>
                    <a:pt x="143" y="3"/>
                  </a:cubicBezTo>
                  <a:cubicBezTo>
                    <a:pt x="137" y="6"/>
                    <a:pt x="130" y="9"/>
                    <a:pt x="123" y="11"/>
                  </a:cubicBezTo>
                  <a:cubicBezTo>
                    <a:pt x="118" y="4"/>
                    <a:pt x="110" y="0"/>
                    <a:pt x="101" y="0"/>
                  </a:cubicBezTo>
                  <a:cubicBezTo>
                    <a:pt x="85" y="0"/>
                    <a:pt x="71" y="15"/>
                    <a:pt x="71" y="33"/>
                  </a:cubicBezTo>
                  <a:cubicBezTo>
                    <a:pt x="71" y="35"/>
                    <a:pt x="72" y="38"/>
                    <a:pt x="72" y="40"/>
                  </a:cubicBezTo>
                  <a:cubicBezTo>
                    <a:pt x="47" y="39"/>
                    <a:pt x="25" y="26"/>
                    <a:pt x="10" y="6"/>
                  </a:cubicBezTo>
                  <a:cubicBezTo>
                    <a:pt x="7" y="11"/>
                    <a:pt x="6" y="17"/>
                    <a:pt x="6" y="23"/>
                  </a:cubicBezTo>
                  <a:cubicBezTo>
                    <a:pt x="6" y="34"/>
                    <a:pt x="11" y="44"/>
                    <a:pt x="19" y="50"/>
                  </a:cubicBezTo>
                  <a:cubicBezTo>
                    <a:pt x="14" y="50"/>
                    <a:pt x="9" y="48"/>
                    <a:pt x="5" y="46"/>
                  </a:cubicBezTo>
                  <a:cubicBezTo>
                    <a:pt x="5" y="46"/>
                    <a:pt x="5" y="46"/>
                    <a:pt x="5" y="46"/>
                  </a:cubicBezTo>
                  <a:cubicBezTo>
                    <a:pt x="5" y="62"/>
                    <a:pt x="16" y="75"/>
                    <a:pt x="30" y="78"/>
                  </a:cubicBezTo>
                  <a:cubicBezTo>
                    <a:pt x="27" y="79"/>
                    <a:pt x="24" y="79"/>
                    <a:pt x="22" y="79"/>
                  </a:cubicBezTo>
                  <a:cubicBezTo>
                    <a:pt x="20" y="79"/>
                    <a:pt x="18" y="79"/>
                    <a:pt x="16" y="78"/>
                  </a:cubicBezTo>
                  <a:cubicBezTo>
                    <a:pt x="20" y="91"/>
                    <a:pt x="31" y="101"/>
                    <a:pt x="44" y="101"/>
                  </a:cubicBezTo>
                  <a:cubicBezTo>
                    <a:pt x="34" y="110"/>
                    <a:pt x="21" y="115"/>
                    <a:pt x="7" y="115"/>
                  </a:cubicBezTo>
                  <a:cubicBezTo>
                    <a:pt x="4" y="115"/>
                    <a:pt x="2" y="115"/>
                    <a:pt x="0" y="115"/>
                  </a:cubicBezTo>
                  <a:cubicBezTo>
                    <a:pt x="13" y="124"/>
                    <a:pt x="29" y="129"/>
                    <a:pt x="46" y="129"/>
                  </a:cubicBezTo>
                  <a:cubicBezTo>
                    <a:pt x="101" y="129"/>
                    <a:pt x="132" y="80"/>
                    <a:pt x="132" y="37"/>
                  </a:cubicBezTo>
                  <a:cubicBezTo>
                    <a:pt x="132" y="35"/>
                    <a:pt x="132" y="34"/>
                    <a:pt x="132" y="32"/>
                  </a:cubicBezTo>
                  <a:cubicBezTo>
                    <a:pt x="138" y="28"/>
                    <a:pt x="143" y="22"/>
                    <a:pt x="14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9" name="矩形 18"/>
          <p:cNvSpPr/>
          <p:nvPr/>
        </p:nvSpPr>
        <p:spPr>
          <a:xfrm>
            <a:off x="8418088" y="2915618"/>
            <a:ext cx="2432974" cy="83099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a:t>
            </a:r>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p:cNvSpPr txBox="1"/>
          <p:nvPr/>
        </p:nvSpPr>
        <p:spPr>
          <a:xfrm>
            <a:off x="8256903" y="2411562"/>
            <a:ext cx="2312773" cy="307777"/>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单击输入您的标题文字</a:t>
            </a:r>
            <a:endPar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p:nvCxnSpPr>
        <p:spPr>
          <a:xfrm>
            <a:off x="8472927" y="2756100"/>
            <a:ext cx="18465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418088" y="4776273"/>
            <a:ext cx="2432974" cy="83099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a:t>
            </a:r>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5" name="文本框 24"/>
          <p:cNvSpPr txBox="1"/>
          <p:nvPr/>
        </p:nvSpPr>
        <p:spPr>
          <a:xfrm>
            <a:off x="8256903" y="4272217"/>
            <a:ext cx="2312773" cy="307777"/>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单击输入您的标题文字</a:t>
            </a:r>
            <a:endParaRPr kumimoji="0" lang="zh-CN" altLang="en-US" sz="14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26" name="直接连接符 25"/>
          <p:cNvCxnSpPr/>
          <p:nvPr/>
        </p:nvCxnSpPr>
        <p:spPr>
          <a:xfrm>
            <a:off x="8472927" y="4616755"/>
            <a:ext cx="18465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631504" y="2420888"/>
            <a:ext cx="4590242" cy="3186382"/>
          </a:xfrm>
          <a:prstGeom prst="rect">
            <a:avLst/>
          </a:prstGeom>
          <a:blipFill>
            <a:blip r:embed="rId2"/>
            <a:stretch>
              <a:fillRect/>
            </a:stretch>
          </a:bli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6"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290">
                                          <p:stCondLst>
                                            <p:cond delay="0"/>
                                          </p:stCondLst>
                                        </p:cTn>
                                        <p:tgtEl>
                                          <p:spTgt spid="19"/>
                                        </p:tgtEl>
                                      </p:cBhvr>
                                    </p:animEffect>
                                    <p:anim calcmode="lin" valueType="num">
                                      <p:cBhvr>
                                        <p:cTn id="32"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37" dur="13">
                                          <p:stCondLst>
                                            <p:cond delay="325"/>
                                          </p:stCondLst>
                                        </p:cTn>
                                        <p:tgtEl>
                                          <p:spTgt spid="19"/>
                                        </p:tgtEl>
                                      </p:cBhvr>
                                      <p:to x="100000" y="60000"/>
                                    </p:animScale>
                                    <p:animScale>
                                      <p:cBhvr>
                                        <p:cTn id="38" dur="83" decel="50000">
                                          <p:stCondLst>
                                            <p:cond delay="338"/>
                                          </p:stCondLst>
                                        </p:cTn>
                                        <p:tgtEl>
                                          <p:spTgt spid="19"/>
                                        </p:tgtEl>
                                      </p:cBhvr>
                                      <p:to x="100000" y="100000"/>
                                    </p:animScale>
                                    <p:animScale>
                                      <p:cBhvr>
                                        <p:cTn id="39" dur="13">
                                          <p:stCondLst>
                                            <p:cond delay="656"/>
                                          </p:stCondLst>
                                        </p:cTn>
                                        <p:tgtEl>
                                          <p:spTgt spid="19"/>
                                        </p:tgtEl>
                                      </p:cBhvr>
                                      <p:to x="100000" y="80000"/>
                                    </p:animScale>
                                    <p:animScale>
                                      <p:cBhvr>
                                        <p:cTn id="40" dur="83" decel="50000">
                                          <p:stCondLst>
                                            <p:cond delay="669"/>
                                          </p:stCondLst>
                                        </p:cTn>
                                        <p:tgtEl>
                                          <p:spTgt spid="19"/>
                                        </p:tgtEl>
                                      </p:cBhvr>
                                      <p:to x="100000" y="100000"/>
                                    </p:animScale>
                                    <p:animScale>
                                      <p:cBhvr>
                                        <p:cTn id="41" dur="13">
                                          <p:stCondLst>
                                            <p:cond delay="821"/>
                                          </p:stCondLst>
                                        </p:cTn>
                                        <p:tgtEl>
                                          <p:spTgt spid="19"/>
                                        </p:tgtEl>
                                      </p:cBhvr>
                                      <p:to x="100000" y="90000"/>
                                    </p:animScale>
                                    <p:animScale>
                                      <p:cBhvr>
                                        <p:cTn id="42" dur="83" decel="50000">
                                          <p:stCondLst>
                                            <p:cond delay="834"/>
                                          </p:stCondLst>
                                        </p:cTn>
                                        <p:tgtEl>
                                          <p:spTgt spid="19"/>
                                        </p:tgtEl>
                                      </p:cBhvr>
                                      <p:to x="100000" y="100000"/>
                                    </p:animScale>
                                    <p:animScale>
                                      <p:cBhvr>
                                        <p:cTn id="43" dur="13">
                                          <p:stCondLst>
                                            <p:cond delay="904"/>
                                          </p:stCondLst>
                                        </p:cTn>
                                        <p:tgtEl>
                                          <p:spTgt spid="19"/>
                                        </p:tgtEl>
                                      </p:cBhvr>
                                      <p:to x="100000" y="95000"/>
                                    </p:animScale>
                                    <p:animScale>
                                      <p:cBhvr>
                                        <p:cTn id="44" dur="83" decel="50000">
                                          <p:stCondLst>
                                            <p:cond delay="917"/>
                                          </p:stCondLst>
                                        </p:cTn>
                                        <p:tgtEl>
                                          <p:spTgt spid="19"/>
                                        </p:tgtEl>
                                      </p:cBhvr>
                                      <p:to x="100000" y="100000"/>
                                    </p:animScale>
                                  </p:childTnLst>
                                </p:cTn>
                              </p:par>
                              <p:par>
                                <p:cTn id="45" presetID="35"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750"/>
                                        <p:tgtEl>
                                          <p:spTgt spid="20"/>
                                        </p:tgtEl>
                                      </p:cBhvr>
                                    </p:animEffect>
                                    <p:anim calcmode="lin" valueType="num">
                                      <p:cBhvr>
                                        <p:cTn id="48" dur="750" fill="hold"/>
                                        <p:tgtEl>
                                          <p:spTgt spid="20"/>
                                        </p:tgtEl>
                                        <p:attrNameLst>
                                          <p:attrName>style.rotation</p:attrName>
                                        </p:attrNameLst>
                                      </p:cBhvr>
                                      <p:tavLst>
                                        <p:tav tm="0">
                                          <p:val>
                                            <p:fltVal val="720"/>
                                          </p:val>
                                        </p:tav>
                                        <p:tav tm="100000">
                                          <p:val>
                                            <p:fltVal val="0"/>
                                          </p:val>
                                        </p:tav>
                                      </p:tavLst>
                                    </p:anim>
                                    <p:anim calcmode="lin" valueType="num">
                                      <p:cBhvr>
                                        <p:cTn id="49" dur="750" fill="hold"/>
                                        <p:tgtEl>
                                          <p:spTgt spid="20"/>
                                        </p:tgtEl>
                                        <p:attrNameLst>
                                          <p:attrName>ppt_h</p:attrName>
                                        </p:attrNameLst>
                                      </p:cBhvr>
                                      <p:tavLst>
                                        <p:tav tm="0">
                                          <p:val>
                                            <p:fltVal val="0"/>
                                          </p:val>
                                        </p:tav>
                                        <p:tav tm="100000">
                                          <p:val>
                                            <p:strVal val="#ppt_h"/>
                                          </p:val>
                                        </p:tav>
                                      </p:tavLst>
                                    </p:anim>
                                    <p:anim calcmode="lin" valueType="num">
                                      <p:cBhvr>
                                        <p:cTn id="50" dur="750" fill="hold"/>
                                        <p:tgtEl>
                                          <p:spTgt spid="20"/>
                                        </p:tgtEl>
                                        <p:attrNameLst>
                                          <p:attrName>ppt_w</p:attrName>
                                        </p:attrNameLst>
                                      </p:cBhvr>
                                      <p:tavLst>
                                        <p:tav tm="0">
                                          <p:val>
                                            <p:fltVal val="0"/>
                                          </p:val>
                                        </p:tav>
                                        <p:tav tm="100000">
                                          <p:val>
                                            <p:strVal val="#ppt_w"/>
                                          </p:val>
                                        </p:tav>
                                      </p:tavLst>
                                    </p:anim>
                                  </p:childTnLst>
                                </p:cTn>
                              </p:par>
                              <p:par>
                                <p:cTn id="51" presetID="35"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750"/>
                                        <p:tgtEl>
                                          <p:spTgt spid="21"/>
                                        </p:tgtEl>
                                      </p:cBhvr>
                                    </p:animEffect>
                                    <p:anim calcmode="lin" valueType="num">
                                      <p:cBhvr>
                                        <p:cTn id="54" dur="750" fill="hold"/>
                                        <p:tgtEl>
                                          <p:spTgt spid="21"/>
                                        </p:tgtEl>
                                        <p:attrNameLst>
                                          <p:attrName>style.rotation</p:attrName>
                                        </p:attrNameLst>
                                      </p:cBhvr>
                                      <p:tavLst>
                                        <p:tav tm="0">
                                          <p:val>
                                            <p:fltVal val="720"/>
                                          </p:val>
                                        </p:tav>
                                        <p:tav tm="100000">
                                          <p:val>
                                            <p:fltVal val="0"/>
                                          </p:val>
                                        </p:tav>
                                      </p:tavLst>
                                    </p:anim>
                                    <p:anim calcmode="lin" valueType="num">
                                      <p:cBhvr>
                                        <p:cTn id="55" dur="750" fill="hold"/>
                                        <p:tgtEl>
                                          <p:spTgt spid="21"/>
                                        </p:tgtEl>
                                        <p:attrNameLst>
                                          <p:attrName>ppt_h</p:attrName>
                                        </p:attrNameLst>
                                      </p:cBhvr>
                                      <p:tavLst>
                                        <p:tav tm="0">
                                          <p:val>
                                            <p:fltVal val="0"/>
                                          </p:val>
                                        </p:tav>
                                        <p:tav tm="100000">
                                          <p:val>
                                            <p:strVal val="#ppt_h"/>
                                          </p:val>
                                        </p:tav>
                                      </p:tavLst>
                                    </p:anim>
                                    <p:anim calcmode="lin" valueType="num">
                                      <p:cBhvr>
                                        <p:cTn id="56" dur="750" fill="hold"/>
                                        <p:tgtEl>
                                          <p:spTgt spid="21"/>
                                        </p:tgtEl>
                                        <p:attrNameLst>
                                          <p:attrName>ppt_w</p:attrName>
                                        </p:attrNameLst>
                                      </p:cBhvr>
                                      <p:tavLst>
                                        <p:tav tm="0">
                                          <p:val>
                                            <p:fltVal val="0"/>
                                          </p:val>
                                        </p:tav>
                                        <p:tav tm="100000">
                                          <p:val>
                                            <p:strVal val="#ppt_w"/>
                                          </p:val>
                                        </p:tav>
                                      </p:tavLst>
                                    </p:anim>
                                  </p:childTnLst>
                                </p:cTn>
                              </p:par>
                              <p:par>
                                <p:cTn id="57" presetID="26"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290">
                                          <p:stCondLst>
                                            <p:cond delay="0"/>
                                          </p:stCondLst>
                                        </p:cTn>
                                        <p:tgtEl>
                                          <p:spTgt spid="23"/>
                                        </p:tgtEl>
                                      </p:cBhvr>
                                    </p:animEffect>
                                    <p:anim calcmode="lin" valueType="num">
                                      <p:cBhvr>
                                        <p:cTn id="60"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65" dur="13">
                                          <p:stCondLst>
                                            <p:cond delay="325"/>
                                          </p:stCondLst>
                                        </p:cTn>
                                        <p:tgtEl>
                                          <p:spTgt spid="23"/>
                                        </p:tgtEl>
                                      </p:cBhvr>
                                      <p:to x="100000" y="60000"/>
                                    </p:animScale>
                                    <p:animScale>
                                      <p:cBhvr>
                                        <p:cTn id="66" dur="83" decel="50000">
                                          <p:stCondLst>
                                            <p:cond delay="338"/>
                                          </p:stCondLst>
                                        </p:cTn>
                                        <p:tgtEl>
                                          <p:spTgt spid="23"/>
                                        </p:tgtEl>
                                      </p:cBhvr>
                                      <p:to x="100000" y="100000"/>
                                    </p:animScale>
                                    <p:animScale>
                                      <p:cBhvr>
                                        <p:cTn id="67" dur="13">
                                          <p:stCondLst>
                                            <p:cond delay="656"/>
                                          </p:stCondLst>
                                        </p:cTn>
                                        <p:tgtEl>
                                          <p:spTgt spid="23"/>
                                        </p:tgtEl>
                                      </p:cBhvr>
                                      <p:to x="100000" y="80000"/>
                                    </p:animScale>
                                    <p:animScale>
                                      <p:cBhvr>
                                        <p:cTn id="68" dur="83" decel="50000">
                                          <p:stCondLst>
                                            <p:cond delay="669"/>
                                          </p:stCondLst>
                                        </p:cTn>
                                        <p:tgtEl>
                                          <p:spTgt spid="23"/>
                                        </p:tgtEl>
                                      </p:cBhvr>
                                      <p:to x="100000" y="100000"/>
                                    </p:animScale>
                                    <p:animScale>
                                      <p:cBhvr>
                                        <p:cTn id="69" dur="13">
                                          <p:stCondLst>
                                            <p:cond delay="821"/>
                                          </p:stCondLst>
                                        </p:cTn>
                                        <p:tgtEl>
                                          <p:spTgt spid="23"/>
                                        </p:tgtEl>
                                      </p:cBhvr>
                                      <p:to x="100000" y="90000"/>
                                    </p:animScale>
                                    <p:animScale>
                                      <p:cBhvr>
                                        <p:cTn id="70" dur="83" decel="50000">
                                          <p:stCondLst>
                                            <p:cond delay="834"/>
                                          </p:stCondLst>
                                        </p:cTn>
                                        <p:tgtEl>
                                          <p:spTgt spid="23"/>
                                        </p:tgtEl>
                                      </p:cBhvr>
                                      <p:to x="100000" y="100000"/>
                                    </p:animScale>
                                    <p:animScale>
                                      <p:cBhvr>
                                        <p:cTn id="71" dur="13">
                                          <p:stCondLst>
                                            <p:cond delay="904"/>
                                          </p:stCondLst>
                                        </p:cTn>
                                        <p:tgtEl>
                                          <p:spTgt spid="23"/>
                                        </p:tgtEl>
                                      </p:cBhvr>
                                      <p:to x="100000" y="95000"/>
                                    </p:animScale>
                                    <p:animScale>
                                      <p:cBhvr>
                                        <p:cTn id="72" dur="83" decel="50000">
                                          <p:stCondLst>
                                            <p:cond delay="917"/>
                                          </p:stCondLst>
                                        </p:cTn>
                                        <p:tgtEl>
                                          <p:spTgt spid="23"/>
                                        </p:tgtEl>
                                      </p:cBhvr>
                                      <p:to x="100000" y="100000"/>
                                    </p:animScale>
                                  </p:childTnLst>
                                </p:cTn>
                              </p:par>
                              <p:par>
                                <p:cTn id="73" presetID="35"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750"/>
                                        <p:tgtEl>
                                          <p:spTgt spid="25"/>
                                        </p:tgtEl>
                                      </p:cBhvr>
                                    </p:animEffect>
                                    <p:anim calcmode="lin" valueType="num">
                                      <p:cBhvr>
                                        <p:cTn id="76" dur="750" fill="hold"/>
                                        <p:tgtEl>
                                          <p:spTgt spid="25"/>
                                        </p:tgtEl>
                                        <p:attrNameLst>
                                          <p:attrName>style.rotation</p:attrName>
                                        </p:attrNameLst>
                                      </p:cBhvr>
                                      <p:tavLst>
                                        <p:tav tm="0">
                                          <p:val>
                                            <p:fltVal val="720"/>
                                          </p:val>
                                        </p:tav>
                                        <p:tav tm="100000">
                                          <p:val>
                                            <p:fltVal val="0"/>
                                          </p:val>
                                        </p:tav>
                                      </p:tavLst>
                                    </p:anim>
                                    <p:anim calcmode="lin" valueType="num">
                                      <p:cBhvr>
                                        <p:cTn id="77" dur="750" fill="hold"/>
                                        <p:tgtEl>
                                          <p:spTgt spid="25"/>
                                        </p:tgtEl>
                                        <p:attrNameLst>
                                          <p:attrName>ppt_h</p:attrName>
                                        </p:attrNameLst>
                                      </p:cBhvr>
                                      <p:tavLst>
                                        <p:tav tm="0">
                                          <p:val>
                                            <p:fltVal val="0"/>
                                          </p:val>
                                        </p:tav>
                                        <p:tav tm="100000">
                                          <p:val>
                                            <p:strVal val="#ppt_h"/>
                                          </p:val>
                                        </p:tav>
                                      </p:tavLst>
                                    </p:anim>
                                    <p:anim calcmode="lin" valueType="num">
                                      <p:cBhvr>
                                        <p:cTn id="78" dur="750" fill="hold"/>
                                        <p:tgtEl>
                                          <p:spTgt spid="25"/>
                                        </p:tgtEl>
                                        <p:attrNameLst>
                                          <p:attrName>ppt_w</p:attrName>
                                        </p:attrNameLst>
                                      </p:cBhvr>
                                      <p:tavLst>
                                        <p:tav tm="0">
                                          <p:val>
                                            <p:fltVal val="0"/>
                                          </p:val>
                                        </p:tav>
                                        <p:tav tm="100000">
                                          <p:val>
                                            <p:strVal val="#ppt_w"/>
                                          </p:val>
                                        </p:tav>
                                      </p:tavLst>
                                    </p:anim>
                                  </p:childTnLst>
                                </p:cTn>
                              </p:par>
                              <p:par>
                                <p:cTn id="79" presetID="35"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750"/>
                                        <p:tgtEl>
                                          <p:spTgt spid="26"/>
                                        </p:tgtEl>
                                      </p:cBhvr>
                                    </p:animEffect>
                                    <p:anim calcmode="lin" valueType="num">
                                      <p:cBhvr>
                                        <p:cTn id="82" dur="750" fill="hold"/>
                                        <p:tgtEl>
                                          <p:spTgt spid="26"/>
                                        </p:tgtEl>
                                        <p:attrNameLst>
                                          <p:attrName>style.rotation</p:attrName>
                                        </p:attrNameLst>
                                      </p:cBhvr>
                                      <p:tavLst>
                                        <p:tav tm="0">
                                          <p:val>
                                            <p:fltVal val="720"/>
                                          </p:val>
                                        </p:tav>
                                        <p:tav tm="100000">
                                          <p:val>
                                            <p:fltVal val="0"/>
                                          </p:val>
                                        </p:tav>
                                      </p:tavLst>
                                    </p:anim>
                                    <p:anim calcmode="lin" valueType="num">
                                      <p:cBhvr>
                                        <p:cTn id="83" dur="750" fill="hold"/>
                                        <p:tgtEl>
                                          <p:spTgt spid="26"/>
                                        </p:tgtEl>
                                        <p:attrNameLst>
                                          <p:attrName>ppt_h</p:attrName>
                                        </p:attrNameLst>
                                      </p:cBhvr>
                                      <p:tavLst>
                                        <p:tav tm="0">
                                          <p:val>
                                            <p:fltVal val="0"/>
                                          </p:val>
                                        </p:tav>
                                        <p:tav tm="100000">
                                          <p:val>
                                            <p:strVal val="#ppt_h"/>
                                          </p:val>
                                        </p:tav>
                                      </p:tavLst>
                                    </p:anim>
                                    <p:anim calcmode="lin" valueType="num">
                                      <p:cBhvr>
                                        <p:cTn id="84" dur="750" fill="hold"/>
                                        <p:tgtEl>
                                          <p:spTgt spid="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19" grpId="0"/>
      <p:bldP spid="20" grpId="0"/>
      <p:bldP spid="23" grpId="0"/>
      <p:bldP spid="25" grpId="0"/>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491" name="组合 30"/>
          <p:cNvGrpSpPr/>
          <p:nvPr/>
        </p:nvGrpSpPr>
        <p:grpSpPr>
          <a:xfrm>
            <a:off x="3567358" y="1810789"/>
            <a:ext cx="831850" cy="790575"/>
            <a:chOff x="0" y="0"/>
            <a:chExt cx="831692" cy="792088"/>
          </a:xfrm>
          <a:solidFill>
            <a:schemeClr val="bg1">
              <a:alpha val="30000"/>
            </a:schemeClr>
          </a:solidFill>
        </p:grpSpPr>
        <p:sp>
          <p:nvSpPr>
            <p:cNvPr id="492" name="正五边形 5"/>
            <p:cNvSpPr>
              <a:spLocks noChangeArrowheads="1"/>
            </p:cNvSpPr>
            <p:nvPr/>
          </p:nvSpPr>
          <p:spPr bwMode="auto">
            <a:xfrm>
              <a:off x="0" y="0"/>
              <a:ext cx="831692" cy="792088"/>
            </a:xfrm>
            <a:prstGeom prst="pentagon">
              <a:avLst/>
            </a:prstGeom>
            <a:grpFill/>
            <a:ln w="3175">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93" name="Freeform 72"/>
            <p:cNvSpPr>
              <a:spLocks noEditPoints="1" noChangeArrowheads="1"/>
            </p:cNvSpPr>
            <p:nvPr/>
          </p:nvSpPr>
          <p:spPr bwMode="auto">
            <a:xfrm>
              <a:off x="194807" y="196084"/>
              <a:ext cx="485110" cy="48598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w="3175">
              <a:solidFill>
                <a:schemeClr val="bg1"/>
              </a:solidFill>
              <a:miter lim="800000"/>
            </a:ln>
          </p:spPr>
          <p:txBody>
            <a:bodyPr lIns="68571" tIns="34286" rIns="68571" bIns="34286"/>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494" name="组合 12"/>
          <p:cNvGrpSpPr/>
          <p:nvPr/>
        </p:nvGrpSpPr>
        <p:grpSpPr>
          <a:xfrm>
            <a:off x="8943744" y="2972839"/>
            <a:ext cx="831850" cy="790575"/>
            <a:chOff x="0" y="0"/>
            <a:chExt cx="831692" cy="792088"/>
          </a:xfrm>
          <a:solidFill>
            <a:schemeClr val="bg1">
              <a:alpha val="30000"/>
            </a:schemeClr>
          </a:solidFill>
        </p:grpSpPr>
        <p:sp>
          <p:nvSpPr>
            <p:cNvPr id="495" name="正五边形 10"/>
            <p:cNvSpPr>
              <a:spLocks noChangeArrowheads="1"/>
            </p:cNvSpPr>
            <p:nvPr/>
          </p:nvSpPr>
          <p:spPr bwMode="auto">
            <a:xfrm>
              <a:off x="0" y="0"/>
              <a:ext cx="831692" cy="792088"/>
            </a:xfrm>
            <a:prstGeom prst="pentagon">
              <a:avLst/>
            </a:prstGeom>
            <a:grpFill/>
            <a:ln w="3175">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96" name="Freeform 13"/>
            <p:cNvSpPr>
              <a:spLocks noEditPoints="1" noChangeArrowheads="1"/>
            </p:cNvSpPr>
            <p:nvPr/>
          </p:nvSpPr>
          <p:spPr bwMode="auto">
            <a:xfrm>
              <a:off x="284457" y="207649"/>
              <a:ext cx="262778" cy="48436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 name="T126" fmla="*/ 2318 h 2362"/>
                <a:gd name="T127" fmla="*/ 2318 h 2362"/>
                <a:gd name="T128" fmla="*/ 2318 h 2362"/>
                <a:gd name="T129" fmla="*/ 2318 h 2362"/>
                <a:gd name="T130" fmla="*/ 2318 h 2362"/>
                <a:gd name="T131" fmla="*/ 2318 h 2362"/>
                <a:gd name="T132" fmla="*/ 2318 h 2362"/>
                <a:gd name="T133" fmla="*/ 2318 h 2362"/>
                <a:gd name="T134" fmla="*/ 2318 h 2362"/>
                <a:gd name="T135" fmla="*/ 2318 h 2362"/>
                <a:gd name="T136" fmla="*/ 2318 h 2362"/>
                <a:gd name="T137" fmla="*/ 2318 h 2362"/>
                <a:gd name="T138" fmla="*/ 2318 h 2362"/>
                <a:gd name="T139" fmla="*/ 2318 h 2362"/>
                <a:gd name="T140" fmla="*/ 2318 h 2362"/>
                <a:gd name="T141" fmla="*/ 2318 h 2362"/>
                <a:gd name="T142" fmla="*/ 2318 h 2362"/>
                <a:gd name="T143" fmla="*/ 2318 h 2362"/>
                <a:gd name="T144" fmla="*/ 2318 h 2362"/>
                <a:gd name="T145" fmla="*/ 2318 h 2362"/>
                <a:gd name="T146" fmla="*/ 2318 h 2362"/>
                <a:gd name="T147" fmla="*/ 2318 h 2362"/>
                <a:gd name="T148" fmla="*/ 2318 h 2362"/>
                <a:gd name="T149" fmla="*/ 2318 h 2362"/>
                <a:gd name="T150" fmla="*/ 2318 h 2362"/>
                <a:gd name="T151" fmla="*/ 2318 h 2362"/>
                <a:gd name="T152" fmla="*/ 2318 h 2362"/>
                <a:gd name="T153" fmla="*/ 2318 h 2362"/>
                <a:gd name="T154" fmla="*/ 2318 h 2362"/>
                <a:gd name="T155" fmla="*/ 2318 h 2362"/>
                <a:gd name="T156" fmla="*/ 2318 h 2362"/>
                <a:gd name="T157" fmla="*/ 2318 h 2362"/>
                <a:gd name="T158" fmla="*/ 2318 h 2362"/>
                <a:gd name="T159" fmla="*/ 2318 h 2362"/>
                <a:gd name="T160" fmla="*/ 2318 h 2362"/>
                <a:gd name="T161" fmla="*/ 2318 h 2362"/>
                <a:gd name="T162" fmla="*/ 2318 h 2362"/>
                <a:gd name="T163" fmla="*/ 2318 h 2362"/>
                <a:gd name="T164" fmla="*/ 2318 h 2362"/>
                <a:gd name="T165" fmla="*/ 2318 h 2362"/>
                <a:gd name="T166" fmla="*/ 2318 h 2362"/>
                <a:gd name="T167" fmla="*/ 2318 h 2362"/>
                <a:gd name="T168" fmla="*/ 2318 h 2362"/>
                <a:gd name="T169" fmla="*/ 2318 h 2362"/>
                <a:gd name="T170" fmla="*/ 2318 h 2362"/>
                <a:gd name="T171" fmla="*/ 2318 h 2362"/>
                <a:gd name="T172" fmla="*/ 2318 h 2362"/>
                <a:gd name="T173" fmla="*/ 2318 h 2362"/>
                <a:gd name="T174" fmla="*/ 2318 h 2362"/>
                <a:gd name="T175" fmla="*/ 2318 h 2362"/>
                <a:gd name="T176" fmla="*/ 2318 h 2362"/>
                <a:gd name="T177" fmla="*/ 2318 h 2362"/>
                <a:gd name="T178" fmla="*/ 2318 h 2362"/>
                <a:gd name="T179" fmla="*/ 2318 h 2362"/>
                <a:gd name="T180" fmla="*/ 2318 h 2362"/>
                <a:gd name="T181" fmla="*/ 2318 h 2362"/>
                <a:gd name="T182" fmla="*/ 2318 h 2362"/>
                <a:gd name="T183" fmla="*/ 2318 h 2362"/>
                <a:gd name="T184" fmla="*/ 2318 h 2362"/>
                <a:gd name="T185" fmla="*/ 2318 h 2362"/>
                <a:gd name="T186" fmla="*/ 2318 h 2362"/>
                <a:gd name="T187" fmla="*/ 2318 h 2362"/>
                <a:gd name="T188" fmla="*/ 2318 h 2362"/>
                <a:gd name="T189" fmla="*/ 2318 h 23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grpFill/>
            <a:ln w="3175">
              <a:solidFill>
                <a:schemeClr val="bg1"/>
              </a:solidFill>
              <a:miter lim="800000"/>
            </a:ln>
          </p:spPr>
          <p:txBody>
            <a:bodyPr lIns="68571" tIns="34286" rIns="68571" bIns="34286"/>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497" name="组合 16"/>
          <p:cNvGrpSpPr/>
          <p:nvPr/>
        </p:nvGrpSpPr>
        <p:grpSpPr>
          <a:xfrm>
            <a:off x="7214956" y="1809202"/>
            <a:ext cx="831850" cy="792162"/>
            <a:chOff x="0" y="0"/>
            <a:chExt cx="831692" cy="792088"/>
          </a:xfrm>
          <a:solidFill>
            <a:schemeClr val="bg1">
              <a:alpha val="30000"/>
            </a:schemeClr>
          </a:solidFill>
        </p:grpSpPr>
        <p:sp>
          <p:nvSpPr>
            <p:cNvPr id="498" name="正五边形 497"/>
            <p:cNvSpPr>
              <a:spLocks noChangeArrowheads="1"/>
            </p:cNvSpPr>
            <p:nvPr/>
          </p:nvSpPr>
          <p:spPr bwMode="auto">
            <a:xfrm>
              <a:off x="0" y="0"/>
              <a:ext cx="831692" cy="792088"/>
            </a:xfrm>
            <a:prstGeom prst="pentagon">
              <a:avLst/>
            </a:prstGeom>
            <a:grpFill/>
            <a:ln w="3175">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99" name="Freeform 78"/>
            <p:cNvSpPr>
              <a:spLocks noEditPoints="1" noChangeArrowheads="1"/>
            </p:cNvSpPr>
            <p:nvPr/>
          </p:nvSpPr>
          <p:spPr bwMode="auto">
            <a:xfrm>
              <a:off x="221768" y="250987"/>
              <a:ext cx="409671" cy="40956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 name="T126" fmla="*/ 2318 h 2362"/>
                <a:gd name="T127" fmla="*/ 2318 h 2362"/>
                <a:gd name="T128" fmla="*/ 2318 h 2362"/>
                <a:gd name="T129" fmla="*/ 2318 h 2362"/>
                <a:gd name="T130" fmla="*/ 2318 h 2362"/>
                <a:gd name="T131" fmla="*/ 2318 h 2362"/>
                <a:gd name="T132" fmla="*/ 2318 h 2362"/>
                <a:gd name="T133" fmla="*/ 2318 h 2362"/>
                <a:gd name="T134" fmla="*/ 2318 h 2362"/>
                <a:gd name="T135" fmla="*/ 2318 h 2362"/>
                <a:gd name="T136" fmla="*/ 2318 h 2362"/>
                <a:gd name="T137" fmla="*/ 2318 h 2362"/>
                <a:gd name="T138" fmla="*/ 2318 h 2362"/>
                <a:gd name="T139" fmla="*/ 2318 h 2362"/>
                <a:gd name="T140" fmla="*/ 2318 h 2362"/>
                <a:gd name="T141" fmla="*/ 2318 h 23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grpFill/>
            <a:ln w="3175">
              <a:solidFill>
                <a:schemeClr val="bg1"/>
              </a:solidFill>
              <a:miter lim="800000"/>
            </a:ln>
          </p:spPr>
          <p:txBody>
            <a:bodyPr lIns="68571" tIns="34286" rIns="68571" bIns="34286"/>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500" name="组合 17"/>
          <p:cNvGrpSpPr/>
          <p:nvPr/>
        </p:nvGrpSpPr>
        <p:grpSpPr>
          <a:xfrm>
            <a:off x="5484581" y="2972839"/>
            <a:ext cx="831850" cy="790575"/>
            <a:chOff x="0" y="0"/>
            <a:chExt cx="831692" cy="792088"/>
          </a:xfrm>
          <a:solidFill>
            <a:schemeClr val="bg1">
              <a:alpha val="30000"/>
            </a:schemeClr>
          </a:solidFill>
        </p:grpSpPr>
        <p:sp>
          <p:nvSpPr>
            <p:cNvPr id="501" name="正五边形 8"/>
            <p:cNvSpPr>
              <a:spLocks noChangeArrowheads="1"/>
            </p:cNvSpPr>
            <p:nvPr/>
          </p:nvSpPr>
          <p:spPr bwMode="auto">
            <a:xfrm>
              <a:off x="0" y="0"/>
              <a:ext cx="831692" cy="792088"/>
            </a:xfrm>
            <a:prstGeom prst="pentagon">
              <a:avLst/>
            </a:prstGeom>
            <a:grpFill/>
            <a:ln w="3175">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02" name="Freeform 77"/>
            <p:cNvSpPr>
              <a:spLocks noEditPoints="1" noChangeArrowheads="1"/>
            </p:cNvSpPr>
            <p:nvPr/>
          </p:nvSpPr>
          <p:spPr bwMode="auto">
            <a:xfrm>
              <a:off x="172291" y="282760"/>
              <a:ext cx="487109" cy="33414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2"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grpFill/>
            <a:ln w="3175">
              <a:solidFill>
                <a:schemeClr val="bg1"/>
              </a:solidFill>
              <a:miter lim="800000"/>
            </a:ln>
          </p:spPr>
          <p:txBody>
            <a:bodyPr lIns="68571" tIns="34286" rIns="68571" bIns="34286"/>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cxnSp>
        <p:nvCxnSpPr>
          <p:cNvPr id="503" name="直接连接符 19"/>
          <p:cNvCxnSpPr>
            <a:cxnSpLocks noChangeShapeType="1"/>
            <a:stCxn id="492" idx="4"/>
            <a:endCxn id="501" idx="1"/>
          </p:cNvCxnSpPr>
          <p:nvPr/>
        </p:nvCxnSpPr>
        <p:spPr bwMode="auto">
          <a:xfrm>
            <a:off x="4240338" y="2601362"/>
            <a:ext cx="1244244" cy="673449"/>
          </a:xfrm>
          <a:prstGeom prst="line">
            <a:avLst/>
          </a:prstGeom>
          <a:noFill/>
          <a:ln w="9525">
            <a:solidFill>
              <a:schemeClr val="bg1"/>
            </a:solidFill>
            <a:prstDash val="dash"/>
            <a:round/>
          </a:ln>
          <a:extLst>
            <a:ext uri="{909E8E84-426E-40DD-AFC4-6F175D3DCCD1}">
              <a14:hiddenFill xmlns:a14="http://schemas.microsoft.com/office/drawing/2010/main">
                <a:noFill/>
              </a14:hiddenFill>
            </a:ext>
          </a:extLst>
        </p:spPr>
      </p:cxnSp>
      <p:cxnSp>
        <p:nvCxnSpPr>
          <p:cNvPr id="504" name="直接连接符 21"/>
          <p:cNvCxnSpPr>
            <a:cxnSpLocks noChangeShapeType="1"/>
            <a:stCxn id="498" idx="2"/>
            <a:endCxn id="501" idx="5"/>
          </p:cNvCxnSpPr>
          <p:nvPr/>
        </p:nvCxnSpPr>
        <p:spPr bwMode="auto">
          <a:xfrm flipH="1">
            <a:off x="6316431" y="2601364"/>
            <a:ext cx="1057275" cy="673100"/>
          </a:xfrm>
          <a:prstGeom prst="line">
            <a:avLst/>
          </a:prstGeom>
          <a:noFill/>
          <a:ln w="9525">
            <a:solidFill>
              <a:schemeClr val="bg1"/>
            </a:solidFill>
            <a:prstDash val="dash"/>
            <a:round/>
          </a:ln>
          <a:extLst>
            <a:ext uri="{909E8E84-426E-40DD-AFC4-6F175D3DCCD1}">
              <a14:hiddenFill xmlns:a14="http://schemas.microsoft.com/office/drawing/2010/main">
                <a:noFill/>
              </a14:hiddenFill>
            </a:ext>
          </a:extLst>
        </p:spPr>
      </p:cxnSp>
      <p:cxnSp>
        <p:nvCxnSpPr>
          <p:cNvPr id="505" name="直接连接符 24"/>
          <p:cNvCxnSpPr>
            <a:cxnSpLocks noChangeShapeType="1"/>
            <a:stCxn id="495" idx="1"/>
            <a:endCxn id="498" idx="4"/>
          </p:cNvCxnSpPr>
          <p:nvPr/>
        </p:nvCxnSpPr>
        <p:spPr bwMode="auto">
          <a:xfrm flipH="1" flipV="1">
            <a:off x="7888056" y="2601364"/>
            <a:ext cx="1055688" cy="673100"/>
          </a:xfrm>
          <a:prstGeom prst="line">
            <a:avLst/>
          </a:prstGeom>
          <a:noFill/>
          <a:ln w="9525">
            <a:solidFill>
              <a:schemeClr val="bg1"/>
            </a:solidFill>
            <a:prstDash val="dash"/>
            <a:round/>
          </a:ln>
          <a:extLst>
            <a:ext uri="{909E8E84-426E-40DD-AFC4-6F175D3DCCD1}">
              <a14:hiddenFill xmlns:a14="http://schemas.microsoft.com/office/drawing/2010/main">
                <a:noFill/>
              </a14:hiddenFill>
            </a:ext>
          </a:extLst>
        </p:spPr>
      </p:cxnSp>
      <p:grpSp>
        <p:nvGrpSpPr>
          <p:cNvPr id="506" name="组合 12"/>
          <p:cNvGrpSpPr/>
          <p:nvPr/>
        </p:nvGrpSpPr>
        <p:grpSpPr>
          <a:xfrm>
            <a:off x="1950489" y="2898960"/>
            <a:ext cx="831850" cy="790575"/>
            <a:chOff x="0" y="0"/>
            <a:chExt cx="831692" cy="792088"/>
          </a:xfrm>
          <a:solidFill>
            <a:schemeClr val="bg1">
              <a:alpha val="30000"/>
            </a:schemeClr>
          </a:solidFill>
        </p:grpSpPr>
        <p:sp>
          <p:nvSpPr>
            <p:cNvPr id="507" name="正五边形 10"/>
            <p:cNvSpPr>
              <a:spLocks noChangeArrowheads="1"/>
            </p:cNvSpPr>
            <p:nvPr/>
          </p:nvSpPr>
          <p:spPr bwMode="auto">
            <a:xfrm>
              <a:off x="0" y="0"/>
              <a:ext cx="831692" cy="792088"/>
            </a:xfrm>
            <a:prstGeom prst="pentagon">
              <a:avLst/>
            </a:prstGeom>
            <a:grpFill/>
            <a:ln w="3175">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08" name="Freeform 13"/>
            <p:cNvSpPr>
              <a:spLocks noEditPoints="1" noChangeArrowheads="1"/>
            </p:cNvSpPr>
            <p:nvPr/>
          </p:nvSpPr>
          <p:spPr bwMode="auto">
            <a:xfrm>
              <a:off x="284457" y="207649"/>
              <a:ext cx="262778" cy="48436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 name="T126" fmla="*/ 2318 h 2362"/>
                <a:gd name="T127" fmla="*/ 2318 h 2362"/>
                <a:gd name="T128" fmla="*/ 2318 h 2362"/>
                <a:gd name="T129" fmla="*/ 2318 h 2362"/>
                <a:gd name="T130" fmla="*/ 2318 h 2362"/>
                <a:gd name="T131" fmla="*/ 2318 h 2362"/>
                <a:gd name="T132" fmla="*/ 2318 h 2362"/>
                <a:gd name="T133" fmla="*/ 2318 h 2362"/>
                <a:gd name="T134" fmla="*/ 2318 h 2362"/>
                <a:gd name="T135" fmla="*/ 2318 h 2362"/>
                <a:gd name="T136" fmla="*/ 2318 h 2362"/>
                <a:gd name="T137" fmla="*/ 2318 h 2362"/>
                <a:gd name="T138" fmla="*/ 2318 h 2362"/>
                <a:gd name="T139" fmla="*/ 2318 h 2362"/>
                <a:gd name="T140" fmla="*/ 2318 h 2362"/>
                <a:gd name="T141" fmla="*/ 2318 h 2362"/>
                <a:gd name="T142" fmla="*/ 2318 h 2362"/>
                <a:gd name="T143" fmla="*/ 2318 h 2362"/>
                <a:gd name="T144" fmla="*/ 2318 h 2362"/>
                <a:gd name="T145" fmla="*/ 2318 h 2362"/>
                <a:gd name="T146" fmla="*/ 2318 h 2362"/>
                <a:gd name="T147" fmla="*/ 2318 h 2362"/>
                <a:gd name="T148" fmla="*/ 2318 h 2362"/>
                <a:gd name="T149" fmla="*/ 2318 h 2362"/>
                <a:gd name="T150" fmla="*/ 2318 h 2362"/>
                <a:gd name="T151" fmla="*/ 2318 h 2362"/>
                <a:gd name="T152" fmla="*/ 2318 h 2362"/>
                <a:gd name="T153" fmla="*/ 2318 h 2362"/>
                <a:gd name="T154" fmla="*/ 2318 h 2362"/>
                <a:gd name="T155" fmla="*/ 2318 h 2362"/>
                <a:gd name="T156" fmla="*/ 2318 h 2362"/>
                <a:gd name="T157" fmla="*/ 2318 h 2362"/>
                <a:gd name="T158" fmla="*/ 2318 h 2362"/>
                <a:gd name="T159" fmla="*/ 2318 h 2362"/>
                <a:gd name="T160" fmla="*/ 2318 h 2362"/>
                <a:gd name="T161" fmla="*/ 2318 h 2362"/>
                <a:gd name="T162" fmla="*/ 2318 h 2362"/>
                <a:gd name="T163" fmla="*/ 2318 h 2362"/>
                <a:gd name="T164" fmla="*/ 2318 h 2362"/>
                <a:gd name="T165" fmla="*/ 2318 h 2362"/>
                <a:gd name="T166" fmla="*/ 2318 h 2362"/>
                <a:gd name="T167" fmla="*/ 2318 h 2362"/>
                <a:gd name="T168" fmla="*/ 2318 h 2362"/>
                <a:gd name="T169" fmla="*/ 2318 h 2362"/>
                <a:gd name="T170" fmla="*/ 2318 h 2362"/>
                <a:gd name="T171" fmla="*/ 2318 h 2362"/>
                <a:gd name="T172" fmla="*/ 2318 h 2362"/>
                <a:gd name="T173" fmla="*/ 2318 h 2362"/>
                <a:gd name="T174" fmla="*/ 2318 h 2362"/>
                <a:gd name="T175" fmla="*/ 2318 h 2362"/>
                <a:gd name="T176" fmla="*/ 2318 h 2362"/>
                <a:gd name="T177" fmla="*/ 2318 h 2362"/>
                <a:gd name="T178" fmla="*/ 2318 h 2362"/>
                <a:gd name="T179" fmla="*/ 2318 h 2362"/>
                <a:gd name="T180" fmla="*/ 2318 h 2362"/>
                <a:gd name="T181" fmla="*/ 2318 h 2362"/>
                <a:gd name="T182" fmla="*/ 2318 h 2362"/>
                <a:gd name="T183" fmla="*/ 2318 h 2362"/>
                <a:gd name="T184" fmla="*/ 2318 h 2362"/>
                <a:gd name="T185" fmla="*/ 2318 h 2362"/>
                <a:gd name="T186" fmla="*/ 2318 h 2362"/>
                <a:gd name="T187" fmla="*/ 2318 h 2362"/>
                <a:gd name="T188" fmla="*/ 2318 h 2362"/>
                <a:gd name="T189" fmla="*/ 2318 h 23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grpFill/>
            <a:ln w="3175">
              <a:solidFill>
                <a:schemeClr val="bg1"/>
              </a:solidFill>
              <a:miter lim="800000"/>
            </a:ln>
          </p:spPr>
          <p:txBody>
            <a:bodyPr lIns="68571" tIns="34286" rIns="68571" bIns="34286"/>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cxnSp>
        <p:nvCxnSpPr>
          <p:cNvPr id="509" name="直接连接符 24"/>
          <p:cNvCxnSpPr>
            <a:cxnSpLocks noChangeShapeType="1"/>
            <a:endCxn id="507" idx="5"/>
          </p:cNvCxnSpPr>
          <p:nvPr/>
        </p:nvCxnSpPr>
        <p:spPr bwMode="auto">
          <a:xfrm flipH="1">
            <a:off x="2782338" y="2601364"/>
            <a:ext cx="893702" cy="599568"/>
          </a:xfrm>
          <a:prstGeom prst="line">
            <a:avLst/>
          </a:prstGeom>
          <a:noFill/>
          <a:ln w="9525">
            <a:solidFill>
              <a:schemeClr val="bg1"/>
            </a:solidFill>
            <a:prstDash val="dash"/>
            <a:round/>
          </a:ln>
          <a:extLst>
            <a:ext uri="{909E8E84-426E-40DD-AFC4-6F175D3DCCD1}">
              <a14:hiddenFill xmlns:a14="http://schemas.microsoft.com/office/drawing/2010/main">
                <a:noFill/>
              </a14:hiddenFill>
            </a:ext>
          </a:extLst>
        </p:spPr>
      </p:cxnSp>
      <p:sp>
        <p:nvSpPr>
          <p:cNvPr id="510" name="矩形 509"/>
          <p:cNvSpPr/>
          <p:nvPr/>
        </p:nvSpPr>
        <p:spPr>
          <a:xfrm>
            <a:off x="1735604" y="4527981"/>
            <a:ext cx="8573277" cy="1516693"/>
          </a:xfrm>
          <a:prstGeom prst="rect">
            <a:avLst/>
          </a:prstGeom>
          <a:solidFill>
            <a:schemeClr val="bg1">
              <a:alpha val="10000"/>
            </a:schemeClr>
          </a:solid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1" name="矩形 510"/>
          <p:cNvSpPr/>
          <p:nvPr/>
        </p:nvSpPr>
        <p:spPr>
          <a:xfrm>
            <a:off x="1813985" y="5252586"/>
            <a:ext cx="8490572" cy="613694"/>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添加内容添加内容添加内容添加内容添加内容添加内容添加内容添加内容添加内容请在此处填入你需要的内容。请在此处填入你需要的内容。添加内容添加内容添加内容添加内容添加内容添加内容添加内容</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512" name="直接连接符 511"/>
          <p:cNvCxnSpPr/>
          <p:nvPr/>
        </p:nvCxnSpPr>
        <p:spPr>
          <a:xfrm>
            <a:off x="1872785" y="5134507"/>
            <a:ext cx="81122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3" name="文本框 512"/>
          <p:cNvSpPr txBox="1"/>
          <p:nvPr/>
        </p:nvSpPr>
        <p:spPr>
          <a:xfrm>
            <a:off x="1775520" y="4653136"/>
            <a:ext cx="3909147" cy="339567"/>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请在此输入您的标题</a:t>
            </a: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10"/>
                                        </p:tgtEl>
                                        <p:attrNameLst>
                                          <p:attrName>style.visibility</p:attrName>
                                        </p:attrNameLst>
                                      </p:cBhvr>
                                      <p:to>
                                        <p:strVal val="visible"/>
                                      </p:to>
                                    </p:set>
                                    <p:animEffect transition="in" filter="wipe(down)">
                                      <p:cBhvr>
                                        <p:cTn id="17" dur="500"/>
                                        <p:tgtEl>
                                          <p:spTgt spid="510"/>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511"/>
                                        </p:tgtEl>
                                        <p:attrNameLst>
                                          <p:attrName>style.visibility</p:attrName>
                                        </p:attrNameLst>
                                      </p:cBhvr>
                                      <p:to>
                                        <p:strVal val="visible"/>
                                      </p:to>
                                    </p:set>
                                    <p:animEffect transition="in" filter="box(out)">
                                      <p:cBhvr>
                                        <p:cTn id="20" dur="750"/>
                                        <p:tgtEl>
                                          <p:spTgt spid="511"/>
                                        </p:tgtEl>
                                      </p:cBhvr>
                                    </p:animEffect>
                                  </p:childTnLst>
                                </p:cTn>
                              </p:par>
                              <p:par>
                                <p:cTn id="21" presetID="4" presetClass="entr" presetSubtype="32" fill="hold" nodeType="withEffect">
                                  <p:stCondLst>
                                    <p:cond delay="0"/>
                                  </p:stCondLst>
                                  <p:childTnLst>
                                    <p:set>
                                      <p:cBhvr>
                                        <p:cTn id="22" dur="1" fill="hold">
                                          <p:stCondLst>
                                            <p:cond delay="0"/>
                                          </p:stCondLst>
                                        </p:cTn>
                                        <p:tgtEl>
                                          <p:spTgt spid="512"/>
                                        </p:tgtEl>
                                        <p:attrNameLst>
                                          <p:attrName>style.visibility</p:attrName>
                                        </p:attrNameLst>
                                      </p:cBhvr>
                                      <p:to>
                                        <p:strVal val="visible"/>
                                      </p:to>
                                    </p:set>
                                    <p:animEffect transition="in" filter="box(out)">
                                      <p:cBhvr>
                                        <p:cTn id="23" dur="750"/>
                                        <p:tgtEl>
                                          <p:spTgt spid="512"/>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513"/>
                                        </p:tgtEl>
                                        <p:attrNameLst>
                                          <p:attrName>style.visibility</p:attrName>
                                        </p:attrNameLst>
                                      </p:cBhvr>
                                      <p:to>
                                        <p:strVal val="visible"/>
                                      </p:to>
                                    </p:set>
                                    <p:animEffect transition="in" filter="box(out)">
                                      <p:cBhvr>
                                        <p:cTn id="26" dur="750"/>
                                        <p:tgtEl>
                                          <p:spTgt spid="513"/>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506"/>
                                        </p:tgtEl>
                                        <p:attrNameLst>
                                          <p:attrName>style.visibility</p:attrName>
                                        </p:attrNameLst>
                                      </p:cBhvr>
                                      <p:to>
                                        <p:strVal val="visible"/>
                                      </p:to>
                                    </p:set>
                                    <p:animEffect transition="in" filter="wipe(left)">
                                      <p:cBhvr>
                                        <p:cTn id="30" dur="500"/>
                                        <p:tgtEl>
                                          <p:spTgt spid="506"/>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509"/>
                                        </p:tgtEl>
                                        <p:attrNameLst>
                                          <p:attrName>style.visibility</p:attrName>
                                        </p:attrNameLst>
                                      </p:cBhvr>
                                      <p:to>
                                        <p:strVal val="visible"/>
                                      </p:to>
                                    </p:set>
                                    <p:animEffect transition="in" filter="wipe(left)">
                                      <p:cBhvr>
                                        <p:cTn id="34" dur="500"/>
                                        <p:tgtEl>
                                          <p:spTgt spid="509"/>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491"/>
                                        </p:tgtEl>
                                        <p:attrNameLst>
                                          <p:attrName>style.visibility</p:attrName>
                                        </p:attrNameLst>
                                      </p:cBhvr>
                                      <p:to>
                                        <p:strVal val="visible"/>
                                      </p:to>
                                    </p:set>
                                    <p:animEffect transition="in" filter="wipe(left)">
                                      <p:cBhvr>
                                        <p:cTn id="38" dur="500"/>
                                        <p:tgtEl>
                                          <p:spTgt spid="491"/>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503"/>
                                        </p:tgtEl>
                                        <p:attrNameLst>
                                          <p:attrName>style.visibility</p:attrName>
                                        </p:attrNameLst>
                                      </p:cBhvr>
                                      <p:to>
                                        <p:strVal val="visible"/>
                                      </p:to>
                                    </p:set>
                                    <p:animEffect transition="in" filter="wipe(left)">
                                      <p:cBhvr>
                                        <p:cTn id="42" dur="500"/>
                                        <p:tgtEl>
                                          <p:spTgt spid="503"/>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500"/>
                                        </p:tgtEl>
                                        <p:attrNameLst>
                                          <p:attrName>style.visibility</p:attrName>
                                        </p:attrNameLst>
                                      </p:cBhvr>
                                      <p:to>
                                        <p:strVal val="visible"/>
                                      </p:to>
                                    </p:set>
                                    <p:animEffect transition="in" filter="wipe(left)">
                                      <p:cBhvr>
                                        <p:cTn id="46" dur="500"/>
                                        <p:tgtEl>
                                          <p:spTgt spid="500"/>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504"/>
                                        </p:tgtEl>
                                        <p:attrNameLst>
                                          <p:attrName>style.visibility</p:attrName>
                                        </p:attrNameLst>
                                      </p:cBhvr>
                                      <p:to>
                                        <p:strVal val="visible"/>
                                      </p:to>
                                    </p:set>
                                    <p:animEffect transition="in" filter="wipe(left)">
                                      <p:cBhvr>
                                        <p:cTn id="50" dur="500"/>
                                        <p:tgtEl>
                                          <p:spTgt spid="504"/>
                                        </p:tgtEl>
                                      </p:cBhvr>
                                    </p:animEffect>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497"/>
                                        </p:tgtEl>
                                        <p:attrNameLst>
                                          <p:attrName>style.visibility</p:attrName>
                                        </p:attrNameLst>
                                      </p:cBhvr>
                                      <p:to>
                                        <p:strVal val="visible"/>
                                      </p:to>
                                    </p:set>
                                    <p:animEffect transition="in" filter="wipe(left)">
                                      <p:cBhvr>
                                        <p:cTn id="54" dur="500"/>
                                        <p:tgtEl>
                                          <p:spTgt spid="497"/>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5"/>
                                        </p:tgtEl>
                                        <p:attrNameLst>
                                          <p:attrName>style.visibility</p:attrName>
                                        </p:attrNameLst>
                                      </p:cBhvr>
                                      <p:to>
                                        <p:strVal val="visible"/>
                                      </p:to>
                                    </p:set>
                                    <p:animEffect transition="in" filter="wipe(left)">
                                      <p:cBhvr>
                                        <p:cTn id="58" dur="500"/>
                                        <p:tgtEl>
                                          <p:spTgt spid="505"/>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494"/>
                                        </p:tgtEl>
                                        <p:attrNameLst>
                                          <p:attrName>style.visibility</p:attrName>
                                        </p:attrNameLst>
                                      </p:cBhvr>
                                      <p:to>
                                        <p:strVal val="visible"/>
                                      </p:to>
                                    </p:set>
                                    <p:animEffect transition="in" filter="wipe(left)">
                                      <p:cBhvr>
                                        <p:cTn id="62" dur="500"/>
                                        <p:tgtEl>
                                          <p:spTgt spid="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510" grpId="0" animBg="1"/>
      <p:bldP spid="511" grpId="0"/>
      <p:bldP spid="5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4716379" y="2866678"/>
            <a:ext cx="2448272" cy="2277410"/>
            <a:chOff x="8731250" y="1012825"/>
            <a:chExt cx="1728788" cy="1608138"/>
          </a:xfrm>
          <a:solidFill>
            <a:schemeClr val="bg1"/>
          </a:solidFill>
        </p:grpSpPr>
        <p:sp>
          <p:nvSpPr>
            <p:cNvPr id="6" name="Freeform 59"/>
            <p:cNvSpPr>
              <a:spLocks noEditPoints="1"/>
            </p:cNvSpPr>
            <p:nvPr/>
          </p:nvSpPr>
          <p:spPr bwMode="auto">
            <a:xfrm>
              <a:off x="8731250" y="1168400"/>
              <a:ext cx="1116013" cy="14525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120">
                  <a:moveTo>
                    <a:pt x="74" y="121"/>
                  </a:moveTo>
                  <a:cubicBezTo>
                    <a:pt x="74" y="121"/>
                    <a:pt x="74" y="121"/>
                    <a:pt x="74" y="121"/>
                  </a:cubicBezTo>
                  <a:cubicBezTo>
                    <a:pt x="55" y="121"/>
                    <a:pt x="36" y="110"/>
                    <a:pt x="24" y="93"/>
                  </a:cubicBezTo>
                  <a:cubicBezTo>
                    <a:pt x="13" y="78"/>
                    <a:pt x="10" y="61"/>
                    <a:pt x="15" y="45"/>
                  </a:cubicBezTo>
                  <a:cubicBezTo>
                    <a:pt x="12" y="45"/>
                    <a:pt x="11" y="45"/>
                    <a:pt x="9" y="44"/>
                  </a:cubicBezTo>
                  <a:cubicBezTo>
                    <a:pt x="9" y="44"/>
                    <a:pt x="9" y="44"/>
                    <a:pt x="9" y="44"/>
                  </a:cubicBezTo>
                  <a:cubicBezTo>
                    <a:pt x="7" y="44"/>
                    <a:pt x="5" y="44"/>
                    <a:pt x="4" y="44"/>
                  </a:cubicBezTo>
                  <a:cubicBezTo>
                    <a:pt x="3" y="44"/>
                    <a:pt x="2" y="43"/>
                    <a:pt x="1" y="42"/>
                  </a:cubicBezTo>
                  <a:cubicBezTo>
                    <a:pt x="0" y="41"/>
                    <a:pt x="0" y="40"/>
                    <a:pt x="0" y="40"/>
                  </a:cubicBezTo>
                  <a:cubicBezTo>
                    <a:pt x="0" y="38"/>
                    <a:pt x="0" y="37"/>
                    <a:pt x="1" y="36"/>
                  </a:cubicBezTo>
                  <a:cubicBezTo>
                    <a:pt x="12" y="28"/>
                    <a:pt x="19" y="15"/>
                    <a:pt x="26" y="3"/>
                  </a:cubicBezTo>
                  <a:cubicBezTo>
                    <a:pt x="26" y="2"/>
                    <a:pt x="26" y="2"/>
                    <a:pt x="26" y="2"/>
                  </a:cubicBezTo>
                  <a:cubicBezTo>
                    <a:pt x="27" y="1"/>
                    <a:pt x="28" y="0"/>
                    <a:pt x="30" y="0"/>
                  </a:cubicBezTo>
                  <a:cubicBezTo>
                    <a:pt x="32" y="0"/>
                    <a:pt x="33" y="1"/>
                    <a:pt x="34" y="3"/>
                  </a:cubicBezTo>
                  <a:cubicBezTo>
                    <a:pt x="37" y="13"/>
                    <a:pt x="41" y="24"/>
                    <a:pt x="46" y="35"/>
                  </a:cubicBezTo>
                  <a:cubicBezTo>
                    <a:pt x="47" y="36"/>
                    <a:pt x="47" y="37"/>
                    <a:pt x="47" y="38"/>
                  </a:cubicBezTo>
                  <a:cubicBezTo>
                    <a:pt x="48" y="39"/>
                    <a:pt x="49" y="40"/>
                    <a:pt x="49" y="42"/>
                  </a:cubicBezTo>
                  <a:cubicBezTo>
                    <a:pt x="48" y="44"/>
                    <a:pt x="47" y="45"/>
                    <a:pt x="45" y="45"/>
                  </a:cubicBezTo>
                  <a:cubicBezTo>
                    <a:pt x="45" y="45"/>
                    <a:pt x="45" y="45"/>
                    <a:pt x="45" y="45"/>
                  </a:cubicBezTo>
                  <a:cubicBezTo>
                    <a:pt x="41" y="45"/>
                    <a:pt x="37" y="45"/>
                    <a:pt x="33" y="45"/>
                  </a:cubicBezTo>
                  <a:cubicBezTo>
                    <a:pt x="29" y="55"/>
                    <a:pt x="31" y="67"/>
                    <a:pt x="38" y="78"/>
                  </a:cubicBezTo>
                  <a:cubicBezTo>
                    <a:pt x="47" y="90"/>
                    <a:pt x="61" y="99"/>
                    <a:pt x="74" y="99"/>
                  </a:cubicBezTo>
                  <a:cubicBezTo>
                    <a:pt x="77" y="99"/>
                    <a:pt x="80" y="98"/>
                    <a:pt x="83" y="97"/>
                  </a:cubicBezTo>
                  <a:cubicBezTo>
                    <a:pt x="85" y="97"/>
                    <a:pt x="86" y="97"/>
                    <a:pt x="87" y="98"/>
                  </a:cubicBezTo>
                  <a:cubicBezTo>
                    <a:pt x="89" y="98"/>
                    <a:pt x="91" y="99"/>
                    <a:pt x="91" y="101"/>
                  </a:cubicBezTo>
                  <a:cubicBezTo>
                    <a:pt x="92" y="105"/>
                    <a:pt x="93" y="109"/>
                    <a:pt x="93" y="113"/>
                  </a:cubicBezTo>
                  <a:cubicBezTo>
                    <a:pt x="93" y="113"/>
                    <a:pt x="93" y="114"/>
                    <a:pt x="92" y="114"/>
                  </a:cubicBezTo>
                  <a:cubicBezTo>
                    <a:pt x="92" y="116"/>
                    <a:pt x="91" y="117"/>
                    <a:pt x="90" y="118"/>
                  </a:cubicBezTo>
                  <a:cubicBezTo>
                    <a:pt x="85" y="120"/>
                    <a:pt x="79" y="121"/>
                    <a:pt x="74" y="121"/>
                  </a:cubicBezTo>
                  <a:close/>
                  <a:moveTo>
                    <a:pt x="30" y="3"/>
                  </a:moveTo>
                  <a:cubicBezTo>
                    <a:pt x="29" y="3"/>
                    <a:pt x="29" y="4"/>
                    <a:pt x="29" y="4"/>
                  </a:cubicBezTo>
                  <a:cubicBezTo>
                    <a:pt x="29" y="4"/>
                    <a:pt x="29" y="4"/>
                    <a:pt x="29" y="4"/>
                  </a:cubicBezTo>
                  <a:cubicBezTo>
                    <a:pt x="22" y="17"/>
                    <a:pt x="15" y="30"/>
                    <a:pt x="3" y="39"/>
                  </a:cubicBezTo>
                  <a:cubicBezTo>
                    <a:pt x="4" y="39"/>
                    <a:pt x="4" y="39"/>
                    <a:pt x="4" y="39"/>
                  </a:cubicBezTo>
                  <a:cubicBezTo>
                    <a:pt x="4" y="40"/>
                    <a:pt x="4" y="40"/>
                    <a:pt x="4" y="40"/>
                  </a:cubicBezTo>
                  <a:cubicBezTo>
                    <a:pt x="4" y="40"/>
                    <a:pt x="4" y="40"/>
                    <a:pt x="4" y="40"/>
                  </a:cubicBezTo>
                  <a:cubicBezTo>
                    <a:pt x="6" y="41"/>
                    <a:pt x="7" y="41"/>
                    <a:pt x="9" y="41"/>
                  </a:cubicBezTo>
                  <a:cubicBezTo>
                    <a:pt x="11" y="41"/>
                    <a:pt x="11" y="41"/>
                    <a:pt x="11" y="41"/>
                  </a:cubicBezTo>
                  <a:cubicBezTo>
                    <a:pt x="11" y="41"/>
                    <a:pt x="11" y="41"/>
                    <a:pt x="11" y="41"/>
                  </a:cubicBezTo>
                  <a:cubicBezTo>
                    <a:pt x="11" y="42"/>
                    <a:pt x="13" y="42"/>
                    <a:pt x="17" y="42"/>
                  </a:cubicBezTo>
                  <a:cubicBezTo>
                    <a:pt x="19" y="43"/>
                    <a:pt x="19" y="43"/>
                    <a:pt x="19" y="43"/>
                  </a:cubicBezTo>
                  <a:cubicBezTo>
                    <a:pt x="18" y="45"/>
                    <a:pt x="18" y="45"/>
                    <a:pt x="18" y="45"/>
                  </a:cubicBezTo>
                  <a:cubicBezTo>
                    <a:pt x="13" y="60"/>
                    <a:pt x="16" y="77"/>
                    <a:pt x="27" y="91"/>
                  </a:cubicBezTo>
                  <a:cubicBezTo>
                    <a:pt x="38" y="107"/>
                    <a:pt x="56" y="117"/>
                    <a:pt x="74" y="117"/>
                  </a:cubicBezTo>
                  <a:cubicBezTo>
                    <a:pt x="79" y="117"/>
                    <a:pt x="84" y="117"/>
                    <a:pt x="89" y="115"/>
                  </a:cubicBezTo>
                  <a:cubicBezTo>
                    <a:pt x="89" y="115"/>
                    <a:pt x="89" y="115"/>
                    <a:pt x="89" y="114"/>
                  </a:cubicBezTo>
                  <a:cubicBezTo>
                    <a:pt x="89" y="114"/>
                    <a:pt x="89" y="114"/>
                    <a:pt x="89" y="114"/>
                  </a:cubicBezTo>
                  <a:cubicBezTo>
                    <a:pt x="89" y="113"/>
                    <a:pt x="89" y="113"/>
                    <a:pt x="89" y="113"/>
                  </a:cubicBezTo>
                  <a:cubicBezTo>
                    <a:pt x="89" y="113"/>
                    <a:pt x="89" y="113"/>
                    <a:pt x="89" y="113"/>
                  </a:cubicBezTo>
                  <a:cubicBezTo>
                    <a:pt x="89" y="110"/>
                    <a:pt x="89" y="106"/>
                    <a:pt x="88" y="102"/>
                  </a:cubicBezTo>
                  <a:cubicBezTo>
                    <a:pt x="88" y="102"/>
                    <a:pt x="88" y="101"/>
                    <a:pt x="88" y="101"/>
                  </a:cubicBezTo>
                  <a:cubicBezTo>
                    <a:pt x="87" y="101"/>
                    <a:pt x="87" y="102"/>
                    <a:pt x="87" y="102"/>
                  </a:cubicBezTo>
                  <a:cubicBezTo>
                    <a:pt x="85" y="103"/>
                    <a:pt x="85" y="103"/>
                    <a:pt x="85" y="103"/>
                  </a:cubicBezTo>
                  <a:cubicBezTo>
                    <a:pt x="85" y="101"/>
                    <a:pt x="85" y="101"/>
                    <a:pt x="85" y="101"/>
                  </a:cubicBezTo>
                  <a:cubicBezTo>
                    <a:pt x="85" y="101"/>
                    <a:pt x="85" y="100"/>
                    <a:pt x="84" y="100"/>
                  </a:cubicBezTo>
                  <a:cubicBezTo>
                    <a:pt x="81" y="101"/>
                    <a:pt x="78" y="102"/>
                    <a:pt x="74" y="102"/>
                  </a:cubicBezTo>
                  <a:cubicBezTo>
                    <a:pt x="60" y="102"/>
                    <a:pt x="45" y="93"/>
                    <a:pt x="36" y="79"/>
                  </a:cubicBezTo>
                  <a:cubicBezTo>
                    <a:pt x="28" y="67"/>
                    <a:pt x="26" y="54"/>
                    <a:pt x="31" y="43"/>
                  </a:cubicBezTo>
                  <a:cubicBezTo>
                    <a:pt x="31" y="42"/>
                    <a:pt x="31" y="42"/>
                    <a:pt x="31" y="42"/>
                  </a:cubicBezTo>
                  <a:cubicBezTo>
                    <a:pt x="32" y="42"/>
                    <a:pt x="32" y="42"/>
                    <a:pt x="32" y="42"/>
                  </a:cubicBezTo>
                  <a:cubicBezTo>
                    <a:pt x="37" y="42"/>
                    <a:pt x="41" y="42"/>
                    <a:pt x="45" y="42"/>
                  </a:cubicBezTo>
                  <a:cubicBezTo>
                    <a:pt x="45" y="42"/>
                    <a:pt x="45" y="42"/>
                    <a:pt x="45" y="42"/>
                  </a:cubicBezTo>
                  <a:cubicBezTo>
                    <a:pt x="45" y="41"/>
                    <a:pt x="45" y="40"/>
                    <a:pt x="45" y="40"/>
                  </a:cubicBezTo>
                  <a:cubicBezTo>
                    <a:pt x="44" y="40"/>
                    <a:pt x="44" y="40"/>
                    <a:pt x="44" y="40"/>
                  </a:cubicBezTo>
                  <a:cubicBezTo>
                    <a:pt x="39" y="40"/>
                    <a:pt x="39" y="40"/>
                    <a:pt x="39" y="40"/>
                  </a:cubicBezTo>
                  <a:cubicBezTo>
                    <a:pt x="43" y="37"/>
                    <a:pt x="43" y="37"/>
                    <a:pt x="43" y="37"/>
                  </a:cubicBezTo>
                  <a:cubicBezTo>
                    <a:pt x="43" y="37"/>
                    <a:pt x="44" y="37"/>
                    <a:pt x="43" y="36"/>
                  </a:cubicBezTo>
                  <a:cubicBezTo>
                    <a:pt x="38" y="25"/>
                    <a:pt x="34" y="15"/>
                    <a:pt x="31" y="4"/>
                  </a:cubicBezTo>
                  <a:cubicBezTo>
                    <a:pt x="31" y="4"/>
                    <a:pt x="30" y="3"/>
                    <a:pt x="30" y="3"/>
                  </a:cubicBezTo>
                  <a:close/>
                  <a:moveTo>
                    <a:pt x="29" y="91"/>
                  </a:moveTo>
                  <a:cubicBezTo>
                    <a:pt x="27" y="87"/>
                    <a:pt x="25" y="84"/>
                    <a:pt x="23" y="81"/>
                  </a:cubicBezTo>
                  <a:cubicBezTo>
                    <a:pt x="23" y="79"/>
                    <a:pt x="23" y="79"/>
                    <a:pt x="23" y="79"/>
                  </a:cubicBezTo>
                  <a:cubicBezTo>
                    <a:pt x="26" y="78"/>
                    <a:pt x="26" y="78"/>
                    <a:pt x="26" y="78"/>
                  </a:cubicBezTo>
                  <a:cubicBezTo>
                    <a:pt x="26" y="79"/>
                    <a:pt x="26" y="79"/>
                    <a:pt x="26" y="79"/>
                  </a:cubicBezTo>
                  <a:cubicBezTo>
                    <a:pt x="27" y="80"/>
                    <a:pt x="27" y="82"/>
                    <a:pt x="28" y="83"/>
                  </a:cubicBezTo>
                  <a:cubicBezTo>
                    <a:pt x="28" y="83"/>
                    <a:pt x="28" y="83"/>
                    <a:pt x="28" y="83"/>
                  </a:cubicBezTo>
                  <a:cubicBezTo>
                    <a:pt x="29" y="85"/>
                    <a:pt x="30" y="87"/>
                    <a:pt x="31" y="89"/>
                  </a:cubicBezTo>
                  <a:lnTo>
                    <a:pt x="29"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60"/>
            <p:cNvSpPr>
              <a:spLocks noEditPoints="1"/>
            </p:cNvSpPr>
            <p:nvPr/>
          </p:nvSpPr>
          <p:spPr bwMode="auto">
            <a:xfrm>
              <a:off x="9212263" y="1012825"/>
              <a:ext cx="1247775" cy="15240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27">
                  <a:moveTo>
                    <a:pt x="57" y="127"/>
                  </a:moveTo>
                  <a:cubicBezTo>
                    <a:pt x="57" y="127"/>
                    <a:pt x="57" y="127"/>
                    <a:pt x="57" y="127"/>
                  </a:cubicBezTo>
                  <a:cubicBezTo>
                    <a:pt x="56" y="127"/>
                    <a:pt x="54" y="126"/>
                    <a:pt x="54" y="124"/>
                  </a:cubicBezTo>
                  <a:cubicBezTo>
                    <a:pt x="51" y="116"/>
                    <a:pt x="51" y="108"/>
                    <a:pt x="50" y="99"/>
                  </a:cubicBezTo>
                  <a:cubicBezTo>
                    <a:pt x="50" y="97"/>
                    <a:pt x="49" y="94"/>
                    <a:pt x="49" y="91"/>
                  </a:cubicBezTo>
                  <a:cubicBezTo>
                    <a:pt x="49" y="90"/>
                    <a:pt x="49" y="89"/>
                    <a:pt x="50" y="89"/>
                  </a:cubicBezTo>
                  <a:cubicBezTo>
                    <a:pt x="51" y="88"/>
                    <a:pt x="51" y="88"/>
                    <a:pt x="52" y="88"/>
                  </a:cubicBezTo>
                  <a:cubicBezTo>
                    <a:pt x="52" y="88"/>
                    <a:pt x="52" y="87"/>
                    <a:pt x="52" y="87"/>
                  </a:cubicBezTo>
                  <a:cubicBezTo>
                    <a:pt x="53" y="86"/>
                    <a:pt x="55" y="86"/>
                    <a:pt x="56" y="86"/>
                  </a:cubicBezTo>
                  <a:cubicBezTo>
                    <a:pt x="56" y="86"/>
                    <a:pt x="57" y="86"/>
                    <a:pt x="57" y="86"/>
                  </a:cubicBezTo>
                  <a:cubicBezTo>
                    <a:pt x="61" y="87"/>
                    <a:pt x="66" y="89"/>
                    <a:pt x="69" y="90"/>
                  </a:cubicBezTo>
                  <a:cubicBezTo>
                    <a:pt x="81" y="74"/>
                    <a:pt x="80" y="53"/>
                    <a:pt x="65" y="38"/>
                  </a:cubicBezTo>
                  <a:cubicBezTo>
                    <a:pt x="51" y="23"/>
                    <a:pt x="33" y="19"/>
                    <a:pt x="14" y="25"/>
                  </a:cubicBezTo>
                  <a:cubicBezTo>
                    <a:pt x="13" y="26"/>
                    <a:pt x="10" y="27"/>
                    <a:pt x="8" y="25"/>
                  </a:cubicBezTo>
                  <a:cubicBezTo>
                    <a:pt x="6" y="25"/>
                    <a:pt x="5" y="24"/>
                    <a:pt x="5" y="22"/>
                  </a:cubicBezTo>
                  <a:cubicBezTo>
                    <a:pt x="4" y="21"/>
                    <a:pt x="3" y="19"/>
                    <a:pt x="3" y="18"/>
                  </a:cubicBezTo>
                  <a:cubicBezTo>
                    <a:pt x="2" y="16"/>
                    <a:pt x="1" y="15"/>
                    <a:pt x="1" y="14"/>
                  </a:cubicBezTo>
                  <a:cubicBezTo>
                    <a:pt x="1" y="14"/>
                    <a:pt x="1" y="14"/>
                    <a:pt x="1" y="14"/>
                  </a:cubicBezTo>
                  <a:cubicBezTo>
                    <a:pt x="1" y="13"/>
                    <a:pt x="1" y="12"/>
                    <a:pt x="0" y="12"/>
                  </a:cubicBezTo>
                  <a:cubicBezTo>
                    <a:pt x="0" y="11"/>
                    <a:pt x="0" y="10"/>
                    <a:pt x="1" y="9"/>
                  </a:cubicBezTo>
                  <a:cubicBezTo>
                    <a:pt x="2" y="7"/>
                    <a:pt x="3" y="7"/>
                    <a:pt x="5" y="7"/>
                  </a:cubicBezTo>
                  <a:cubicBezTo>
                    <a:pt x="9" y="2"/>
                    <a:pt x="16" y="0"/>
                    <a:pt x="27" y="0"/>
                  </a:cubicBezTo>
                  <a:cubicBezTo>
                    <a:pt x="31" y="0"/>
                    <a:pt x="34" y="0"/>
                    <a:pt x="38" y="1"/>
                  </a:cubicBezTo>
                  <a:cubicBezTo>
                    <a:pt x="52" y="2"/>
                    <a:pt x="67" y="5"/>
                    <a:pt x="76" y="14"/>
                  </a:cubicBezTo>
                  <a:cubicBezTo>
                    <a:pt x="98" y="34"/>
                    <a:pt x="104" y="70"/>
                    <a:pt x="90" y="99"/>
                  </a:cubicBezTo>
                  <a:cubicBezTo>
                    <a:pt x="91" y="100"/>
                    <a:pt x="93" y="101"/>
                    <a:pt x="94" y="102"/>
                  </a:cubicBezTo>
                  <a:cubicBezTo>
                    <a:pt x="95" y="102"/>
                    <a:pt x="95" y="104"/>
                    <a:pt x="95" y="105"/>
                  </a:cubicBezTo>
                  <a:cubicBezTo>
                    <a:pt x="94" y="106"/>
                    <a:pt x="93" y="107"/>
                    <a:pt x="92" y="108"/>
                  </a:cubicBezTo>
                  <a:cubicBezTo>
                    <a:pt x="90" y="110"/>
                    <a:pt x="88" y="111"/>
                    <a:pt x="86" y="113"/>
                  </a:cubicBezTo>
                  <a:cubicBezTo>
                    <a:pt x="80" y="117"/>
                    <a:pt x="74" y="120"/>
                    <a:pt x="67" y="123"/>
                  </a:cubicBezTo>
                  <a:cubicBezTo>
                    <a:pt x="65" y="124"/>
                    <a:pt x="62" y="125"/>
                    <a:pt x="59" y="126"/>
                  </a:cubicBezTo>
                  <a:cubicBezTo>
                    <a:pt x="59" y="127"/>
                    <a:pt x="58" y="127"/>
                    <a:pt x="57" y="127"/>
                  </a:cubicBezTo>
                  <a:close/>
                  <a:moveTo>
                    <a:pt x="53" y="91"/>
                  </a:moveTo>
                  <a:cubicBezTo>
                    <a:pt x="53" y="91"/>
                    <a:pt x="52" y="91"/>
                    <a:pt x="52" y="91"/>
                  </a:cubicBezTo>
                  <a:cubicBezTo>
                    <a:pt x="53" y="94"/>
                    <a:pt x="53" y="96"/>
                    <a:pt x="53" y="99"/>
                  </a:cubicBezTo>
                  <a:cubicBezTo>
                    <a:pt x="54" y="107"/>
                    <a:pt x="54" y="115"/>
                    <a:pt x="57" y="123"/>
                  </a:cubicBezTo>
                  <a:cubicBezTo>
                    <a:pt x="57" y="124"/>
                    <a:pt x="57" y="124"/>
                    <a:pt x="58" y="123"/>
                  </a:cubicBezTo>
                  <a:cubicBezTo>
                    <a:pt x="61" y="122"/>
                    <a:pt x="63" y="121"/>
                    <a:pt x="66" y="120"/>
                  </a:cubicBezTo>
                  <a:cubicBezTo>
                    <a:pt x="73" y="117"/>
                    <a:pt x="79" y="115"/>
                    <a:pt x="84" y="110"/>
                  </a:cubicBezTo>
                  <a:cubicBezTo>
                    <a:pt x="86" y="109"/>
                    <a:pt x="88" y="107"/>
                    <a:pt x="90" y="105"/>
                  </a:cubicBezTo>
                  <a:cubicBezTo>
                    <a:pt x="90" y="105"/>
                    <a:pt x="90" y="105"/>
                    <a:pt x="90" y="105"/>
                  </a:cubicBezTo>
                  <a:cubicBezTo>
                    <a:pt x="91" y="105"/>
                    <a:pt x="91" y="105"/>
                    <a:pt x="91" y="105"/>
                  </a:cubicBezTo>
                  <a:cubicBezTo>
                    <a:pt x="91" y="105"/>
                    <a:pt x="92" y="104"/>
                    <a:pt x="92" y="104"/>
                  </a:cubicBezTo>
                  <a:cubicBezTo>
                    <a:pt x="90" y="103"/>
                    <a:pt x="89" y="102"/>
                    <a:pt x="87" y="101"/>
                  </a:cubicBezTo>
                  <a:cubicBezTo>
                    <a:pt x="86" y="101"/>
                    <a:pt x="86" y="101"/>
                    <a:pt x="86" y="101"/>
                  </a:cubicBezTo>
                  <a:cubicBezTo>
                    <a:pt x="87" y="99"/>
                    <a:pt x="87" y="99"/>
                    <a:pt x="87" y="99"/>
                  </a:cubicBezTo>
                  <a:cubicBezTo>
                    <a:pt x="100" y="71"/>
                    <a:pt x="95" y="36"/>
                    <a:pt x="74" y="16"/>
                  </a:cubicBezTo>
                  <a:cubicBezTo>
                    <a:pt x="65" y="8"/>
                    <a:pt x="51" y="5"/>
                    <a:pt x="38" y="4"/>
                  </a:cubicBezTo>
                  <a:cubicBezTo>
                    <a:pt x="34" y="3"/>
                    <a:pt x="30" y="3"/>
                    <a:pt x="27" y="3"/>
                  </a:cubicBezTo>
                  <a:cubicBezTo>
                    <a:pt x="17" y="3"/>
                    <a:pt x="10" y="5"/>
                    <a:pt x="6" y="10"/>
                  </a:cubicBezTo>
                  <a:cubicBezTo>
                    <a:pt x="6" y="11"/>
                    <a:pt x="6" y="11"/>
                    <a:pt x="6" y="11"/>
                  </a:cubicBezTo>
                  <a:cubicBezTo>
                    <a:pt x="4" y="10"/>
                    <a:pt x="4" y="10"/>
                    <a:pt x="4" y="10"/>
                  </a:cubicBezTo>
                  <a:cubicBezTo>
                    <a:pt x="4" y="10"/>
                    <a:pt x="4" y="10"/>
                    <a:pt x="3" y="10"/>
                  </a:cubicBezTo>
                  <a:cubicBezTo>
                    <a:pt x="3" y="10"/>
                    <a:pt x="3" y="11"/>
                    <a:pt x="3" y="11"/>
                  </a:cubicBezTo>
                  <a:cubicBezTo>
                    <a:pt x="4" y="11"/>
                    <a:pt x="4" y="12"/>
                    <a:pt x="4" y="12"/>
                  </a:cubicBezTo>
                  <a:cubicBezTo>
                    <a:pt x="4" y="13"/>
                    <a:pt x="4" y="13"/>
                    <a:pt x="4" y="13"/>
                  </a:cubicBezTo>
                  <a:cubicBezTo>
                    <a:pt x="4" y="13"/>
                    <a:pt x="4" y="13"/>
                    <a:pt x="4" y="13"/>
                  </a:cubicBezTo>
                  <a:cubicBezTo>
                    <a:pt x="4" y="14"/>
                    <a:pt x="5" y="15"/>
                    <a:pt x="6" y="16"/>
                  </a:cubicBezTo>
                  <a:cubicBezTo>
                    <a:pt x="6" y="18"/>
                    <a:pt x="7" y="20"/>
                    <a:pt x="8" y="22"/>
                  </a:cubicBezTo>
                  <a:cubicBezTo>
                    <a:pt x="8" y="22"/>
                    <a:pt x="8" y="22"/>
                    <a:pt x="8" y="22"/>
                  </a:cubicBezTo>
                  <a:cubicBezTo>
                    <a:pt x="8" y="22"/>
                    <a:pt x="8" y="22"/>
                    <a:pt x="8" y="22"/>
                  </a:cubicBezTo>
                  <a:cubicBezTo>
                    <a:pt x="9" y="22"/>
                    <a:pt x="9" y="22"/>
                    <a:pt x="9" y="22"/>
                  </a:cubicBezTo>
                  <a:cubicBezTo>
                    <a:pt x="10" y="23"/>
                    <a:pt x="10" y="23"/>
                    <a:pt x="10" y="23"/>
                  </a:cubicBezTo>
                  <a:cubicBezTo>
                    <a:pt x="10" y="23"/>
                    <a:pt x="10" y="23"/>
                    <a:pt x="10" y="23"/>
                  </a:cubicBezTo>
                  <a:cubicBezTo>
                    <a:pt x="11" y="23"/>
                    <a:pt x="11" y="23"/>
                    <a:pt x="11" y="23"/>
                  </a:cubicBezTo>
                  <a:cubicBezTo>
                    <a:pt x="12" y="22"/>
                    <a:pt x="12" y="22"/>
                    <a:pt x="12" y="22"/>
                  </a:cubicBezTo>
                  <a:cubicBezTo>
                    <a:pt x="13" y="22"/>
                    <a:pt x="13" y="22"/>
                    <a:pt x="13" y="22"/>
                  </a:cubicBezTo>
                  <a:cubicBezTo>
                    <a:pt x="33" y="15"/>
                    <a:pt x="52" y="20"/>
                    <a:pt x="67" y="35"/>
                  </a:cubicBezTo>
                  <a:cubicBezTo>
                    <a:pt x="83" y="52"/>
                    <a:pt x="85" y="75"/>
                    <a:pt x="71" y="93"/>
                  </a:cubicBezTo>
                  <a:cubicBezTo>
                    <a:pt x="70" y="94"/>
                    <a:pt x="70" y="94"/>
                    <a:pt x="70" y="94"/>
                  </a:cubicBezTo>
                  <a:cubicBezTo>
                    <a:pt x="69" y="93"/>
                    <a:pt x="69" y="93"/>
                    <a:pt x="69" y="93"/>
                  </a:cubicBezTo>
                  <a:cubicBezTo>
                    <a:pt x="65" y="92"/>
                    <a:pt x="61" y="90"/>
                    <a:pt x="56" y="89"/>
                  </a:cubicBezTo>
                  <a:cubicBezTo>
                    <a:pt x="56" y="89"/>
                    <a:pt x="56" y="89"/>
                    <a:pt x="56" y="89"/>
                  </a:cubicBezTo>
                  <a:cubicBezTo>
                    <a:pt x="55" y="89"/>
                    <a:pt x="55" y="89"/>
                    <a:pt x="55" y="89"/>
                  </a:cubicBezTo>
                  <a:cubicBezTo>
                    <a:pt x="55" y="90"/>
                    <a:pt x="55" y="90"/>
                    <a:pt x="55" y="90"/>
                  </a:cubicBezTo>
                  <a:cubicBezTo>
                    <a:pt x="54" y="90"/>
                    <a:pt x="54" y="90"/>
                    <a:pt x="54" y="90"/>
                  </a:cubicBezTo>
                  <a:cubicBezTo>
                    <a:pt x="54" y="91"/>
                    <a:pt x="54" y="91"/>
                    <a:pt x="54" y="91"/>
                  </a:cubicBezTo>
                  <a:cubicBezTo>
                    <a:pt x="53" y="91"/>
                    <a:pt x="53" y="91"/>
                    <a:pt x="53"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8" name="文本框 7"/>
          <p:cNvSpPr txBox="1"/>
          <p:nvPr/>
        </p:nvSpPr>
        <p:spPr>
          <a:xfrm>
            <a:off x="1775520" y="2852936"/>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1775520" y="3301285"/>
            <a:ext cx="2545988" cy="203132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添加内容添加内容添加内容添加内容添加内容添加内容添加内容添加内容添加内容请在此处填入你需要的内容。添加内容添加内容 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7668707" y="2852936"/>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7668707" y="3301285"/>
            <a:ext cx="2545988" cy="203132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添加内容添加内容添加内容添加内容添加内容添加内容添加内容添加内容添加内容请在此处填入你需要的内容。添加内容添加内容 请在此处填入你需要的内容。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4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ppt_w</p:attrName>
                                        </p:attrNameLst>
                                      </p:cBhvr>
                                      <p:tavLst>
                                        <p:tav tm="0" fmla="#ppt_w*sin(2.5*pi*$)">
                                          <p:val>
                                            <p:fltVal val="0"/>
                                          </p:val>
                                        </p:tav>
                                        <p:tav tm="100000">
                                          <p:val>
                                            <p:fltVal val="1"/>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966554" y="186113"/>
            <a:ext cx="3957556" cy="5739722"/>
            <a:chOff x="4442052" y="896257"/>
            <a:chExt cx="3722687" cy="5399088"/>
          </a:xfrm>
        </p:grpSpPr>
        <p:sp>
          <p:nvSpPr>
            <p:cNvPr id="10" name="Freeform 6"/>
            <p:cNvSpPr/>
            <p:nvPr/>
          </p:nvSpPr>
          <p:spPr bwMode="auto">
            <a:xfrm>
              <a:off x="6288314" y="1367745"/>
              <a:ext cx="312737" cy="1047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571">
                  <a:moveTo>
                    <a:pt x="5" y="565"/>
                  </a:moveTo>
                  <a:cubicBezTo>
                    <a:pt x="24" y="571"/>
                    <a:pt x="43" y="547"/>
                    <a:pt x="52" y="535"/>
                  </a:cubicBezTo>
                  <a:cubicBezTo>
                    <a:pt x="77" y="504"/>
                    <a:pt x="96" y="468"/>
                    <a:pt x="113" y="432"/>
                  </a:cubicBezTo>
                  <a:cubicBezTo>
                    <a:pt x="130" y="396"/>
                    <a:pt x="145" y="358"/>
                    <a:pt x="154" y="319"/>
                  </a:cubicBezTo>
                  <a:cubicBezTo>
                    <a:pt x="164" y="271"/>
                    <a:pt x="163" y="220"/>
                    <a:pt x="157" y="170"/>
                  </a:cubicBezTo>
                  <a:cubicBezTo>
                    <a:pt x="151" y="114"/>
                    <a:pt x="137" y="57"/>
                    <a:pt x="115" y="5"/>
                  </a:cubicBezTo>
                  <a:cubicBezTo>
                    <a:pt x="112" y="0"/>
                    <a:pt x="105" y="4"/>
                    <a:pt x="107" y="10"/>
                  </a:cubicBezTo>
                  <a:cubicBezTo>
                    <a:pt x="151" y="112"/>
                    <a:pt x="170" y="243"/>
                    <a:pt x="136" y="351"/>
                  </a:cubicBezTo>
                  <a:cubicBezTo>
                    <a:pt x="121" y="397"/>
                    <a:pt x="100" y="442"/>
                    <a:pt x="76" y="484"/>
                  </a:cubicBezTo>
                  <a:cubicBezTo>
                    <a:pt x="65" y="502"/>
                    <a:pt x="54" y="520"/>
                    <a:pt x="40" y="535"/>
                  </a:cubicBezTo>
                  <a:cubicBezTo>
                    <a:pt x="33" y="543"/>
                    <a:pt x="20" y="560"/>
                    <a:pt x="8" y="556"/>
                  </a:cubicBezTo>
                  <a:cubicBezTo>
                    <a:pt x="2" y="554"/>
                    <a:pt x="0" y="563"/>
                    <a:pt x="5" y="565"/>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7"/>
            <p:cNvSpPr>
              <a:spLocks noEditPoints="1"/>
            </p:cNvSpPr>
            <p:nvPr/>
          </p:nvSpPr>
          <p:spPr bwMode="auto">
            <a:xfrm>
              <a:off x="4881789" y="2234520"/>
              <a:ext cx="2833687" cy="40608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1" h="2213">
                  <a:moveTo>
                    <a:pt x="1450" y="1334"/>
                  </a:moveTo>
                  <a:cubicBezTo>
                    <a:pt x="1432" y="1256"/>
                    <a:pt x="1435" y="1167"/>
                    <a:pt x="1492" y="1108"/>
                  </a:cubicBezTo>
                  <a:cubicBezTo>
                    <a:pt x="1435" y="1050"/>
                    <a:pt x="1432" y="960"/>
                    <a:pt x="1450" y="883"/>
                  </a:cubicBezTo>
                  <a:cubicBezTo>
                    <a:pt x="1469" y="806"/>
                    <a:pt x="1474" y="799"/>
                    <a:pt x="1504" y="688"/>
                  </a:cubicBezTo>
                  <a:cubicBezTo>
                    <a:pt x="1541" y="552"/>
                    <a:pt x="1516" y="436"/>
                    <a:pt x="1493" y="389"/>
                  </a:cubicBezTo>
                  <a:cubicBezTo>
                    <a:pt x="1454" y="308"/>
                    <a:pt x="1361" y="252"/>
                    <a:pt x="1266" y="259"/>
                  </a:cubicBezTo>
                  <a:cubicBezTo>
                    <a:pt x="1244" y="185"/>
                    <a:pt x="1175" y="128"/>
                    <a:pt x="1098" y="101"/>
                  </a:cubicBezTo>
                  <a:cubicBezTo>
                    <a:pt x="1021" y="74"/>
                    <a:pt x="940" y="72"/>
                    <a:pt x="858" y="78"/>
                  </a:cubicBezTo>
                  <a:cubicBezTo>
                    <a:pt x="855" y="39"/>
                    <a:pt x="827" y="0"/>
                    <a:pt x="770" y="0"/>
                  </a:cubicBezTo>
                  <a:cubicBezTo>
                    <a:pt x="722" y="0"/>
                    <a:pt x="686" y="39"/>
                    <a:pt x="683" y="78"/>
                  </a:cubicBezTo>
                  <a:cubicBezTo>
                    <a:pt x="601" y="72"/>
                    <a:pt x="520" y="74"/>
                    <a:pt x="443" y="101"/>
                  </a:cubicBezTo>
                  <a:cubicBezTo>
                    <a:pt x="366" y="128"/>
                    <a:pt x="297" y="185"/>
                    <a:pt x="275" y="259"/>
                  </a:cubicBezTo>
                  <a:cubicBezTo>
                    <a:pt x="180" y="252"/>
                    <a:pt x="87" y="308"/>
                    <a:pt x="48" y="389"/>
                  </a:cubicBezTo>
                  <a:cubicBezTo>
                    <a:pt x="25" y="436"/>
                    <a:pt x="0" y="552"/>
                    <a:pt x="36" y="688"/>
                  </a:cubicBezTo>
                  <a:cubicBezTo>
                    <a:pt x="66" y="799"/>
                    <a:pt x="72" y="806"/>
                    <a:pt x="90" y="883"/>
                  </a:cubicBezTo>
                  <a:cubicBezTo>
                    <a:pt x="109" y="960"/>
                    <a:pt x="106" y="1050"/>
                    <a:pt x="48" y="1108"/>
                  </a:cubicBezTo>
                  <a:cubicBezTo>
                    <a:pt x="106" y="1167"/>
                    <a:pt x="109" y="1256"/>
                    <a:pt x="90" y="1334"/>
                  </a:cubicBezTo>
                  <a:cubicBezTo>
                    <a:pt x="72" y="1410"/>
                    <a:pt x="66" y="1418"/>
                    <a:pt x="36" y="1529"/>
                  </a:cubicBezTo>
                  <a:cubicBezTo>
                    <a:pt x="0" y="1665"/>
                    <a:pt x="25" y="1781"/>
                    <a:pt x="48" y="1828"/>
                  </a:cubicBezTo>
                  <a:cubicBezTo>
                    <a:pt x="87" y="1909"/>
                    <a:pt x="180" y="1965"/>
                    <a:pt x="275" y="1958"/>
                  </a:cubicBezTo>
                  <a:cubicBezTo>
                    <a:pt x="297" y="2032"/>
                    <a:pt x="366" y="2089"/>
                    <a:pt x="443" y="2116"/>
                  </a:cubicBezTo>
                  <a:cubicBezTo>
                    <a:pt x="480" y="2129"/>
                    <a:pt x="522" y="2125"/>
                    <a:pt x="563" y="2121"/>
                  </a:cubicBezTo>
                  <a:cubicBezTo>
                    <a:pt x="608" y="2116"/>
                    <a:pt x="653" y="2112"/>
                    <a:pt x="692" y="2129"/>
                  </a:cubicBezTo>
                  <a:cubicBezTo>
                    <a:pt x="767" y="2162"/>
                    <a:pt x="774" y="2213"/>
                    <a:pt x="774" y="2213"/>
                  </a:cubicBezTo>
                  <a:cubicBezTo>
                    <a:pt x="774" y="2213"/>
                    <a:pt x="787" y="2163"/>
                    <a:pt x="849" y="2129"/>
                  </a:cubicBezTo>
                  <a:cubicBezTo>
                    <a:pt x="888" y="2108"/>
                    <a:pt x="934" y="2114"/>
                    <a:pt x="981" y="2119"/>
                  </a:cubicBezTo>
                  <a:cubicBezTo>
                    <a:pt x="1021" y="2124"/>
                    <a:pt x="1062" y="2128"/>
                    <a:pt x="1098" y="2116"/>
                  </a:cubicBezTo>
                  <a:cubicBezTo>
                    <a:pt x="1175" y="2089"/>
                    <a:pt x="1244" y="2032"/>
                    <a:pt x="1266" y="1958"/>
                  </a:cubicBezTo>
                  <a:cubicBezTo>
                    <a:pt x="1361" y="1965"/>
                    <a:pt x="1454" y="1909"/>
                    <a:pt x="1493" y="1828"/>
                  </a:cubicBezTo>
                  <a:cubicBezTo>
                    <a:pt x="1516" y="1781"/>
                    <a:pt x="1541" y="1665"/>
                    <a:pt x="1504" y="1529"/>
                  </a:cubicBezTo>
                  <a:cubicBezTo>
                    <a:pt x="1474" y="1418"/>
                    <a:pt x="1469" y="1410"/>
                    <a:pt x="1450" y="1334"/>
                  </a:cubicBezTo>
                  <a:moveTo>
                    <a:pt x="768" y="155"/>
                  </a:moveTo>
                  <a:cubicBezTo>
                    <a:pt x="739" y="155"/>
                    <a:pt x="716" y="132"/>
                    <a:pt x="716" y="103"/>
                  </a:cubicBezTo>
                  <a:cubicBezTo>
                    <a:pt x="716" y="74"/>
                    <a:pt x="739" y="51"/>
                    <a:pt x="768" y="51"/>
                  </a:cubicBezTo>
                  <a:cubicBezTo>
                    <a:pt x="797" y="51"/>
                    <a:pt x="820" y="74"/>
                    <a:pt x="820" y="103"/>
                  </a:cubicBezTo>
                  <a:cubicBezTo>
                    <a:pt x="820" y="132"/>
                    <a:pt x="797" y="155"/>
                    <a:pt x="768" y="155"/>
                  </a:cubicBezTo>
                </a:path>
              </a:pathLst>
            </a:custGeom>
            <a:solidFill>
              <a:srgbClr val="BEE5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Freeform 8"/>
            <p:cNvSpPr/>
            <p:nvPr/>
          </p:nvSpPr>
          <p:spPr bwMode="auto">
            <a:xfrm>
              <a:off x="4934177" y="4918982"/>
              <a:ext cx="2738437" cy="6048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9" h="330">
                  <a:moveTo>
                    <a:pt x="46" y="0"/>
                  </a:moveTo>
                  <a:cubicBezTo>
                    <a:pt x="46" y="0"/>
                    <a:pt x="46" y="0"/>
                    <a:pt x="46" y="0"/>
                  </a:cubicBezTo>
                  <a:cubicBezTo>
                    <a:pt x="42" y="16"/>
                    <a:pt x="37" y="30"/>
                    <a:pt x="32" y="49"/>
                  </a:cubicBezTo>
                  <a:cubicBezTo>
                    <a:pt x="35" y="50"/>
                    <a:pt x="39" y="51"/>
                    <a:pt x="42" y="51"/>
                  </a:cubicBezTo>
                  <a:cubicBezTo>
                    <a:pt x="33" y="93"/>
                    <a:pt x="24" y="134"/>
                    <a:pt x="16" y="176"/>
                  </a:cubicBezTo>
                  <a:cubicBezTo>
                    <a:pt x="10" y="201"/>
                    <a:pt x="5" y="226"/>
                    <a:pt x="0" y="251"/>
                  </a:cubicBezTo>
                  <a:cubicBezTo>
                    <a:pt x="244" y="303"/>
                    <a:pt x="493" y="330"/>
                    <a:pt x="741" y="330"/>
                  </a:cubicBezTo>
                  <a:cubicBezTo>
                    <a:pt x="748" y="330"/>
                    <a:pt x="748" y="330"/>
                    <a:pt x="748" y="330"/>
                  </a:cubicBezTo>
                  <a:cubicBezTo>
                    <a:pt x="996" y="330"/>
                    <a:pt x="1245" y="304"/>
                    <a:pt x="1489" y="251"/>
                  </a:cubicBezTo>
                  <a:cubicBezTo>
                    <a:pt x="1483" y="224"/>
                    <a:pt x="1478" y="197"/>
                    <a:pt x="1472" y="170"/>
                  </a:cubicBezTo>
                  <a:cubicBezTo>
                    <a:pt x="1472" y="170"/>
                    <a:pt x="1472" y="170"/>
                    <a:pt x="1472" y="170"/>
                  </a:cubicBezTo>
                  <a:cubicBezTo>
                    <a:pt x="1472" y="170"/>
                    <a:pt x="1472" y="170"/>
                    <a:pt x="1472" y="170"/>
                  </a:cubicBezTo>
                  <a:cubicBezTo>
                    <a:pt x="1472" y="170"/>
                    <a:pt x="1472" y="170"/>
                    <a:pt x="1472" y="170"/>
                  </a:cubicBezTo>
                  <a:cubicBezTo>
                    <a:pt x="1464" y="131"/>
                    <a:pt x="1456" y="91"/>
                    <a:pt x="1447" y="52"/>
                  </a:cubicBezTo>
                  <a:cubicBezTo>
                    <a:pt x="1449" y="51"/>
                    <a:pt x="1451" y="51"/>
                    <a:pt x="1454" y="50"/>
                  </a:cubicBezTo>
                  <a:cubicBezTo>
                    <a:pt x="1448" y="31"/>
                    <a:pt x="1443" y="17"/>
                    <a:pt x="1439" y="1"/>
                  </a:cubicBezTo>
                  <a:cubicBezTo>
                    <a:pt x="1210" y="50"/>
                    <a:pt x="977" y="75"/>
                    <a:pt x="745" y="75"/>
                  </a:cubicBezTo>
                  <a:cubicBezTo>
                    <a:pt x="510" y="75"/>
                    <a:pt x="276" y="50"/>
                    <a:pt x="46" y="0"/>
                  </a:cubicBezTo>
                </a:path>
              </a:pathLst>
            </a:custGeom>
            <a:solidFill>
              <a:srgbClr val="ADD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Freeform 9"/>
            <p:cNvSpPr/>
            <p:nvPr/>
          </p:nvSpPr>
          <p:spPr bwMode="auto">
            <a:xfrm>
              <a:off x="5019902" y="2478995"/>
              <a:ext cx="1081087"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639">
                  <a:moveTo>
                    <a:pt x="46" y="639"/>
                  </a:moveTo>
                  <a:cubicBezTo>
                    <a:pt x="24" y="565"/>
                    <a:pt x="24" y="565"/>
                    <a:pt x="24" y="565"/>
                  </a:cubicBezTo>
                  <a:cubicBezTo>
                    <a:pt x="20" y="552"/>
                    <a:pt x="16" y="540"/>
                    <a:pt x="13" y="527"/>
                  </a:cubicBezTo>
                  <a:cubicBezTo>
                    <a:pt x="12" y="521"/>
                    <a:pt x="10" y="515"/>
                    <a:pt x="9" y="509"/>
                  </a:cubicBezTo>
                  <a:cubicBezTo>
                    <a:pt x="8" y="502"/>
                    <a:pt x="6" y="496"/>
                    <a:pt x="6" y="489"/>
                  </a:cubicBezTo>
                  <a:cubicBezTo>
                    <a:pt x="3" y="470"/>
                    <a:pt x="3" y="470"/>
                    <a:pt x="3" y="470"/>
                  </a:cubicBezTo>
                  <a:cubicBezTo>
                    <a:pt x="1" y="451"/>
                    <a:pt x="1" y="451"/>
                    <a:pt x="1" y="451"/>
                  </a:cubicBezTo>
                  <a:cubicBezTo>
                    <a:pt x="0" y="444"/>
                    <a:pt x="0" y="438"/>
                    <a:pt x="0" y="431"/>
                  </a:cubicBezTo>
                  <a:cubicBezTo>
                    <a:pt x="0" y="425"/>
                    <a:pt x="0" y="418"/>
                    <a:pt x="0" y="412"/>
                  </a:cubicBezTo>
                  <a:cubicBezTo>
                    <a:pt x="0" y="405"/>
                    <a:pt x="0" y="399"/>
                    <a:pt x="0" y="392"/>
                  </a:cubicBezTo>
                  <a:cubicBezTo>
                    <a:pt x="1" y="386"/>
                    <a:pt x="1" y="380"/>
                    <a:pt x="2" y="373"/>
                  </a:cubicBezTo>
                  <a:cubicBezTo>
                    <a:pt x="3" y="360"/>
                    <a:pt x="5" y="347"/>
                    <a:pt x="7" y="335"/>
                  </a:cubicBezTo>
                  <a:cubicBezTo>
                    <a:pt x="10" y="322"/>
                    <a:pt x="13" y="309"/>
                    <a:pt x="17" y="297"/>
                  </a:cubicBezTo>
                  <a:cubicBezTo>
                    <a:pt x="19" y="291"/>
                    <a:pt x="21" y="285"/>
                    <a:pt x="24" y="279"/>
                  </a:cubicBezTo>
                  <a:cubicBezTo>
                    <a:pt x="29" y="270"/>
                    <a:pt x="29" y="270"/>
                    <a:pt x="29" y="270"/>
                  </a:cubicBezTo>
                  <a:cubicBezTo>
                    <a:pt x="34" y="262"/>
                    <a:pt x="34" y="262"/>
                    <a:pt x="34" y="262"/>
                  </a:cubicBezTo>
                  <a:cubicBezTo>
                    <a:pt x="41" y="251"/>
                    <a:pt x="50" y="241"/>
                    <a:pt x="59" y="232"/>
                  </a:cubicBezTo>
                  <a:cubicBezTo>
                    <a:pt x="69" y="223"/>
                    <a:pt x="79" y="215"/>
                    <a:pt x="91" y="208"/>
                  </a:cubicBezTo>
                  <a:cubicBezTo>
                    <a:pt x="102" y="201"/>
                    <a:pt x="114" y="196"/>
                    <a:pt x="126" y="191"/>
                  </a:cubicBezTo>
                  <a:cubicBezTo>
                    <a:pt x="138" y="187"/>
                    <a:pt x="151" y="184"/>
                    <a:pt x="164" y="182"/>
                  </a:cubicBezTo>
                  <a:cubicBezTo>
                    <a:pt x="171" y="181"/>
                    <a:pt x="177" y="181"/>
                    <a:pt x="184" y="181"/>
                  </a:cubicBezTo>
                  <a:cubicBezTo>
                    <a:pt x="193" y="182"/>
                    <a:pt x="193" y="182"/>
                    <a:pt x="193" y="182"/>
                  </a:cubicBezTo>
                  <a:cubicBezTo>
                    <a:pt x="197" y="182"/>
                    <a:pt x="200" y="182"/>
                    <a:pt x="203" y="182"/>
                  </a:cubicBezTo>
                  <a:cubicBezTo>
                    <a:pt x="242" y="185"/>
                    <a:pt x="242" y="185"/>
                    <a:pt x="242" y="185"/>
                  </a:cubicBezTo>
                  <a:cubicBezTo>
                    <a:pt x="240" y="187"/>
                    <a:pt x="240" y="187"/>
                    <a:pt x="240" y="187"/>
                  </a:cubicBezTo>
                  <a:cubicBezTo>
                    <a:pt x="248" y="161"/>
                    <a:pt x="248" y="161"/>
                    <a:pt x="248" y="161"/>
                  </a:cubicBezTo>
                  <a:cubicBezTo>
                    <a:pt x="252" y="148"/>
                    <a:pt x="252" y="148"/>
                    <a:pt x="252" y="148"/>
                  </a:cubicBezTo>
                  <a:cubicBezTo>
                    <a:pt x="253" y="146"/>
                    <a:pt x="253" y="144"/>
                    <a:pt x="254" y="141"/>
                  </a:cubicBezTo>
                  <a:cubicBezTo>
                    <a:pt x="256" y="135"/>
                    <a:pt x="256" y="135"/>
                    <a:pt x="256" y="135"/>
                  </a:cubicBezTo>
                  <a:cubicBezTo>
                    <a:pt x="257" y="133"/>
                    <a:pt x="258" y="131"/>
                    <a:pt x="259" y="129"/>
                  </a:cubicBezTo>
                  <a:cubicBezTo>
                    <a:pt x="260" y="126"/>
                    <a:pt x="261" y="124"/>
                    <a:pt x="262" y="122"/>
                  </a:cubicBezTo>
                  <a:cubicBezTo>
                    <a:pt x="264" y="118"/>
                    <a:pt x="266" y="114"/>
                    <a:pt x="268" y="110"/>
                  </a:cubicBezTo>
                  <a:cubicBezTo>
                    <a:pt x="273" y="102"/>
                    <a:pt x="279" y="95"/>
                    <a:pt x="285" y="88"/>
                  </a:cubicBezTo>
                  <a:cubicBezTo>
                    <a:pt x="288" y="85"/>
                    <a:pt x="291" y="82"/>
                    <a:pt x="294" y="78"/>
                  </a:cubicBezTo>
                  <a:cubicBezTo>
                    <a:pt x="297" y="75"/>
                    <a:pt x="300" y="72"/>
                    <a:pt x="304" y="69"/>
                  </a:cubicBezTo>
                  <a:cubicBezTo>
                    <a:pt x="307" y="66"/>
                    <a:pt x="311" y="63"/>
                    <a:pt x="314" y="61"/>
                  </a:cubicBezTo>
                  <a:cubicBezTo>
                    <a:pt x="320" y="56"/>
                    <a:pt x="320" y="56"/>
                    <a:pt x="320" y="56"/>
                  </a:cubicBezTo>
                  <a:cubicBezTo>
                    <a:pt x="326" y="53"/>
                    <a:pt x="326" y="53"/>
                    <a:pt x="326" y="53"/>
                  </a:cubicBezTo>
                  <a:cubicBezTo>
                    <a:pt x="333" y="47"/>
                    <a:pt x="341" y="43"/>
                    <a:pt x="349" y="38"/>
                  </a:cubicBezTo>
                  <a:cubicBezTo>
                    <a:pt x="357" y="34"/>
                    <a:pt x="365" y="30"/>
                    <a:pt x="373" y="27"/>
                  </a:cubicBezTo>
                  <a:cubicBezTo>
                    <a:pt x="382" y="24"/>
                    <a:pt x="390" y="20"/>
                    <a:pt x="399" y="18"/>
                  </a:cubicBezTo>
                  <a:cubicBezTo>
                    <a:pt x="408" y="15"/>
                    <a:pt x="416" y="13"/>
                    <a:pt x="425" y="11"/>
                  </a:cubicBezTo>
                  <a:cubicBezTo>
                    <a:pt x="443" y="7"/>
                    <a:pt x="461" y="4"/>
                    <a:pt x="479" y="2"/>
                  </a:cubicBezTo>
                  <a:cubicBezTo>
                    <a:pt x="497" y="1"/>
                    <a:pt x="515" y="0"/>
                    <a:pt x="533" y="0"/>
                  </a:cubicBezTo>
                  <a:cubicBezTo>
                    <a:pt x="542" y="0"/>
                    <a:pt x="551" y="1"/>
                    <a:pt x="560" y="1"/>
                  </a:cubicBezTo>
                  <a:cubicBezTo>
                    <a:pt x="587" y="2"/>
                    <a:pt x="587" y="2"/>
                    <a:pt x="587" y="2"/>
                  </a:cubicBezTo>
                  <a:cubicBezTo>
                    <a:pt x="587" y="2"/>
                    <a:pt x="587" y="2"/>
                    <a:pt x="587" y="2"/>
                  </a:cubicBezTo>
                  <a:cubicBezTo>
                    <a:pt x="588" y="4"/>
                    <a:pt x="588" y="4"/>
                    <a:pt x="588" y="4"/>
                  </a:cubicBezTo>
                  <a:cubicBezTo>
                    <a:pt x="587" y="2"/>
                    <a:pt x="587" y="2"/>
                    <a:pt x="587" y="2"/>
                  </a:cubicBezTo>
                  <a:cubicBezTo>
                    <a:pt x="587" y="2"/>
                    <a:pt x="587" y="2"/>
                    <a:pt x="587" y="2"/>
                  </a:cubicBezTo>
                  <a:cubicBezTo>
                    <a:pt x="560" y="1"/>
                    <a:pt x="560" y="1"/>
                    <a:pt x="560" y="1"/>
                  </a:cubicBezTo>
                  <a:cubicBezTo>
                    <a:pt x="551" y="1"/>
                    <a:pt x="542" y="1"/>
                    <a:pt x="533" y="1"/>
                  </a:cubicBezTo>
                  <a:cubicBezTo>
                    <a:pt x="515" y="1"/>
                    <a:pt x="497" y="2"/>
                    <a:pt x="479" y="4"/>
                  </a:cubicBezTo>
                  <a:cubicBezTo>
                    <a:pt x="470" y="5"/>
                    <a:pt x="461" y="6"/>
                    <a:pt x="452" y="8"/>
                  </a:cubicBezTo>
                  <a:cubicBezTo>
                    <a:pt x="443" y="9"/>
                    <a:pt x="435" y="11"/>
                    <a:pt x="426" y="13"/>
                  </a:cubicBezTo>
                  <a:cubicBezTo>
                    <a:pt x="417" y="15"/>
                    <a:pt x="408" y="17"/>
                    <a:pt x="400" y="20"/>
                  </a:cubicBezTo>
                  <a:cubicBezTo>
                    <a:pt x="391" y="23"/>
                    <a:pt x="383" y="26"/>
                    <a:pt x="374" y="29"/>
                  </a:cubicBezTo>
                  <a:cubicBezTo>
                    <a:pt x="366" y="33"/>
                    <a:pt x="358" y="36"/>
                    <a:pt x="350" y="41"/>
                  </a:cubicBezTo>
                  <a:cubicBezTo>
                    <a:pt x="342" y="45"/>
                    <a:pt x="334" y="50"/>
                    <a:pt x="327" y="55"/>
                  </a:cubicBezTo>
                  <a:cubicBezTo>
                    <a:pt x="322" y="59"/>
                    <a:pt x="322" y="59"/>
                    <a:pt x="322" y="59"/>
                  </a:cubicBezTo>
                  <a:cubicBezTo>
                    <a:pt x="316" y="63"/>
                    <a:pt x="316" y="63"/>
                    <a:pt x="316" y="63"/>
                  </a:cubicBezTo>
                  <a:cubicBezTo>
                    <a:pt x="313" y="65"/>
                    <a:pt x="309" y="68"/>
                    <a:pt x="306" y="71"/>
                  </a:cubicBezTo>
                  <a:cubicBezTo>
                    <a:pt x="302" y="74"/>
                    <a:pt x="299" y="77"/>
                    <a:pt x="296" y="80"/>
                  </a:cubicBezTo>
                  <a:cubicBezTo>
                    <a:pt x="293" y="84"/>
                    <a:pt x="290" y="87"/>
                    <a:pt x="287" y="90"/>
                  </a:cubicBezTo>
                  <a:cubicBezTo>
                    <a:pt x="281" y="97"/>
                    <a:pt x="276" y="104"/>
                    <a:pt x="271" y="112"/>
                  </a:cubicBezTo>
                  <a:cubicBezTo>
                    <a:pt x="268" y="116"/>
                    <a:pt x="267" y="120"/>
                    <a:pt x="264" y="124"/>
                  </a:cubicBezTo>
                  <a:cubicBezTo>
                    <a:pt x="263" y="126"/>
                    <a:pt x="263" y="128"/>
                    <a:pt x="262" y="130"/>
                  </a:cubicBezTo>
                  <a:cubicBezTo>
                    <a:pt x="261" y="132"/>
                    <a:pt x="260" y="134"/>
                    <a:pt x="259" y="136"/>
                  </a:cubicBezTo>
                  <a:cubicBezTo>
                    <a:pt x="257" y="142"/>
                    <a:pt x="257" y="142"/>
                    <a:pt x="257" y="142"/>
                  </a:cubicBezTo>
                  <a:cubicBezTo>
                    <a:pt x="256" y="144"/>
                    <a:pt x="256" y="147"/>
                    <a:pt x="255" y="149"/>
                  </a:cubicBezTo>
                  <a:cubicBezTo>
                    <a:pt x="251" y="162"/>
                    <a:pt x="251" y="162"/>
                    <a:pt x="251" y="162"/>
                  </a:cubicBezTo>
                  <a:cubicBezTo>
                    <a:pt x="243" y="188"/>
                    <a:pt x="243" y="188"/>
                    <a:pt x="243" y="188"/>
                  </a:cubicBezTo>
                  <a:cubicBezTo>
                    <a:pt x="243" y="189"/>
                    <a:pt x="243" y="189"/>
                    <a:pt x="243" y="189"/>
                  </a:cubicBezTo>
                  <a:cubicBezTo>
                    <a:pt x="242" y="189"/>
                    <a:pt x="242" y="189"/>
                    <a:pt x="242" y="189"/>
                  </a:cubicBezTo>
                  <a:cubicBezTo>
                    <a:pt x="203" y="186"/>
                    <a:pt x="203" y="186"/>
                    <a:pt x="203" y="186"/>
                  </a:cubicBezTo>
                  <a:cubicBezTo>
                    <a:pt x="200" y="186"/>
                    <a:pt x="196" y="185"/>
                    <a:pt x="193" y="185"/>
                  </a:cubicBezTo>
                  <a:cubicBezTo>
                    <a:pt x="184" y="185"/>
                    <a:pt x="184" y="185"/>
                    <a:pt x="184" y="185"/>
                  </a:cubicBezTo>
                  <a:cubicBezTo>
                    <a:pt x="177" y="185"/>
                    <a:pt x="171" y="185"/>
                    <a:pt x="164" y="186"/>
                  </a:cubicBezTo>
                  <a:cubicBezTo>
                    <a:pt x="152" y="188"/>
                    <a:pt x="139" y="191"/>
                    <a:pt x="127" y="195"/>
                  </a:cubicBezTo>
                  <a:cubicBezTo>
                    <a:pt x="115" y="199"/>
                    <a:pt x="103" y="205"/>
                    <a:pt x="92" y="211"/>
                  </a:cubicBezTo>
                  <a:cubicBezTo>
                    <a:pt x="81" y="218"/>
                    <a:pt x="71" y="226"/>
                    <a:pt x="62" y="234"/>
                  </a:cubicBezTo>
                  <a:cubicBezTo>
                    <a:pt x="52" y="243"/>
                    <a:pt x="44" y="253"/>
                    <a:pt x="37" y="263"/>
                  </a:cubicBezTo>
                  <a:cubicBezTo>
                    <a:pt x="32" y="272"/>
                    <a:pt x="32" y="272"/>
                    <a:pt x="32" y="272"/>
                  </a:cubicBezTo>
                  <a:cubicBezTo>
                    <a:pt x="27" y="280"/>
                    <a:pt x="27" y="280"/>
                    <a:pt x="27" y="280"/>
                  </a:cubicBezTo>
                  <a:cubicBezTo>
                    <a:pt x="24" y="286"/>
                    <a:pt x="22" y="292"/>
                    <a:pt x="20" y="298"/>
                  </a:cubicBezTo>
                  <a:cubicBezTo>
                    <a:pt x="16" y="310"/>
                    <a:pt x="13" y="322"/>
                    <a:pt x="10" y="335"/>
                  </a:cubicBezTo>
                  <a:cubicBezTo>
                    <a:pt x="7" y="348"/>
                    <a:pt x="6" y="361"/>
                    <a:pt x="4" y="373"/>
                  </a:cubicBezTo>
                  <a:cubicBezTo>
                    <a:pt x="4" y="380"/>
                    <a:pt x="3" y="386"/>
                    <a:pt x="3" y="393"/>
                  </a:cubicBezTo>
                  <a:cubicBezTo>
                    <a:pt x="3" y="399"/>
                    <a:pt x="2" y="405"/>
                    <a:pt x="2" y="412"/>
                  </a:cubicBezTo>
                  <a:cubicBezTo>
                    <a:pt x="2" y="418"/>
                    <a:pt x="2" y="425"/>
                    <a:pt x="2" y="431"/>
                  </a:cubicBezTo>
                  <a:cubicBezTo>
                    <a:pt x="3" y="438"/>
                    <a:pt x="3" y="444"/>
                    <a:pt x="3" y="451"/>
                  </a:cubicBezTo>
                  <a:cubicBezTo>
                    <a:pt x="5" y="470"/>
                    <a:pt x="5" y="470"/>
                    <a:pt x="5" y="470"/>
                  </a:cubicBezTo>
                  <a:cubicBezTo>
                    <a:pt x="8" y="489"/>
                    <a:pt x="8" y="489"/>
                    <a:pt x="8" y="489"/>
                  </a:cubicBezTo>
                  <a:cubicBezTo>
                    <a:pt x="8" y="496"/>
                    <a:pt x="10" y="502"/>
                    <a:pt x="11" y="508"/>
                  </a:cubicBezTo>
                  <a:cubicBezTo>
                    <a:pt x="12" y="514"/>
                    <a:pt x="14" y="521"/>
                    <a:pt x="15" y="527"/>
                  </a:cubicBezTo>
                  <a:cubicBezTo>
                    <a:pt x="18" y="540"/>
                    <a:pt x="22" y="552"/>
                    <a:pt x="25" y="565"/>
                  </a:cubicBezTo>
                  <a:lnTo>
                    <a:pt x="46" y="639"/>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Freeform 10"/>
            <p:cNvSpPr/>
            <p:nvPr/>
          </p:nvSpPr>
          <p:spPr bwMode="auto">
            <a:xfrm>
              <a:off x="5023077" y="5085670"/>
              <a:ext cx="1177925" cy="968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528">
                  <a:moveTo>
                    <a:pt x="640" y="528"/>
                  </a:moveTo>
                  <a:cubicBezTo>
                    <a:pt x="622" y="520"/>
                    <a:pt x="602" y="515"/>
                    <a:pt x="582" y="513"/>
                  </a:cubicBezTo>
                  <a:cubicBezTo>
                    <a:pt x="561" y="511"/>
                    <a:pt x="541" y="511"/>
                    <a:pt x="521" y="513"/>
                  </a:cubicBezTo>
                  <a:cubicBezTo>
                    <a:pt x="501" y="514"/>
                    <a:pt x="480" y="516"/>
                    <a:pt x="460" y="518"/>
                  </a:cubicBezTo>
                  <a:cubicBezTo>
                    <a:pt x="450" y="519"/>
                    <a:pt x="440" y="520"/>
                    <a:pt x="430" y="520"/>
                  </a:cubicBezTo>
                  <a:cubicBezTo>
                    <a:pt x="420" y="520"/>
                    <a:pt x="409" y="519"/>
                    <a:pt x="399" y="517"/>
                  </a:cubicBezTo>
                  <a:cubicBezTo>
                    <a:pt x="394" y="516"/>
                    <a:pt x="389" y="515"/>
                    <a:pt x="384" y="513"/>
                  </a:cubicBezTo>
                  <a:cubicBezTo>
                    <a:pt x="380" y="511"/>
                    <a:pt x="375" y="510"/>
                    <a:pt x="370" y="508"/>
                  </a:cubicBezTo>
                  <a:cubicBezTo>
                    <a:pt x="363" y="504"/>
                    <a:pt x="363" y="504"/>
                    <a:pt x="363" y="504"/>
                  </a:cubicBezTo>
                  <a:cubicBezTo>
                    <a:pt x="356" y="501"/>
                    <a:pt x="356" y="501"/>
                    <a:pt x="356" y="501"/>
                  </a:cubicBezTo>
                  <a:cubicBezTo>
                    <a:pt x="351" y="499"/>
                    <a:pt x="347" y="496"/>
                    <a:pt x="343" y="494"/>
                  </a:cubicBezTo>
                  <a:cubicBezTo>
                    <a:pt x="338" y="492"/>
                    <a:pt x="334" y="489"/>
                    <a:pt x="329" y="486"/>
                  </a:cubicBezTo>
                  <a:cubicBezTo>
                    <a:pt x="325" y="483"/>
                    <a:pt x="321" y="480"/>
                    <a:pt x="317" y="477"/>
                  </a:cubicBezTo>
                  <a:cubicBezTo>
                    <a:pt x="309" y="471"/>
                    <a:pt x="301" y="464"/>
                    <a:pt x="294" y="457"/>
                  </a:cubicBezTo>
                  <a:cubicBezTo>
                    <a:pt x="287" y="450"/>
                    <a:pt x="280" y="442"/>
                    <a:pt x="274" y="434"/>
                  </a:cubicBezTo>
                  <a:cubicBezTo>
                    <a:pt x="268" y="426"/>
                    <a:pt x="263" y="417"/>
                    <a:pt x="258" y="407"/>
                  </a:cubicBezTo>
                  <a:cubicBezTo>
                    <a:pt x="256" y="403"/>
                    <a:pt x="255" y="398"/>
                    <a:pt x="253" y="393"/>
                  </a:cubicBezTo>
                  <a:cubicBezTo>
                    <a:pt x="249" y="378"/>
                    <a:pt x="249" y="378"/>
                    <a:pt x="249" y="378"/>
                  </a:cubicBezTo>
                  <a:cubicBezTo>
                    <a:pt x="240" y="349"/>
                    <a:pt x="240" y="349"/>
                    <a:pt x="240" y="349"/>
                  </a:cubicBezTo>
                  <a:cubicBezTo>
                    <a:pt x="242" y="350"/>
                    <a:pt x="242" y="350"/>
                    <a:pt x="242" y="350"/>
                  </a:cubicBezTo>
                  <a:cubicBezTo>
                    <a:pt x="210" y="353"/>
                    <a:pt x="210" y="353"/>
                    <a:pt x="210" y="353"/>
                  </a:cubicBezTo>
                  <a:cubicBezTo>
                    <a:pt x="204" y="353"/>
                    <a:pt x="199" y="354"/>
                    <a:pt x="194" y="354"/>
                  </a:cubicBezTo>
                  <a:cubicBezTo>
                    <a:pt x="186" y="354"/>
                    <a:pt x="186" y="354"/>
                    <a:pt x="186" y="354"/>
                  </a:cubicBezTo>
                  <a:cubicBezTo>
                    <a:pt x="184" y="354"/>
                    <a:pt x="184" y="354"/>
                    <a:pt x="184" y="354"/>
                  </a:cubicBezTo>
                  <a:cubicBezTo>
                    <a:pt x="183" y="354"/>
                    <a:pt x="183" y="354"/>
                    <a:pt x="183" y="354"/>
                  </a:cubicBezTo>
                  <a:cubicBezTo>
                    <a:pt x="183" y="354"/>
                    <a:pt x="183" y="354"/>
                    <a:pt x="183" y="354"/>
                  </a:cubicBezTo>
                  <a:cubicBezTo>
                    <a:pt x="182" y="354"/>
                    <a:pt x="182" y="354"/>
                    <a:pt x="182" y="354"/>
                  </a:cubicBezTo>
                  <a:cubicBezTo>
                    <a:pt x="178" y="354"/>
                    <a:pt x="178" y="354"/>
                    <a:pt x="178" y="354"/>
                  </a:cubicBezTo>
                  <a:cubicBezTo>
                    <a:pt x="167" y="354"/>
                    <a:pt x="156" y="352"/>
                    <a:pt x="146" y="350"/>
                  </a:cubicBezTo>
                  <a:cubicBezTo>
                    <a:pt x="140" y="348"/>
                    <a:pt x="135" y="347"/>
                    <a:pt x="130" y="346"/>
                  </a:cubicBezTo>
                  <a:cubicBezTo>
                    <a:pt x="122" y="343"/>
                    <a:pt x="122" y="343"/>
                    <a:pt x="122" y="343"/>
                  </a:cubicBezTo>
                  <a:cubicBezTo>
                    <a:pt x="115" y="340"/>
                    <a:pt x="115" y="340"/>
                    <a:pt x="115" y="340"/>
                  </a:cubicBezTo>
                  <a:cubicBezTo>
                    <a:pt x="110" y="338"/>
                    <a:pt x="105" y="335"/>
                    <a:pt x="100" y="333"/>
                  </a:cubicBezTo>
                  <a:cubicBezTo>
                    <a:pt x="96" y="330"/>
                    <a:pt x="91" y="328"/>
                    <a:pt x="86" y="325"/>
                  </a:cubicBezTo>
                  <a:cubicBezTo>
                    <a:pt x="80" y="320"/>
                    <a:pt x="80" y="320"/>
                    <a:pt x="80" y="320"/>
                  </a:cubicBezTo>
                  <a:cubicBezTo>
                    <a:pt x="77" y="319"/>
                    <a:pt x="75" y="317"/>
                    <a:pt x="73" y="315"/>
                  </a:cubicBezTo>
                  <a:cubicBezTo>
                    <a:pt x="69" y="312"/>
                    <a:pt x="65" y="308"/>
                    <a:pt x="61" y="305"/>
                  </a:cubicBezTo>
                  <a:cubicBezTo>
                    <a:pt x="53" y="298"/>
                    <a:pt x="46" y="290"/>
                    <a:pt x="39" y="281"/>
                  </a:cubicBezTo>
                  <a:cubicBezTo>
                    <a:pt x="33" y="272"/>
                    <a:pt x="27" y="263"/>
                    <a:pt x="23" y="253"/>
                  </a:cubicBezTo>
                  <a:cubicBezTo>
                    <a:pt x="18" y="243"/>
                    <a:pt x="15" y="233"/>
                    <a:pt x="12" y="223"/>
                  </a:cubicBezTo>
                  <a:cubicBezTo>
                    <a:pt x="10" y="212"/>
                    <a:pt x="7" y="202"/>
                    <a:pt x="6" y="191"/>
                  </a:cubicBezTo>
                  <a:cubicBezTo>
                    <a:pt x="4" y="181"/>
                    <a:pt x="2" y="170"/>
                    <a:pt x="2" y="159"/>
                  </a:cubicBezTo>
                  <a:cubicBezTo>
                    <a:pt x="1" y="149"/>
                    <a:pt x="0" y="138"/>
                    <a:pt x="0" y="127"/>
                  </a:cubicBezTo>
                  <a:cubicBezTo>
                    <a:pt x="0" y="111"/>
                    <a:pt x="0" y="111"/>
                    <a:pt x="0" y="111"/>
                  </a:cubicBezTo>
                  <a:cubicBezTo>
                    <a:pt x="0" y="106"/>
                    <a:pt x="0" y="101"/>
                    <a:pt x="1" y="95"/>
                  </a:cubicBezTo>
                  <a:cubicBezTo>
                    <a:pt x="1" y="90"/>
                    <a:pt x="1" y="85"/>
                    <a:pt x="2" y="79"/>
                  </a:cubicBezTo>
                  <a:cubicBezTo>
                    <a:pt x="2" y="74"/>
                    <a:pt x="3" y="69"/>
                    <a:pt x="4" y="63"/>
                  </a:cubicBezTo>
                  <a:cubicBezTo>
                    <a:pt x="6" y="47"/>
                    <a:pt x="6" y="47"/>
                    <a:pt x="6" y="47"/>
                  </a:cubicBezTo>
                  <a:cubicBezTo>
                    <a:pt x="7" y="42"/>
                    <a:pt x="8" y="37"/>
                    <a:pt x="9" y="32"/>
                  </a:cubicBezTo>
                  <a:cubicBezTo>
                    <a:pt x="10" y="24"/>
                    <a:pt x="10" y="24"/>
                    <a:pt x="10" y="24"/>
                  </a:cubicBezTo>
                  <a:cubicBezTo>
                    <a:pt x="12" y="16"/>
                    <a:pt x="12" y="16"/>
                    <a:pt x="12" y="16"/>
                  </a:cubicBezTo>
                  <a:cubicBezTo>
                    <a:pt x="16" y="0"/>
                    <a:pt x="16" y="0"/>
                    <a:pt x="16" y="0"/>
                  </a:cubicBezTo>
                  <a:cubicBezTo>
                    <a:pt x="12" y="16"/>
                    <a:pt x="12" y="16"/>
                    <a:pt x="12" y="16"/>
                  </a:cubicBezTo>
                  <a:cubicBezTo>
                    <a:pt x="11" y="24"/>
                    <a:pt x="11" y="24"/>
                    <a:pt x="11" y="24"/>
                  </a:cubicBezTo>
                  <a:cubicBezTo>
                    <a:pt x="9" y="32"/>
                    <a:pt x="9" y="32"/>
                    <a:pt x="9" y="32"/>
                  </a:cubicBezTo>
                  <a:cubicBezTo>
                    <a:pt x="8" y="37"/>
                    <a:pt x="7" y="42"/>
                    <a:pt x="7" y="48"/>
                  </a:cubicBezTo>
                  <a:cubicBezTo>
                    <a:pt x="5" y="63"/>
                    <a:pt x="5" y="63"/>
                    <a:pt x="5" y="63"/>
                  </a:cubicBezTo>
                  <a:cubicBezTo>
                    <a:pt x="4" y="69"/>
                    <a:pt x="4" y="74"/>
                    <a:pt x="3" y="79"/>
                  </a:cubicBezTo>
                  <a:cubicBezTo>
                    <a:pt x="3" y="85"/>
                    <a:pt x="2" y="90"/>
                    <a:pt x="2" y="95"/>
                  </a:cubicBezTo>
                  <a:cubicBezTo>
                    <a:pt x="2" y="101"/>
                    <a:pt x="2" y="106"/>
                    <a:pt x="2" y="111"/>
                  </a:cubicBezTo>
                  <a:cubicBezTo>
                    <a:pt x="2" y="127"/>
                    <a:pt x="2" y="127"/>
                    <a:pt x="2" y="127"/>
                  </a:cubicBezTo>
                  <a:cubicBezTo>
                    <a:pt x="2" y="138"/>
                    <a:pt x="3" y="149"/>
                    <a:pt x="4" y="159"/>
                  </a:cubicBezTo>
                  <a:cubicBezTo>
                    <a:pt x="5" y="170"/>
                    <a:pt x="6" y="180"/>
                    <a:pt x="8" y="191"/>
                  </a:cubicBezTo>
                  <a:cubicBezTo>
                    <a:pt x="10" y="201"/>
                    <a:pt x="12" y="212"/>
                    <a:pt x="15" y="222"/>
                  </a:cubicBezTo>
                  <a:cubicBezTo>
                    <a:pt x="18" y="232"/>
                    <a:pt x="21" y="242"/>
                    <a:pt x="25" y="252"/>
                  </a:cubicBezTo>
                  <a:cubicBezTo>
                    <a:pt x="30" y="262"/>
                    <a:pt x="35" y="271"/>
                    <a:pt x="42" y="279"/>
                  </a:cubicBezTo>
                  <a:cubicBezTo>
                    <a:pt x="48" y="288"/>
                    <a:pt x="55" y="295"/>
                    <a:pt x="63" y="303"/>
                  </a:cubicBezTo>
                  <a:cubicBezTo>
                    <a:pt x="67" y="306"/>
                    <a:pt x="71" y="310"/>
                    <a:pt x="75" y="313"/>
                  </a:cubicBezTo>
                  <a:cubicBezTo>
                    <a:pt x="77" y="314"/>
                    <a:pt x="79" y="316"/>
                    <a:pt x="81" y="318"/>
                  </a:cubicBezTo>
                  <a:cubicBezTo>
                    <a:pt x="88" y="322"/>
                    <a:pt x="88" y="322"/>
                    <a:pt x="88" y="322"/>
                  </a:cubicBezTo>
                  <a:cubicBezTo>
                    <a:pt x="92" y="325"/>
                    <a:pt x="97" y="327"/>
                    <a:pt x="102" y="330"/>
                  </a:cubicBezTo>
                  <a:cubicBezTo>
                    <a:pt x="107" y="332"/>
                    <a:pt x="111" y="335"/>
                    <a:pt x="116" y="337"/>
                  </a:cubicBezTo>
                  <a:cubicBezTo>
                    <a:pt x="124" y="340"/>
                    <a:pt x="124" y="340"/>
                    <a:pt x="124" y="340"/>
                  </a:cubicBezTo>
                  <a:cubicBezTo>
                    <a:pt x="131" y="342"/>
                    <a:pt x="131" y="342"/>
                    <a:pt x="131" y="342"/>
                  </a:cubicBezTo>
                  <a:cubicBezTo>
                    <a:pt x="136" y="344"/>
                    <a:pt x="141" y="345"/>
                    <a:pt x="146" y="346"/>
                  </a:cubicBezTo>
                  <a:cubicBezTo>
                    <a:pt x="157" y="349"/>
                    <a:pt x="167" y="350"/>
                    <a:pt x="178" y="350"/>
                  </a:cubicBezTo>
                  <a:cubicBezTo>
                    <a:pt x="182" y="351"/>
                    <a:pt x="182" y="351"/>
                    <a:pt x="182" y="351"/>
                  </a:cubicBezTo>
                  <a:cubicBezTo>
                    <a:pt x="183" y="351"/>
                    <a:pt x="183" y="351"/>
                    <a:pt x="183" y="351"/>
                  </a:cubicBezTo>
                  <a:cubicBezTo>
                    <a:pt x="183" y="351"/>
                    <a:pt x="183" y="351"/>
                    <a:pt x="183" y="351"/>
                  </a:cubicBezTo>
                  <a:cubicBezTo>
                    <a:pt x="184" y="351"/>
                    <a:pt x="184" y="351"/>
                    <a:pt x="184" y="351"/>
                  </a:cubicBezTo>
                  <a:cubicBezTo>
                    <a:pt x="186" y="351"/>
                    <a:pt x="186" y="351"/>
                    <a:pt x="186" y="351"/>
                  </a:cubicBezTo>
                  <a:cubicBezTo>
                    <a:pt x="194" y="350"/>
                    <a:pt x="194" y="350"/>
                    <a:pt x="194" y="350"/>
                  </a:cubicBezTo>
                  <a:cubicBezTo>
                    <a:pt x="199" y="350"/>
                    <a:pt x="204" y="349"/>
                    <a:pt x="209" y="349"/>
                  </a:cubicBezTo>
                  <a:cubicBezTo>
                    <a:pt x="241" y="346"/>
                    <a:pt x="241" y="346"/>
                    <a:pt x="241" y="346"/>
                  </a:cubicBezTo>
                  <a:cubicBezTo>
                    <a:pt x="243" y="346"/>
                    <a:pt x="243" y="346"/>
                    <a:pt x="243" y="346"/>
                  </a:cubicBezTo>
                  <a:cubicBezTo>
                    <a:pt x="243" y="348"/>
                    <a:pt x="243" y="348"/>
                    <a:pt x="243" y="348"/>
                  </a:cubicBezTo>
                  <a:cubicBezTo>
                    <a:pt x="252" y="377"/>
                    <a:pt x="252" y="377"/>
                    <a:pt x="252" y="377"/>
                  </a:cubicBezTo>
                  <a:cubicBezTo>
                    <a:pt x="257" y="392"/>
                    <a:pt x="257" y="392"/>
                    <a:pt x="257" y="392"/>
                  </a:cubicBezTo>
                  <a:cubicBezTo>
                    <a:pt x="258" y="396"/>
                    <a:pt x="260" y="401"/>
                    <a:pt x="262" y="406"/>
                  </a:cubicBezTo>
                  <a:cubicBezTo>
                    <a:pt x="266" y="415"/>
                    <a:pt x="271" y="424"/>
                    <a:pt x="277" y="432"/>
                  </a:cubicBezTo>
                  <a:cubicBezTo>
                    <a:pt x="282" y="440"/>
                    <a:pt x="289" y="448"/>
                    <a:pt x="296" y="455"/>
                  </a:cubicBezTo>
                  <a:cubicBezTo>
                    <a:pt x="303" y="462"/>
                    <a:pt x="311" y="469"/>
                    <a:pt x="319" y="475"/>
                  </a:cubicBezTo>
                  <a:cubicBezTo>
                    <a:pt x="323" y="478"/>
                    <a:pt x="327" y="481"/>
                    <a:pt x="331" y="484"/>
                  </a:cubicBezTo>
                  <a:cubicBezTo>
                    <a:pt x="335" y="486"/>
                    <a:pt x="340" y="489"/>
                    <a:pt x="344" y="491"/>
                  </a:cubicBezTo>
                  <a:cubicBezTo>
                    <a:pt x="348" y="494"/>
                    <a:pt x="353" y="496"/>
                    <a:pt x="357" y="499"/>
                  </a:cubicBezTo>
                  <a:cubicBezTo>
                    <a:pt x="364" y="502"/>
                    <a:pt x="364" y="502"/>
                    <a:pt x="364" y="502"/>
                  </a:cubicBezTo>
                  <a:cubicBezTo>
                    <a:pt x="371" y="505"/>
                    <a:pt x="371" y="505"/>
                    <a:pt x="371" y="505"/>
                  </a:cubicBezTo>
                  <a:cubicBezTo>
                    <a:pt x="376" y="507"/>
                    <a:pt x="381" y="509"/>
                    <a:pt x="385" y="511"/>
                  </a:cubicBezTo>
                  <a:cubicBezTo>
                    <a:pt x="390" y="512"/>
                    <a:pt x="395" y="514"/>
                    <a:pt x="400" y="515"/>
                  </a:cubicBezTo>
                  <a:cubicBezTo>
                    <a:pt x="409" y="517"/>
                    <a:pt x="420" y="517"/>
                    <a:pt x="430" y="517"/>
                  </a:cubicBezTo>
                  <a:cubicBezTo>
                    <a:pt x="440" y="517"/>
                    <a:pt x="450" y="517"/>
                    <a:pt x="460" y="516"/>
                  </a:cubicBezTo>
                  <a:cubicBezTo>
                    <a:pt x="480" y="514"/>
                    <a:pt x="500" y="512"/>
                    <a:pt x="521" y="511"/>
                  </a:cubicBezTo>
                  <a:cubicBezTo>
                    <a:pt x="541" y="510"/>
                    <a:pt x="562" y="510"/>
                    <a:pt x="582" y="512"/>
                  </a:cubicBezTo>
                  <a:cubicBezTo>
                    <a:pt x="602" y="515"/>
                    <a:pt x="622" y="520"/>
                    <a:pt x="640" y="528"/>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Freeform 11"/>
            <p:cNvSpPr/>
            <p:nvPr/>
          </p:nvSpPr>
          <p:spPr bwMode="auto">
            <a:xfrm>
              <a:off x="6393089" y="5066620"/>
              <a:ext cx="1185862" cy="981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534">
                  <a:moveTo>
                    <a:pt x="626" y="0"/>
                  </a:moveTo>
                  <a:cubicBezTo>
                    <a:pt x="630" y="16"/>
                    <a:pt x="630" y="16"/>
                    <a:pt x="630" y="16"/>
                  </a:cubicBezTo>
                  <a:cubicBezTo>
                    <a:pt x="632" y="24"/>
                    <a:pt x="632" y="24"/>
                    <a:pt x="632" y="24"/>
                  </a:cubicBezTo>
                  <a:cubicBezTo>
                    <a:pt x="634" y="32"/>
                    <a:pt x="634" y="32"/>
                    <a:pt x="634" y="32"/>
                  </a:cubicBezTo>
                  <a:cubicBezTo>
                    <a:pt x="637" y="48"/>
                    <a:pt x="637" y="48"/>
                    <a:pt x="637" y="48"/>
                  </a:cubicBezTo>
                  <a:cubicBezTo>
                    <a:pt x="640" y="64"/>
                    <a:pt x="640" y="64"/>
                    <a:pt x="640" y="64"/>
                  </a:cubicBezTo>
                  <a:cubicBezTo>
                    <a:pt x="640" y="69"/>
                    <a:pt x="641" y="74"/>
                    <a:pt x="641" y="80"/>
                  </a:cubicBezTo>
                  <a:cubicBezTo>
                    <a:pt x="642" y="85"/>
                    <a:pt x="643" y="90"/>
                    <a:pt x="643" y="96"/>
                  </a:cubicBezTo>
                  <a:cubicBezTo>
                    <a:pt x="644" y="112"/>
                    <a:pt x="644" y="112"/>
                    <a:pt x="644" y="112"/>
                  </a:cubicBezTo>
                  <a:cubicBezTo>
                    <a:pt x="644" y="128"/>
                    <a:pt x="644" y="128"/>
                    <a:pt x="644" y="128"/>
                  </a:cubicBezTo>
                  <a:cubicBezTo>
                    <a:pt x="644" y="139"/>
                    <a:pt x="643" y="150"/>
                    <a:pt x="642" y="160"/>
                  </a:cubicBezTo>
                  <a:cubicBezTo>
                    <a:pt x="642" y="166"/>
                    <a:pt x="641" y="171"/>
                    <a:pt x="641" y="177"/>
                  </a:cubicBezTo>
                  <a:cubicBezTo>
                    <a:pt x="640" y="182"/>
                    <a:pt x="639" y="187"/>
                    <a:pt x="639" y="193"/>
                  </a:cubicBezTo>
                  <a:cubicBezTo>
                    <a:pt x="637" y="203"/>
                    <a:pt x="635" y="214"/>
                    <a:pt x="632" y="224"/>
                  </a:cubicBezTo>
                  <a:cubicBezTo>
                    <a:pt x="629" y="235"/>
                    <a:pt x="626" y="245"/>
                    <a:pt x="622" y="255"/>
                  </a:cubicBezTo>
                  <a:cubicBezTo>
                    <a:pt x="620" y="259"/>
                    <a:pt x="620" y="259"/>
                    <a:pt x="620" y="259"/>
                  </a:cubicBezTo>
                  <a:cubicBezTo>
                    <a:pt x="618" y="263"/>
                    <a:pt x="618" y="263"/>
                    <a:pt x="618" y="263"/>
                  </a:cubicBezTo>
                  <a:cubicBezTo>
                    <a:pt x="615" y="270"/>
                    <a:pt x="615" y="270"/>
                    <a:pt x="615" y="270"/>
                  </a:cubicBezTo>
                  <a:cubicBezTo>
                    <a:pt x="610" y="277"/>
                    <a:pt x="610" y="277"/>
                    <a:pt x="610" y="277"/>
                  </a:cubicBezTo>
                  <a:cubicBezTo>
                    <a:pt x="608" y="280"/>
                    <a:pt x="608" y="280"/>
                    <a:pt x="608" y="280"/>
                  </a:cubicBezTo>
                  <a:cubicBezTo>
                    <a:pt x="606" y="283"/>
                    <a:pt x="606" y="283"/>
                    <a:pt x="606" y="283"/>
                  </a:cubicBezTo>
                  <a:cubicBezTo>
                    <a:pt x="601" y="290"/>
                    <a:pt x="601" y="290"/>
                    <a:pt x="601" y="290"/>
                  </a:cubicBezTo>
                  <a:cubicBezTo>
                    <a:pt x="595" y="296"/>
                    <a:pt x="595" y="296"/>
                    <a:pt x="595" y="296"/>
                  </a:cubicBezTo>
                  <a:cubicBezTo>
                    <a:pt x="593" y="299"/>
                    <a:pt x="593" y="299"/>
                    <a:pt x="593" y="299"/>
                  </a:cubicBezTo>
                  <a:cubicBezTo>
                    <a:pt x="590" y="302"/>
                    <a:pt x="590" y="302"/>
                    <a:pt x="590" y="302"/>
                  </a:cubicBezTo>
                  <a:cubicBezTo>
                    <a:pt x="584" y="308"/>
                    <a:pt x="584" y="308"/>
                    <a:pt x="584" y="308"/>
                  </a:cubicBezTo>
                  <a:cubicBezTo>
                    <a:pt x="576" y="315"/>
                    <a:pt x="568" y="322"/>
                    <a:pt x="559" y="328"/>
                  </a:cubicBezTo>
                  <a:cubicBezTo>
                    <a:pt x="554" y="331"/>
                    <a:pt x="549" y="334"/>
                    <a:pt x="545" y="337"/>
                  </a:cubicBezTo>
                  <a:cubicBezTo>
                    <a:pt x="542" y="338"/>
                    <a:pt x="540" y="339"/>
                    <a:pt x="537" y="340"/>
                  </a:cubicBezTo>
                  <a:cubicBezTo>
                    <a:pt x="535" y="341"/>
                    <a:pt x="532" y="343"/>
                    <a:pt x="530" y="344"/>
                  </a:cubicBezTo>
                  <a:cubicBezTo>
                    <a:pt x="522" y="347"/>
                    <a:pt x="522" y="347"/>
                    <a:pt x="522" y="347"/>
                  </a:cubicBezTo>
                  <a:cubicBezTo>
                    <a:pt x="520" y="348"/>
                    <a:pt x="517" y="348"/>
                    <a:pt x="515" y="349"/>
                  </a:cubicBezTo>
                  <a:cubicBezTo>
                    <a:pt x="510" y="351"/>
                    <a:pt x="504" y="352"/>
                    <a:pt x="499" y="354"/>
                  </a:cubicBezTo>
                  <a:cubicBezTo>
                    <a:pt x="488" y="356"/>
                    <a:pt x="478" y="358"/>
                    <a:pt x="467" y="358"/>
                  </a:cubicBezTo>
                  <a:cubicBezTo>
                    <a:pt x="464" y="358"/>
                    <a:pt x="461" y="359"/>
                    <a:pt x="458" y="358"/>
                  </a:cubicBezTo>
                  <a:cubicBezTo>
                    <a:pt x="450" y="358"/>
                    <a:pt x="450" y="358"/>
                    <a:pt x="450" y="358"/>
                  </a:cubicBezTo>
                  <a:cubicBezTo>
                    <a:pt x="445" y="358"/>
                    <a:pt x="440" y="357"/>
                    <a:pt x="434" y="357"/>
                  </a:cubicBezTo>
                  <a:cubicBezTo>
                    <a:pt x="402" y="355"/>
                    <a:pt x="402" y="355"/>
                    <a:pt x="402" y="355"/>
                  </a:cubicBezTo>
                  <a:cubicBezTo>
                    <a:pt x="404" y="353"/>
                    <a:pt x="404" y="353"/>
                    <a:pt x="404" y="353"/>
                  </a:cubicBezTo>
                  <a:cubicBezTo>
                    <a:pt x="395" y="383"/>
                    <a:pt x="395" y="383"/>
                    <a:pt x="395" y="383"/>
                  </a:cubicBezTo>
                  <a:cubicBezTo>
                    <a:pt x="392" y="392"/>
                    <a:pt x="389" y="402"/>
                    <a:pt x="385" y="412"/>
                  </a:cubicBezTo>
                  <a:cubicBezTo>
                    <a:pt x="383" y="417"/>
                    <a:pt x="380" y="421"/>
                    <a:pt x="378" y="426"/>
                  </a:cubicBezTo>
                  <a:cubicBezTo>
                    <a:pt x="375" y="430"/>
                    <a:pt x="373" y="435"/>
                    <a:pt x="369" y="439"/>
                  </a:cubicBezTo>
                  <a:cubicBezTo>
                    <a:pt x="363" y="447"/>
                    <a:pt x="356" y="455"/>
                    <a:pt x="349" y="462"/>
                  </a:cubicBezTo>
                  <a:cubicBezTo>
                    <a:pt x="342" y="470"/>
                    <a:pt x="334" y="476"/>
                    <a:pt x="325" y="482"/>
                  </a:cubicBezTo>
                  <a:cubicBezTo>
                    <a:pt x="317" y="488"/>
                    <a:pt x="308" y="494"/>
                    <a:pt x="299" y="499"/>
                  </a:cubicBezTo>
                  <a:cubicBezTo>
                    <a:pt x="293" y="503"/>
                    <a:pt x="293" y="503"/>
                    <a:pt x="293" y="503"/>
                  </a:cubicBezTo>
                  <a:cubicBezTo>
                    <a:pt x="286" y="506"/>
                    <a:pt x="286" y="506"/>
                    <a:pt x="286" y="506"/>
                  </a:cubicBezTo>
                  <a:cubicBezTo>
                    <a:pt x="281" y="509"/>
                    <a:pt x="276" y="511"/>
                    <a:pt x="272" y="513"/>
                  </a:cubicBezTo>
                  <a:cubicBezTo>
                    <a:pt x="267" y="515"/>
                    <a:pt x="262" y="516"/>
                    <a:pt x="257" y="518"/>
                  </a:cubicBezTo>
                  <a:cubicBezTo>
                    <a:pt x="252" y="520"/>
                    <a:pt x="247" y="521"/>
                    <a:pt x="242" y="522"/>
                  </a:cubicBezTo>
                  <a:cubicBezTo>
                    <a:pt x="232" y="523"/>
                    <a:pt x="221" y="523"/>
                    <a:pt x="211" y="523"/>
                  </a:cubicBezTo>
                  <a:cubicBezTo>
                    <a:pt x="201" y="522"/>
                    <a:pt x="190" y="521"/>
                    <a:pt x="180" y="520"/>
                  </a:cubicBezTo>
                  <a:cubicBezTo>
                    <a:pt x="160" y="518"/>
                    <a:pt x="139" y="515"/>
                    <a:pt x="119" y="514"/>
                  </a:cubicBezTo>
                  <a:cubicBezTo>
                    <a:pt x="99" y="513"/>
                    <a:pt x="78" y="513"/>
                    <a:pt x="58" y="516"/>
                  </a:cubicBezTo>
                  <a:cubicBezTo>
                    <a:pt x="38" y="519"/>
                    <a:pt x="18" y="525"/>
                    <a:pt x="0" y="534"/>
                  </a:cubicBezTo>
                  <a:cubicBezTo>
                    <a:pt x="18" y="524"/>
                    <a:pt x="37" y="518"/>
                    <a:pt x="58" y="515"/>
                  </a:cubicBezTo>
                  <a:cubicBezTo>
                    <a:pt x="78" y="511"/>
                    <a:pt x="99" y="511"/>
                    <a:pt x="119" y="512"/>
                  </a:cubicBezTo>
                  <a:cubicBezTo>
                    <a:pt x="140" y="513"/>
                    <a:pt x="160" y="516"/>
                    <a:pt x="180" y="518"/>
                  </a:cubicBezTo>
                  <a:cubicBezTo>
                    <a:pt x="191" y="519"/>
                    <a:pt x="201" y="520"/>
                    <a:pt x="211" y="520"/>
                  </a:cubicBezTo>
                  <a:cubicBezTo>
                    <a:pt x="221" y="521"/>
                    <a:pt x="232" y="521"/>
                    <a:pt x="242" y="519"/>
                  </a:cubicBezTo>
                  <a:cubicBezTo>
                    <a:pt x="247" y="518"/>
                    <a:pt x="252" y="517"/>
                    <a:pt x="256" y="516"/>
                  </a:cubicBezTo>
                  <a:cubicBezTo>
                    <a:pt x="261" y="514"/>
                    <a:pt x="266" y="512"/>
                    <a:pt x="271" y="510"/>
                  </a:cubicBezTo>
                  <a:cubicBezTo>
                    <a:pt x="275" y="508"/>
                    <a:pt x="280" y="506"/>
                    <a:pt x="284" y="504"/>
                  </a:cubicBezTo>
                  <a:cubicBezTo>
                    <a:pt x="291" y="500"/>
                    <a:pt x="291" y="500"/>
                    <a:pt x="291" y="500"/>
                  </a:cubicBezTo>
                  <a:cubicBezTo>
                    <a:pt x="298" y="497"/>
                    <a:pt x="298" y="497"/>
                    <a:pt x="298" y="497"/>
                  </a:cubicBezTo>
                  <a:cubicBezTo>
                    <a:pt x="307" y="492"/>
                    <a:pt x="315" y="486"/>
                    <a:pt x="324" y="480"/>
                  </a:cubicBezTo>
                  <a:cubicBezTo>
                    <a:pt x="332" y="474"/>
                    <a:pt x="340" y="467"/>
                    <a:pt x="347" y="460"/>
                  </a:cubicBezTo>
                  <a:cubicBezTo>
                    <a:pt x="354" y="453"/>
                    <a:pt x="361" y="445"/>
                    <a:pt x="367" y="437"/>
                  </a:cubicBezTo>
                  <a:cubicBezTo>
                    <a:pt x="370" y="433"/>
                    <a:pt x="372" y="428"/>
                    <a:pt x="375" y="424"/>
                  </a:cubicBezTo>
                  <a:cubicBezTo>
                    <a:pt x="377" y="420"/>
                    <a:pt x="380" y="415"/>
                    <a:pt x="382" y="411"/>
                  </a:cubicBezTo>
                  <a:cubicBezTo>
                    <a:pt x="386" y="401"/>
                    <a:pt x="388" y="391"/>
                    <a:pt x="391" y="382"/>
                  </a:cubicBezTo>
                  <a:cubicBezTo>
                    <a:pt x="400" y="352"/>
                    <a:pt x="400" y="352"/>
                    <a:pt x="400" y="352"/>
                  </a:cubicBezTo>
                  <a:cubicBezTo>
                    <a:pt x="401" y="351"/>
                    <a:pt x="401" y="351"/>
                    <a:pt x="401" y="351"/>
                  </a:cubicBezTo>
                  <a:cubicBezTo>
                    <a:pt x="402" y="351"/>
                    <a:pt x="402" y="351"/>
                    <a:pt x="402" y="351"/>
                  </a:cubicBezTo>
                  <a:cubicBezTo>
                    <a:pt x="434" y="353"/>
                    <a:pt x="434" y="353"/>
                    <a:pt x="434" y="353"/>
                  </a:cubicBezTo>
                  <a:cubicBezTo>
                    <a:pt x="440" y="354"/>
                    <a:pt x="445" y="354"/>
                    <a:pt x="451" y="354"/>
                  </a:cubicBezTo>
                  <a:cubicBezTo>
                    <a:pt x="459" y="355"/>
                    <a:pt x="459" y="355"/>
                    <a:pt x="459" y="355"/>
                  </a:cubicBezTo>
                  <a:cubicBezTo>
                    <a:pt x="461" y="355"/>
                    <a:pt x="464" y="355"/>
                    <a:pt x="467" y="355"/>
                  </a:cubicBezTo>
                  <a:cubicBezTo>
                    <a:pt x="477" y="354"/>
                    <a:pt x="488" y="353"/>
                    <a:pt x="498" y="350"/>
                  </a:cubicBezTo>
                  <a:cubicBezTo>
                    <a:pt x="503" y="349"/>
                    <a:pt x="509" y="348"/>
                    <a:pt x="514" y="346"/>
                  </a:cubicBezTo>
                  <a:cubicBezTo>
                    <a:pt x="516" y="345"/>
                    <a:pt x="519" y="345"/>
                    <a:pt x="521" y="344"/>
                  </a:cubicBezTo>
                  <a:cubicBezTo>
                    <a:pt x="529" y="340"/>
                    <a:pt x="529" y="340"/>
                    <a:pt x="529" y="340"/>
                  </a:cubicBezTo>
                  <a:cubicBezTo>
                    <a:pt x="531" y="340"/>
                    <a:pt x="533" y="338"/>
                    <a:pt x="536" y="337"/>
                  </a:cubicBezTo>
                  <a:cubicBezTo>
                    <a:pt x="538" y="336"/>
                    <a:pt x="541" y="335"/>
                    <a:pt x="543" y="334"/>
                  </a:cubicBezTo>
                  <a:cubicBezTo>
                    <a:pt x="548" y="331"/>
                    <a:pt x="552" y="328"/>
                    <a:pt x="557" y="325"/>
                  </a:cubicBezTo>
                  <a:cubicBezTo>
                    <a:pt x="566" y="320"/>
                    <a:pt x="574" y="313"/>
                    <a:pt x="582" y="306"/>
                  </a:cubicBezTo>
                  <a:cubicBezTo>
                    <a:pt x="588" y="300"/>
                    <a:pt x="588" y="300"/>
                    <a:pt x="588" y="300"/>
                  </a:cubicBezTo>
                  <a:cubicBezTo>
                    <a:pt x="591" y="297"/>
                    <a:pt x="591" y="297"/>
                    <a:pt x="591" y="297"/>
                  </a:cubicBezTo>
                  <a:cubicBezTo>
                    <a:pt x="593" y="294"/>
                    <a:pt x="593" y="294"/>
                    <a:pt x="593" y="294"/>
                  </a:cubicBezTo>
                  <a:cubicBezTo>
                    <a:pt x="598" y="288"/>
                    <a:pt x="598" y="288"/>
                    <a:pt x="598" y="288"/>
                  </a:cubicBezTo>
                  <a:cubicBezTo>
                    <a:pt x="603" y="282"/>
                    <a:pt x="603" y="282"/>
                    <a:pt x="603" y="282"/>
                  </a:cubicBezTo>
                  <a:cubicBezTo>
                    <a:pt x="606" y="279"/>
                    <a:pt x="606" y="279"/>
                    <a:pt x="606" y="279"/>
                  </a:cubicBezTo>
                  <a:cubicBezTo>
                    <a:pt x="608" y="275"/>
                    <a:pt x="608" y="275"/>
                    <a:pt x="608" y="275"/>
                  </a:cubicBezTo>
                  <a:cubicBezTo>
                    <a:pt x="612" y="268"/>
                    <a:pt x="612" y="268"/>
                    <a:pt x="612" y="268"/>
                  </a:cubicBezTo>
                  <a:cubicBezTo>
                    <a:pt x="616" y="261"/>
                    <a:pt x="616" y="261"/>
                    <a:pt x="616" y="261"/>
                  </a:cubicBezTo>
                  <a:cubicBezTo>
                    <a:pt x="618" y="258"/>
                    <a:pt x="618" y="258"/>
                    <a:pt x="618" y="258"/>
                  </a:cubicBezTo>
                  <a:cubicBezTo>
                    <a:pt x="619" y="254"/>
                    <a:pt x="619" y="254"/>
                    <a:pt x="619" y="254"/>
                  </a:cubicBezTo>
                  <a:cubicBezTo>
                    <a:pt x="624" y="244"/>
                    <a:pt x="627" y="234"/>
                    <a:pt x="630" y="224"/>
                  </a:cubicBezTo>
                  <a:cubicBezTo>
                    <a:pt x="632" y="213"/>
                    <a:pt x="635" y="203"/>
                    <a:pt x="636" y="192"/>
                  </a:cubicBezTo>
                  <a:cubicBezTo>
                    <a:pt x="637" y="187"/>
                    <a:pt x="638" y="182"/>
                    <a:pt x="639" y="176"/>
                  </a:cubicBezTo>
                  <a:cubicBezTo>
                    <a:pt x="639" y="171"/>
                    <a:pt x="640" y="166"/>
                    <a:pt x="640" y="160"/>
                  </a:cubicBezTo>
                  <a:cubicBezTo>
                    <a:pt x="641" y="150"/>
                    <a:pt x="642" y="139"/>
                    <a:pt x="642" y="128"/>
                  </a:cubicBezTo>
                  <a:cubicBezTo>
                    <a:pt x="642" y="112"/>
                    <a:pt x="642" y="112"/>
                    <a:pt x="642" y="112"/>
                  </a:cubicBezTo>
                  <a:cubicBezTo>
                    <a:pt x="641" y="96"/>
                    <a:pt x="641" y="96"/>
                    <a:pt x="641" y="96"/>
                  </a:cubicBezTo>
                  <a:cubicBezTo>
                    <a:pt x="641" y="90"/>
                    <a:pt x="641" y="85"/>
                    <a:pt x="640" y="80"/>
                  </a:cubicBezTo>
                  <a:cubicBezTo>
                    <a:pt x="640" y="74"/>
                    <a:pt x="639" y="69"/>
                    <a:pt x="639" y="64"/>
                  </a:cubicBezTo>
                  <a:cubicBezTo>
                    <a:pt x="636" y="48"/>
                    <a:pt x="636" y="48"/>
                    <a:pt x="636" y="48"/>
                  </a:cubicBezTo>
                  <a:cubicBezTo>
                    <a:pt x="634" y="32"/>
                    <a:pt x="634" y="32"/>
                    <a:pt x="634" y="32"/>
                  </a:cubicBezTo>
                  <a:cubicBezTo>
                    <a:pt x="632" y="24"/>
                    <a:pt x="632" y="24"/>
                    <a:pt x="632" y="24"/>
                  </a:cubicBezTo>
                  <a:cubicBezTo>
                    <a:pt x="630" y="16"/>
                    <a:pt x="630" y="16"/>
                    <a:pt x="630" y="16"/>
                  </a:cubicBezTo>
                  <a:lnTo>
                    <a:pt x="626" y="0"/>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Freeform 12"/>
            <p:cNvSpPr/>
            <p:nvPr/>
          </p:nvSpPr>
          <p:spPr bwMode="auto">
            <a:xfrm>
              <a:off x="6488339" y="2478995"/>
              <a:ext cx="1090612"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3" h="639">
                  <a:moveTo>
                    <a:pt x="0" y="2"/>
                  </a:moveTo>
                  <a:cubicBezTo>
                    <a:pt x="55" y="0"/>
                    <a:pt x="55" y="0"/>
                    <a:pt x="55" y="0"/>
                  </a:cubicBezTo>
                  <a:cubicBezTo>
                    <a:pt x="73" y="0"/>
                    <a:pt x="92" y="0"/>
                    <a:pt x="110" y="2"/>
                  </a:cubicBezTo>
                  <a:cubicBezTo>
                    <a:pt x="128" y="3"/>
                    <a:pt x="146" y="6"/>
                    <a:pt x="164" y="10"/>
                  </a:cubicBezTo>
                  <a:cubicBezTo>
                    <a:pt x="173" y="12"/>
                    <a:pt x="182" y="14"/>
                    <a:pt x="191" y="17"/>
                  </a:cubicBezTo>
                  <a:cubicBezTo>
                    <a:pt x="200" y="19"/>
                    <a:pt x="208" y="23"/>
                    <a:pt x="217" y="26"/>
                  </a:cubicBezTo>
                  <a:cubicBezTo>
                    <a:pt x="221" y="28"/>
                    <a:pt x="225" y="29"/>
                    <a:pt x="230" y="31"/>
                  </a:cubicBezTo>
                  <a:cubicBezTo>
                    <a:pt x="242" y="37"/>
                    <a:pt x="242" y="37"/>
                    <a:pt x="242" y="37"/>
                  </a:cubicBezTo>
                  <a:cubicBezTo>
                    <a:pt x="246" y="40"/>
                    <a:pt x="250" y="42"/>
                    <a:pt x="254" y="44"/>
                  </a:cubicBezTo>
                  <a:cubicBezTo>
                    <a:pt x="258" y="47"/>
                    <a:pt x="262" y="49"/>
                    <a:pt x="266" y="51"/>
                  </a:cubicBezTo>
                  <a:cubicBezTo>
                    <a:pt x="269" y="54"/>
                    <a:pt x="273" y="57"/>
                    <a:pt x="277" y="59"/>
                  </a:cubicBezTo>
                  <a:cubicBezTo>
                    <a:pt x="282" y="64"/>
                    <a:pt x="282" y="64"/>
                    <a:pt x="282" y="64"/>
                  </a:cubicBezTo>
                  <a:cubicBezTo>
                    <a:pt x="288" y="68"/>
                    <a:pt x="288" y="68"/>
                    <a:pt x="288" y="68"/>
                  </a:cubicBezTo>
                  <a:cubicBezTo>
                    <a:pt x="295" y="74"/>
                    <a:pt x="301" y="81"/>
                    <a:pt x="307" y="87"/>
                  </a:cubicBezTo>
                  <a:cubicBezTo>
                    <a:pt x="313" y="94"/>
                    <a:pt x="319" y="102"/>
                    <a:pt x="324" y="109"/>
                  </a:cubicBezTo>
                  <a:cubicBezTo>
                    <a:pt x="329" y="117"/>
                    <a:pt x="333" y="126"/>
                    <a:pt x="336" y="134"/>
                  </a:cubicBezTo>
                  <a:cubicBezTo>
                    <a:pt x="340" y="143"/>
                    <a:pt x="342" y="152"/>
                    <a:pt x="345" y="160"/>
                  </a:cubicBezTo>
                  <a:cubicBezTo>
                    <a:pt x="353" y="187"/>
                    <a:pt x="353" y="187"/>
                    <a:pt x="353" y="187"/>
                  </a:cubicBezTo>
                  <a:cubicBezTo>
                    <a:pt x="351" y="185"/>
                    <a:pt x="351" y="185"/>
                    <a:pt x="351" y="185"/>
                  </a:cubicBezTo>
                  <a:cubicBezTo>
                    <a:pt x="390" y="182"/>
                    <a:pt x="390" y="182"/>
                    <a:pt x="390" y="182"/>
                  </a:cubicBezTo>
                  <a:cubicBezTo>
                    <a:pt x="393" y="182"/>
                    <a:pt x="396" y="182"/>
                    <a:pt x="399" y="182"/>
                  </a:cubicBezTo>
                  <a:cubicBezTo>
                    <a:pt x="409" y="181"/>
                    <a:pt x="409" y="181"/>
                    <a:pt x="409" y="181"/>
                  </a:cubicBezTo>
                  <a:cubicBezTo>
                    <a:pt x="416" y="181"/>
                    <a:pt x="422" y="181"/>
                    <a:pt x="429" y="182"/>
                  </a:cubicBezTo>
                  <a:cubicBezTo>
                    <a:pt x="442" y="184"/>
                    <a:pt x="455" y="187"/>
                    <a:pt x="467" y="191"/>
                  </a:cubicBezTo>
                  <a:cubicBezTo>
                    <a:pt x="479" y="196"/>
                    <a:pt x="491" y="201"/>
                    <a:pt x="502" y="208"/>
                  </a:cubicBezTo>
                  <a:cubicBezTo>
                    <a:pt x="513" y="215"/>
                    <a:pt x="524" y="223"/>
                    <a:pt x="533" y="232"/>
                  </a:cubicBezTo>
                  <a:cubicBezTo>
                    <a:pt x="543" y="241"/>
                    <a:pt x="551" y="251"/>
                    <a:pt x="559" y="262"/>
                  </a:cubicBezTo>
                  <a:cubicBezTo>
                    <a:pt x="564" y="270"/>
                    <a:pt x="564" y="270"/>
                    <a:pt x="564" y="270"/>
                  </a:cubicBezTo>
                  <a:cubicBezTo>
                    <a:pt x="568" y="279"/>
                    <a:pt x="568" y="279"/>
                    <a:pt x="568" y="279"/>
                  </a:cubicBezTo>
                  <a:cubicBezTo>
                    <a:pt x="570" y="282"/>
                    <a:pt x="571" y="285"/>
                    <a:pt x="572" y="288"/>
                  </a:cubicBezTo>
                  <a:cubicBezTo>
                    <a:pt x="574" y="291"/>
                    <a:pt x="575" y="294"/>
                    <a:pt x="576" y="297"/>
                  </a:cubicBezTo>
                  <a:cubicBezTo>
                    <a:pt x="580" y="309"/>
                    <a:pt x="583" y="322"/>
                    <a:pt x="586" y="335"/>
                  </a:cubicBezTo>
                  <a:cubicBezTo>
                    <a:pt x="588" y="347"/>
                    <a:pt x="590" y="360"/>
                    <a:pt x="591" y="373"/>
                  </a:cubicBezTo>
                  <a:cubicBezTo>
                    <a:pt x="592" y="380"/>
                    <a:pt x="592" y="386"/>
                    <a:pt x="593" y="392"/>
                  </a:cubicBezTo>
                  <a:cubicBezTo>
                    <a:pt x="593" y="399"/>
                    <a:pt x="593" y="405"/>
                    <a:pt x="593" y="412"/>
                  </a:cubicBezTo>
                  <a:cubicBezTo>
                    <a:pt x="593" y="418"/>
                    <a:pt x="593" y="425"/>
                    <a:pt x="593" y="431"/>
                  </a:cubicBezTo>
                  <a:cubicBezTo>
                    <a:pt x="593" y="438"/>
                    <a:pt x="592" y="444"/>
                    <a:pt x="592" y="451"/>
                  </a:cubicBezTo>
                  <a:cubicBezTo>
                    <a:pt x="590" y="470"/>
                    <a:pt x="590" y="470"/>
                    <a:pt x="590" y="470"/>
                  </a:cubicBezTo>
                  <a:cubicBezTo>
                    <a:pt x="587" y="489"/>
                    <a:pt x="587" y="489"/>
                    <a:pt x="587" y="489"/>
                  </a:cubicBezTo>
                  <a:cubicBezTo>
                    <a:pt x="586" y="496"/>
                    <a:pt x="585" y="502"/>
                    <a:pt x="584" y="509"/>
                  </a:cubicBezTo>
                  <a:cubicBezTo>
                    <a:pt x="583" y="515"/>
                    <a:pt x="581" y="521"/>
                    <a:pt x="579" y="527"/>
                  </a:cubicBezTo>
                  <a:cubicBezTo>
                    <a:pt x="576" y="540"/>
                    <a:pt x="572" y="552"/>
                    <a:pt x="569" y="565"/>
                  </a:cubicBezTo>
                  <a:cubicBezTo>
                    <a:pt x="547" y="639"/>
                    <a:pt x="547" y="639"/>
                    <a:pt x="547" y="639"/>
                  </a:cubicBezTo>
                  <a:cubicBezTo>
                    <a:pt x="568" y="565"/>
                    <a:pt x="568" y="565"/>
                    <a:pt x="568" y="565"/>
                  </a:cubicBezTo>
                  <a:cubicBezTo>
                    <a:pt x="571" y="552"/>
                    <a:pt x="575" y="540"/>
                    <a:pt x="578" y="527"/>
                  </a:cubicBezTo>
                  <a:cubicBezTo>
                    <a:pt x="579" y="521"/>
                    <a:pt x="581" y="515"/>
                    <a:pt x="582" y="508"/>
                  </a:cubicBezTo>
                  <a:cubicBezTo>
                    <a:pt x="583" y="502"/>
                    <a:pt x="584" y="496"/>
                    <a:pt x="585" y="489"/>
                  </a:cubicBezTo>
                  <a:cubicBezTo>
                    <a:pt x="588" y="470"/>
                    <a:pt x="588" y="470"/>
                    <a:pt x="588" y="470"/>
                  </a:cubicBezTo>
                  <a:cubicBezTo>
                    <a:pt x="590" y="451"/>
                    <a:pt x="590" y="451"/>
                    <a:pt x="590" y="451"/>
                  </a:cubicBezTo>
                  <a:cubicBezTo>
                    <a:pt x="590" y="444"/>
                    <a:pt x="590" y="438"/>
                    <a:pt x="591" y="431"/>
                  </a:cubicBezTo>
                  <a:cubicBezTo>
                    <a:pt x="591" y="425"/>
                    <a:pt x="591" y="418"/>
                    <a:pt x="591" y="412"/>
                  </a:cubicBezTo>
                  <a:cubicBezTo>
                    <a:pt x="591" y="406"/>
                    <a:pt x="590" y="399"/>
                    <a:pt x="590" y="393"/>
                  </a:cubicBezTo>
                  <a:cubicBezTo>
                    <a:pt x="590" y="386"/>
                    <a:pt x="589" y="380"/>
                    <a:pt x="589" y="373"/>
                  </a:cubicBezTo>
                  <a:cubicBezTo>
                    <a:pt x="587" y="361"/>
                    <a:pt x="585" y="348"/>
                    <a:pt x="583" y="335"/>
                  </a:cubicBezTo>
                  <a:cubicBezTo>
                    <a:pt x="580" y="322"/>
                    <a:pt x="577" y="310"/>
                    <a:pt x="573" y="298"/>
                  </a:cubicBezTo>
                  <a:cubicBezTo>
                    <a:pt x="572" y="295"/>
                    <a:pt x="571" y="292"/>
                    <a:pt x="570" y="289"/>
                  </a:cubicBezTo>
                  <a:cubicBezTo>
                    <a:pt x="568" y="286"/>
                    <a:pt x="567" y="283"/>
                    <a:pt x="566" y="280"/>
                  </a:cubicBezTo>
                  <a:cubicBezTo>
                    <a:pt x="561" y="272"/>
                    <a:pt x="561" y="272"/>
                    <a:pt x="561" y="272"/>
                  </a:cubicBezTo>
                  <a:cubicBezTo>
                    <a:pt x="556" y="264"/>
                    <a:pt x="556" y="264"/>
                    <a:pt x="556" y="264"/>
                  </a:cubicBezTo>
                  <a:cubicBezTo>
                    <a:pt x="549" y="253"/>
                    <a:pt x="540" y="243"/>
                    <a:pt x="531" y="234"/>
                  </a:cubicBezTo>
                  <a:cubicBezTo>
                    <a:pt x="522" y="226"/>
                    <a:pt x="511" y="218"/>
                    <a:pt x="500" y="211"/>
                  </a:cubicBezTo>
                  <a:cubicBezTo>
                    <a:pt x="489" y="205"/>
                    <a:pt x="478" y="199"/>
                    <a:pt x="466" y="195"/>
                  </a:cubicBezTo>
                  <a:cubicBezTo>
                    <a:pt x="454" y="191"/>
                    <a:pt x="441" y="188"/>
                    <a:pt x="428" y="186"/>
                  </a:cubicBezTo>
                  <a:cubicBezTo>
                    <a:pt x="422" y="185"/>
                    <a:pt x="415" y="185"/>
                    <a:pt x="409" y="185"/>
                  </a:cubicBezTo>
                  <a:cubicBezTo>
                    <a:pt x="400" y="185"/>
                    <a:pt x="400" y="185"/>
                    <a:pt x="400" y="185"/>
                  </a:cubicBezTo>
                  <a:cubicBezTo>
                    <a:pt x="396" y="185"/>
                    <a:pt x="393" y="186"/>
                    <a:pt x="390" y="186"/>
                  </a:cubicBezTo>
                  <a:cubicBezTo>
                    <a:pt x="351" y="189"/>
                    <a:pt x="351" y="189"/>
                    <a:pt x="351" y="189"/>
                  </a:cubicBezTo>
                  <a:cubicBezTo>
                    <a:pt x="350" y="189"/>
                    <a:pt x="350" y="189"/>
                    <a:pt x="350" y="189"/>
                  </a:cubicBezTo>
                  <a:cubicBezTo>
                    <a:pt x="349" y="188"/>
                    <a:pt x="349" y="188"/>
                    <a:pt x="349" y="188"/>
                  </a:cubicBezTo>
                  <a:cubicBezTo>
                    <a:pt x="342" y="161"/>
                    <a:pt x="342" y="161"/>
                    <a:pt x="342" y="161"/>
                  </a:cubicBezTo>
                  <a:cubicBezTo>
                    <a:pt x="339" y="153"/>
                    <a:pt x="336" y="144"/>
                    <a:pt x="333" y="135"/>
                  </a:cubicBezTo>
                  <a:cubicBezTo>
                    <a:pt x="330" y="127"/>
                    <a:pt x="326" y="119"/>
                    <a:pt x="321" y="111"/>
                  </a:cubicBezTo>
                  <a:cubicBezTo>
                    <a:pt x="317" y="103"/>
                    <a:pt x="311" y="96"/>
                    <a:pt x="305" y="89"/>
                  </a:cubicBezTo>
                  <a:cubicBezTo>
                    <a:pt x="299" y="83"/>
                    <a:pt x="293" y="76"/>
                    <a:pt x="286" y="70"/>
                  </a:cubicBezTo>
                  <a:cubicBezTo>
                    <a:pt x="281" y="66"/>
                    <a:pt x="281" y="66"/>
                    <a:pt x="281" y="66"/>
                  </a:cubicBezTo>
                  <a:cubicBezTo>
                    <a:pt x="275" y="62"/>
                    <a:pt x="275" y="62"/>
                    <a:pt x="275" y="62"/>
                  </a:cubicBezTo>
                  <a:cubicBezTo>
                    <a:pt x="272" y="59"/>
                    <a:pt x="268" y="56"/>
                    <a:pt x="264" y="54"/>
                  </a:cubicBezTo>
                  <a:cubicBezTo>
                    <a:pt x="260" y="51"/>
                    <a:pt x="256" y="49"/>
                    <a:pt x="253" y="46"/>
                  </a:cubicBezTo>
                  <a:cubicBezTo>
                    <a:pt x="249" y="44"/>
                    <a:pt x="245" y="42"/>
                    <a:pt x="241" y="40"/>
                  </a:cubicBezTo>
                  <a:cubicBezTo>
                    <a:pt x="229" y="34"/>
                    <a:pt x="229" y="34"/>
                    <a:pt x="229" y="34"/>
                  </a:cubicBezTo>
                  <a:cubicBezTo>
                    <a:pt x="224" y="32"/>
                    <a:pt x="220" y="30"/>
                    <a:pt x="216" y="28"/>
                  </a:cubicBezTo>
                  <a:cubicBezTo>
                    <a:pt x="207" y="25"/>
                    <a:pt x="199" y="22"/>
                    <a:pt x="190" y="19"/>
                  </a:cubicBezTo>
                  <a:cubicBezTo>
                    <a:pt x="181" y="16"/>
                    <a:pt x="173" y="14"/>
                    <a:pt x="164" y="12"/>
                  </a:cubicBezTo>
                  <a:cubicBezTo>
                    <a:pt x="146" y="8"/>
                    <a:pt x="128" y="5"/>
                    <a:pt x="110" y="4"/>
                  </a:cubicBezTo>
                  <a:cubicBezTo>
                    <a:pt x="92" y="2"/>
                    <a:pt x="73" y="1"/>
                    <a:pt x="55" y="1"/>
                  </a:cubicBezTo>
                  <a:lnTo>
                    <a:pt x="0" y="2"/>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Freeform 13"/>
            <p:cNvSpPr/>
            <p:nvPr/>
          </p:nvSpPr>
          <p:spPr bwMode="auto">
            <a:xfrm>
              <a:off x="7594827" y="4904695"/>
              <a:ext cx="569912" cy="565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08">
                  <a:moveTo>
                    <a:pt x="53" y="308"/>
                  </a:moveTo>
                  <a:cubicBezTo>
                    <a:pt x="96" y="299"/>
                    <a:pt x="139" y="289"/>
                    <a:pt x="182" y="278"/>
                  </a:cubicBezTo>
                  <a:cubicBezTo>
                    <a:pt x="224" y="267"/>
                    <a:pt x="267" y="256"/>
                    <a:pt x="310" y="244"/>
                  </a:cubicBezTo>
                  <a:cubicBezTo>
                    <a:pt x="272" y="210"/>
                    <a:pt x="235" y="177"/>
                    <a:pt x="200" y="143"/>
                  </a:cubicBezTo>
                  <a:cubicBezTo>
                    <a:pt x="214" y="95"/>
                    <a:pt x="227" y="47"/>
                    <a:pt x="239" y="0"/>
                  </a:cubicBezTo>
                  <a:cubicBezTo>
                    <a:pt x="199" y="11"/>
                    <a:pt x="160" y="22"/>
                    <a:pt x="120" y="32"/>
                  </a:cubicBezTo>
                  <a:cubicBezTo>
                    <a:pt x="80" y="42"/>
                    <a:pt x="40" y="51"/>
                    <a:pt x="0" y="60"/>
                  </a:cubicBezTo>
                  <a:cubicBezTo>
                    <a:pt x="9" y="101"/>
                    <a:pt x="18" y="143"/>
                    <a:pt x="27" y="184"/>
                  </a:cubicBezTo>
                  <a:cubicBezTo>
                    <a:pt x="35" y="225"/>
                    <a:pt x="44" y="267"/>
                    <a:pt x="53" y="30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14"/>
            <p:cNvSpPr/>
            <p:nvPr/>
          </p:nvSpPr>
          <p:spPr bwMode="auto">
            <a:xfrm>
              <a:off x="4442052" y="4901520"/>
              <a:ext cx="568325" cy="5683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09">
                  <a:moveTo>
                    <a:pt x="256" y="309"/>
                  </a:moveTo>
                  <a:cubicBezTo>
                    <a:pt x="213" y="299"/>
                    <a:pt x="170" y="290"/>
                    <a:pt x="127" y="279"/>
                  </a:cubicBezTo>
                  <a:cubicBezTo>
                    <a:pt x="85" y="268"/>
                    <a:pt x="42" y="256"/>
                    <a:pt x="0" y="244"/>
                  </a:cubicBezTo>
                  <a:cubicBezTo>
                    <a:pt x="37" y="211"/>
                    <a:pt x="74" y="177"/>
                    <a:pt x="110" y="143"/>
                  </a:cubicBezTo>
                  <a:cubicBezTo>
                    <a:pt x="96" y="96"/>
                    <a:pt x="83" y="48"/>
                    <a:pt x="70" y="0"/>
                  </a:cubicBezTo>
                  <a:cubicBezTo>
                    <a:pt x="110" y="12"/>
                    <a:pt x="150" y="23"/>
                    <a:pt x="189" y="33"/>
                  </a:cubicBezTo>
                  <a:cubicBezTo>
                    <a:pt x="229" y="43"/>
                    <a:pt x="269" y="52"/>
                    <a:pt x="309" y="60"/>
                  </a:cubicBezTo>
                  <a:cubicBezTo>
                    <a:pt x="300" y="102"/>
                    <a:pt x="291" y="143"/>
                    <a:pt x="283" y="185"/>
                  </a:cubicBezTo>
                  <a:cubicBezTo>
                    <a:pt x="274" y="226"/>
                    <a:pt x="265" y="267"/>
                    <a:pt x="256" y="309"/>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Freeform 15"/>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128" y="228"/>
                  </a:moveTo>
                  <a:cubicBezTo>
                    <a:pt x="85" y="196"/>
                    <a:pt x="42" y="164"/>
                    <a:pt x="0" y="131"/>
                  </a:cubicBezTo>
                  <a:cubicBezTo>
                    <a:pt x="29" y="88"/>
                    <a:pt x="57" y="44"/>
                    <a:pt x="85" y="0"/>
                  </a:cubicBezTo>
                  <a:cubicBezTo>
                    <a:pt x="107" y="33"/>
                    <a:pt x="131" y="65"/>
                    <a:pt x="155" y="98"/>
                  </a:cubicBezTo>
                  <a:cubicBezTo>
                    <a:pt x="146" y="141"/>
                    <a:pt x="137" y="184"/>
                    <a:pt x="128"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Freeform 16"/>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27" y="228"/>
                  </a:moveTo>
                  <a:cubicBezTo>
                    <a:pt x="70" y="197"/>
                    <a:pt x="113" y="165"/>
                    <a:pt x="155" y="132"/>
                  </a:cubicBezTo>
                  <a:cubicBezTo>
                    <a:pt x="126" y="88"/>
                    <a:pt x="98" y="44"/>
                    <a:pt x="71" y="0"/>
                  </a:cubicBezTo>
                  <a:cubicBezTo>
                    <a:pt x="48" y="33"/>
                    <a:pt x="24" y="66"/>
                    <a:pt x="0" y="98"/>
                  </a:cubicBezTo>
                  <a:cubicBezTo>
                    <a:pt x="9" y="142"/>
                    <a:pt x="18" y="185"/>
                    <a:pt x="27"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Freeform 17"/>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85" y="0"/>
                  </a:moveTo>
                  <a:cubicBezTo>
                    <a:pt x="57" y="44"/>
                    <a:pt x="29" y="88"/>
                    <a:pt x="0" y="131"/>
                  </a:cubicBezTo>
                  <a:cubicBezTo>
                    <a:pt x="42" y="164"/>
                    <a:pt x="85" y="196"/>
                    <a:pt x="128" y="228"/>
                  </a:cubicBezTo>
                  <a:cubicBezTo>
                    <a:pt x="137" y="184"/>
                    <a:pt x="146" y="141"/>
                    <a:pt x="155" y="98"/>
                  </a:cubicBezTo>
                  <a:cubicBezTo>
                    <a:pt x="131" y="65"/>
                    <a:pt x="107" y="33"/>
                    <a:pt x="85"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Freeform 18"/>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71" y="0"/>
                  </a:moveTo>
                  <a:cubicBezTo>
                    <a:pt x="48" y="33"/>
                    <a:pt x="24" y="66"/>
                    <a:pt x="0" y="98"/>
                  </a:cubicBezTo>
                  <a:cubicBezTo>
                    <a:pt x="9" y="142"/>
                    <a:pt x="18" y="185"/>
                    <a:pt x="27" y="228"/>
                  </a:cubicBezTo>
                  <a:cubicBezTo>
                    <a:pt x="70" y="197"/>
                    <a:pt x="113" y="165"/>
                    <a:pt x="155" y="132"/>
                  </a:cubicBezTo>
                  <a:cubicBezTo>
                    <a:pt x="126" y="88"/>
                    <a:pt x="98" y="44"/>
                    <a:pt x="71"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Freeform 19"/>
            <p:cNvSpPr/>
            <p:nvPr/>
          </p:nvSpPr>
          <p:spPr bwMode="auto">
            <a:xfrm>
              <a:off x="6267677" y="1448707"/>
              <a:ext cx="273050" cy="960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523">
                  <a:moveTo>
                    <a:pt x="20" y="512"/>
                  </a:moveTo>
                  <a:cubicBezTo>
                    <a:pt x="12" y="509"/>
                    <a:pt x="13" y="483"/>
                    <a:pt x="12" y="476"/>
                  </a:cubicBezTo>
                  <a:cubicBezTo>
                    <a:pt x="11" y="459"/>
                    <a:pt x="12" y="441"/>
                    <a:pt x="14" y="423"/>
                  </a:cubicBezTo>
                  <a:cubicBezTo>
                    <a:pt x="17" y="380"/>
                    <a:pt x="26" y="339"/>
                    <a:pt x="46" y="301"/>
                  </a:cubicBezTo>
                  <a:cubicBezTo>
                    <a:pt x="71" y="255"/>
                    <a:pt x="103" y="213"/>
                    <a:pt x="123" y="165"/>
                  </a:cubicBezTo>
                  <a:cubicBezTo>
                    <a:pt x="143" y="114"/>
                    <a:pt x="149" y="59"/>
                    <a:pt x="144" y="5"/>
                  </a:cubicBezTo>
                  <a:cubicBezTo>
                    <a:pt x="143" y="0"/>
                    <a:pt x="134" y="0"/>
                    <a:pt x="135" y="5"/>
                  </a:cubicBezTo>
                  <a:cubicBezTo>
                    <a:pt x="141" y="70"/>
                    <a:pt x="130" y="135"/>
                    <a:pt x="100" y="193"/>
                  </a:cubicBezTo>
                  <a:cubicBezTo>
                    <a:pt x="74" y="242"/>
                    <a:pt x="37" y="285"/>
                    <a:pt x="20" y="338"/>
                  </a:cubicBezTo>
                  <a:cubicBezTo>
                    <a:pt x="8" y="377"/>
                    <a:pt x="3" y="419"/>
                    <a:pt x="3" y="459"/>
                  </a:cubicBezTo>
                  <a:cubicBezTo>
                    <a:pt x="3" y="474"/>
                    <a:pt x="0" y="513"/>
                    <a:pt x="18" y="521"/>
                  </a:cubicBezTo>
                  <a:cubicBezTo>
                    <a:pt x="23" y="523"/>
                    <a:pt x="25" y="514"/>
                    <a:pt x="20" y="51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Freeform 20"/>
            <p:cNvSpPr/>
            <p:nvPr/>
          </p:nvSpPr>
          <p:spPr bwMode="auto">
            <a:xfrm>
              <a:off x="6386739" y="1340757"/>
              <a:ext cx="198437" cy="1301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71">
                  <a:moveTo>
                    <a:pt x="47" y="70"/>
                  </a:moveTo>
                  <a:cubicBezTo>
                    <a:pt x="71" y="68"/>
                    <a:pt x="108" y="60"/>
                    <a:pt x="104" y="29"/>
                  </a:cubicBezTo>
                  <a:cubicBezTo>
                    <a:pt x="101" y="0"/>
                    <a:pt x="59" y="3"/>
                    <a:pt x="39" y="7"/>
                  </a:cubicBezTo>
                  <a:cubicBezTo>
                    <a:pt x="27" y="10"/>
                    <a:pt x="0" y="27"/>
                    <a:pt x="15" y="43"/>
                  </a:cubicBezTo>
                  <a:cubicBezTo>
                    <a:pt x="23" y="51"/>
                    <a:pt x="41" y="50"/>
                    <a:pt x="52" y="48"/>
                  </a:cubicBezTo>
                  <a:cubicBezTo>
                    <a:pt x="68" y="46"/>
                    <a:pt x="83" y="39"/>
                    <a:pt x="96" y="28"/>
                  </a:cubicBezTo>
                  <a:cubicBezTo>
                    <a:pt x="99" y="26"/>
                    <a:pt x="97" y="22"/>
                    <a:pt x="94" y="21"/>
                  </a:cubicBezTo>
                  <a:cubicBezTo>
                    <a:pt x="73" y="14"/>
                    <a:pt x="50" y="24"/>
                    <a:pt x="35" y="40"/>
                  </a:cubicBezTo>
                  <a:cubicBezTo>
                    <a:pt x="31" y="44"/>
                    <a:pt x="38" y="50"/>
                    <a:pt x="42" y="46"/>
                  </a:cubicBezTo>
                  <a:cubicBezTo>
                    <a:pt x="54" y="33"/>
                    <a:pt x="74" y="24"/>
                    <a:pt x="91" y="29"/>
                  </a:cubicBezTo>
                  <a:cubicBezTo>
                    <a:pt x="91" y="27"/>
                    <a:pt x="90" y="24"/>
                    <a:pt x="89" y="22"/>
                  </a:cubicBezTo>
                  <a:cubicBezTo>
                    <a:pt x="75" y="34"/>
                    <a:pt x="56" y="41"/>
                    <a:pt x="37" y="40"/>
                  </a:cubicBezTo>
                  <a:cubicBezTo>
                    <a:pt x="29" y="40"/>
                    <a:pt x="16" y="38"/>
                    <a:pt x="22" y="28"/>
                  </a:cubicBezTo>
                  <a:cubicBezTo>
                    <a:pt x="26" y="21"/>
                    <a:pt x="36" y="17"/>
                    <a:pt x="44" y="16"/>
                  </a:cubicBezTo>
                  <a:cubicBezTo>
                    <a:pt x="58" y="13"/>
                    <a:pt x="93" y="10"/>
                    <a:pt x="95" y="30"/>
                  </a:cubicBezTo>
                  <a:cubicBezTo>
                    <a:pt x="98" y="55"/>
                    <a:pt x="66" y="60"/>
                    <a:pt x="47" y="61"/>
                  </a:cubicBezTo>
                  <a:cubicBezTo>
                    <a:pt x="41" y="62"/>
                    <a:pt x="41" y="71"/>
                    <a:pt x="47" y="70"/>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Freeform 21"/>
            <p:cNvSpPr/>
            <p:nvPr/>
          </p:nvSpPr>
          <p:spPr bwMode="auto">
            <a:xfrm>
              <a:off x="6316889" y="956582"/>
              <a:ext cx="185737" cy="439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00" h="239">
                  <a:moveTo>
                    <a:pt x="100" y="231"/>
                  </a:moveTo>
                  <a:cubicBezTo>
                    <a:pt x="94" y="194"/>
                    <a:pt x="69" y="167"/>
                    <a:pt x="49" y="137"/>
                  </a:cubicBezTo>
                  <a:cubicBezTo>
                    <a:pt x="22" y="98"/>
                    <a:pt x="8" y="53"/>
                    <a:pt x="9" y="5"/>
                  </a:cubicBezTo>
                  <a:cubicBezTo>
                    <a:pt x="9" y="0"/>
                    <a:pt x="0" y="0"/>
                    <a:pt x="0" y="5"/>
                  </a:cubicBezTo>
                  <a:cubicBezTo>
                    <a:pt x="0" y="47"/>
                    <a:pt x="9" y="88"/>
                    <a:pt x="30" y="125"/>
                  </a:cubicBezTo>
                  <a:cubicBezTo>
                    <a:pt x="51" y="161"/>
                    <a:pt x="85" y="190"/>
                    <a:pt x="91" y="233"/>
                  </a:cubicBezTo>
                  <a:cubicBezTo>
                    <a:pt x="92" y="239"/>
                    <a:pt x="101" y="237"/>
                    <a:pt x="100" y="231"/>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Freeform 22"/>
            <p:cNvSpPr/>
            <p:nvPr/>
          </p:nvSpPr>
          <p:spPr bwMode="auto">
            <a:xfrm>
              <a:off x="6488339" y="896257"/>
              <a:ext cx="182562" cy="514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0" h="280">
                  <a:moveTo>
                    <a:pt x="24" y="272"/>
                  </a:moveTo>
                  <a:cubicBezTo>
                    <a:pt x="9" y="177"/>
                    <a:pt x="54" y="90"/>
                    <a:pt x="97" y="10"/>
                  </a:cubicBezTo>
                  <a:cubicBezTo>
                    <a:pt x="100" y="5"/>
                    <a:pt x="92" y="0"/>
                    <a:pt x="90" y="6"/>
                  </a:cubicBezTo>
                  <a:cubicBezTo>
                    <a:pt x="45" y="88"/>
                    <a:pt x="0" y="177"/>
                    <a:pt x="16" y="274"/>
                  </a:cubicBezTo>
                  <a:cubicBezTo>
                    <a:pt x="17" y="280"/>
                    <a:pt x="25" y="277"/>
                    <a:pt x="24" y="27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Freeform 23"/>
            <p:cNvSpPr/>
            <p:nvPr/>
          </p:nvSpPr>
          <p:spPr bwMode="auto">
            <a:xfrm>
              <a:off x="6420077" y="1369332"/>
              <a:ext cx="1539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4">
                  <a:moveTo>
                    <a:pt x="5" y="29"/>
                  </a:moveTo>
                  <a:cubicBezTo>
                    <a:pt x="0" y="51"/>
                    <a:pt x="33" y="54"/>
                    <a:pt x="47" y="48"/>
                  </a:cubicBezTo>
                  <a:cubicBezTo>
                    <a:pt x="60" y="43"/>
                    <a:pt x="84" y="18"/>
                    <a:pt x="65" y="5"/>
                  </a:cubicBezTo>
                  <a:cubicBezTo>
                    <a:pt x="56" y="0"/>
                    <a:pt x="42" y="0"/>
                    <a:pt x="32" y="2"/>
                  </a:cubicBezTo>
                  <a:cubicBezTo>
                    <a:pt x="24" y="3"/>
                    <a:pt x="16" y="6"/>
                    <a:pt x="13" y="14"/>
                  </a:cubicBezTo>
                  <a:cubicBezTo>
                    <a:pt x="3" y="36"/>
                    <a:pt x="38" y="46"/>
                    <a:pt x="53" y="46"/>
                  </a:cubicBezTo>
                  <a:cubicBezTo>
                    <a:pt x="59" y="45"/>
                    <a:pt x="59" y="36"/>
                    <a:pt x="53" y="37"/>
                  </a:cubicBezTo>
                  <a:cubicBezTo>
                    <a:pt x="44" y="37"/>
                    <a:pt x="33" y="35"/>
                    <a:pt x="26" y="29"/>
                  </a:cubicBezTo>
                  <a:cubicBezTo>
                    <a:pt x="8" y="12"/>
                    <a:pt x="38" y="10"/>
                    <a:pt x="48" y="10"/>
                  </a:cubicBezTo>
                  <a:cubicBezTo>
                    <a:pt x="56" y="11"/>
                    <a:pt x="65" y="16"/>
                    <a:pt x="60" y="26"/>
                  </a:cubicBezTo>
                  <a:cubicBezTo>
                    <a:pt x="57" y="30"/>
                    <a:pt x="53" y="34"/>
                    <a:pt x="49" y="37"/>
                  </a:cubicBezTo>
                  <a:cubicBezTo>
                    <a:pt x="43" y="41"/>
                    <a:pt x="38" y="42"/>
                    <a:pt x="31" y="42"/>
                  </a:cubicBezTo>
                  <a:cubicBezTo>
                    <a:pt x="26" y="42"/>
                    <a:pt x="11" y="41"/>
                    <a:pt x="14" y="32"/>
                  </a:cubicBezTo>
                  <a:cubicBezTo>
                    <a:pt x="15" y="26"/>
                    <a:pt x="6" y="24"/>
                    <a:pt x="5" y="29"/>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Freeform 24"/>
            <p:cNvSpPr/>
            <p:nvPr/>
          </p:nvSpPr>
          <p:spPr bwMode="auto">
            <a:xfrm>
              <a:off x="5272314"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0" y="121"/>
                  </a:moveTo>
                  <a:cubicBezTo>
                    <a:pt x="0" y="121"/>
                    <a:pt x="0" y="121"/>
                    <a:pt x="0" y="120"/>
                  </a:cubicBezTo>
                  <a:cubicBezTo>
                    <a:pt x="0" y="119"/>
                    <a:pt x="0" y="117"/>
                    <a:pt x="1" y="115"/>
                  </a:cubicBezTo>
                  <a:cubicBezTo>
                    <a:pt x="2" y="112"/>
                    <a:pt x="4" y="107"/>
                    <a:pt x="7" y="101"/>
                  </a:cubicBezTo>
                  <a:cubicBezTo>
                    <a:pt x="9" y="99"/>
                    <a:pt x="11" y="96"/>
                    <a:pt x="13" y="93"/>
                  </a:cubicBezTo>
                  <a:cubicBezTo>
                    <a:pt x="15" y="90"/>
                    <a:pt x="17" y="87"/>
                    <a:pt x="19" y="84"/>
                  </a:cubicBezTo>
                  <a:cubicBezTo>
                    <a:pt x="20" y="82"/>
                    <a:pt x="21" y="81"/>
                    <a:pt x="22" y="79"/>
                  </a:cubicBezTo>
                  <a:cubicBezTo>
                    <a:pt x="23" y="77"/>
                    <a:pt x="24" y="76"/>
                    <a:pt x="25" y="74"/>
                  </a:cubicBezTo>
                  <a:cubicBezTo>
                    <a:pt x="27" y="71"/>
                    <a:pt x="29" y="67"/>
                    <a:pt x="30" y="64"/>
                  </a:cubicBezTo>
                  <a:cubicBezTo>
                    <a:pt x="32" y="60"/>
                    <a:pt x="34" y="56"/>
                    <a:pt x="35" y="52"/>
                  </a:cubicBezTo>
                  <a:cubicBezTo>
                    <a:pt x="36" y="49"/>
                    <a:pt x="37" y="45"/>
                    <a:pt x="38" y="41"/>
                  </a:cubicBezTo>
                  <a:cubicBezTo>
                    <a:pt x="39" y="38"/>
                    <a:pt x="39" y="34"/>
                    <a:pt x="40" y="31"/>
                  </a:cubicBezTo>
                  <a:cubicBezTo>
                    <a:pt x="40" y="29"/>
                    <a:pt x="40" y="27"/>
                    <a:pt x="41" y="26"/>
                  </a:cubicBezTo>
                  <a:cubicBezTo>
                    <a:pt x="41" y="24"/>
                    <a:pt x="41" y="22"/>
                    <a:pt x="41" y="21"/>
                  </a:cubicBezTo>
                  <a:cubicBezTo>
                    <a:pt x="42" y="15"/>
                    <a:pt x="41" y="10"/>
                    <a:pt x="41" y="6"/>
                  </a:cubicBezTo>
                  <a:cubicBezTo>
                    <a:pt x="41" y="3"/>
                    <a:pt x="41" y="0"/>
                    <a:pt x="41" y="0"/>
                  </a:cubicBezTo>
                  <a:cubicBezTo>
                    <a:pt x="41" y="0"/>
                    <a:pt x="42" y="2"/>
                    <a:pt x="43" y="6"/>
                  </a:cubicBezTo>
                  <a:cubicBezTo>
                    <a:pt x="43" y="8"/>
                    <a:pt x="44" y="10"/>
                    <a:pt x="44" y="12"/>
                  </a:cubicBezTo>
                  <a:cubicBezTo>
                    <a:pt x="45" y="15"/>
                    <a:pt x="45" y="18"/>
                    <a:pt x="46" y="21"/>
                  </a:cubicBezTo>
                  <a:cubicBezTo>
                    <a:pt x="46" y="24"/>
                    <a:pt x="46" y="28"/>
                    <a:pt x="46" y="31"/>
                  </a:cubicBezTo>
                  <a:cubicBezTo>
                    <a:pt x="46" y="35"/>
                    <a:pt x="45" y="39"/>
                    <a:pt x="45" y="43"/>
                  </a:cubicBezTo>
                  <a:cubicBezTo>
                    <a:pt x="44" y="45"/>
                    <a:pt x="44" y="47"/>
                    <a:pt x="44" y="49"/>
                  </a:cubicBezTo>
                  <a:cubicBezTo>
                    <a:pt x="43" y="51"/>
                    <a:pt x="43" y="53"/>
                    <a:pt x="42" y="55"/>
                  </a:cubicBezTo>
                  <a:cubicBezTo>
                    <a:pt x="41" y="57"/>
                    <a:pt x="41" y="59"/>
                    <a:pt x="40" y="61"/>
                  </a:cubicBezTo>
                  <a:cubicBezTo>
                    <a:pt x="39" y="63"/>
                    <a:pt x="39" y="65"/>
                    <a:pt x="38" y="67"/>
                  </a:cubicBezTo>
                  <a:cubicBezTo>
                    <a:pt x="36" y="71"/>
                    <a:pt x="34" y="74"/>
                    <a:pt x="32" y="78"/>
                  </a:cubicBezTo>
                  <a:cubicBezTo>
                    <a:pt x="30" y="82"/>
                    <a:pt x="27" y="85"/>
                    <a:pt x="25" y="88"/>
                  </a:cubicBezTo>
                  <a:cubicBezTo>
                    <a:pt x="22" y="91"/>
                    <a:pt x="20" y="94"/>
                    <a:pt x="17" y="97"/>
                  </a:cubicBezTo>
                  <a:cubicBezTo>
                    <a:pt x="15" y="99"/>
                    <a:pt x="13" y="102"/>
                    <a:pt x="11" y="104"/>
                  </a:cubicBezTo>
                  <a:cubicBezTo>
                    <a:pt x="7" y="109"/>
                    <a:pt x="4" y="113"/>
                    <a:pt x="2" y="116"/>
                  </a:cubicBezTo>
                  <a:cubicBezTo>
                    <a:pt x="2" y="118"/>
                    <a:pt x="1" y="119"/>
                    <a:pt x="1" y="120"/>
                  </a:cubicBezTo>
                  <a:cubicBezTo>
                    <a:pt x="0" y="121"/>
                    <a:pt x="0" y="121"/>
                    <a:pt x="0"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Freeform 25"/>
            <p:cNvSpPr/>
            <p:nvPr/>
          </p:nvSpPr>
          <p:spPr bwMode="auto">
            <a:xfrm>
              <a:off x="5319939"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0" y="26"/>
                  </a:moveTo>
                  <a:cubicBezTo>
                    <a:pt x="13" y="10"/>
                    <a:pt x="33" y="3"/>
                    <a:pt x="52" y="0"/>
                  </a:cubicBezTo>
                  <a:cubicBezTo>
                    <a:pt x="50" y="20"/>
                    <a:pt x="18" y="31"/>
                    <a:pt x="0"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Freeform 26"/>
            <p:cNvSpPr/>
            <p:nvPr/>
          </p:nvSpPr>
          <p:spPr bwMode="auto">
            <a:xfrm>
              <a:off x="5297714" y="2944132"/>
              <a:ext cx="49212"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7" h="36">
                  <a:moveTo>
                    <a:pt x="26" y="36"/>
                  </a:moveTo>
                  <a:cubicBezTo>
                    <a:pt x="27" y="23"/>
                    <a:pt x="13" y="2"/>
                    <a:pt x="0" y="0"/>
                  </a:cubicBezTo>
                  <a:cubicBezTo>
                    <a:pt x="3" y="17"/>
                    <a:pt x="8" y="30"/>
                    <a:pt x="26"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Freeform 27"/>
            <p:cNvSpPr/>
            <p:nvPr/>
          </p:nvSpPr>
          <p:spPr bwMode="auto">
            <a:xfrm>
              <a:off x="5197702" y="3272745"/>
              <a:ext cx="66675"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7">
                  <a:moveTo>
                    <a:pt x="14" y="0"/>
                  </a:moveTo>
                  <a:cubicBezTo>
                    <a:pt x="14" y="0"/>
                    <a:pt x="14" y="2"/>
                    <a:pt x="13" y="5"/>
                  </a:cubicBezTo>
                  <a:cubicBezTo>
                    <a:pt x="12" y="8"/>
                    <a:pt x="11" y="13"/>
                    <a:pt x="9" y="19"/>
                  </a:cubicBezTo>
                  <a:cubicBezTo>
                    <a:pt x="8" y="25"/>
                    <a:pt x="6" y="32"/>
                    <a:pt x="6" y="41"/>
                  </a:cubicBezTo>
                  <a:cubicBezTo>
                    <a:pt x="5" y="50"/>
                    <a:pt x="5" y="59"/>
                    <a:pt x="5" y="70"/>
                  </a:cubicBezTo>
                  <a:cubicBezTo>
                    <a:pt x="5" y="80"/>
                    <a:pt x="6" y="92"/>
                    <a:pt x="8" y="104"/>
                  </a:cubicBezTo>
                  <a:cubicBezTo>
                    <a:pt x="9" y="116"/>
                    <a:pt x="11" y="128"/>
                    <a:pt x="13" y="142"/>
                  </a:cubicBezTo>
                  <a:cubicBezTo>
                    <a:pt x="18" y="168"/>
                    <a:pt x="23" y="196"/>
                    <a:pt x="28" y="224"/>
                  </a:cubicBezTo>
                  <a:cubicBezTo>
                    <a:pt x="30" y="238"/>
                    <a:pt x="32" y="252"/>
                    <a:pt x="34" y="266"/>
                  </a:cubicBezTo>
                  <a:cubicBezTo>
                    <a:pt x="35" y="280"/>
                    <a:pt x="36" y="294"/>
                    <a:pt x="35" y="307"/>
                  </a:cubicBezTo>
                  <a:cubicBezTo>
                    <a:pt x="35" y="334"/>
                    <a:pt x="31" y="359"/>
                    <a:pt x="26" y="380"/>
                  </a:cubicBezTo>
                  <a:cubicBezTo>
                    <a:pt x="24" y="390"/>
                    <a:pt x="21" y="400"/>
                    <a:pt x="18" y="408"/>
                  </a:cubicBezTo>
                  <a:cubicBezTo>
                    <a:pt x="15" y="416"/>
                    <a:pt x="13" y="423"/>
                    <a:pt x="10" y="429"/>
                  </a:cubicBezTo>
                  <a:cubicBezTo>
                    <a:pt x="8" y="435"/>
                    <a:pt x="6" y="439"/>
                    <a:pt x="4" y="442"/>
                  </a:cubicBezTo>
                  <a:cubicBezTo>
                    <a:pt x="3" y="445"/>
                    <a:pt x="2" y="447"/>
                    <a:pt x="2" y="447"/>
                  </a:cubicBezTo>
                  <a:cubicBezTo>
                    <a:pt x="2" y="447"/>
                    <a:pt x="3" y="445"/>
                    <a:pt x="4" y="442"/>
                  </a:cubicBezTo>
                  <a:cubicBezTo>
                    <a:pt x="5" y="439"/>
                    <a:pt x="7" y="434"/>
                    <a:pt x="9" y="429"/>
                  </a:cubicBezTo>
                  <a:cubicBezTo>
                    <a:pt x="11" y="423"/>
                    <a:pt x="13" y="415"/>
                    <a:pt x="15" y="407"/>
                  </a:cubicBezTo>
                  <a:cubicBezTo>
                    <a:pt x="18" y="399"/>
                    <a:pt x="20" y="389"/>
                    <a:pt x="22" y="379"/>
                  </a:cubicBezTo>
                  <a:cubicBezTo>
                    <a:pt x="24" y="369"/>
                    <a:pt x="25" y="357"/>
                    <a:pt x="27" y="345"/>
                  </a:cubicBezTo>
                  <a:cubicBezTo>
                    <a:pt x="28" y="333"/>
                    <a:pt x="28" y="320"/>
                    <a:pt x="28" y="307"/>
                  </a:cubicBezTo>
                  <a:cubicBezTo>
                    <a:pt x="28" y="294"/>
                    <a:pt x="27" y="280"/>
                    <a:pt x="26" y="267"/>
                  </a:cubicBezTo>
                  <a:cubicBezTo>
                    <a:pt x="25" y="253"/>
                    <a:pt x="22" y="239"/>
                    <a:pt x="20" y="225"/>
                  </a:cubicBezTo>
                  <a:cubicBezTo>
                    <a:pt x="18" y="211"/>
                    <a:pt x="15" y="197"/>
                    <a:pt x="13" y="183"/>
                  </a:cubicBezTo>
                  <a:cubicBezTo>
                    <a:pt x="10" y="170"/>
                    <a:pt x="8" y="156"/>
                    <a:pt x="6" y="143"/>
                  </a:cubicBezTo>
                  <a:cubicBezTo>
                    <a:pt x="3" y="116"/>
                    <a:pt x="0" y="91"/>
                    <a:pt x="0" y="70"/>
                  </a:cubicBezTo>
                  <a:cubicBezTo>
                    <a:pt x="0" y="59"/>
                    <a:pt x="1" y="49"/>
                    <a:pt x="3" y="41"/>
                  </a:cubicBezTo>
                  <a:cubicBezTo>
                    <a:pt x="4" y="32"/>
                    <a:pt x="6" y="25"/>
                    <a:pt x="8" y="19"/>
                  </a:cubicBezTo>
                  <a:cubicBezTo>
                    <a:pt x="9" y="13"/>
                    <a:pt x="11" y="8"/>
                    <a:pt x="12" y="5"/>
                  </a:cubicBezTo>
                  <a:cubicBezTo>
                    <a:pt x="14" y="2"/>
                    <a:pt x="14" y="0"/>
                    <a:pt x="1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 name="Freeform 28"/>
            <p:cNvSpPr/>
            <p:nvPr/>
          </p:nvSpPr>
          <p:spPr bwMode="auto">
            <a:xfrm>
              <a:off x="5197702" y="3475945"/>
              <a:ext cx="104775"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7" h="54">
                  <a:moveTo>
                    <a:pt x="10" y="23"/>
                  </a:moveTo>
                  <a:cubicBezTo>
                    <a:pt x="24" y="40"/>
                    <a:pt x="37" y="46"/>
                    <a:pt x="57" y="54"/>
                  </a:cubicBezTo>
                  <a:cubicBezTo>
                    <a:pt x="51" y="40"/>
                    <a:pt x="45" y="30"/>
                    <a:pt x="37" y="21"/>
                  </a:cubicBezTo>
                  <a:cubicBezTo>
                    <a:pt x="28" y="11"/>
                    <a:pt x="16" y="4"/>
                    <a:pt x="3" y="0"/>
                  </a:cubicBezTo>
                  <a:cubicBezTo>
                    <a:pt x="0" y="13"/>
                    <a:pt x="9" y="18"/>
                    <a:pt x="10"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 name="Freeform 29"/>
            <p:cNvSpPr/>
            <p:nvPr/>
          </p:nvSpPr>
          <p:spPr bwMode="auto">
            <a:xfrm>
              <a:off x="5162777"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32" y="0"/>
                  </a:moveTo>
                  <a:cubicBezTo>
                    <a:pt x="13" y="5"/>
                    <a:pt x="5" y="29"/>
                    <a:pt x="0" y="46"/>
                  </a:cubicBezTo>
                  <a:cubicBezTo>
                    <a:pt x="10" y="43"/>
                    <a:pt x="23" y="31"/>
                    <a:pt x="28" y="22"/>
                  </a:cubicBezTo>
                  <a:cubicBezTo>
                    <a:pt x="30" y="19"/>
                    <a:pt x="36" y="3"/>
                    <a:pt x="32"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 name="Freeform 30"/>
            <p:cNvSpPr/>
            <p:nvPr/>
          </p:nvSpPr>
          <p:spPr bwMode="auto">
            <a:xfrm>
              <a:off x="5231039" y="3639457"/>
              <a:ext cx="92075"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0" h="46">
                  <a:moveTo>
                    <a:pt x="0" y="0"/>
                  </a:moveTo>
                  <a:cubicBezTo>
                    <a:pt x="11" y="1"/>
                    <a:pt x="27" y="9"/>
                    <a:pt x="34" y="17"/>
                  </a:cubicBezTo>
                  <a:cubicBezTo>
                    <a:pt x="39" y="23"/>
                    <a:pt x="50" y="46"/>
                    <a:pt x="50" y="46"/>
                  </a:cubicBezTo>
                  <a:cubicBezTo>
                    <a:pt x="50" y="46"/>
                    <a:pt x="27" y="39"/>
                    <a:pt x="19" y="31"/>
                  </a:cubicBezTo>
                  <a:cubicBezTo>
                    <a:pt x="8" y="21"/>
                    <a:pt x="4" y="14"/>
                    <a:pt x="0"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 name="Freeform 31"/>
            <p:cNvSpPr/>
            <p:nvPr/>
          </p:nvSpPr>
          <p:spPr bwMode="auto">
            <a:xfrm>
              <a:off x="5207227" y="3756932"/>
              <a:ext cx="58737"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2" h="55">
                  <a:moveTo>
                    <a:pt x="25" y="0"/>
                  </a:moveTo>
                  <a:cubicBezTo>
                    <a:pt x="20" y="9"/>
                    <a:pt x="9" y="15"/>
                    <a:pt x="5" y="26"/>
                  </a:cubicBezTo>
                  <a:cubicBezTo>
                    <a:pt x="1" y="34"/>
                    <a:pt x="0" y="46"/>
                    <a:pt x="1" y="55"/>
                  </a:cubicBezTo>
                  <a:cubicBezTo>
                    <a:pt x="9" y="48"/>
                    <a:pt x="32" y="17"/>
                    <a:pt x="25"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 name="Freeform 32"/>
            <p:cNvSpPr/>
            <p:nvPr/>
          </p:nvSpPr>
          <p:spPr bwMode="auto">
            <a:xfrm>
              <a:off x="5243739" y="3923620"/>
              <a:ext cx="52387"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8" h="57">
                  <a:moveTo>
                    <a:pt x="1" y="0"/>
                  </a:moveTo>
                  <a:cubicBezTo>
                    <a:pt x="22" y="15"/>
                    <a:pt x="28" y="33"/>
                    <a:pt x="24" y="58"/>
                  </a:cubicBezTo>
                  <a:cubicBezTo>
                    <a:pt x="18" y="47"/>
                    <a:pt x="8" y="39"/>
                    <a:pt x="4" y="27"/>
                  </a:cubicBezTo>
                  <a:cubicBezTo>
                    <a:pt x="0" y="18"/>
                    <a:pt x="2" y="9"/>
                    <a:pt x="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 name="Freeform 33"/>
            <p:cNvSpPr/>
            <p:nvPr/>
          </p:nvSpPr>
          <p:spPr bwMode="auto">
            <a:xfrm>
              <a:off x="7223352"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46" y="121"/>
                  </a:moveTo>
                  <a:cubicBezTo>
                    <a:pt x="46" y="121"/>
                    <a:pt x="46" y="121"/>
                    <a:pt x="46" y="120"/>
                  </a:cubicBezTo>
                  <a:cubicBezTo>
                    <a:pt x="45" y="119"/>
                    <a:pt x="45" y="118"/>
                    <a:pt x="44" y="116"/>
                  </a:cubicBezTo>
                  <a:cubicBezTo>
                    <a:pt x="42" y="113"/>
                    <a:pt x="40" y="109"/>
                    <a:pt x="36" y="104"/>
                  </a:cubicBezTo>
                  <a:cubicBezTo>
                    <a:pt x="34" y="102"/>
                    <a:pt x="31" y="99"/>
                    <a:pt x="29" y="97"/>
                  </a:cubicBezTo>
                  <a:cubicBezTo>
                    <a:pt x="27" y="94"/>
                    <a:pt x="24" y="91"/>
                    <a:pt x="22" y="88"/>
                  </a:cubicBezTo>
                  <a:cubicBezTo>
                    <a:pt x="19" y="85"/>
                    <a:pt x="17" y="82"/>
                    <a:pt x="15" y="78"/>
                  </a:cubicBezTo>
                  <a:cubicBezTo>
                    <a:pt x="12" y="74"/>
                    <a:pt x="10" y="71"/>
                    <a:pt x="9" y="67"/>
                  </a:cubicBezTo>
                  <a:cubicBezTo>
                    <a:pt x="8" y="65"/>
                    <a:pt x="7" y="63"/>
                    <a:pt x="6" y="61"/>
                  </a:cubicBezTo>
                  <a:cubicBezTo>
                    <a:pt x="6" y="59"/>
                    <a:pt x="5" y="57"/>
                    <a:pt x="4" y="55"/>
                  </a:cubicBezTo>
                  <a:cubicBezTo>
                    <a:pt x="4" y="53"/>
                    <a:pt x="3" y="51"/>
                    <a:pt x="3" y="49"/>
                  </a:cubicBezTo>
                  <a:cubicBezTo>
                    <a:pt x="2" y="47"/>
                    <a:pt x="2" y="45"/>
                    <a:pt x="2" y="43"/>
                  </a:cubicBezTo>
                  <a:cubicBezTo>
                    <a:pt x="1" y="39"/>
                    <a:pt x="1" y="35"/>
                    <a:pt x="1" y="31"/>
                  </a:cubicBezTo>
                  <a:cubicBezTo>
                    <a:pt x="0" y="28"/>
                    <a:pt x="1" y="24"/>
                    <a:pt x="1" y="21"/>
                  </a:cubicBezTo>
                  <a:cubicBezTo>
                    <a:pt x="1" y="18"/>
                    <a:pt x="1" y="15"/>
                    <a:pt x="2" y="12"/>
                  </a:cubicBezTo>
                  <a:cubicBezTo>
                    <a:pt x="2" y="10"/>
                    <a:pt x="3" y="8"/>
                    <a:pt x="3" y="6"/>
                  </a:cubicBezTo>
                  <a:cubicBezTo>
                    <a:pt x="4" y="2"/>
                    <a:pt x="5" y="0"/>
                    <a:pt x="5" y="0"/>
                  </a:cubicBezTo>
                  <a:cubicBezTo>
                    <a:pt x="5" y="0"/>
                    <a:pt x="5" y="3"/>
                    <a:pt x="5" y="6"/>
                  </a:cubicBezTo>
                  <a:cubicBezTo>
                    <a:pt x="5" y="10"/>
                    <a:pt x="5" y="15"/>
                    <a:pt x="5" y="21"/>
                  </a:cubicBezTo>
                  <a:cubicBezTo>
                    <a:pt x="5" y="22"/>
                    <a:pt x="6" y="24"/>
                    <a:pt x="6" y="26"/>
                  </a:cubicBezTo>
                  <a:cubicBezTo>
                    <a:pt x="6" y="27"/>
                    <a:pt x="6" y="29"/>
                    <a:pt x="7" y="31"/>
                  </a:cubicBezTo>
                  <a:cubicBezTo>
                    <a:pt x="7" y="34"/>
                    <a:pt x="8" y="38"/>
                    <a:pt x="9" y="41"/>
                  </a:cubicBezTo>
                  <a:cubicBezTo>
                    <a:pt x="9" y="45"/>
                    <a:pt x="11" y="49"/>
                    <a:pt x="12" y="52"/>
                  </a:cubicBezTo>
                  <a:cubicBezTo>
                    <a:pt x="13" y="56"/>
                    <a:pt x="14" y="60"/>
                    <a:pt x="16" y="64"/>
                  </a:cubicBezTo>
                  <a:cubicBezTo>
                    <a:pt x="17" y="67"/>
                    <a:pt x="19" y="71"/>
                    <a:pt x="21" y="74"/>
                  </a:cubicBezTo>
                  <a:cubicBezTo>
                    <a:pt x="22" y="76"/>
                    <a:pt x="23" y="77"/>
                    <a:pt x="24" y="79"/>
                  </a:cubicBezTo>
                  <a:cubicBezTo>
                    <a:pt x="25" y="81"/>
                    <a:pt x="26" y="82"/>
                    <a:pt x="27" y="84"/>
                  </a:cubicBezTo>
                  <a:cubicBezTo>
                    <a:pt x="29" y="87"/>
                    <a:pt x="32" y="90"/>
                    <a:pt x="34" y="93"/>
                  </a:cubicBezTo>
                  <a:cubicBezTo>
                    <a:pt x="36" y="96"/>
                    <a:pt x="38" y="99"/>
                    <a:pt x="39" y="101"/>
                  </a:cubicBezTo>
                  <a:cubicBezTo>
                    <a:pt x="43" y="107"/>
                    <a:pt x="45" y="112"/>
                    <a:pt x="46" y="115"/>
                  </a:cubicBezTo>
                  <a:cubicBezTo>
                    <a:pt x="46" y="117"/>
                    <a:pt x="46" y="119"/>
                    <a:pt x="46" y="120"/>
                  </a:cubicBezTo>
                  <a:cubicBezTo>
                    <a:pt x="46" y="121"/>
                    <a:pt x="46" y="121"/>
                    <a:pt x="46"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8" name="Freeform 34"/>
            <p:cNvSpPr/>
            <p:nvPr/>
          </p:nvSpPr>
          <p:spPr bwMode="auto">
            <a:xfrm>
              <a:off x="7164614"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52" y="26"/>
                  </a:moveTo>
                  <a:cubicBezTo>
                    <a:pt x="39" y="10"/>
                    <a:pt x="20" y="3"/>
                    <a:pt x="0" y="0"/>
                  </a:cubicBezTo>
                  <a:cubicBezTo>
                    <a:pt x="2" y="20"/>
                    <a:pt x="35" y="31"/>
                    <a:pt x="52"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35"/>
            <p:cNvSpPr/>
            <p:nvPr/>
          </p:nvSpPr>
          <p:spPr bwMode="auto">
            <a:xfrm>
              <a:off x="7232877" y="2944132"/>
              <a:ext cx="50800"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8" h="36">
                  <a:moveTo>
                    <a:pt x="1" y="36"/>
                  </a:moveTo>
                  <a:cubicBezTo>
                    <a:pt x="0" y="23"/>
                    <a:pt x="15" y="2"/>
                    <a:pt x="28" y="0"/>
                  </a:cubicBezTo>
                  <a:cubicBezTo>
                    <a:pt x="24" y="17"/>
                    <a:pt x="19" y="30"/>
                    <a:pt x="1"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Freeform 36"/>
            <p:cNvSpPr/>
            <p:nvPr/>
          </p:nvSpPr>
          <p:spPr bwMode="auto">
            <a:xfrm>
              <a:off x="7317014" y="3272745"/>
              <a:ext cx="65087"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47">
                  <a:moveTo>
                    <a:pt x="21" y="0"/>
                  </a:moveTo>
                  <a:cubicBezTo>
                    <a:pt x="21" y="0"/>
                    <a:pt x="22" y="2"/>
                    <a:pt x="23" y="5"/>
                  </a:cubicBezTo>
                  <a:cubicBezTo>
                    <a:pt x="24" y="8"/>
                    <a:pt x="26" y="13"/>
                    <a:pt x="28" y="19"/>
                  </a:cubicBezTo>
                  <a:cubicBezTo>
                    <a:pt x="29" y="25"/>
                    <a:pt x="31" y="32"/>
                    <a:pt x="33" y="41"/>
                  </a:cubicBezTo>
                  <a:cubicBezTo>
                    <a:pt x="34" y="49"/>
                    <a:pt x="35" y="59"/>
                    <a:pt x="35" y="70"/>
                  </a:cubicBezTo>
                  <a:cubicBezTo>
                    <a:pt x="35" y="91"/>
                    <a:pt x="33" y="116"/>
                    <a:pt x="29" y="143"/>
                  </a:cubicBezTo>
                  <a:cubicBezTo>
                    <a:pt x="27" y="156"/>
                    <a:pt x="25" y="170"/>
                    <a:pt x="23" y="183"/>
                  </a:cubicBezTo>
                  <a:cubicBezTo>
                    <a:pt x="20" y="197"/>
                    <a:pt x="18" y="211"/>
                    <a:pt x="15" y="225"/>
                  </a:cubicBezTo>
                  <a:cubicBezTo>
                    <a:pt x="13" y="239"/>
                    <a:pt x="11" y="253"/>
                    <a:pt x="9" y="267"/>
                  </a:cubicBezTo>
                  <a:cubicBezTo>
                    <a:pt x="8" y="280"/>
                    <a:pt x="7" y="294"/>
                    <a:pt x="7" y="307"/>
                  </a:cubicBezTo>
                  <a:cubicBezTo>
                    <a:pt x="7" y="320"/>
                    <a:pt x="8" y="333"/>
                    <a:pt x="9" y="345"/>
                  </a:cubicBezTo>
                  <a:cubicBezTo>
                    <a:pt x="10" y="357"/>
                    <a:pt x="12" y="369"/>
                    <a:pt x="14" y="379"/>
                  </a:cubicBezTo>
                  <a:cubicBezTo>
                    <a:pt x="16" y="389"/>
                    <a:pt x="18" y="399"/>
                    <a:pt x="20" y="407"/>
                  </a:cubicBezTo>
                  <a:cubicBezTo>
                    <a:pt x="22" y="415"/>
                    <a:pt x="25" y="423"/>
                    <a:pt x="26" y="429"/>
                  </a:cubicBezTo>
                  <a:cubicBezTo>
                    <a:pt x="29" y="434"/>
                    <a:pt x="30" y="439"/>
                    <a:pt x="31" y="442"/>
                  </a:cubicBezTo>
                  <a:cubicBezTo>
                    <a:pt x="32" y="445"/>
                    <a:pt x="33" y="447"/>
                    <a:pt x="33" y="447"/>
                  </a:cubicBezTo>
                  <a:cubicBezTo>
                    <a:pt x="33" y="447"/>
                    <a:pt x="32" y="445"/>
                    <a:pt x="31" y="442"/>
                  </a:cubicBezTo>
                  <a:cubicBezTo>
                    <a:pt x="29" y="439"/>
                    <a:pt x="27" y="435"/>
                    <a:pt x="25" y="429"/>
                  </a:cubicBezTo>
                  <a:cubicBezTo>
                    <a:pt x="23" y="423"/>
                    <a:pt x="20" y="416"/>
                    <a:pt x="17" y="408"/>
                  </a:cubicBezTo>
                  <a:cubicBezTo>
                    <a:pt x="14" y="400"/>
                    <a:pt x="12" y="390"/>
                    <a:pt x="9" y="380"/>
                  </a:cubicBezTo>
                  <a:cubicBezTo>
                    <a:pt x="4" y="359"/>
                    <a:pt x="0" y="334"/>
                    <a:pt x="0" y="307"/>
                  </a:cubicBezTo>
                  <a:cubicBezTo>
                    <a:pt x="0" y="294"/>
                    <a:pt x="0" y="280"/>
                    <a:pt x="2" y="266"/>
                  </a:cubicBezTo>
                  <a:cubicBezTo>
                    <a:pt x="3" y="252"/>
                    <a:pt x="5" y="238"/>
                    <a:pt x="7" y="224"/>
                  </a:cubicBezTo>
                  <a:cubicBezTo>
                    <a:pt x="12" y="196"/>
                    <a:pt x="18" y="168"/>
                    <a:pt x="22" y="142"/>
                  </a:cubicBezTo>
                  <a:cubicBezTo>
                    <a:pt x="24" y="128"/>
                    <a:pt x="26" y="116"/>
                    <a:pt x="28" y="104"/>
                  </a:cubicBezTo>
                  <a:cubicBezTo>
                    <a:pt x="29" y="92"/>
                    <a:pt x="30" y="80"/>
                    <a:pt x="30" y="70"/>
                  </a:cubicBezTo>
                  <a:cubicBezTo>
                    <a:pt x="31" y="59"/>
                    <a:pt x="30" y="50"/>
                    <a:pt x="30" y="41"/>
                  </a:cubicBezTo>
                  <a:cubicBezTo>
                    <a:pt x="29" y="32"/>
                    <a:pt x="28" y="25"/>
                    <a:pt x="26" y="19"/>
                  </a:cubicBezTo>
                  <a:cubicBezTo>
                    <a:pt x="25" y="13"/>
                    <a:pt x="24" y="8"/>
                    <a:pt x="23" y="5"/>
                  </a:cubicBezTo>
                  <a:cubicBezTo>
                    <a:pt x="22" y="2"/>
                    <a:pt x="21" y="0"/>
                    <a:pt x="2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1" name="Freeform 37"/>
            <p:cNvSpPr/>
            <p:nvPr/>
          </p:nvSpPr>
          <p:spPr bwMode="auto">
            <a:xfrm>
              <a:off x="7278914" y="3475945"/>
              <a:ext cx="1031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6" h="54">
                  <a:moveTo>
                    <a:pt x="46" y="23"/>
                  </a:moveTo>
                  <a:cubicBezTo>
                    <a:pt x="33" y="40"/>
                    <a:pt x="20" y="46"/>
                    <a:pt x="0" y="54"/>
                  </a:cubicBezTo>
                  <a:cubicBezTo>
                    <a:pt x="5" y="40"/>
                    <a:pt x="11" y="30"/>
                    <a:pt x="19" y="21"/>
                  </a:cubicBezTo>
                  <a:cubicBezTo>
                    <a:pt x="28" y="11"/>
                    <a:pt x="40" y="4"/>
                    <a:pt x="53" y="0"/>
                  </a:cubicBezTo>
                  <a:cubicBezTo>
                    <a:pt x="56" y="13"/>
                    <a:pt x="48" y="18"/>
                    <a:pt x="46"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Freeform 38"/>
            <p:cNvSpPr/>
            <p:nvPr/>
          </p:nvSpPr>
          <p:spPr bwMode="auto">
            <a:xfrm>
              <a:off x="7350352"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4" y="0"/>
                  </a:moveTo>
                  <a:cubicBezTo>
                    <a:pt x="23" y="5"/>
                    <a:pt x="32" y="29"/>
                    <a:pt x="36" y="46"/>
                  </a:cubicBezTo>
                  <a:cubicBezTo>
                    <a:pt x="27" y="43"/>
                    <a:pt x="14" y="31"/>
                    <a:pt x="9" y="22"/>
                  </a:cubicBezTo>
                  <a:cubicBezTo>
                    <a:pt x="7" y="19"/>
                    <a:pt x="0" y="3"/>
                    <a:pt x="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3" name="Freeform 39"/>
            <p:cNvSpPr/>
            <p:nvPr/>
          </p:nvSpPr>
          <p:spPr bwMode="auto">
            <a:xfrm>
              <a:off x="7256689" y="3639457"/>
              <a:ext cx="93662"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1" h="46">
                  <a:moveTo>
                    <a:pt x="51" y="0"/>
                  </a:moveTo>
                  <a:cubicBezTo>
                    <a:pt x="39" y="1"/>
                    <a:pt x="24" y="9"/>
                    <a:pt x="16" y="17"/>
                  </a:cubicBezTo>
                  <a:cubicBezTo>
                    <a:pt x="11" y="23"/>
                    <a:pt x="0" y="46"/>
                    <a:pt x="0" y="46"/>
                  </a:cubicBezTo>
                  <a:cubicBezTo>
                    <a:pt x="0" y="46"/>
                    <a:pt x="23" y="39"/>
                    <a:pt x="32" y="31"/>
                  </a:cubicBezTo>
                  <a:cubicBezTo>
                    <a:pt x="42" y="21"/>
                    <a:pt x="47" y="14"/>
                    <a:pt x="5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4" name="Freeform 40"/>
            <p:cNvSpPr/>
            <p:nvPr/>
          </p:nvSpPr>
          <p:spPr bwMode="auto">
            <a:xfrm>
              <a:off x="7313839" y="3756932"/>
              <a:ext cx="60325"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3" h="55">
                  <a:moveTo>
                    <a:pt x="7" y="0"/>
                  </a:moveTo>
                  <a:cubicBezTo>
                    <a:pt x="13" y="9"/>
                    <a:pt x="23" y="15"/>
                    <a:pt x="27" y="26"/>
                  </a:cubicBezTo>
                  <a:cubicBezTo>
                    <a:pt x="31" y="34"/>
                    <a:pt x="33" y="46"/>
                    <a:pt x="32" y="55"/>
                  </a:cubicBezTo>
                  <a:cubicBezTo>
                    <a:pt x="23" y="48"/>
                    <a:pt x="0" y="17"/>
                    <a:pt x="7"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Freeform 41"/>
            <p:cNvSpPr/>
            <p:nvPr/>
          </p:nvSpPr>
          <p:spPr bwMode="auto">
            <a:xfrm>
              <a:off x="7285264" y="3923620"/>
              <a:ext cx="50800"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7" h="57">
                  <a:moveTo>
                    <a:pt x="26" y="0"/>
                  </a:moveTo>
                  <a:cubicBezTo>
                    <a:pt x="5" y="15"/>
                    <a:pt x="0" y="33"/>
                    <a:pt x="3" y="58"/>
                  </a:cubicBezTo>
                  <a:cubicBezTo>
                    <a:pt x="9" y="47"/>
                    <a:pt x="20" y="39"/>
                    <a:pt x="24" y="27"/>
                  </a:cubicBezTo>
                  <a:cubicBezTo>
                    <a:pt x="27" y="18"/>
                    <a:pt x="25" y="9"/>
                    <a:pt x="26"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42"/>
            <p:cNvSpPr/>
            <p:nvPr/>
          </p:nvSpPr>
          <p:spPr bwMode="auto">
            <a:xfrm>
              <a:off x="5591402" y="5680982"/>
              <a:ext cx="695325"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87">
                  <a:moveTo>
                    <a:pt x="378" y="80"/>
                  </a:moveTo>
                  <a:cubicBezTo>
                    <a:pt x="378" y="80"/>
                    <a:pt x="377" y="80"/>
                    <a:pt x="374" y="81"/>
                  </a:cubicBezTo>
                  <a:cubicBezTo>
                    <a:pt x="371" y="82"/>
                    <a:pt x="367" y="83"/>
                    <a:pt x="362" y="84"/>
                  </a:cubicBezTo>
                  <a:cubicBezTo>
                    <a:pt x="356" y="84"/>
                    <a:pt x="350" y="85"/>
                    <a:pt x="342" y="86"/>
                  </a:cubicBezTo>
                  <a:cubicBezTo>
                    <a:pt x="335" y="87"/>
                    <a:pt x="326" y="87"/>
                    <a:pt x="317" y="87"/>
                  </a:cubicBezTo>
                  <a:cubicBezTo>
                    <a:pt x="307" y="87"/>
                    <a:pt x="297" y="87"/>
                    <a:pt x="287" y="86"/>
                  </a:cubicBezTo>
                  <a:cubicBezTo>
                    <a:pt x="276" y="85"/>
                    <a:pt x="265" y="84"/>
                    <a:pt x="253" y="81"/>
                  </a:cubicBezTo>
                  <a:cubicBezTo>
                    <a:pt x="242" y="79"/>
                    <a:pt x="230" y="77"/>
                    <a:pt x="218" y="73"/>
                  </a:cubicBezTo>
                  <a:cubicBezTo>
                    <a:pt x="212" y="71"/>
                    <a:pt x="206" y="69"/>
                    <a:pt x="200" y="67"/>
                  </a:cubicBezTo>
                  <a:cubicBezTo>
                    <a:pt x="194" y="65"/>
                    <a:pt x="189" y="63"/>
                    <a:pt x="183" y="60"/>
                  </a:cubicBezTo>
                  <a:cubicBezTo>
                    <a:pt x="161" y="49"/>
                    <a:pt x="139" y="38"/>
                    <a:pt x="118" y="28"/>
                  </a:cubicBezTo>
                  <a:cubicBezTo>
                    <a:pt x="97" y="18"/>
                    <a:pt x="77" y="11"/>
                    <a:pt x="59" y="7"/>
                  </a:cubicBezTo>
                  <a:cubicBezTo>
                    <a:pt x="50" y="5"/>
                    <a:pt x="42" y="4"/>
                    <a:pt x="34" y="4"/>
                  </a:cubicBezTo>
                  <a:cubicBezTo>
                    <a:pt x="27" y="4"/>
                    <a:pt x="20" y="5"/>
                    <a:pt x="15" y="6"/>
                  </a:cubicBezTo>
                  <a:cubicBezTo>
                    <a:pt x="10" y="8"/>
                    <a:pt x="6" y="10"/>
                    <a:pt x="4" y="11"/>
                  </a:cubicBezTo>
                  <a:cubicBezTo>
                    <a:pt x="1" y="12"/>
                    <a:pt x="0" y="13"/>
                    <a:pt x="0" y="13"/>
                  </a:cubicBezTo>
                  <a:cubicBezTo>
                    <a:pt x="0" y="13"/>
                    <a:pt x="1" y="12"/>
                    <a:pt x="3" y="10"/>
                  </a:cubicBezTo>
                  <a:cubicBezTo>
                    <a:pt x="6" y="9"/>
                    <a:pt x="10" y="7"/>
                    <a:pt x="15" y="5"/>
                  </a:cubicBezTo>
                  <a:cubicBezTo>
                    <a:pt x="20" y="3"/>
                    <a:pt x="26" y="1"/>
                    <a:pt x="34" y="1"/>
                  </a:cubicBezTo>
                  <a:cubicBezTo>
                    <a:pt x="42" y="0"/>
                    <a:pt x="51" y="0"/>
                    <a:pt x="60" y="2"/>
                  </a:cubicBezTo>
                  <a:cubicBezTo>
                    <a:pt x="69" y="3"/>
                    <a:pt x="79" y="6"/>
                    <a:pt x="89" y="9"/>
                  </a:cubicBezTo>
                  <a:cubicBezTo>
                    <a:pt x="100" y="12"/>
                    <a:pt x="110" y="16"/>
                    <a:pt x="121" y="21"/>
                  </a:cubicBezTo>
                  <a:cubicBezTo>
                    <a:pt x="132" y="26"/>
                    <a:pt x="143" y="31"/>
                    <a:pt x="153" y="36"/>
                  </a:cubicBezTo>
                  <a:cubicBezTo>
                    <a:pt x="164" y="42"/>
                    <a:pt x="175" y="48"/>
                    <a:pt x="186" y="53"/>
                  </a:cubicBezTo>
                  <a:cubicBezTo>
                    <a:pt x="192" y="56"/>
                    <a:pt x="197" y="58"/>
                    <a:pt x="203" y="61"/>
                  </a:cubicBezTo>
                  <a:cubicBezTo>
                    <a:pt x="209" y="63"/>
                    <a:pt x="214" y="65"/>
                    <a:pt x="220" y="67"/>
                  </a:cubicBezTo>
                  <a:cubicBezTo>
                    <a:pt x="232" y="70"/>
                    <a:pt x="243" y="73"/>
                    <a:pt x="254" y="76"/>
                  </a:cubicBezTo>
                  <a:cubicBezTo>
                    <a:pt x="266" y="78"/>
                    <a:pt x="277" y="80"/>
                    <a:pt x="287" y="81"/>
                  </a:cubicBezTo>
                  <a:cubicBezTo>
                    <a:pt x="298" y="83"/>
                    <a:pt x="308" y="83"/>
                    <a:pt x="317" y="84"/>
                  </a:cubicBezTo>
                  <a:cubicBezTo>
                    <a:pt x="326" y="84"/>
                    <a:pt x="334" y="84"/>
                    <a:pt x="342" y="84"/>
                  </a:cubicBezTo>
                  <a:cubicBezTo>
                    <a:pt x="349" y="83"/>
                    <a:pt x="356" y="83"/>
                    <a:pt x="361" y="82"/>
                  </a:cubicBezTo>
                  <a:cubicBezTo>
                    <a:pt x="367" y="82"/>
                    <a:pt x="371" y="81"/>
                    <a:pt x="374" y="81"/>
                  </a:cubicBezTo>
                  <a:cubicBezTo>
                    <a:pt x="377" y="80"/>
                    <a:pt x="378" y="80"/>
                    <a:pt x="378"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43"/>
            <p:cNvSpPr/>
            <p:nvPr/>
          </p:nvSpPr>
          <p:spPr bwMode="auto">
            <a:xfrm>
              <a:off x="6000977"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8" y="35"/>
                    <a:pt x="4" y="21"/>
                    <a:pt x="0" y="0"/>
                  </a:cubicBezTo>
                  <a:cubicBezTo>
                    <a:pt x="13" y="8"/>
                    <a:pt x="21" y="15"/>
                    <a:pt x="29" y="24"/>
                  </a:cubicBezTo>
                  <a:cubicBezTo>
                    <a:pt x="37" y="35"/>
                    <a:pt x="43" y="48"/>
                    <a:pt x="44" y="62"/>
                  </a:cubicBezTo>
                  <a:cubicBezTo>
                    <a:pt x="31" y="62"/>
                    <a:pt x="28"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44"/>
            <p:cNvSpPr/>
            <p:nvPr/>
          </p:nvSpPr>
          <p:spPr bwMode="auto">
            <a:xfrm>
              <a:off x="5889852" y="5793695"/>
              <a:ext cx="93662"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1" h="28">
                  <a:moveTo>
                    <a:pt x="51" y="5"/>
                  </a:moveTo>
                  <a:cubicBezTo>
                    <a:pt x="43" y="23"/>
                    <a:pt x="17" y="27"/>
                    <a:pt x="0" y="29"/>
                  </a:cubicBezTo>
                  <a:cubicBezTo>
                    <a:pt x="5" y="20"/>
                    <a:pt x="19" y="9"/>
                    <a:pt x="28" y="6"/>
                  </a:cubicBezTo>
                  <a:cubicBezTo>
                    <a:pt x="32" y="4"/>
                    <a:pt x="49" y="0"/>
                    <a:pt x="51"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45"/>
            <p:cNvSpPr/>
            <p:nvPr/>
          </p:nvSpPr>
          <p:spPr bwMode="auto">
            <a:xfrm>
              <a:off x="5832702" y="5665107"/>
              <a:ext cx="69850"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8" h="57">
                  <a:moveTo>
                    <a:pt x="37" y="57"/>
                  </a:moveTo>
                  <a:cubicBezTo>
                    <a:pt x="38" y="45"/>
                    <a:pt x="34" y="33"/>
                    <a:pt x="25" y="20"/>
                  </a:cubicBezTo>
                  <a:cubicBezTo>
                    <a:pt x="21" y="14"/>
                    <a:pt x="0" y="0"/>
                    <a:pt x="0" y="0"/>
                  </a:cubicBezTo>
                  <a:cubicBezTo>
                    <a:pt x="0" y="0"/>
                    <a:pt x="4" y="23"/>
                    <a:pt x="9" y="33"/>
                  </a:cubicBezTo>
                  <a:cubicBezTo>
                    <a:pt x="17" y="46"/>
                    <a:pt x="24" y="51"/>
                    <a:pt x="37"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46"/>
            <p:cNvSpPr/>
            <p:nvPr/>
          </p:nvSpPr>
          <p:spPr bwMode="auto">
            <a:xfrm>
              <a:off x="5683477" y="5701620"/>
              <a:ext cx="115887"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63" y="10"/>
                  </a:moveTo>
                  <a:cubicBezTo>
                    <a:pt x="52" y="14"/>
                    <a:pt x="44" y="25"/>
                    <a:pt x="32" y="28"/>
                  </a:cubicBezTo>
                  <a:cubicBezTo>
                    <a:pt x="22" y="30"/>
                    <a:pt x="9" y="30"/>
                    <a:pt x="0" y="27"/>
                  </a:cubicBezTo>
                  <a:cubicBezTo>
                    <a:pt x="8" y="19"/>
                    <a:pt x="46" y="0"/>
                    <a:pt x="63"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47"/>
            <p:cNvSpPr/>
            <p:nvPr/>
          </p:nvSpPr>
          <p:spPr bwMode="auto">
            <a:xfrm>
              <a:off x="5554889" y="5627007"/>
              <a:ext cx="100012"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4" h="31">
                  <a:moveTo>
                    <a:pt x="54" y="31"/>
                  </a:moveTo>
                  <a:cubicBezTo>
                    <a:pt x="43" y="9"/>
                    <a:pt x="25" y="0"/>
                    <a:pt x="0" y="0"/>
                  </a:cubicBezTo>
                  <a:cubicBezTo>
                    <a:pt x="10" y="7"/>
                    <a:pt x="16" y="19"/>
                    <a:pt x="27" y="25"/>
                  </a:cubicBezTo>
                  <a:cubicBezTo>
                    <a:pt x="36" y="29"/>
                    <a:pt x="45" y="29"/>
                    <a:pt x="54"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Freeform 48"/>
            <p:cNvSpPr/>
            <p:nvPr/>
          </p:nvSpPr>
          <p:spPr bwMode="auto">
            <a:xfrm>
              <a:off x="6294664" y="5680982"/>
              <a:ext cx="696912"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9" h="87">
                  <a:moveTo>
                    <a:pt x="0" y="80"/>
                  </a:moveTo>
                  <a:cubicBezTo>
                    <a:pt x="0" y="80"/>
                    <a:pt x="2" y="80"/>
                    <a:pt x="4" y="81"/>
                  </a:cubicBezTo>
                  <a:cubicBezTo>
                    <a:pt x="7" y="81"/>
                    <a:pt x="12" y="82"/>
                    <a:pt x="17" y="82"/>
                  </a:cubicBezTo>
                  <a:cubicBezTo>
                    <a:pt x="22" y="83"/>
                    <a:pt x="29" y="83"/>
                    <a:pt x="36" y="84"/>
                  </a:cubicBezTo>
                  <a:cubicBezTo>
                    <a:pt x="44" y="84"/>
                    <a:pt x="52" y="84"/>
                    <a:pt x="62" y="84"/>
                  </a:cubicBezTo>
                  <a:cubicBezTo>
                    <a:pt x="71" y="83"/>
                    <a:pt x="81" y="83"/>
                    <a:pt x="91" y="81"/>
                  </a:cubicBezTo>
                  <a:cubicBezTo>
                    <a:pt x="102" y="80"/>
                    <a:pt x="113" y="78"/>
                    <a:pt x="124" y="76"/>
                  </a:cubicBezTo>
                  <a:cubicBezTo>
                    <a:pt x="135" y="73"/>
                    <a:pt x="147" y="70"/>
                    <a:pt x="158" y="67"/>
                  </a:cubicBezTo>
                  <a:cubicBezTo>
                    <a:pt x="164" y="65"/>
                    <a:pt x="170" y="63"/>
                    <a:pt x="175" y="61"/>
                  </a:cubicBezTo>
                  <a:cubicBezTo>
                    <a:pt x="181" y="58"/>
                    <a:pt x="186" y="56"/>
                    <a:pt x="192" y="53"/>
                  </a:cubicBezTo>
                  <a:cubicBezTo>
                    <a:pt x="203" y="48"/>
                    <a:pt x="214" y="42"/>
                    <a:pt x="225" y="36"/>
                  </a:cubicBezTo>
                  <a:cubicBezTo>
                    <a:pt x="236" y="31"/>
                    <a:pt x="247" y="26"/>
                    <a:pt x="257" y="21"/>
                  </a:cubicBezTo>
                  <a:cubicBezTo>
                    <a:pt x="268" y="16"/>
                    <a:pt x="279" y="12"/>
                    <a:pt x="289" y="9"/>
                  </a:cubicBezTo>
                  <a:cubicBezTo>
                    <a:pt x="299" y="6"/>
                    <a:pt x="309" y="3"/>
                    <a:pt x="318" y="2"/>
                  </a:cubicBezTo>
                  <a:cubicBezTo>
                    <a:pt x="328" y="0"/>
                    <a:pt x="336" y="0"/>
                    <a:pt x="344" y="1"/>
                  </a:cubicBezTo>
                  <a:cubicBezTo>
                    <a:pt x="352" y="1"/>
                    <a:pt x="358" y="3"/>
                    <a:pt x="364" y="5"/>
                  </a:cubicBezTo>
                  <a:cubicBezTo>
                    <a:pt x="369" y="7"/>
                    <a:pt x="372" y="9"/>
                    <a:pt x="375" y="10"/>
                  </a:cubicBezTo>
                  <a:cubicBezTo>
                    <a:pt x="377" y="12"/>
                    <a:pt x="379" y="13"/>
                    <a:pt x="379" y="13"/>
                  </a:cubicBezTo>
                  <a:cubicBezTo>
                    <a:pt x="379" y="13"/>
                    <a:pt x="377" y="12"/>
                    <a:pt x="375" y="11"/>
                  </a:cubicBezTo>
                  <a:cubicBezTo>
                    <a:pt x="372" y="10"/>
                    <a:pt x="368" y="8"/>
                    <a:pt x="363" y="6"/>
                  </a:cubicBezTo>
                  <a:cubicBezTo>
                    <a:pt x="358" y="5"/>
                    <a:pt x="351" y="4"/>
                    <a:pt x="344" y="4"/>
                  </a:cubicBezTo>
                  <a:cubicBezTo>
                    <a:pt x="337" y="4"/>
                    <a:pt x="328" y="5"/>
                    <a:pt x="319" y="7"/>
                  </a:cubicBezTo>
                  <a:cubicBezTo>
                    <a:pt x="301" y="11"/>
                    <a:pt x="281" y="18"/>
                    <a:pt x="260" y="28"/>
                  </a:cubicBezTo>
                  <a:cubicBezTo>
                    <a:pt x="239" y="38"/>
                    <a:pt x="218" y="49"/>
                    <a:pt x="195" y="60"/>
                  </a:cubicBezTo>
                  <a:cubicBezTo>
                    <a:pt x="190" y="63"/>
                    <a:pt x="184" y="65"/>
                    <a:pt x="178" y="67"/>
                  </a:cubicBezTo>
                  <a:cubicBezTo>
                    <a:pt x="172" y="69"/>
                    <a:pt x="166" y="71"/>
                    <a:pt x="160" y="73"/>
                  </a:cubicBezTo>
                  <a:cubicBezTo>
                    <a:pt x="148" y="77"/>
                    <a:pt x="137" y="79"/>
                    <a:pt x="125" y="81"/>
                  </a:cubicBezTo>
                  <a:cubicBezTo>
                    <a:pt x="114" y="84"/>
                    <a:pt x="102" y="85"/>
                    <a:pt x="92" y="86"/>
                  </a:cubicBezTo>
                  <a:cubicBezTo>
                    <a:pt x="81" y="87"/>
                    <a:pt x="71" y="87"/>
                    <a:pt x="62" y="87"/>
                  </a:cubicBezTo>
                  <a:cubicBezTo>
                    <a:pt x="52" y="87"/>
                    <a:pt x="44" y="87"/>
                    <a:pt x="36" y="86"/>
                  </a:cubicBezTo>
                  <a:cubicBezTo>
                    <a:pt x="29" y="85"/>
                    <a:pt x="22" y="84"/>
                    <a:pt x="17" y="84"/>
                  </a:cubicBezTo>
                  <a:cubicBezTo>
                    <a:pt x="11" y="83"/>
                    <a:pt x="7" y="82"/>
                    <a:pt x="4" y="81"/>
                  </a:cubicBezTo>
                  <a:cubicBezTo>
                    <a:pt x="2" y="80"/>
                    <a:pt x="0" y="80"/>
                    <a:pt x="0"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49"/>
            <p:cNvSpPr/>
            <p:nvPr/>
          </p:nvSpPr>
          <p:spPr bwMode="auto">
            <a:xfrm>
              <a:off x="6501039"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37" y="35"/>
                    <a:pt x="40" y="21"/>
                    <a:pt x="44" y="0"/>
                  </a:cubicBezTo>
                  <a:cubicBezTo>
                    <a:pt x="31" y="8"/>
                    <a:pt x="23" y="15"/>
                    <a:pt x="16" y="24"/>
                  </a:cubicBezTo>
                  <a:cubicBezTo>
                    <a:pt x="7" y="35"/>
                    <a:pt x="2" y="48"/>
                    <a:pt x="0" y="62"/>
                  </a:cubicBezTo>
                  <a:cubicBezTo>
                    <a:pt x="13" y="62"/>
                    <a:pt x="17"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50"/>
            <p:cNvSpPr/>
            <p:nvPr/>
          </p:nvSpPr>
          <p:spPr bwMode="auto">
            <a:xfrm>
              <a:off x="6599464" y="5793695"/>
              <a:ext cx="92075"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0" h="28">
                  <a:moveTo>
                    <a:pt x="0" y="5"/>
                  </a:moveTo>
                  <a:cubicBezTo>
                    <a:pt x="7" y="23"/>
                    <a:pt x="33" y="27"/>
                    <a:pt x="50" y="29"/>
                  </a:cubicBezTo>
                  <a:cubicBezTo>
                    <a:pt x="46" y="20"/>
                    <a:pt x="32" y="9"/>
                    <a:pt x="23" y="6"/>
                  </a:cubicBezTo>
                  <a:cubicBezTo>
                    <a:pt x="19" y="4"/>
                    <a:pt x="2" y="0"/>
                    <a:pt x="0"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51"/>
            <p:cNvSpPr/>
            <p:nvPr/>
          </p:nvSpPr>
          <p:spPr bwMode="auto">
            <a:xfrm>
              <a:off x="6680427" y="5665107"/>
              <a:ext cx="68262"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7" h="57">
                  <a:moveTo>
                    <a:pt x="1" y="57"/>
                  </a:moveTo>
                  <a:cubicBezTo>
                    <a:pt x="0" y="45"/>
                    <a:pt x="3" y="33"/>
                    <a:pt x="12" y="20"/>
                  </a:cubicBezTo>
                  <a:cubicBezTo>
                    <a:pt x="17" y="14"/>
                    <a:pt x="37" y="0"/>
                    <a:pt x="37" y="0"/>
                  </a:cubicBezTo>
                  <a:cubicBezTo>
                    <a:pt x="37" y="0"/>
                    <a:pt x="34" y="23"/>
                    <a:pt x="28" y="33"/>
                  </a:cubicBezTo>
                  <a:cubicBezTo>
                    <a:pt x="20" y="46"/>
                    <a:pt x="13" y="51"/>
                    <a:pt x="1"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52"/>
            <p:cNvSpPr/>
            <p:nvPr/>
          </p:nvSpPr>
          <p:spPr bwMode="auto">
            <a:xfrm>
              <a:off x="6783614" y="5701620"/>
              <a:ext cx="114300"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0" y="10"/>
                  </a:moveTo>
                  <a:cubicBezTo>
                    <a:pt x="10" y="14"/>
                    <a:pt x="18" y="25"/>
                    <a:pt x="30" y="28"/>
                  </a:cubicBezTo>
                  <a:cubicBezTo>
                    <a:pt x="40" y="30"/>
                    <a:pt x="53" y="30"/>
                    <a:pt x="62" y="27"/>
                  </a:cubicBezTo>
                  <a:cubicBezTo>
                    <a:pt x="54" y="19"/>
                    <a:pt x="16" y="0"/>
                    <a:pt x="0"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53"/>
            <p:cNvSpPr/>
            <p:nvPr/>
          </p:nvSpPr>
          <p:spPr bwMode="auto">
            <a:xfrm>
              <a:off x="6929664" y="5627007"/>
              <a:ext cx="96837"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2" h="31">
                  <a:moveTo>
                    <a:pt x="0" y="31"/>
                  </a:moveTo>
                  <a:cubicBezTo>
                    <a:pt x="11" y="9"/>
                    <a:pt x="28" y="0"/>
                    <a:pt x="53" y="0"/>
                  </a:cubicBezTo>
                  <a:cubicBezTo>
                    <a:pt x="44" y="7"/>
                    <a:pt x="37" y="19"/>
                    <a:pt x="26" y="25"/>
                  </a:cubicBezTo>
                  <a:cubicBezTo>
                    <a:pt x="17" y="29"/>
                    <a:pt x="8" y="29"/>
                    <a:pt x="0"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8" name="Freeform 54"/>
            <p:cNvSpPr/>
            <p:nvPr/>
          </p:nvSpPr>
          <p:spPr bwMode="auto">
            <a:xfrm>
              <a:off x="4678589" y="4838020"/>
              <a:ext cx="3248025" cy="727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66" h="396">
                  <a:moveTo>
                    <a:pt x="1766" y="248"/>
                  </a:moveTo>
                  <a:cubicBezTo>
                    <a:pt x="1187" y="396"/>
                    <a:pt x="579" y="396"/>
                    <a:pt x="0" y="247"/>
                  </a:cubicBezTo>
                  <a:cubicBezTo>
                    <a:pt x="21" y="165"/>
                    <a:pt x="42" y="83"/>
                    <a:pt x="63" y="0"/>
                  </a:cubicBezTo>
                  <a:cubicBezTo>
                    <a:pt x="601" y="138"/>
                    <a:pt x="1165" y="138"/>
                    <a:pt x="1703" y="1"/>
                  </a:cubicBezTo>
                  <a:cubicBezTo>
                    <a:pt x="1724" y="83"/>
                    <a:pt x="1745" y="165"/>
                    <a:pt x="1766" y="248"/>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Freeform 55"/>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56"/>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57"/>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58"/>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59"/>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4" name="Freeform 60"/>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5" name="Freeform 61"/>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6" name="Freeform 62"/>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7" name="Freeform 63"/>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8" name="Freeform 64"/>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9" name="Freeform 65"/>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0" name="Freeform 66"/>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1" name="Freeform 67"/>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2" name="Freeform 68"/>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3" name="Freeform 69"/>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4" name="Freeform 70"/>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5" name="Freeform 71"/>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6" name="Freeform 72"/>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7" name="Freeform 73"/>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8" name="Freeform 74"/>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9" name="Freeform 75"/>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0" name="Freeform 76"/>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1" name="Freeform 77"/>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2" name="Freeform 78"/>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3" name="Freeform 79"/>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4" name="Freeform 80"/>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5" name="Freeform 81"/>
            <p:cNvSpPr/>
            <p:nvPr/>
          </p:nvSpPr>
          <p:spPr bwMode="auto">
            <a:xfrm>
              <a:off x="6407377" y="5701620"/>
              <a:ext cx="225425"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12">
                  <a:moveTo>
                    <a:pt x="65" y="38"/>
                  </a:moveTo>
                  <a:cubicBezTo>
                    <a:pt x="66" y="30"/>
                    <a:pt x="65" y="21"/>
                    <a:pt x="61" y="14"/>
                  </a:cubicBezTo>
                  <a:cubicBezTo>
                    <a:pt x="57" y="7"/>
                    <a:pt x="50" y="1"/>
                    <a:pt x="42" y="0"/>
                  </a:cubicBezTo>
                  <a:cubicBezTo>
                    <a:pt x="39" y="0"/>
                    <a:pt x="36" y="0"/>
                    <a:pt x="33" y="2"/>
                  </a:cubicBezTo>
                  <a:cubicBezTo>
                    <a:pt x="28" y="5"/>
                    <a:pt x="27" y="12"/>
                    <a:pt x="29" y="18"/>
                  </a:cubicBezTo>
                  <a:cubicBezTo>
                    <a:pt x="30" y="23"/>
                    <a:pt x="33" y="29"/>
                    <a:pt x="37" y="33"/>
                  </a:cubicBezTo>
                  <a:cubicBezTo>
                    <a:pt x="30" y="27"/>
                    <a:pt x="22" y="25"/>
                    <a:pt x="14" y="25"/>
                  </a:cubicBezTo>
                  <a:cubicBezTo>
                    <a:pt x="11" y="26"/>
                    <a:pt x="8" y="27"/>
                    <a:pt x="6" y="29"/>
                  </a:cubicBezTo>
                  <a:cubicBezTo>
                    <a:pt x="2" y="33"/>
                    <a:pt x="3" y="40"/>
                    <a:pt x="7" y="45"/>
                  </a:cubicBezTo>
                  <a:cubicBezTo>
                    <a:pt x="11" y="49"/>
                    <a:pt x="17" y="51"/>
                    <a:pt x="23" y="52"/>
                  </a:cubicBezTo>
                  <a:cubicBezTo>
                    <a:pt x="17" y="51"/>
                    <a:pt x="10" y="52"/>
                    <a:pt x="6" y="56"/>
                  </a:cubicBezTo>
                  <a:cubicBezTo>
                    <a:pt x="3" y="58"/>
                    <a:pt x="0" y="62"/>
                    <a:pt x="0" y="66"/>
                  </a:cubicBezTo>
                  <a:cubicBezTo>
                    <a:pt x="0" y="69"/>
                    <a:pt x="1" y="74"/>
                    <a:pt x="4" y="76"/>
                  </a:cubicBezTo>
                  <a:cubicBezTo>
                    <a:pt x="6" y="77"/>
                    <a:pt x="8" y="77"/>
                    <a:pt x="10" y="77"/>
                  </a:cubicBezTo>
                  <a:cubicBezTo>
                    <a:pt x="16" y="78"/>
                    <a:pt x="21" y="78"/>
                    <a:pt x="26" y="77"/>
                  </a:cubicBezTo>
                  <a:cubicBezTo>
                    <a:pt x="22" y="77"/>
                    <a:pt x="18" y="82"/>
                    <a:pt x="17" y="86"/>
                  </a:cubicBezTo>
                  <a:cubicBezTo>
                    <a:pt x="16" y="92"/>
                    <a:pt x="17" y="97"/>
                    <a:pt x="19" y="102"/>
                  </a:cubicBezTo>
                  <a:cubicBezTo>
                    <a:pt x="21" y="105"/>
                    <a:pt x="23" y="108"/>
                    <a:pt x="26" y="109"/>
                  </a:cubicBezTo>
                  <a:cubicBezTo>
                    <a:pt x="31" y="110"/>
                    <a:pt x="36" y="107"/>
                    <a:pt x="40" y="104"/>
                  </a:cubicBezTo>
                  <a:cubicBezTo>
                    <a:pt x="44" y="100"/>
                    <a:pt x="47" y="96"/>
                    <a:pt x="49" y="92"/>
                  </a:cubicBezTo>
                  <a:cubicBezTo>
                    <a:pt x="48" y="100"/>
                    <a:pt x="53" y="108"/>
                    <a:pt x="60" y="111"/>
                  </a:cubicBezTo>
                  <a:cubicBezTo>
                    <a:pt x="62" y="112"/>
                    <a:pt x="63" y="112"/>
                    <a:pt x="65" y="112"/>
                  </a:cubicBezTo>
                  <a:cubicBezTo>
                    <a:pt x="67" y="111"/>
                    <a:pt x="68" y="109"/>
                    <a:pt x="69" y="106"/>
                  </a:cubicBezTo>
                  <a:cubicBezTo>
                    <a:pt x="72" y="98"/>
                    <a:pt x="73" y="89"/>
                    <a:pt x="73" y="79"/>
                  </a:cubicBezTo>
                  <a:cubicBezTo>
                    <a:pt x="78" y="89"/>
                    <a:pt x="89" y="96"/>
                    <a:pt x="100" y="97"/>
                  </a:cubicBezTo>
                  <a:cubicBezTo>
                    <a:pt x="104" y="97"/>
                    <a:pt x="109" y="97"/>
                    <a:pt x="110" y="93"/>
                  </a:cubicBezTo>
                  <a:cubicBezTo>
                    <a:pt x="110" y="91"/>
                    <a:pt x="110" y="89"/>
                    <a:pt x="109" y="87"/>
                  </a:cubicBezTo>
                  <a:cubicBezTo>
                    <a:pt x="106" y="82"/>
                    <a:pt x="102" y="78"/>
                    <a:pt x="98" y="76"/>
                  </a:cubicBezTo>
                  <a:cubicBezTo>
                    <a:pt x="105" y="78"/>
                    <a:pt x="114" y="76"/>
                    <a:pt x="118" y="70"/>
                  </a:cubicBezTo>
                  <a:cubicBezTo>
                    <a:pt x="123" y="64"/>
                    <a:pt x="123" y="54"/>
                    <a:pt x="117" y="50"/>
                  </a:cubicBezTo>
                  <a:cubicBezTo>
                    <a:pt x="111" y="45"/>
                    <a:pt x="102" y="47"/>
                    <a:pt x="95" y="50"/>
                  </a:cubicBezTo>
                  <a:cubicBezTo>
                    <a:pt x="103" y="44"/>
                    <a:pt x="106" y="31"/>
                    <a:pt x="101" y="22"/>
                  </a:cubicBezTo>
                  <a:cubicBezTo>
                    <a:pt x="101" y="20"/>
                    <a:pt x="100" y="19"/>
                    <a:pt x="98" y="18"/>
                  </a:cubicBezTo>
                  <a:cubicBezTo>
                    <a:pt x="97" y="17"/>
                    <a:pt x="95" y="16"/>
                    <a:pt x="93" y="16"/>
                  </a:cubicBezTo>
                  <a:cubicBezTo>
                    <a:pt x="84" y="15"/>
                    <a:pt x="76" y="20"/>
                    <a:pt x="69" y="26"/>
                  </a:cubicBezTo>
                  <a:cubicBezTo>
                    <a:pt x="68" y="28"/>
                    <a:pt x="66" y="30"/>
                    <a:pt x="65" y="32"/>
                  </a:cubicBezTo>
                  <a:cubicBezTo>
                    <a:pt x="64" y="34"/>
                    <a:pt x="64"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6" name="Freeform 82"/>
            <p:cNvSpPr/>
            <p:nvPr/>
          </p:nvSpPr>
          <p:spPr bwMode="auto">
            <a:xfrm>
              <a:off x="6485164" y="5782582"/>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1"/>
                    <a:pt x="17" y="0"/>
                    <a:pt x="12" y="0"/>
                  </a:cubicBezTo>
                  <a:cubicBezTo>
                    <a:pt x="8" y="1"/>
                    <a:pt x="3" y="3"/>
                    <a:pt x="1" y="7"/>
                  </a:cubicBezTo>
                  <a:cubicBezTo>
                    <a:pt x="0" y="10"/>
                    <a:pt x="1" y="14"/>
                    <a:pt x="2" y="17"/>
                  </a:cubicBezTo>
                  <a:cubicBezTo>
                    <a:pt x="3" y="20"/>
                    <a:pt x="5" y="23"/>
                    <a:pt x="7" y="25"/>
                  </a:cubicBezTo>
                  <a:cubicBezTo>
                    <a:pt x="10" y="27"/>
                    <a:pt x="13" y="27"/>
                    <a:pt x="16" y="27"/>
                  </a:cubicBezTo>
                  <a:cubicBezTo>
                    <a:pt x="19" y="26"/>
                    <a:pt x="21" y="25"/>
                    <a:pt x="24" y="24"/>
                  </a:cubicBezTo>
                  <a:cubicBezTo>
                    <a:pt x="28" y="21"/>
                    <a:pt x="32" y="18"/>
                    <a:pt x="32" y="13"/>
                  </a:cubicBezTo>
                  <a:cubicBezTo>
                    <a:pt x="32" y="11"/>
                    <a:pt x="31" y="8"/>
                    <a:pt x="29" y="6"/>
                  </a:cubicBezTo>
                  <a:cubicBezTo>
                    <a:pt x="27" y="5"/>
                    <a:pt x="25" y="3"/>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7" name="Freeform 83"/>
            <p:cNvSpPr/>
            <p:nvPr/>
          </p:nvSpPr>
          <p:spPr bwMode="auto">
            <a:xfrm>
              <a:off x="6477227" y="5774645"/>
              <a:ext cx="82550"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9">
                  <a:moveTo>
                    <a:pt x="33" y="8"/>
                  </a:moveTo>
                  <a:cubicBezTo>
                    <a:pt x="26" y="2"/>
                    <a:pt x="14" y="0"/>
                    <a:pt x="7" y="6"/>
                  </a:cubicBezTo>
                  <a:cubicBezTo>
                    <a:pt x="0" y="13"/>
                    <a:pt x="4" y="26"/>
                    <a:pt x="11" y="32"/>
                  </a:cubicBezTo>
                  <a:cubicBezTo>
                    <a:pt x="18" y="39"/>
                    <a:pt x="30" y="32"/>
                    <a:pt x="36" y="26"/>
                  </a:cubicBezTo>
                  <a:cubicBezTo>
                    <a:pt x="45" y="18"/>
                    <a:pt x="36" y="9"/>
                    <a:pt x="29" y="5"/>
                  </a:cubicBezTo>
                  <a:cubicBezTo>
                    <a:pt x="26" y="3"/>
                    <a:pt x="24" y="8"/>
                    <a:pt x="27" y="9"/>
                  </a:cubicBezTo>
                  <a:cubicBezTo>
                    <a:pt x="32" y="13"/>
                    <a:pt x="38" y="18"/>
                    <a:pt x="31" y="24"/>
                  </a:cubicBezTo>
                  <a:cubicBezTo>
                    <a:pt x="27" y="28"/>
                    <a:pt x="18" y="32"/>
                    <a:pt x="13" y="27"/>
                  </a:cubicBezTo>
                  <a:cubicBezTo>
                    <a:pt x="8" y="23"/>
                    <a:pt x="7" y="13"/>
                    <a:pt x="12" y="9"/>
                  </a:cubicBezTo>
                  <a:cubicBezTo>
                    <a:pt x="17" y="6"/>
                    <a:pt x="25" y="8"/>
                    <a:pt x="29" y="12"/>
                  </a:cubicBezTo>
                  <a:cubicBezTo>
                    <a:pt x="31" y="14"/>
                    <a:pt x="35" y="11"/>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8" name="Freeform 84"/>
            <p:cNvSpPr/>
            <p:nvPr/>
          </p:nvSpPr>
          <p:spPr bwMode="auto">
            <a:xfrm>
              <a:off x="7280502" y="3283857"/>
              <a:ext cx="228600" cy="20478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2">
                  <a:moveTo>
                    <a:pt x="66" y="38"/>
                  </a:moveTo>
                  <a:cubicBezTo>
                    <a:pt x="67" y="30"/>
                    <a:pt x="66" y="22"/>
                    <a:pt x="62" y="14"/>
                  </a:cubicBezTo>
                  <a:cubicBezTo>
                    <a:pt x="58" y="7"/>
                    <a:pt x="51" y="1"/>
                    <a:pt x="43" y="0"/>
                  </a:cubicBezTo>
                  <a:cubicBezTo>
                    <a:pt x="40" y="0"/>
                    <a:pt x="36" y="0"/>
                    <a:pt x="34" y="2"/>
                  </a:cubicBezTo>
                  <a:cubicBezTo>
                    <a:pt x="29" y="5"/>
                    <a:pt x="28" y="12"/>
                    <a:pt x="30" y="18"/>
                  </a:cubicBezTo>
                  <a:cubicBezTo>
                    <a:pt x="31" y="24"/>
                    <a:pt x="34" y="29"/>
                    <a:pt x="37" y="33"/>
                  </a:cubicBezTo>
                  <a:cubicBezTo>
                    <a:pt x="31" y="28"/>
                    <a:pt x="23" y="25"/>
                    <a:pt x="15" y="26"/>
                  </a:cubicBezTo>
                  <a:cubicBezTo>
                    <a:pt x="12" y="26"/>
                    <a:pt x="9" y="27"/>
                    <a:pt x="7" y="29"/>
                  </a:cubicBezTo>
                  <a:cubicBezTo>
                    <a:pt x="3" y="33"/>
                    <a:pt x="4" y="40"/>
                    <a:pt x="8" y="45"/>
                  </a:cubicBezTo>
                  <a:cubicBezTo>
                    <a:pt x="12" y="49"/>
                    <a:pt x="18" y="51"/>
                    <a:pt x="24" y="53"/>
                  </a:cubicBezTo>
                  <a:cubicBezTo>
                    <a:pt x="18" y="51"/>
                    <a:pt x="11" y="52"/>
                    <a:pt x="7" y="56"/>
                  </a:cubicBezTo>
                  <a:cubicBezTo>
                    <a:pt x="4" y="59"/>
                    <a:pt x="1" y="62"/>
                    <a:pt x="1" y="66"/>
                  </a:cubicBezTo>
                  <a:cubicBezTo>
                    <a:pt x="0" y="70"/>
                    <a:pt x="2" y="74"/>
                    <a:pt x="5" y="76"/>
                  </a:cubicBezTo>
                  <a:cubicBezTo>
                    <a:pt x="7" y="77"/>
                    <a:pt x="9" y="77"/>
                    <a:pt x="11" y="78"/>
                  </a:cubicBezTo>
                  <a:cubicBezTo>
                    <a:pt x="16" y="78"/>
                    <a:pt x="22" y="78"/>
                    <a:pt x="27" y="77"/>
                  </a:cubicBezTo>
                  <a:cubicBezTo>
                    <a:pt x="22" y="77"/>
                    <a:pt x="19" y="82"/>
                    <a:pt x="18" y="87"/>
                  </a:cubicBezTo>
                  <a:cubicBezTo>
                    <a:pt x="17" y="92"/>
                    <a:pt x="18" y="97"/>
                    <a:pt x="20" y="102"/>
                  </a:cubicBezTo>
                  <a:cubicBezTo>
                    <a:pt x="22" y="105"/>
                    <a:pt x="24" y="108"/>
                    <a:pt x="27" y="109"/>
                  </a:cubicBezTo>
                  <a:cubicBezTo>
                    <a:pt x="32" y="111"/>
                    <a:pt x="37" y="107"/>
                    <a:pt x="41" y="104"/>
                  </a:cubicBezTo>
                  <a:cubicBezTo>
                    <a:pt x="45" y="100"/>
                    <a:pt x="48" y="97"/>
                    <a:pt x="50" y="92"/>
                  </a:cubicBezTo>
                  <a:cubicBezTo>
                    <a:pt x="49" y="100"/>
                    <a:pt x="54" y="108"/>
                    <a:pt x="61" y="111"/>
                  </a:cubicBezTo>
                  <a:cubicBezTo>
                    <a:pt x="62" y="112"/>
                    <a:pt x="64" y="112"/>
                    <a:pt x="66" y="112"/>
                  </a:cubicBezTo>
                  <a:cubicBezTo>
                    <a:pt x="68" y="111"/>
                    <a:pt x="69" y="109"/>
                    <a:pt x="70" y="106"/>
                  </a:cubicBezTo>
                  <a:cubicBezTo>
                    <a:pt x="73" y="98"/>
                    <a:pt x="74" y="89"/>
                    <a:pt x="74" y="80"/>
                  </a:cubicBezTo>
                  <a:cubicBezTo>
                    <a:pt x="79" y="90"/>
                    <a:pt x="90" y="96"/>
                    <a:pt x="101" y="97"/>
                  </a:cubicBezTo>
                  <a:cubicBezTo>
                    <a:pt x="105" y="98"/>
                    <a:pt x="110" y="97"/>
                    <a:pt x="111" y="93"/>
                  </a:cubicBezTo>
                  <a:cubicBezTo>
                    <a:pt x="111" y="91"/>
                    <a:pt x="110" y="89"/>
                    <a:pt x="109" y="87"/>
                  </a:cubicBezTo>
                  <a:cubicBezTo>
                    <a:pt x="107" y="83"/>
                    <a:pt x="103" y="79"/>
                    <a:pt x="99" y="76"/>
                  </a:cubicBezTo>
                  <a:cubicBezTo>
                    <a:pt x="106" y="78"/>
                    <a:pt x="114" y="76"/>
                    <a:pt x="119" y="70"/>
                  </a:cubicBezTo>
                  <a:cubicBezTo>
                    <a:pt x="124" y="64"/>
                    <a:pt x="124" y="54"/>
                    <a:pt x="118" y="50"/>
                  </a:cubicBezTo>
                  <a:cubicBezTo>
                    <a:pt x="111" y="45"/>
                    <a:pt x="103" y="48"/>
                    <a:pt x="96" y="50"/>
                  </a:cubicBezTo>
                  <a:cubicBezTo>
                    <a:pt x="104" y="44"/>
                    <a:pt x="107" y="31"/>
                    <a:pt x="102" y="22"/>
                  </a:cubicBezTo>
                  <a:cubicBezTo>
                    <a:pt x="101" y="20"/>
                    <a:pt x="100" y="19"/>
                    <a:pt x="99" y="18"/>
                  </a:cubicBezTo>
                  <a:cubicBezTo>
                    <a:pt x="98" y="17"/>
                    <a:pt x="96" y="16"/>
                    <a:pt x="94" y="16"/>
                  </a:cubicBezTo>
                  <a:cubicBezTo>
                    <a:pt x="85" y="15"/>
                    <a:pt x="77" y="20"/>
                    <a:pt x="70" y="27"/>
                  </a:cubicBezTo>
                  <a:cubicBezTo>
                    <a:pt x="69" y="28"/>
                    <a:pt x="67" y="30"/>
                    <a:pt x="66" y="32"/>
                  </a:cubicBezTo>
                  <a:cubicBezTo>
                    <a:pt x="65" y="34"/>
                    <a:pt x="65" y="37"/>
                    <a:pt x="67"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9" name="Freeform 85"/>
            <p:cNvSpPr/>
            <p:nvPr/>
          </p:nvSpPr>
          <p:spPr bwMode="auto">
            <a:xfrm>
              <a:off x="7361464" y="3364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2"/>
                    <a:pt x="17" y="0"/>
                    <a:pt x="12" y="1"/>
                  </a:cubicBezTo>
                  <a:cubicBezTo>
                    <a:pt x="7" y="1"/>
                    <a:pt x="3" y="3"/>
                    <a:pt x="1" y="7"/>
                  </a:cubicBezTo>
                  <a:cubicBezTo>
                    <a:pt x="0" y="11"/>
                    <a:pt x="1" y="14"/>
                    <a:pt x="2" y="17"/>
                  </a:cubicBezTo>
                  <a:cubicBezTo>
                    <a:pt x="3" y="20"/>
                    <a:pt x="5" y="24"/>
                    <a:pt x="7" y="25"/>
                  </a:cubicBezTo>
                  <a:cubicBezTo>
                    <a:pt x="10" y="27"/>
                    <a:pt x="13" y="27"/>
                    <a:pt x="16" y="27"/>
                  </a:cubicBezTo>
                  <a:cubicBezTo>
                    <a:pt x="18" y="26"/>
                    <a:pt x="21" y="25"/>
                    <a:pt x="24" y="24"/>
                  </a:cubicBezTo>
                  <a:cubicBezTo>
                    <a:pt x="28" y="21"/>
                    <a:pt x="32" y="18"/>
                    <a:pt x="32" y="13"/>
                  </a:cubicBezTo>
                  <a:cubicBezTo>
                    <a:pt x="32" y="11"/>
                    <a:pt x="31" y="8"/>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0" name="Freeform 86"/>
            <p:cNvSpPr/>
            <p:nvPr/>
          </p:nvSpPr>
          <p:spPr bwMode="auto">
            <a:xfrm>
              <a:off x="7351939" y="3355295"/>
              <a:ext cx="80962"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9">
                  <a:moveTo>
                    <a:pt x="32" y="9"/>
                  </a:moveTo>
                  <a:cubicBezTo>
                    <a:pt x="26" y="3"/>
                    <a:pt x="14" y="0"/>
                    <a:pt x="7" y="7"/>
                  </a:cubicBezTo>
                  <a:cubicBezTo>
                    <a:pt x="0" y="14"/>
                    <a:pt x="4" y="26"/>
                    <a:pt x="10" y="32"/>
                  </a:cubicBezTo>
                  <a:cubicBezTo>
                    <a:pt x="18" y="39"/>
                    <a:pt x="30" y="32"/>
                    <a:pt x="36" y="26"/>
                  </a:cubicBezTo>
                  <a:cubicBezTo>
                    <a:pt x="44" y="18"/>
                    <a:pt x="36" y="9"/>
                    <a:pt x="29" y="5"/>
                  </a:cubicBezTo>
                  <a:cubicBezTo>
                    <a:pt x="26" y="3"/>
                    <a:pt x="24" y="8"/>
                    <a:pt x="26" y="9"/>
                  </a:cubicBezTo>
                  <a:cubicBezTo>
                    <a:pt x="32" y="13"/>
                    <a:pt x="38" y="18"/>
                    <a:pt x="31" y="24"/>
                  </a:cubicBezTo>
                  <a:cubicBezTo>
                    <a:pt x="27" y="28"/>
                    <a:pt x="18" y="32"/>
                    <a:pt x="13" y="27"/>
                  </a:cubicBezTo>
                  <a:cubicBezTo>
                    <a:pt x="8" y="23"/>
                    <a:pt x="6" y="13"/>
                    <a:pt x="12" y="10"/>
                  </a:cubicBezTo>
                  <a:cubicBezTo>
                    <a:pt x="17" y="6"/>
                    <a:pt x="25" y="8"/>
                    <a:pt x="29" y="12"/>
                  </a:cubicBezTo>
                  <a:cubicBezTo>
                    <a:pt x="31" y="15"/>
                    <a:pt x="35" y="11"/>
                    <a:pt x="32" y="9"/>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1" name="Freeform 87"/>
            <p:cNvSpPr/>
            <p:nvPr/>
          </p:nvSpPr>
          <p:spPr bwMode="auto">
            <a:xfrm>
              <a:off x="5078639" y="3280682"/>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6" y="39"/>
                  </a:moveTo>
                  <a:cubicBezTo>
                    <a:pt x="67" y="31"/>
                    <a:pt x="66" y="22"/>
                    <a:pt x="62" y="15"/>
                  </a:cubicBezTo>
                  <a:cubicBezTo>
                    <a:pt x="58" y="7"/>
                    <a:pt x="51" y="1"/>
                    <a:pt x="43" y="0"/>
                  </a:cubicBezTo>
                  <a:cubicBezTo>
                    <a:pt x="40" y="0"/>
                    <a:pt x="36" y="0"/>
                    <a:pt x="34" y="2"/>
                  </a:cubicBezTo>
                  <a:cubicBezTo>
                    <a:pt x="29" y="5"/>
                    <a:pt x="28" y="12"/>
                    <a:pt x="29" y="18"/>
                  </a:cubicBezTo>
                  <a:cubicBezTo>
                    <a:pt x="31" y="24"/>
                    <a:pt x="33" y="29"/>
                    <a:pt x="37" y="33"/>
                  </a:cubicBezTo>
                  <a:cubicBezTo>
                    <a:pt x="31" y="28"/>
                    <a:pt x="23" y="25"/>
                    <a:pt x="15" y="26"/>
                  </a:cubicBezTo>
                  <a:cubicBezTo>
                    <a:pt x="12" y="26"/>
                    <a:pt x="9" y="27"/>
                    <a:pt x="7" y="29"/>
                  </a:cubicBezTo>
                  <a:cubicBezTo>
                    <a:pt x="2" y="33"/>
                    <a:pt x="4" y="41"/>
                    <a:pt x="8" y="45"/>
                  </a:cubicBezTo>
                  <a:cubicBezTo>
                    <a:pt x="12" y="49"/>
                    <a:pt x="18" y="51"/>
                    <a:pt x="24" y="53"/>
                  </a:cubicBezTo>
                  <a:cubicBezTo>
                    <a:pt x="18" y="51"/>
                    <a:pt x="11" y="53"/>
                    <a:pt x="6" y="56"/>
                  </a:cubicBezTo>
                  <a:cubicBezTo>
                    <a:pt x="3" y="59"/>
                    <a:pt x="1" y="62"/>
                    <a:pt x="1" y="66"/>
                  </a:cubicBezTo>
                  <a:cubicBezTo>
                    <a:pt x="0" y="70"/>
                    <a:pt x="2" y="74"/>
                    <a:pt x="5" y="76"/>
                  </a:cubicBezTo>
                  <a:cubicBezTo>
                    <a:pt x="7" y="77"/>
                    <a:pt x="9" y="78"/>
                    <a:pt x="11" y="78"/>
                  </a:cubicBezTo>
                  <a:cubicBezTo>
                    <a:pt x="16" y="79"/>
                    <a:pt x="22" y="78"/>
                    <a:pt x="27" y="77"/>
                  </a:cubicBezTo>
                  <a:cubicBezTo>
                    <a:pt x="22" y="77"/>
                    <a:pt x="19" y="82"/>
                    <a:pt x="18" y="87"/>
                  </a:cubicBezTo>
                  <a:cubicBezTo>
                    <a:pt x="17" y="92"/>
                    <a:pt x="18" y="98"/>
                    <a:pt x="20" y="102"/>
                  </a:cubicBezTo>
                  <a:cubicBezTo>
                    <a:pt x="21" y="105"/>
                    <a:pt x="24" y="108"/>
                    <a:pt x="27" y="109"/>
                  </a:cubicBezTo>
                  <a:cubicBezTo>
                    <a:pt x="32" y="111"/>
                    <a:pt x="37" y="108"/>
                    <a:pt x="41" y="104"/>
                  </a:cubicBezTo>
                  <a:cubicBezTo>
                    <a:pt x="44" y="101"/>
                    <a:pt x="48" y="97"/>
                    <a:pt x="50" y="93"/>
                  </a:cubicBezTo>
                  <a:cubicBezTo>
                    <a:pt x="49" y="100"/>
                    <a:pt x="54" y="109"/>
                    <a:pt x="61" y="112"/>
                  </a:cubicBezTo>
                  <a:cubicBezTo>
                    <a:pt x="62" y="112"/>
                    <a:pt x="64" y="113"/>
                    <a:pt x="66" y="112"/>
                  </a:cubicBezTo>
                  <a:cubicBezTo>
                    <a:pt x="68" y="111"/>
                    <a:pt x="69" y="109"/>
                    <a:pt x="70" y="107"/>
                  </a:cubicBezTo>
                  <a:cubicBezTo>
                    <a:pt x="73" y="98"/>
                    <a:pt x="74" y="89"/>
                    <a:pt x="74" y="80"/>
                  </a:cubicBezTo>
                  <a:cubicBezTo>
                    <a:pt x="79" y="90"/>
                    <a:pt x="90" y="97"/>
                    <a:pt x="101" y="98"/>
                  </a:cubicBezTo>
                  <a:cubicBezTo>
                    <a:pt x="105" y="98"/>
                    <a:pt x="109" y="97"/>
                    <a:pt x="111" y="93"/>
                  </a:cubicBezTo>
                  <a:cubicBezTo>
                    <a:pt x="111" y="91"/>
                    <a:pt x="110" y="89"/>
                    <a:pt x="109" y="87"/>
                  </a:cubicBezTo>
                  <a:cubicBezTo>
                    <a:pt x="107" y="83"/>
                    <a:pt x="103" y="79"/>
                    <a:pt x="98" y="76"/>
                  </a:cubicBezTo>
                  <a:cubicBezTo>
                    <a:pt x="106" y="78"/>
                    <a:pt x="114" y="76"/>
                    <a:pt x="119" y="70"/>
                  </a:cubicBezTo>
                  <a:cubicBezTo>
                    <a:pt x="124" y="65"/>
                    <a:pt x="124" y="55"/>
                    <a:pt x="118" y="50"/>
                  </a:cubicBezTo>
                  <a:cubicBezTo>
                    <a:pt x="111" y="46"/>
                    <a:pt x="103" y="48"/>
                    <a:pt x="95" y="51"/>
                  </a:cubicBezTo>
                  <a:cubicBezTo>
                    <a:pt x="104" y="44"/>
                    <a:pt x="107" y="32"/>
                    <a:pt x="102" y="22"/>
                  </a:cubicBezTo>
                  <a:cubicBezTo>
                    <a:pt x="101" y="21"/>
                    <a:pt x="100" y="19"/>
                    <a:pt x="99" y="18"/>
                  </a:cubicBezTo>
                  <a:cubicBezTo>
                    <a:pt x="98" y="17"/>
                    <a:pt x="96" y="17"/>
                    <a:pt x="94" y="16"/>
                  </a:cubicBezTo>
                  <a:cubicBezTo>
                    <a:pt x="85" y="15"/>
                    <a:pt x="77" y="21"/>
                    <a:pt x="70" y="27"/>
                  </a:cubicBezTo>
                  <a:cubicBezTo>
                    <a:pt x="69" y="28"/>
                    <a:pt x="67" y="30"/>
                    <a:pt x="66" y="32"/>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2" name="Freeform 88"/>
            <p:cNvSpPr/>
            <p:nvPr/>
          </p:nvSpPr>
          <p:spPr bwMode="auto">
            <a:xfrm>
              <a:off x="5159602" y="3361645"/>
              <a:ext cx="58737"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8">
                  <a:moveTo>
                    <a:pt x="26" y="6"/>
                  </a:moveTo>
                  <a:cubicBezTo>
                    <a:pt x="22" y="2"/>
                    <a:pt x="17" y="0"/>
                    <a:pt x="12" y="1"/>
                  </a:cubicBezTo>
                  <a:cubicBezTo>
                    <a:pt x="7" y="1"/>
                    <a:pt x="2" y="3"/>
                    <a:pt x="1" y="8"/>
                  </a:cubicBezTo>
                  <a:cubicBezTo>
                    <a:pt x="0" y="11"/>
                    <a:pt x="1" y="15"/>
                    <a:pt x="2" y="18"/>
                  </a:cubicBezTo>
                  <a:cubicBezTo>
                    <a:pt x="3" y="21"/>
                    <a:pt x="5" y="24"/>
                    <a:pt x="7" y="26"/>
                  </a:cubicBezTo>
                  <a:cubicBezTo>
                    <a:pt x="10" y="27"/>
                    <a:pt x="13" y="28"/>
                    <a:pt x="16" y="27"/>
                  </a:cubicBezTo>
                  <a:cubicBezTo>
                    <a:pt x="18" y="27"/>
                    <a:pt x="21" y="25"/>
                    <a:pt x="24" y="24"/>
                  </a:cubicBezTo>
                  <a:cubicBezTo>
                    <a:pt x="28" y="22"/>
                    <a:pt x="32" y="18"/>
                    <a:pt x="32" y="14"/>
                  </a:cubicBezTo>
                  <a:cubicBezTo>
                    <a:pt x="32" y="11"/>
                    <a:pt x="31" y="9"/>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3" name="Freeform 89"/>
            <p:cNvSpPr/>
            <p:nvPr/>
          </p:nvSpPr>
          <p:spPr bwMode="auto">
            <a:xfrm>
              <a:off x="5150077" y="3353707"/>
              <a:ext cx="80962"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8">
                  <a:moveTo>
                    <a:pt x="32" y="8"/>
                  </a:moveTo>
                  <a:cubicBezTo>
                    <a:pt x="26" y="2"/>
                    <a:pt x="14" y="0"/>
                    <a:pt x="7" y="6"/>
                  </a:cubicBezTo>
                  <a:cubicBezTo>
                    <a:pt x="0" y="13"/>
                    <a:pt x="4" y="25"/>
                    <a:pt x="10" y="31"/>
                  </a:cubicBezTo>
                  <a:cubicBezTo>
                    <a:pt x="18" y="38"/>
                    <a:pt x="30" y="31"/>
                    <a:pt x="36" y="26"/>
                  </a:cubicBezTo>
                  <a:cubicBezTo>
                    <a:pt x="44" y="18"/>
                    <a:pt x="36" y="9"/>
                    <a:pt x="29" y="4"/>
                  </a:cubicBezTo>
                  <a:cubicBezTo>
                    <a:pt x="26" y="3"/>
                    <a:pt x="24" y="7"/>
                    <a:pt x="26" y="9"/>
                  </a:cubicBezTo>
                  <a:cubicBezTo>
                    <a:pt x="32" y="12"/>
                    <a:pt x="38" y="17"/>
                    <a:pt x="31" y="23"/>
                  </a:cubicBezTo>
                  <a:cubicBezTo>
                    <a:pt x="27" y="28"/>
                    <a:pt x="18" y="31"/>
                    <a:pt x="13" y="27"/>
                  </a:cubicBezTo>
                  <a:cubicBezTo>
                    <a:pt x="8" y="23"/>
                    <a:pt x="6" y="12"/>
                    <a:pt x="12" y="9"/>
                  </a:cubicBezTo>
                  <a:cubicBezTo>
                    <a:pt x="17" y="5"/>
                    <a:pt x="25" y="7"/>
                    <a:pt x="29" y="11"/>
                  </a:cubicBezTo>
                  <a:cubicBezTo>
                    <a:pt x="31" y="14"/>
                    <a:pt x="35" y="10"/>
                    <a:pt x="32"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4" name="Freeform 90"/>
            <p:cNvSpPr/>
            <p:nvPr/>
          </p:nvSpPr>
          <p:spPr bwMode="auto">
            <a:xfrm>
              <a:off x="5915252" y="5695270"/>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5" y="39"/>
                  </a:moveTo>
                  <a:cubicBezTo>
                    <a:pt x="66" y="31"/>
                    <a:pt x="65" y="22"/>
                    <a:pt x="62" y="15"/>
                  </a:cubicBezTo>
                  <a:cubicBezTo>
                    <a:pt x="58" y="7"/>
                    <a:pt x="51" y="2"/>
                    <a:pt x="42" y="1"/>
                  </a:cubicBezTo>
                  <a:cubicBezTo>
                    <a:pt x="39" y="0"/>
                    <a:pt x="36" y="0"/>
                    <a:pt x="33" y="2"/>
                  </a:cubicBezTo>
                  <a:cubicBezTo>
                    <a:pt x="28" y="5"/>
                    <a:pt x="28" y="13"/>
                    <a:pt x="29" y="18"/>
                  </a:cubicBezTo>
                  <a:cubicBezTo>
                    <a:pt x="30" y="24"/>
                    <a:pt x="33" y="29"/>
                    <a:pt x="37" y="33"/>
                  </a:cubicBezTo>
                  <a:cubicBezTo>
                    <a:pt x="31" y="28"/>
                    <a:pt x="23" y="25"/>
                    <a:pt x="14" y="26"/>
                  </a:cubicBezTo>
                  <a:cubicBezTo>
                    <a:pt x="12" y="26"/>
                    <a:pt x="9" y="27"/>
                    <a:pt x="6" y="29"/>
                  </a:cubicBezTo>
                  <a:cubicBezTo>
                    <a:pt x="2" y="33"/>
                    <a:pt x="3" y="41"/>
                    <a:pt x="8" y="45"/>
                  </a:cubicBezTo>
                  <a:cubicBezTo>
                    <a:pt x="12" y="49"/>
                    <a:pt x="18" y="51"/>
                    <a:pt x="23" y="53"/>
                  </a:cubicBezTo>
                  <a:cubicBezTo>
                    <a:pt x="17" y="51"/>
                    <a:pt x="11" y="53"/>
                    <a:pt x="6" y="56"/>
                  </a:cubicBezTo>
                  <a:cubicBezTo>
                    <a:pt x="3" y="59"/>
                    <a:pt x="1" y="62"/>
                    <a:pt x="0" y="66"/>
                  </a:cubicBezTo>
                  <a:cubicBezTo>
                    <a:pt x="0" y="70"/>
                    <a:pt x="2" y="74"/>
                    <a:pt x="5" y="76"/>
                  </a:cubicBezTo>
                  <a:cubicBezTo>
                    <a:pt x="7" y="77"/>
                    <a:pt x="9" y="78"/>
                    <a:pt x="11" y="78"/>
                  </a:cubicBezTo>
                  <a:cubicBezTo>
                    <a:pt x="16" y="79"/>
                    <a:pt x="22" y="79"/>
                    <a:pt x="27" y="77"/>
                  </a:cubicBezTo>
                  <a:cubicBezTo>
                    <a:pt x="22" y="77"/>
                    <a:pt x="19" y="82"/>
                    <a:pt x="18" y="87"/>
                  </a:cubicBezTo>
                  <a:cubicBezTo>
                    <a:pt x="17" y="92"/>
                    <a:pt x="17" y="98"/>
                    <a:pt x="20" y="103"/>
                  </a:cubicBezTo>
                  <a:cubicBezTo>
                    <a:pt x="21" y="105"/>
                    <a:pt x="23" y="108"/>
                    <a:pt x="27" y="109"/>
                  </a:cubicBezTo>
                  <a:cubicBezTo>
                    <a:pt x="31" y="111"/>
                    <a:pt x="37" y="108"/>
                    <a:pt x="41" y="104"/>
                  </a:cubicBezTo>
                  <a:cubicBezTo>
                    <a:pt x="44" y="101"/>
                    <a:pt x="47" y="97"/>
                    <a:pt x="50" y="93"/>
                  </a:cubicBezTo>
                  <a:cubicBezTo>
                    <a:pt x="49" y="101"/>
                    <a:pt x="53" y="109"/>
                    <a:pt x="61" y="112"/>
                  </a:cubicBezTo>
                  <a:cubicBezTo>
                    <a:pt x="62" y="112"/>
                    <a:pt x="64" y="113"/>
                    <a:pt x="65" y="112"/>
                  </a:cubicBezTo>
                  <a:cubicBezTo>
                    <a:pt x="68" y="112"/>
                    <a:pt x="69" y="109"/>
                    <a:pt x="69" y="107"/>
                  </a:cubicBezTo>
                  <a:cubicBezTo>
                    <a:pt x="72" y="98"/>
                    <a:pt x="74" y="89"/>
                    <a:pt x="73" y="80"/>
                  </a:cubicBezTo>
                  <a:cubicBezTo>
                    <a:pt x="79" y="90"/>
                    <a:pt x="90" y="97"/>
                    <a:pt x="101" y="98"/>
                  </a:cubicBezTo>
                  <a:cubicBezTo>
                    <a:pt x="105" y="98"/>
                    <a:pt x="109" y="97"/>
                    <a:pt x="110" y="94"/>
                  </a:cubicBezTo>
                  <a:cubicBezTo>
                    <a:pt x="111" y="92"/>
                    <a:pt x="110" y="89"/>
                    <a:pt x="109" y="88"/>
                  </a:cubicBezTo>
                  <a:cubicBezTo>
                    <a:pt x="106" y="83"/>
                    <a:pt x="103" y="79"/>
                    <a:pt x="98" y="76"/>
                  </a:cubicBezTo>
                  <a:cubicBezTo>
                    <a:pt x="105" y="78"/>
                    <a:pt x="114" y="76"/>
                    <a:pt x="119" y="71"/>
                  </a:cubicBezTo>
                  <a:cubicBezTo>
                    <a:pt x="124" y="65"/>
                    <a:pt x="123" y="55"/>
                    <a:pt x="117" y="50"/>
                  </a:cubicBezTo>
                  <a:cubicBezTo>
                    <a:pt x="111" y="46"/>
                    <a:pt x="102" y="48"/>
                    <a:pt x="95" y="51"/>
                  </a:cubicBezTo>
                  <a:cubicBezTo>
                    <a:pt x="104" y="44"/>
                    <a:pt x="106" y="32"/>
                    <a:pt x="102" y="22"/>
                  </a:cubicBezTo>
                  <a:cubicBezTo>
                    <a:pt x="101" y="21"/>
                    <a:pt x="100" y="19"/>
                    <a:pt x="99" y="18"/>
                  </a:cubicBezTo>
                  <a:cubicBezTo>
                    <a:pt x="97" y="17"/>
                    <a:pt x="95" y="17"/>
                    <a:pt x="94" y="17"/>
                  </a:cubicBezTo>
                  <a:cubicBezTo>
                    <a:pt x="85" y="15"/>
                    <a:pt x="76" y="21"/>
                    <a:pt x="70" y="27"/>
                  </a:cubicBezTo>
                  <a:cubicBezTo>
                    <a:pt x="68" y="29"/>
                    <a:pt x="67" y="30"/>
                    <a:pt x="66" y="33"/>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5" name="Freeform 91"/>
            <p:cNvSpPr/>
            <p:nvPr/>
          </p:nvSpPr>
          <p:spPr bwMode="auto">
            <a:xfrm>
              <a:off x="5996214" y="5777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5" y="5"/>
                  </a:moveTo>
                  <a:cubicBezTo>
                    <a:pt x="22" y="1"/>
                    <a:pt x="17" y="0"/>
                    <a:pt x="12" y="0"/>
                  </a:cubicBezTo>
                  <a:cubicBezTo>
                    <a:pt x="7" y="0"/>
                    <a:pt x="2" y="3"/>
                    <a:pt x="1" y="7"/>
                  </a:cubicBezTo>
                  <a:cubicBezTo>
                    <a:pt x="0" y="10"/>
                    <a:pt x="1" y="14"/>
                    <a:pt x="2" y="17"/>
                  </a:cubicBezTo>
                  <a:cubicBezTo>
                    <a:pt x="3" y="20"/>
                    <a:pt x="4" y="23"/>
                    <a:pt x="7" y="25"/>
                  </a:cubicBezTo>
                  <a:cubicBezTo>
                    <a:pt x="9" y="26"/>
                    <a:pt x="12" y="27"/>
                    <a:pt x="15" y="26"/>
                  </a:cubicBezTo>
                  <a:cubicBezTo>
                    <a:pt x="18" y="26"/>
                    <a:pt x="21" y="25"/>
                    <a:pt x="23" y="23"/>
                  </a:cubicBezTo>
                  <a:cubicBezTo>
                    <a:pt x="27" y="21"/>
                    <a:pt x="32" y="18"/>
                    <a:pt x="32" y="13"/>
                  </a:cubicBezTo>
                  <a:cubicBezTo>
                    <a:pt x="32" y="10"/>
                    <a:pt x="30" y="8"/>
                    <a:pt x="29" y="6"/>
                  </a:cubicBezTo>
                  <a:cubicBezTo>
                    <a:pt x="27" y="4"/>
                    <a:pt x="24" y="3"/>
                    <a:pt x="22"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6" name="Freeform 92"/>
            <p:cNvSpPr/>
            <p:nvPr/>
          </p:nvSpPr>
          <p:spPr bwMode="auto">
            <a:xfrm>
              <a:off x="5985102" y="5768295"/>
              <a:ext cx="82550"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8">
                  <a:moveTo>
                    <a:pt x="33" y="8"/>
                  </a:moveTo>
                  <a:cubicBezTo>
                    <a:pt x="27" y="2"/>
                    <a:pt x="15" y="0"/>
                    <a:pt x="8" y="6"/>
                  </a:cubicBezTo>
                  <a:cubicBezTo>
                    <a:pt x="0" y="13"/>
                    <a:pt x="4" y="26"/>
                    <a:pt x="11" y="32"/>
                  </a:cubicBezTo>
                  <a:cubicBezTo>
                    <a:pt x="19" y="38"/>
                    <a:pt x="31" y="31"/>
                    <a:pt x="37" y="26"/>
                  </a:cubicBezTo>
                  <a:cubicBezTo>
                    <a:pt x="45" y="18"/>
                    <a:pt x="37" y="9"/>
                    <a:pt x="30" y="4"/>
                  </a:cubicBezTo>
                  <a:cubicBezTo>
                    <a:pt x="27" y="3"/>
                    <a:pt x="24" y="7"/>
                    <a:pt x="27" y="9"/>
                  </a:cubicBezTo>
                  <a:cubicBezTo>
                    <a:pt x="33" y="12"/>
                    <a:pt x="38" y="17"/>
                    <a:pt x="32" y="23"/>
                  </a:cubicBezTo>
                  <a:cubicBezTo>
                    <a:pt x="27" y="28"/>
                    <a:pt x="19" y="31"/>
                    <a:pt x="13" y="27"/>
                  </a:cubicBezTo>
                  <a:cubicBezTo>
                    <a:pt x="9" y="23"/>
                    <a:pt x="7" y="13"/>
                    <a:pt x="12" y="9"/>
                  </a:cubicBezTo>
                  <a:cubicBezTo>
                    <a:pt x="17" y="6"/>
                    <a:pt x="25" y="8"/>
                    <a:pt x="29" y="12"/>
                  </a:cubicBezTo>
                  <a:cubicBezTo>
                    <a:pt x="32" y="14"/>
                    <a:pt x="35" y="10"/>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7" name="Freeform 93"/>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8" name="Freeform 94"/>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9" name="Freeform 95"/>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0" name="Freeform 96"/>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1" name="Freeform 97"/>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 name="Freeform 98"/>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 name="Freeform 99"/>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4" name="Freeform 100"/>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5" name="Freeform 101"/>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6" name="Freeform 102"/>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07" name="图片 106"/>
          <p:cNvPicPr>
            <a:picLocks noChangeAspect="1"/>
          </p:cNvPicPr>
          <p:nvPr/>
        </p:nvPicPr>
        <p:blipFill>
          <a:blip r:embed="rId2"/>
          <a:stretch>
            <a:fillRect/>
          </a:stretch>
        </p:blipFill>
        <p:spPr>
          <a:xfrm>
            <a:off x="1902987" y="1982255"/>
            <a:ext cx="2025968" cy="2598004"/>
          </a:xfrm>
          <a:prstGeom prst="rect">
            <a:avLst/>
          </a:prstGeom>
        </p:spPr>
      </p:pic>
      <p:pic>
        <p:nvPicPr>
          <p:cNvPr id="108" name="图片 107"/>
          <p:cNvPicPr>
            <a:picLocks noChangeAspect="1"/>
          </p:cNvPicPr>
          <p:nvPr/>
        </p:nvPicPr>
        <p:blipFill>
          <a:blip r:embed="rId3"/>
          <a:srcRect r="51808" b="50035"/>
          <a:stretch>
            <a:fillRect/>
          </a:stretch>
        </p:blipFill>
        <p:spPr>
          <a:xfrm>
            <a:off x="277368" y="186113"/>
            <a:ext cx="3085143" cy="3191359"/>
          </a:xfrm>
          <a:prstGeom prst="rect">
            <a:avLst/>
          </a:prstGeom>
        </p:spPr>
      </p:pic>
      <p:pic>
        <p:nvPicPr>
          <p:cNvPr id="109" name="图片 108"/>
          <p:cNvPicPr>
            <a:picLocks noChangeAspect="1"/>
          </p:cNvPicPr>
          <p:nvPr/>
        </p:nvPicPr>
        <p:blipFill>
          <a:blip r:embed="rId3"/>
          <a:srcRect l="67399" t="44856" r="-1"/>
          <a:stretch>
            <a:fillRect/>
          </a:stretch>
        </p:blipFill>
        <p:spPr>
          <a:xfrm>
            <a:off x="9853334" y="3227271"/>
            <a:ext cx="2122801" cy="3582535"/>
          </a:xfrm>
          <a:prstGeom prst="rect">
            <a:avLst/>
          </a:prstGeom>
        </p:spPr>
      </p:pic>
      <p:sp>
        <p:nvSpPr>
          <p:cNvPr id="110" name="文本框 109"/>
          <p:cNvSpPr txBox="1"/>
          <p:nvPr/>
        </p:nvSpPr>
        <p:spPr>
          <a:xfrm>
            <a:off x="5031715" y="2410973"/>
            <a:ext cx="60905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5600">
                <a:solidFill>
                  <a:prstClr val="white"/>
                </a:solidFill>
                <a:latin typeface="方正粗倩简体" panose="03000509000000000000" pitchFamily="65" charset="-122"/>
                <a:ea typeface="方正粗倩简体" panose="03000509000000000000" pitchFamily="65" charset="-122"/>
              </a:rPr>
              <a:t>衷心感谢您的聆听</a:t>
            </a:r>
            <a:endParaRPr kumimoji="0" lang="zh-CN" altLang="en-US" sz="56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endParaRPr>
          </a:p>
        </p:txBody>
      </p:sp>
      <p:sp>
        <p:nvSpPr>
          <p:cNvPr id="111" name="文本框 110"/>
          <p:cNvSpPr txBox="1"/>
          <p:nvPr/>
        </p:nvSpPr>
        <p:spPr>
          <a:xfrm>
            <a:off x="5000776" y="3442379"/>
            <a:ext cx="46085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商务总结</a:t>
            </a:r>
            <a:r>
              <a:rPr kumimoji="0" lang="en-US" altLang="zh-CN"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a:t>
            </a:r>
            <a:r>
              <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各类汇报</a:t>
            </a:r>
            <a:r>
              <a:rPr kumimoji="0" lang="en-US" altLang="zh-CN"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a:t>
            </a:r>
            <a:r>
              <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毕业论文</a:t>
            </a:r>
            <a:r>
              <a:rPr kumimoji="0" lang="en-US" altLang="zh-CN"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a:t>
            </a:r>
            <a:r>
              <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通用模板</a:t>
            </a:r>
            <a:endParaRPr kumimoji="0" lang="zh-CN" altLang="en-US" sz="20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endParaRPr>
          </a:p>
        </p:txBody>
      </p:sp>
      <p:sp>
        <p:nvSpPr>
          <p:cNvPr id="112" name="矩形 111"/>
          <p:cNvSpPr/>
          <p:nvPr/>
        </p:nvSpPr>
        <p:spPr>
          <a:xfrm>
            <a:off x="5114962" y="4962712"/>
            <a:ext cx="1118342" cy="430211"/>
          </a:xfrm>
          <a:prstGeom prst="rect">
            <a:avLst/>
          </a:prstGeom>
          <a:no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3" name="矩形 112"/>
          <p:cNvSpPr/>
          <p:nvPr/>
        </p:nvSpPr>
        <p:spPr>
          <a:xfrm>
            <a:off x="6449328" y="4962712"/>
            <a:ext cx="1800200" cy="430211"/>
          </a:xfrm>
          <a:prstGeom prst="rect">
            <a:avLst/>
          </a:prstGeom>
          <a:no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4" name="矩形 113"/>
          <p:cNvSpPr/>
          <p:nvPr/>
        </p:nvSpPr>
        <p:spPr>
          <a:xfrm>
            <a:off x="6233304" y="4962712"/>
            <a:ext cx="200717" cy="43021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5" name="文本框 114"/>
          <p:cNvSpPr txBox="1"/>
          <p:nvPr/>
        </p:nvSpPr>
        <p:spPr>
          <a:xfrm>
            <a:off x="5281893" y="5023591"/>
            <a:ext cx="1167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rPr>
              <a:t>汇报人</a:t>
            </a:r>
            <a:endParaRPr kumimoji="0" lang="zh-CN" altLang="en-US" sz="1800" b="0" i="0" u="none" strike="noStrike" kern="1200" cap="none" spc="0" normalizeH="0" baseline="0" noProof="0">
              <a:ln>
                <a:noFill/>
              </a:ln>
              <a:solidFill>
                <a:prstClr val="white"/>
              </a:solidFill>
              <a:effectLst/>
              <a:uLnTx/>
              <a:uFillTx/>
              <a:latin typeface="方正粗倩简体" panose="03000509000000000000" pitchFamily="65" charset="-122"/>
              <a:ea typeface="方正粗倩简体" panose="03000509000000000000" pitchFamily="65" charset="-122"/>
              <a:cs typeface="+mn-cs"/>
            </a:endParaRPr>
          </a:p>
        </p:txBody>
      </p:sp>
      <p:sp>
        <p:nvSpPr>
          <p:cNvPr id="116" name="文本框 115"/>
          <p:cNvSpPr txBox="1"/>
          <p:nvPr/>
        </p:nvSpPr>
        <p:spPr>
          <a:xfrm>
            <a:off x="6790889" y="5023591"/>
            <a:ext cx="116743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方正粗倩简体" panose="03000509000000000000" pitchFamily="65" charset="-122"/>
                <a:ea typeface="方正粗倩简体" panose="03000509000000000000" pitchFamily="65" charset="-122"/>
                <a:cs typeface="+mn-cs"/>
              </a:rPr>
              <a:t>PPT</a:t>
            </a:r>
            <a:r>
              <a:rPr kumimoji="0" lang="zh-CN" altLang="en-US" sz="1800" b="0" i="0" u="none" strike="noStrike" kern="1200" cap="none" spc="0" normalizeH="0" baseline="0" noProof="0" dirty="0">
                <a:ln>
                  <a:noFill/>
                </a:ln>
                <a:solidFill>
                  <a:prstClr val="white"/>
                </a:solidFill>
                <a:effectLst/>
                <a:uLnTx/>
                <a:uFillTx/>
                <a:latin typeface="方正粗倩简体" panose="03000509000000000000" pitchFamily="65" charset="-122"/>
                <a:ea typeface="方正粗倩简体" panose="03000509000000000000" pitchFamily="65" charset="-122"/>
                <a:cs typeface="+mn-cs"/>
              </a:rPr>
              <a:t>汇</a:t>
            </a:r>
            <a:endParaRPr kumimoji="0" lang="zh-CN" altLang="en-US" sz="1800" b="0" i="0" u="none" strike="noStrike" kern="1200" cap="none" spc="0" normalizeH="0" baseline="0" noProof="0" dirty="0">
              <a:ln>
                <a:noFill/>
              </a:ln>
              <a:solidFill>
                <a:prstClr val="white"/>
              </a:solidFill>
              <a:effectLst/>
              <a:uLnTx/>
              <a:uFillTx/>
              <a:latin typeface="方正粗倩简体" panose="03000509000000000000" pitchFamily="65" charset="-122"/>
              <a:ea typeface="方正粗倩简体" panose="03000509000000000000" pitchFamily="65" charset="-122"/>
              <a:cs typeface="+mn-cs"/>
            </a:endParaRPr>
          </a:p>
        </p:txBody>
      </p:sp>
      <p:sp>
        <p:nvSpPr>
          <p:cNvPr id="117" name="文本框 116"/>
          <p:cNvSpPr txBox="1"/>
          <p:nvPr/>
        </p:nvSpPr>
        <p:spPr>
          <a:xfrm>
            <a:off x="5019935" y="3911022"/>
            <a:ext cx="4735387" cy="613694"/>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up everything what you like and what you want   </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20XX,</a:t>
            </a: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朝着更温暖的方向前进</a:t>
            </a: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down)">
                                      <p:cBhvr>
                                        <p:cTn id="7" dur="500"/>
                                        <p:tgtEl>
                                          <p:spTgt spid="1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wipe(down)">
                                      <p:cBhvr>
                                        <p:cTn id="10" dur="500"/>
                                        <p:tgtEl>
                                          <p:spTgt spid="1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wipe(down)">
                                      <p:cBhvr>
                                        <p:cTn id="13" dur="500"/>
                                        <p:tgtEl>
                                          <p:spTgt spid="1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wipe(down)">
                                      <p:cBhvr>
                                        <p:cTn id="16" dur="500"/>
                                        <p:tgtEl>
                                          <p:spTgt spid="1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down)">
                                      <p:cBhvr>
                                        <p:cTn id="19" dur="500"/>
                                        <p:tgtEl>
                                          <p:spTgt spid="1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down)">
                                      <p:cBhvr>
                                        <p:cTn id="22" dur="500"/>
                                        <p:tgtEl>
                                          <p:spTgt spid="1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wipe(down)">
                                      <p:cBhvr>
                                        <p:cTn id="25" dur="500"/>
                                        <p:tgtEl>
                                          <p:spTgt spid="1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500"/>
                                        <p:tgtEl>
                                          <p:spTgt spid="117"/>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additive="base">
                                        <p:cTn id="37" dur="500" fill="hold"/>
                                        <p:tgtEl>
                                          <p:spTgt spid="107"/>
                                        </p:tgtEl>
                                        <p:attrNameLst>
                                          <p:attrName>ppt_x</p:attrName>
                                        </p:attrNameLst>
                                      </p:cBhvr>
                                      <p:tavLst>
                                        <p:tav tm="0">
                                          <p:val>
                                            <p:strVal val="#ppt_x"/>
                                          </p:val>
                                        </p:tav>
                                        <p:tav tm="100000">
                                          <p:val>
                                            <p:strVal val="#ppt_x"/>
                                          </p:val>
                                        </p:tav>
                                      </p:tavLst>
                                    </p:anim>
                                    <p:anim calcmode="lin" valueType="num">
                                      <p:cBhvr additive="base">
                                        <p:cTn id="3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animBg="1"/>
      <p:bldP spid="113" grpId="0" animBg="1"/>
      <p:bldP spid="114" grpId="0" animBg="1"/>
      <p:bldP spid="115" grpId="0"/>
      <p:bldP spid="116" grpId="0"/>
      <p:bldP spid="1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52738" y="2223933"/>
            <a:ext cx="447475" cy="492699"/>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5"/>
            </p:custDataLst>
          </p:nvPr>
        </p:nvPicPr>
        <p:blipFill>
          <a:blip r:embed="rId6"/>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7"/>
            </p:custDataLst>
          </p:nvPr>
        </p:nvPicPr>
        <p:blipFill>
          <a:blip r:embed="rId8"/>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p>
            <a:r>
              <a:rPr lang="zh-CN" altLang="en-US" sz="1055" b="1" dirty="0">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dirty="0">
                <a:solidFill>
                  <a:srgbClr val="4A452A"/>
                </a:solidFill>
                <a:latin typeface="微软雅黑" panose="020B0503020204020204" pitchFamily="34" charset="-122"/>
                <a:ea typeface="微软雅黑" panose="020B0503020204020204" pitchFamily="34" charset="-122"/>
              </a:rPr>
              <a:t>/</a:t>
            </a:r>
            <a:r>
              <a:rPr lang="zh-CN" altLang="en-US" sz="1055" b="1" dirty="0">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dirty="0">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25" name="组合 24"/>
          <p:cNvGrpSpPr/>
          <p:nvPr/>
        </p:nvGrpSpPr>
        <p:grpSpPr>
          <a:xfrm>
            <a:off x="1775520" y="2132856"/>
            <a:ext cx="3147162" cy="3360163"/>
            <a:chOff x="8751888" y="3789363"/>
            <a:chExt cx="2087563" cy="2228850"/>
          </a:xfrm>
          <a:solidFill>
            <a:schemeClr val="bg1"/>
          </a:solidFill>
        </p:grpSpPr>
        <p:sp>
          <p:nvSpPr>
            <p:cNvPr id="26" name="Freeform 145"/>
            <p:cNvSpPr/>
            <p:nvPr/>
          </p:nvSpPr>
          <p:spPr bwMode="auto">
            <a:xfrm>
              <a:off x="8955088" y="5672138"/>
              <a:ext cx="39688" cy="149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4" y="19"/>
                  </a:moveTo>
                  <a:cubicBezTo>
                    <a:pt x="3" y="19"/>
                    <a:pt x="3" y="19"/>
                    <a:pt x="3" y="19"/>
                  </a:cubicBezTo>
                  <a:cubicBezTo>
                    <a:pt x="0" y="2"/>
                    <a:pt x="0" y="2"/>
                    <a:pt x="0" y="2"/>
                  </a:cubicBezTo>
                  <a:cubicBezTo>
                    <a:pt x="0" y="1"/>
                    <a:pt x="0" y="1"/>
                    <a:pt x="0" y="1"/>
                  </a:cubicBezTo>
                  <a:cubicBezTo>
                    <a:pt x="1" y="0"/>
                    <a:pt x="1" y="1"/>
                    <a:pt x="1" y="1"/>
                  </a:cubicBezTo>
                  <a:cubicBezTo>
                    <a:pt x="5" y="18"/>
                    <a:pt x="5" y="18"/>
                    <a:pt x="5" y="18"/>
                  </a:cubicBezTo>
                  <a:cubicBezTo>
                    <a:pt x="5" y="19"/>
                    <a:pt x="4" y="19"/>
                    <a:pt x="4" y="19"/>
                  </a:cubicBezTo>
                  <a:cubicBezTo>
                    <a:pt x="4" y="19"/>
                    <a:pt x="4" y="19"/>
                    <a:pt x="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46"/>
            <p:cNvSpPr/>
            <p:nvPr/>
          </p:nvSpPr>
          <p:spPr bwMode="auto">
            <a:xfrm>
              <a:off x="9685338" y="5813425"/>
              <a:ext cx="31750" cy="125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6">
                  <a:moveTo>
                    <a:pt x="3" y="16"/>
                  </a:moveTo>
                  <a:cubicBezTo>
                    <a:pt x="3" y="16"/>
                    <a:pt x="3" y="16"/>
                    <a:pt x="2" y="15"/>
                  </a:cubicBezTo>
                  <a:cubicBezTo>
                    <a:pt x="2" y="11"/>
                    <a:pt x="1" y="6"/>
                    <a:pt x="0" y="1"/>
                  </a:cubicBezTo>
                  <a:cubicBezTo>
                    <a:pt x="0" y="0"/>
                    <a:pt x="1" y="0"/>
                    <a:pt x="1" y="0"/>
                  </a:cubicBezTo>
                  <a:cubicBezTo>
                    <a:pt x="2" y="0"/>
                    <a:pt x="2" y="0"/>
                    <a:pt x="2" y="1"/>
                  </a:cubicBezTo>
                  <a:cubicBezTo>
                    <a:pt x="3" y="5"/>
                    <a:pt x="3" y="10"/>
                    <a:pt x="4" y="15"/>
                  </a:cubicBezTo>
                  <a:cubicBezTo>
                    <a:pt x="4" y="15"/>
                    <a:pt x="4" y="16"/>
                    <a:pt x="4" y="16"/>
                  </a:cubicBezTo>
                  <a:cubicBezTo>
                    <a:pt x="4" y="16"/>
                    <a:pt x="3" y="16"/>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47"/>
            <p:cNvSpPr/>
            <p:nvPr/>
          </p:nvSpPr>
          <p:spPr bwMode="auto">
            <a:xfrm>
              <a:off x="9717088" y="5789613"/>
              <a:ext cx="47625" cy="133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17"/>
                  </a:moveTo>
                  <a:cubicBezTo>
                    <a:pt x="4" y="17"/>
                    <a:pt x="4" y="16"/>
                    <a:pt x="4" y="16"/>
                  </a:cubicBezTo>
                  <a:cubicBezTo>
                    <a:pt x="2" y="11"/>
                    <a:pt x="1" y="6"/>
                    <a:pt x="0" y="1"/>
                  </a:cubicBezTo>
                  <a:cubicBezTo>
                    <a:pt x="0" y="1"/>
                    <a:pt x="1" y="0"/>
                    <a:pt x="1" y="0"/>
                  </a:cubicBezTo>
                  <a:cubicBezTo>
                    <a:pt x="2" y="0"/>
                    <a:pt x="2" y="0"/>
                    <a:pt x="2" y="1"/>
                  </a:cubicBezTo>
                  <a:cubicBezTo>
                    <a:pt x="3" y="6"/>
                    <a:pt x="4" y="11"/>
                    <a:pt x="5" y="15"/>
                  </a:cubicBezTo>
                  <a:cubicBezTo>
                    <a:pt x="6" y="16"/>
                    <a:pt x="5" y="16"/>
                    <a:pt x="5" y="17"/>
                  </a:cubicBezTo>
                  <a:cubicBezTo>
                    <a:pt x="5" y="17"/>
                    <a:pt x="5"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48"/>
            <p:cNvSpPr/>
            <p:nvPr/>
          </p:nvSpPr>
          <p:spPr bwMode="auto">
            <a:xfrm>
              <a:off x="9756775" y="5759450"/>
              <a:ext cx="46038" cy="133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7">
                  <a:moveTo>
                    <a:pt x="4" y="17"/>
                  </a:moveTo>
                  <a:cubicBezTo>
                    <a:pt x="4" y="17"/>
                    <a:pt x="4" y="17"/>
                    <a:pt x="4" y="17"/>
                  </a:cubicBezTo>
                  <a:cubicBezTo>
                    <a:pt x="3" y="16"/>
                    <a:pt x="3" y="16"/>
                    <a:pt x="3" y="15"/>
                  </a:cubicBezTo>
                  <a:cubicBezTo>
                    <a:pt x="3" y="15"/>
                    <a:pt x="3" y="15"/>
                    <a:pt x="3" y="15"/>
                  </a:cubicBezTo>
                  <a:cubicBezTo>
                    <a:pt x="2" y="11"/>
                    <a:pt x="1" y="6"/>
                    <a:pt x="0" y="2"/>
                  </a:cubicBezTo>
                  <a:cubicBezTo>
                    <a:pt x="0" y="1"/>
                    <a:pt x="1" y="1"/>
                    <a:pt x="1" y="1"/>
                  </a:cubicBezTo>
                  <a:cubicBezTo>
                    <a:pt x="2" y="0"/>
                    <a:pt x="2" y="1"/>
                    <a:pt x="2" y="1"/>
                  </a:cubicBezTo>
                  <a:cubicBezTo>
                    <a:pt x="3" y="6"/>
                    <a:pt x="4" y="11"/>
                    <a:pt x="5" y="15"/>
                  </a:cubicBezTo>
                  <a:cubicBezTo>
                    <a:pt x="6" y="16"/>
                    <a:pt x="5" y="17"/>
                    <a:pt x="5" y="17"/>
                  </a:cubicBezTo>
                  <a:cubicBezTo>
                    <a:pt x="5" y="17"/>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49"/>
            <p:cNvSpPr/>
            <p:nvPr/>
          </p:nvSpPr>
          <p:spPr bwMode="auto">
            <a:xfrm>
              <a:off x="9794875" y="5751513"/>
              <a:ext cx="39688"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4" y="15"/>
                  </a:moveTo>
                  <a:cubicBezTo>
                    <a:pt x="3" y="15"/>
                    <a:pt x="3" y="14"/>
                    <a:pt x="3" y="14"/>
                  </a:cubicBezTo>
                  <a:cubicBezTo>
                    <a:pt x="2" y="10"/>
                    <a:pt x="1" y="5"/>
                    <a:pt x="1" y="1"/>
                  </a:cubicBezTo>
                  <a:cubicBezTo>
                    <a:pt x="0" y="1"/>
                    <a:pt x="1" y="0"/>
                    <a:pt x="1" y="0"/>
                  </a:cubicBezTo>
                  <a:cubicBezTo>
                    <a:pt x="2" y="0"/>
                    <a:pt x="2" y="0"/>
                    <a:pt x="2" y="1"/>
                  </a:cubicBezTo>
                  <a:cubicBezTo>
                    <a:pt x="3" y="5"/>
                    <a:pt x="4" y="9"/>
                    <a:pt x="5" y="14"/>
                  </a:cubicBezTo>
                  <a:cubicBezTo>
                    <a:pt x="5" y="14"/>
                    <a:pt x="4" y="15"/>
                    <a:pt x="4" y="15"/>
                  </a:cubicBezTo>
                  <a:cubicBezTo>
                    <a:pt x="4" y="15"/>
                    <a:pt x="4" y="15"/>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150"/>
            <p:cNvSpPr/>
            <p:nvPr/>
          </p:nvSpPr>
          <p:spPr bwMode="auto">
            <a:xfrm>
              <a:off x="9340850" y="5884863"/>
              <a:ext cx="93663" cy="133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17"/>
                  </a:moveTo>
                  <a:cubicBezTo>
                    <a:pt x="9" y="17"/>
                    <a:pt x="9" y="17"/>
                    <a:pt x="8" y="17"/>
                  </a:cubicBezTo>
                  <a:cubicBezTo>
                    <a:pt x="6" y="14"/>
                    <a:pt x="5" y="11"/>
                    <a:pt x="3" y="8"/>
                  </a:cubicBezTo>
                  <a:cubicBezTo>
                    <a:pt x="3" y="6"/>
                    <a:pt x="2" y="4"/>
                    <a:pt x="1" y="3"/>
                  </a:cubicBezTo>
                  <a:cubicBezTo>
                    <a:pt x="0" y="2"/>
                    <a:pt x="1" y="1"/>
                    <a:pt x="2" y="0"/>
                  </a:cubicBezTo>
                  <a:cubicBezTo>
                    <a:pt x="2" y="0"/>
                    <a:pt x="4" y="0"/>
                    <a:pt x="4" y="1"/>
                  </a:cubicBezTo>
                  <a:cubicBezTo>
                    <a:pt x="5" y="3"/>
                    <a:pt x="6" y="5"/>
                    <a:pt x="7" y="7"/>
                  </a:cubicBezTo>
                  <a:cubicBezTo>
                    <a:pt x="8" y="10"/>
                    <a:pt x="9" y="12"/>
                    <a:pt x="11" y="14"/>
                  </a:cubicBezTo>
                  <a:cubicBezTo>
                    <a:pt x="12" y="15"/>
                    <a:pt x="12" y="16"/>
                    <a:pt x="11" y="17"/>
                  </a:cubicBezTo>
                  <a:cubicBezTo>
                    <a:pt x="11" y="17"/>
                    <a:pt x="10"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51"/>
            <p:cNvSpPr/>
            <p:nvPr/>
          </p:nvSpPr>
          <p:spPr bwMode="auto">
            <a:xfrm>
              <a:off x="9623425" y="5829300"/>
              <a:ext cx="85725"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5">
                  <a:moveTo>
                    <a:pt x="9" y="15"/>
                  </a:moveTo>
                  <a:cubicBezTo>
                    <a:pt x="9" y="15"/>
                    <a:pt x="8" y="15"/>
                    <a:pt x="8" y="14"/>
                  </a:cubicBezTo>
                  <a:cubicBezTo>
                    <a:pt x="6" y="12"/>
                    <a:pt x="5" y="10"/>
                    <a:pt x="4" y="8"/>
                  </a:cubicBezTo>
                  <a:cubicBezTo>
                    <a:pt x="3" y="7"/>
                    <a:pt x="2" y="5"/>
                    <a:pt x="1" y="3"/>
                  </a:cubicBezTo>
                  <a:cubicBezTo>
                    <a:pt x="0" y="2"/>
                    <a:pt x="1" y="1"/>
                    <a:pt x="2" y="0"/>
                  </a:cubicBezTo>
                  <a:cubicBezTo>
                    <a:pt x="3" y="0"/>
                    <a:pt x="4" y="0"/>
                    <a:pt x="4" y="1"/>
                  </a:cubicBezTo>
                  <a:cubicBezTo>
                    <a:pt x="5" y="3"/>
                    <a:pt x="6" y="5"/>
                    <a:pt x="7" y="7"/>
                  </a:cubicBezTo>
                  <a:cubicBezTo>
                    <a:pt x="8" y="8"/>
                    <a:pt x="9" y="10"/>
                    <a:pt x="11" y="12"/>
                  </a:cubicBezTo>
                  <a:cubicBezTo>
                    <a:pt x="11" y="13"/>
                    <a:pt x="11" y="14"/>
                    <a:pt x="10" y="15"/>
                  </a:cubicBezTo>
                  <a:cubicBezTo>
                    <a:pt x="10" y="15"/>
                    <a:pt x="9" y="15"/>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52"/>
            <p:cNvSpPr/>
            <p:nvPr/>
          </p:nvSpPr>
          <p:spPr bwMode="auto">
            <a:xfrm>
              <a:off x="9623425" y="4778375"/>
              <a:ext cx="46038"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2" y="9"/>
                  </a:moveTo>
                  <a:cubicBezTo>
                    <a:pt x="2" y="9"/>
                    <a:pt x="2" y="9"/>
                    <a:pt x="2" y="9"/>
                  </a:cubicBezTo>
                  <a:cubicBezTo>
                    <a:pt x="1" y="9"/>
                    <a:pt x="0" y="8"/>
                    <a:pt x="0" y="7"/>
                  </a:cubicBezTo>
                  <a:cubicBezTo>
                    <a:pt x="1" y="5"/>
                    <a:pt x="1" y="4"/>
                    <a:pt x="2" y="2"/>
                  </a:cubicBezTo>
                  <a:cubicBezTo>
                    <a:pt x="2" y="1"/>
                    <a:pt x="2" y="1"/>
                    <a:pt x="2" y="1"/>
                  </a:cubicBezTo>
                  <a:cubicBezTo>
                    <a:pt x="2" y="0"/>
                    <a:pt x="3" y="0"/>
                    <a:pt x="4" y="0"/>
                  </a:cubicBezTo>
                  <a:cubicBezTo>
                    <a:pt x="5" y="0"/>
                    <a:pt x="6" y="1"/>
                    <a:pt x="6" y="2"/>
                  </a:cubicBezTo>
                  <a:cubicBezTo>
                    <a:pt x="5" y="3"/>
                    <a:pt x="5" y="3"/>
                    <a:pt x="5" y="3"/>
                  </a:cubicBezTo>
                  <a:cubicBezTo>
                    <a:pt x="5" y="5"/>
                    <a:pt x="4" y="6"/>
                    <a:pt x="4" y="8"/>
                  </a:cubicBezTo>
                  <a:cubicBezTo>
                    <a:pt x="4" y="9"/>
                    <a:pt x="3"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53"/>
            <p:cNvSpPr/>
            <p:nvPr/>
          </p:nvSpPr>
          <p:spPr bwMode="auto">
            <a:xfrm>
              <a:off x="9936163" y="5476875"/>
              <a:ext cx="87313" cy="133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9" y="17"/>
                  </a:moveTo>
                  <a:cubicBezTo>
                    <a:pt x="9" y="17"/>
                    <a:pt x="8" y="17"/>
                    <a:pt x="8" y="16"/>
                  </a:cubicBezTo>
                  <a:cubicBezTo>
                    <a:pt x="5" y="12"/>
                    <a:pt x="3" y="8"/>
                    <a:pt x="1" y="3"/>
                  </a:cubicBezTo>
                  <a:cubicBezTo>
                    <a:pt x="0" y="2"/>
                    <a:pt x="1" y="1"/>
                    <a:pt x="2" y="1"/>
                  </a:cubicBezTo>
                  <a:cubicBezTo>
                    <a:pt x="3" y="0"/>
                    <a:pt x="4" y="1"/>
                    <a:pt x="4" y="2"/>
                  </a:cubicBezTo>
                  <a:cubicBezTo>
                    <a:pt x="6" y="6"/>
                    <a:pt x="8" y="10"/>
                    <a:pt x="11" y="14"/>
                  </a:cubicBezTo>
                  <a:cubicBezTo>
                    <a:pt x="11" y="15"/>
                    <a:pt x="11" y="16"/>
                    <a:pt x="10" y="17"/>
                  </a:cubicBezTo>
                  <a:cubicBezTo>
                    <a:pt x="10" y="17"/>
                    <a:pt x="10" y="17"/>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54"/>
            <p:cNvSpPr/>
            <p:nvPr/>
          </p:nvSpPr>
          <p:spPr bwMode="auto">
            <a:xfrm>
              <a:off x="9850438" y="5468938"/>
              <a:ext cx="77788" cy="125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6">
                  <a:moveTo>
                    <a:pt x="8" y="16"/>
                  </a:moveTo>
                  <a:cubicBezTo>
                    <a:pt x="8" y="16"/>
                    <a:pt x="7" y="16"/>
                    <a:pt x="7" y="15"/>
                  </a:cubicBezTo>
                  <a:cubicBezTo>
                    <a:pt x="4" y="11"/>
                    <a:pt x="2" y="7"/>
                    <a:pt x="0" y="3"/>
                  </a:cubicBezTo>
                  <a:cubicBezTo>
                    <a:pt x="0" y="2"/>
                    <a:pt x="0" y="1"/>
                    <a:pt x="1" y="1"/>
                  </a:cubicBezTo>
                  <a:cubicBezTo>
                    <a:pt x="2" y="0"/>
                    <a:pt x="3" y="1"/>
                    <a:pt x="4" y="2"/>
                  </a:cubicBezTo>
                  <a:cubicBezTo>
                    <a:pt x="6" y="5"/>
                    <a:pt x="8" y="9"/>
                    <a:pt x="10" y="13"/>
                  </a:cubicBezTo>
                  <a:cubicBezTo>
                    <a:pt x="10" y="14"/>
                    <a:pt x="10" y="15"/>
                    <a:pt x="9" y="16"/>
                  </a:cubicBezTo>
                  <a:cubicBezTo>
                    <a:pt x="9" y="16"/>
                    <a:pt x="9"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55"/>
            <p:cNvSpPr/>
            <p:nvPr/>
          </p:nvSpPr>
          <p:spPr bwMode="auto">
            <a:xfrm>
              <a:off x="9858375" y="5084763"/>
              <a:ext cx="85725"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9" y="15"/>
                  </a:moveTo>
                  <a:cubicBezTo>
                    <a:pt x="8" y="15"/>
                    <a:pt x="8" y="15"/>
                    <a:pt x="7" y="15"/>
                  </a:cubicBezTo>
                  <a:cubicBezTo>
                    <a:pt x="5" y="11"/>
                    <a:pt x="3" y="7"/>
                    <a:pt x="1" y="3"/>
                  </a:cubicBezTo>
                  <a:cubicBezTo>
                    <a:pt x="0" y="2"/>
                    <a:pt x="0" y="1"/>
                    <a:pt x="1" y="1"/>
                  </a:cubicBezTo>
                  <a:cubicBezTo>
                    <a:pt x="2" y="0"/>
                    <a:pt x="3" y="0"/>
                    <a:pt x="4" y="1"/>
                  </a:cubicBezTo>
                  <a:cubicBezTo>
                    <a:pt x="6" y="5"/>
                    <a:pt x="9" y="9"/>
                    <a:pt x="11" y="13"/>
                  </a:cubicBezTo>
                  <a:cubicBezTo>
                    <a:pt x="11" y="14"/>
                    <a:pt x="11" y="15"/>
                    <a:pt x="10" y="15"/>
                  </a:cubicBezTo>
                  <a:cubicBezTo>
                    <a:pt x="10" y="15"/>
                    <a:pt x="9" y="15"/>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56"/>
            <p:cNvSpPr/>
            <p:nvPr/>
          </p:nvSpPr>
          <p:spPr bwMode="auto">
            <a:xfrm>
              <a:off x="9371013" y="5789613"/>
              <a:ext cx="87313" cy="1270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9" y="16"/>
                  </a:moveTo>
                  <a:cubicBezTo>
                    <a:pt x="8" y="16"/>
                    <a:pt x="8" y="16"/>
                    <a:pt x="8" y="16"/>
                  </a:cubicBezTo>
                  <a:cubicBezTo>
                    <a:pt x="7" y="15"/>
                    <a:pt x="7" y="15"/>
                    <a:pt x="7" y="14"/>
                  </a:cubicBezTo>
                  <a:cubicBezTo>
                    <a:pt x="5" y="11"/>
                    <a:pt x="2" y="7"/>
                    <a:pt x="0" y="3"/>
                  </a:cubicBezTo>
                  <a:cubicBezTo>
                    <a:pt x="0" y="2"/>
                    <a:pt x="0" y="1"/>
                    <a:pt x="1" y="0"/>
                  </a:cubicBezTo>
                  <a:cubicBezTo>
                    <a:pt x="2" y="0"/>
                    <a:pt x="3" y="0"/>
                    <a:pt x="4" y="1"/>
                  </a:cubicBezTo>
                  <a:cubicBezTo>
                    <a:pt x="6" y="5"/>
                    <a:pt x="8" y="9"/>
                    <a:pt x="11" y="13"/>
                  </a:cubicBezTo>
                  <a:cubicBezTo>
                    <a:pt x="11" y="14"/>
                    <a:pt x="11" y="15"/>
                    <a:pt x="10" y="15"/>
                  </a:cubicBezTo>
                  <a:cubicBezTo>
                    <a:pt x="10" y="16"/>
                    <a:pt x="9" y="16"/>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57"/>
            <p:cNvSpPr/>
            <p:nvPr/>
          </p:nvSpPr>
          <p:spPr bwMode="auto">
            <a:xfrm>
              <a:off x="9002713" y="5641975"/>
              <a:ext cx="93663" cy="125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9" y="16"/>
                  </a:moveTo>
                  <a:cubicBezTo>
                    <a:pt x="9" y="16"/>
                    <a:pt x="8" y="16"/>
                    <a:pt x="8" y="15"/>
                  </a:cubicBezTo>
                  <a:cubicBezTo>
                    <a:pt x="5" y="11"/>
                    <a:pt x="3" y="7"/>
                    <a:pt x="0" y="3"/>
                  </a:cubicBezTo>
                  <a:cubicBezTo>
                    <a:pt x="0" y="2"/>
                    <a:pt x="0" y="1"/>
                    <a:pt x="1" y="1"/>
                  </a:cubicBezTo>
                  <a:cubicBezTo>
                    <a:pt x="2" y="0"/>
                    <a:pt x="3" y="0"/>
                    <a:pt x="3" y="1"/>
                  </a:cubicBezTo>
                  <a:cubicBezTo>
                    <a:pt x="6" y="5"/>
                    <a:pt x="9" y="9"/>
                    <a:pt x="11" y="13"/>
                  </a:cubicBezTo>
                  <a:cubicBezTo>
                    <a:pt x="12" y="14"/>
                    <a:pt x="11" y="15"/>
                    <a:pt x="10" y="16"/>
                  </a:cubicBezTo>
                  <a:cubicBezTo>
                    <a:pt x="10" y="16"/>
                    <a:pt x="10" y="16"/>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58"/>
            <p:cNvSpPr/>
            <p:nvPr/>
          </p:nvSpPr>
          <p:spPr bwMode="auto">
            <a:xfrm>
              <a:off x="8994775" y="5649913"/>
              <a:ext cx="39688" cy="133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7">
                  <a:moveTo>
                    <a:pt x="4" y="17"/>
                  </a:moveTo>
                  <a:cubicBezTo>
                    <a:pt x="3" y="17"/>
                    <a:pt x="3" y="17"/>
                    <a:pt x="3" y="16"/>
                  </a:cubicBezTo>
                  <a:cubicBezTo>
                    <a:pt x="1" y="11"/>
                    <a:pt x="0" y="6"/>
                    <a:pt x="0" y="1"/>
                  </a:cubicBezTo>
                  <a:cubicBezTo>
                    <a:pt x="0" y="1"/>
                    <a:pt x="0" y="0"/>
                    <a:pt x="0" y="0"/>
                  </a:cubicBezTo>
                  <a:cubicBezTo>
                    <a:pt x="1" y="0"/>
                    <a:pt x="1" y="0"/>
                    <a:pt x="1" y="1"/>
                  </a:cubicBezTo>
                  <a:cubicBezTo>
                    <a:pt x="2" y="6"/>
                    <a:pt x="3" y="11"/>
                    <a:pt x="4" y="16"/>
                  </a:cubicBezTo>
                  <a:cubicBezTo>
                    <a:pt x="5" y="16"/>
                    <a:pt x="4" y="17"/>
                    <a:pt x="4" y="17"/>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59"/>
            <p:cNvSpPr/>
            <p:nvPr/>
          </p:nvSpPr>
          <p:spPr bwMode="auto">
            <a:xfrm>
              <a:off x="9026525" y="5680075"/>
              <a:ext cx="39688" cy="95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2">
                  <a:moveTo>
                    <a:pt x="4" y="12"/>
                  </a:moveTo>
                  <a:cubicBezTo>
                    <a:pt x="4" y="12"/>
                    <a:pt x="3" y="11"/>
                    <a:pt x="3" y="11"/>
                  </a:cubicBezTo>
                  <a:cubicBezTo>
                    <a:pt x="3" y="11"/>
                    <a:pt x="3" y="11"/>
                    <a:pt x="3" y="11"/>
                  </a:cubicBezTo>
                  <a:cubicBezTo>
                    <a:pt x="0" y="1"/>
                    <a:pt x="0" y="1"/>
                    <a:pt x="0" y="1"/>
                  </a:cubicBezTo>
                  <a:cubicBezTo>
                    <a:pt x="0" y="0"/>
                    <a:pt x="0" y="0"/>
                    <a:pt x="1" y="0"/>
                  </a:cubicBezTo>
                  <a:cubicBezTo>
                    <a:pt x="1" y="0"/>
                    <a:pt x="2" y="0"/>
                    <a:pt x="2" y="0"/>
                  </a:cubicBezTo>
                  <a:cubicBezTo>
                    <a:pt x="5" y="10"/>
                    <a:pt x="5" y="10"/>
                    <a:pt x="5" y="10"/>
                  </a:cubicBezTo>
                  <a:cubicBezTo>
                    <a:pt x="5" y="10"/>
                    <a:pt x="5" y="10"/>
                    <a:pt x="5" y="11"/>
                  </a:cubicBezTo>
                  <a:cubicBezTo>
                    <a:pt x="5" y="11"/>
                    <a:pt x="5" y="11"/>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60"/>
            <p:cNvSpPr/>
            <p:nvPr/>
          </p:nvSpPr>
          <p:spPr bwMode="auto">
            <a:xfrm>
              <a:off x="9215438" y="5876925"/>
              <a:ext cx="14288"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1">
                  <a:moveTo>
                    <a:pt x="1" y="11"/>
                  </a:moveTo>
                  <a:cubicBezTo>
                    <a:pt x="1" y="11"/>
                    <a:pt x="0" y="11"/>
                    <a:pt x="0" y="10"/>
                  </a:cubicBezTo>
                  <a:cubicBezTo>
                    <a:pt x="0" y="1"/>
                    <a:pt x="0" y="1"/>
                    <a:pt x="0" y="1"/>
                  </a:cubicBezTo>
                  <a:cubicBezTo>
                    <a:pt x="0" y="0"/>
                    <a:pt x="0" y="0"/>
                    <a:pt x="1" y="0"/>
                  </a:cubicBezTo>
                  <a:cubicBezTo>
                    <a:pt x="1" y="0"/>
                    <a:pt x="1" y="0"/>
                    <a:pt x="1" y="0"/>
                  </a:cubicBezTo>
                  <a:cubicBezTo>
                    <a:pt x="1" y="0"/>
                    <a:pt x="2" y="0"/>
                    <a:pt x="2" y="1"/>
                  </a:cubicBezTo>
                  <a:cubicBezTo>
                    <a:pt x="2" y="10"/>
                    <a:pt x="2" y="10"/>
                    <a:pt x="2" y="10"/>
                  </a:cubicBezTo>
                  <a:cubicBezTo>
                    <a:pt x="2" y="11"/>
                    <a:pt x="2"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61"/>
            <p:cNvSpPr/>
            <p:nvPr/>
          </p:nvSpPr>
          <p:spPr bwMode="auto">
            <a:xfrm>
              <a:off x="9245600" y="5884863"/>
              <a:ext cx="15875"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1" y="12"/>
                  </a:moveTo>
                  <a:cubicBezTo>
                    <a:pt x="0" y="12"/>
                    <a:pt x="0" y="12"/>
                    <a:pt x="0" y="11"/>
                  </a:cubicBezTo>
                  <a:cubicBezTo>
                    <a:pt x="0" y="1"/>
                    <a:pt x="0" y="1"/>
                    <a:pt x="0" y="1"/>
                  </a:cubicBezTo>
                  <a:cubicBezTo>
                    <a:pt x="0" y="1"/>
                    <a:pt x="0" y="0"/>
                    <a:pt x="0" y="0"/>
                  </a:cubicBezTo>
                  <a:cubicBezTo>
                    <a:pt x="1" y="0"/>
                    <a:pt x="1" y="0"/>
                    <a:pt x="1" y="1"/>
                  </a:cubicBezTo>
                  <a:cubicBezTo>
                    <a:pt x="2" y="11"/>
                    <a:pt x="2" y="11"/>
                    <a:pt x="2" y="11"/>
                  </a:cubicBezTo>
                  <a:cubicBezTo>
                    <a:pt x="2" y="12"/>
                    <a:pt x="1"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62"/>
            <p:cNvSpPr/>
            <p:nvPr/>
          </p:nvSpPr>
          <p:spPr bwMode="auto">
            <a:xfrm>
              <a:off x="9269413" y="5892800"/>
              <a:ext cx="15875"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13"/>
                  </a:moveTo>
                  <a:cubicBezTo>
                    <a:pt x="1" y="13"/>
                    <a:pt x="1" y="13"/>
                    <a:pt x="1" y="13"/>
                  </a:cubicBezTo>
                  <a:cubicBezTo>
                    <a:pt x="1" y="13"/>
                    <a:pt x="0" y="13"/>
                    <a:pt x="0" y="12"/>
                  </a:cubicBezTo>
                  <a:cubicBezTo>
                    <a:pt x="0" y="1"/>
                    <a:pt x="0" y="1"/>
                    <a:pt x="0" y="1"/>
                  </a:cubicBezTo>
                  <a:cubicBezTo>
                    <a:pt x="0" y="0"/>
                    <a:pt x="1" y="0"/>
                    <a:pt x="1" y="0"/>
                  </a:cubicBezTo>
                  <a:cubicBezTo>
                    <a:pt x="2" y="0"/>
                    <a:pt x="2" y="0"/>
                    <a:pt x="2" y="1"/>
                  </a:cubicBezTo>
                  <a:cubicBezTo>
                    <a:pt x="2" y="11"/>
                    <a:pt x="2" y="11"/>
                    <a:pt x="2" y="11"/>
                  </a:cubicBezTo>
                  <a:cubicBezTo>
                    <a:pt x="2" y="11"/>
                    <a:pt x="2" y="11"/>
                    <a:pt x="2" y="12"/>
                  </a:cubicBezTo>
                  <a:cubicBezTo>
                    <a:pt x="2" y="12"/>
                    <a:pt x="2" y="12"/>
                    <a:pt x="2" y="12"/>
                  </a:cubicBezTo>
                  <a:cubicBezTo>
                    <a:pt x="2" y="13"/>
                    <a:pt x="2"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63"/>
            <p:cNvSpPr/>
            <p:nvPr/>
          </p:nvSpPr>
          <p:spPr bwMode="auto">
            <a:xfrm>
              <a:off x="9301163" y="5900738"/>
              <a:ext cx="23813"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2">
                  <a:moveTo>
                    <a:pt x="2" y="12"/>
                  </a:moveTo>
                  <a:cubicBezTo>
                    <a:pt x="1" y="12"/>
                    <a:pt x="1" y="12"/>
                    <a:pt x="1" y="11"/>
                  </a:cubicBezTo>
                  <a:cubicBezTo>
                    <a:pt x="0" y="8"/>
                    <a:pt x="0" y="4"/>
                    <a:pt x="0" y="1"/>
                  </a:cubicBezTo>
                  <a:cubicBezTo>
                    <a:pt x="0" y="0"/>
                    <a:pt x="1" y="0"/>
                    <a:pt x="1" y="0"/>
                  </a:cubicBezTo>
                  <a:cubicBezTo>
                    <a:pt x="1" y="0"/>
                    <a:pt x="1" y="0"/>
                    <a:pt x="1" y="0"/>
                  </a:cubicBezTo>
                  <a:cubicBezTo>
                    <a:pt x="2" y="0"/>
                    <a:pt x="2" y="0"/>
                    <a:pt x="2" y="1"/>
                  </a:cubicBezTo>
                  <a:cubicBezTo>
                    <a:pt x="2" y="4"/>
                    <a:pt x="2" y="8"/>
                    <a:pt x="3" y="11"/>
                  </a:cubicBezTo>
                  <a:cubicBezTo>
                    <a:pt x="3" y="11"/>
                    <a:pt x="2" y="12"/>
                    <a:pt x="2" y="12"/>
                  </a:cubicBezTo>
                  <a:cubicBezTo>
                    <a:pt x="2" y="12"/>
                    <a:pt x="2"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64"/>
            <p:cNvSpPr/>
            <p:nvPr/>
          </p:nvSpPr>
          <p:spPr bwMode="auto">
            <a:xfrm>
              <a:off x="9332913" y="5900738"/>
              <a:ext cx="23813"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3">
                  <a:moveTo>
                    <a:pt x="2" y="13"/>
                  </a:moveTo>
                  <a:cubicBezTo>
                    <a:pt x="2" y="13"/>
                    <a:pt x="1" y="12"/>
                    <a:pt x="1" y="12"/>
                  </a:cubicBezTo>
                  <a:cubicBezTo>
                    <a:pt x="0" y="1"/>
                    <a:pt x="0" y="1"/>
                    <a:pt x="0" y="1"/>
                  </a:cubicBezTo>
                  <a:cubicBezTo>
                    <a:pt x="0" y="0"/>
                    <a:pt x="1" y="0"/>
                    <a:pt x="1" y="0"/>
                  </a:cubicBezTo>
                  <a:cubicBezTo>
                    <a:pt x="2" y="0"/>
                    <a:pt x="2" y="0"/>
                    <a:pt x="2" y="1"/>
                  </a:cubicBezTo>
                  <a:cubicBezTo>
                    <a:pt x="3" y="12"/>
                    <a:pt x="3" y="12"/>
                    <a:pt x="3" y="12"/>
                  </a:cubicBezTo>
                  <a:cubicBezTo>
                    <a:pt x="3" y="12"/>
                    <a:pt x="3" y="13"/>
                    <a:pt x="2" y="13"/>
                  </a:cubicBezTo>
                  <a:cubicBezTo>
                    <a:pt x="2" y="13"/>
                    <a:pt x="2" y="13"/>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65"/>
            <p:cNvSpPr/>
            <p:nvPr/>
          </p:nvSpPr>
          <p:spPr bwMode="auto">
            <a:xfrm>
              <a:off x="9418638" y="5797550"/>
              <a:ext cx="23813"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1" y="9"/>
                  </a:moveTo>
                  <a:cubicBezTo>
                    <a:pt x="1" y="9"/>
                    <a:pt x="1" y="9"/>
                    <a:pt x="1" y="9"/>
                  </a:cubicBezTo>
                  <a:cubicBezTo>
                    <a:pt x="0" y="9"/>
                    <a:pt x="0" y="8"/>
                    <a:pt x="0" y="8"/>
                  </a:cubicBezTo>
                  <a:cubicBezTo>
                    <a:pt x="0" y="5"/>
                    <a:pt x="0" y="3"/>
                    <a:pt x="1" y="1"/>
                  </a:cubicBezTo>
                  <a:cubicBezTo>
                    <a:pt x="1" y="0"/>
                    <a:pt x="1" y="0"/>
                    <a:pt x="2" y="0"/>
                  </a:cubicBezTo>
                  <a:cubicBezTo>
                    <a:pt x="2" y="0"/>
                    <a:pt x="3" y="0"/>
                    <a:pt x="2" y="1"/>
                  </a:cubicBezTo>
                  <a:cubicBezTo>
                    <a:pt x="2" y="3"/>
                    <a:pt x="2" y="6"/>
                    <a:pt x="2" y="8"/>
                  </a:cubicBezTo>
                  <a:cubicBezTo>
                    <a:pt x="2" y="8"/>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66"/>
            <p:cNvSpPr/>
            <p:nvPr/>
          </p:nvSpPr>
          <p:spPr bwMode="auto">
            <a:xfrm>
              <a:off x="9450388" y="5797550"/>
              <a:ext cx="23813" cy="95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1" y="12"/>
                  </a:moveTo>
                  <a:cubicBezTo>
                    <a:pt x="1" y="12"/>
                    <a:pt x="1" y="12"/>
                    <a:pt x="1" y="12"/>
                  </a:cubicBezTo>
                  <a:cubicBezTo>
                    <a:pt x="1" y="12"/>
                    <a:pt x="0" y="12"/>
                    <a:pt x="0" y="11"/>
                  </a:cubicBezTo>
                  <a:cubicBezTo>
                    <a:pt x="1" y="1"/>
                    <a:pt x="1" y="1"/>
                    <a:pt x="1" y="1"/>
                  </a:cubicBezTo>
                  <a:cubicBezTo>
                    <a:pt x="1" y="1"/>
                    <a:pt x="1" y="0"/>
                    <a:pt x="2" y="0"/>
                  </a:cubicBezTo>
                  <a:cubicBezTo>
                    <a:pt x="2" y="0"/>
                    <a:pt x="3" y="1"/>
                    <a:pt x="3" y="1"/>
                  </a:cubicBezTo>
                  <a:cubicBezTo>
                    <a:pt x="2" y="12"/>
                    <a:pt x="2" y="12"/>
                    <a:pt x="2" y="12"/>
                  </a:cubicBezTo>
                  <a:cubicBezTo>
                    <a:pt x="2" y="12"/>
                    <a:pt x="2"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67"/>
            <p:cNvSpPr/>
            <p:nvPr/>
          </p:nvSpPr>
          <p:spPr bwMode="auto">
            <a:xfrm>
              <a:off x="9482138" y="5783263"/>
              <a:ext cx="30163"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4">
                  <a:moveTo>
                    <a:pt x="1" y="14"/>
                  </a:moveTo>
                  <a:cubicBezTo>
                    <a:pt x="1" y="14"/>
                    <a:pt x="1" y="14"/>
                    <a:pt x="1" y="14"/>
                  </a:cubicBezTo>
                  <a:cubicBezTo>
                    <a:pt x="1" y="14"/>
                    <a:pt x="0" y="14"/>
                    <a:pt x="0" y="13"/>
                  </a:cubicBezTo>
                  <a:cubicBezTo>
                    <a:pt x="1" y="9"/>
                    <a:pt x="1" y="5"/>
                    <a:pt x="2" y="1"/>
                  </a:cubicBezTo>
                  <a:cubicBezTo>
                    <a:pt x="2" y="1"/>
                    <a:pt x="2" y="0"/>
                    <a:pt x="3" y="0"/>
                  </a:cubicBezTo>
                  <a:cubicBezTo>
                    <a:pt x="3" y="0"/>
                    <a:pt x="4" y="1"/>
                    <a:pt x="4" y="1"/>
                  </a:cubicBezTo>
                  <a:cubicBezTo>
                    <a:pt x="3" y="5"/>
                    <a:pt x="2" y="9"/>
                    <a:pt x="2" y="13"/>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168"/>
            <p:cNvSpPr/>
            <p:nvPr/>
          </p:nvSpPr>
          <p:spPr bwMode="auto">
            <a:xfrm>
              <a:off x="9520238" y="5775325"/>
              <a:ext cx="23813"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5">
                  <a:moveTo>
                    <a:pt x="1" y="15"/>
                  </a:moveTo>
                  <a:cubicBezTo>
                    <a:pt x="1" y="15"/>
                    <a:pt x="1" y="15"/>
                    <a:pt x="1" y="15"/>
                  </a:cubicBezTo>
                  <a:cubicBezTo>
                    <a:pt x="0" y="15"/>
                    <a:pt x="0" y="15"/>
                    <a:pt x="0" y="14"/>
                  </a:cubicBezTo>
                  <a:cubicBezTo>
                    <a:pt x="0" y="10"/>
                    <a:pt x="1" y="5"/>
                    <a:pt x="1" y="0"/>
                  </a:cubicBezTo>
                  <a:cubicBezTo>
                    <a:pt x="1" y="0"/>
                    <a:pt x="2" y="0"/>
                    <a:pt x="2" y="0"/>
                  </a:cubicBezTo>
                  <a:cubicBezTo>
                    <a:pt x="3" y="0"/>
                    <a:pt x="3" y="0"/>
                    <a:pt x="3" y="1"/>
                  </a:cubicBezTo>
                  <a:cubicBezTo>
                    <a:pt x="2" y="5"/>
                    <a:pt x="2" y="10"/>
                    <a:pt x="2" y="14"/>
                  </a:cubicBezTo>
                  <a:cubicBezTo>
                    <a:pt x="2" y="15"/>
                    <a:pt x="1"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169"/>
            <p:cNvSpPr/>
            <p:nvPr/>
          </p:nvSpPr>
          <p:spPr bwMode="auto">
            <a:xfrm>
              <a:off x="9559925" y="5759450"/>
              <a:ext cx="23813" cy="125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6">
                  <a:moveTo>
                    <a:pt x="2" y="16"/>
                  </a:moveTo>
                  <a:cubicBezTo>
                    <a:pt x="1" y="16"/>
                    <a:pt x="1" y="16"/>
                    <a:pt x="1" y="16"/>
                  </a:cubicBezTo>
                  <a:cubicBezTo>
                    <a:pt x="1" y="16"/>
                    <a:pt x="0" y="16"/>
                    <a:pt x="0" y="15"/>
                  </a:cubicBezTo>
                  <a:cubicBezTo>
                    <a:pt x="1" y="1"/>
                    <a:pt x="1" y="1"/>
                    <a:pt x="1" y="1"/>
                  </a:cubicBezTo>
                  <a:cubicBezTo>
                    <a:pt x="1" y="1"/>
                    <a:pt x="2" y="0"/>
                    <a:pt x="2" y="0"/>
                  </a:cubicBezTo>
                  <a:cubicBezTo>
                    <a:pt x="3" y="1"/>
                    <a:pt x="3" y="1"/>
                    <a:pt x="3" y="1"/>
                  </a:cubicBezTo>
                  <a:cubicBezTo>
                    <a:pt x="2" y="14"/>
                    <a:pt x="2" y="14"/>
                    <a:pt x="2" y="14"/>
                  </a:cubicBezTo>
                  <a:cubicBezTo>
                    <a:pt x="2" y="14"/>
                    <a:pt x="2" y="14"/>
                    <a:pt x="3" y="14"/>
                  </a:cubicBezTo>
                  <a:cubicBezTo>
                    <a:pt x="3" y="15"/>
                    <a:pt x="3" y="15"/>
                    <a:pt x="2" y="16"/>
                  </a:cubicBezTo>
                  <a:cubicBezTo>
                    <a:pt x="2" y="16"/>
                    <a:pt x="2" y="16"/>
                    <a:pt x="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170"/>
            <p:cNvSpPr/>
            <p:nvPr/>
          </p:nvSpPr>
          <p:spPr bwMode="auto">
            <a:xfrm>
              <a:off x="9780588" y="5594350"/>
              <a:ext cx="14288"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5">
                  <a:moveTo>
                    <a:pt x="1" y="15"/>
                  </a:moveTo>
                  <a:cubicBezTo>
                    <a:pt x="1" y="15"/>
                    <a:pt x="0" y="15"/>
                    <a:pt x="0" y="14"/>
                  </a:cubicBezTo>
                  <a:cubicBezTo>
                    <a:pt x="0" y="1"/>
                    <a:pt x="0" y="1"/>
                    <a:pt x="0" y="1"/>
                  </a:cubicBezTo>
                  <a:cubicBezTo>
                    <a:pt x="0" y="1"/>
                    <a:pt x="0" y="0"/>
                    <a:pt x="1" y="0"/>
                  </a:cubicBezTo>
                  <a:cubicBezTo>
                    <a:pt x="1" y="0"/>
                    <a:pt x="2" y="1"/>
                    <a:pt x="2" y="1"/>
                  </a:cubicBezTo>
                  <a:cubicBezTo>
                    <a:pt x="2" y="14"/>
                    <a:pt x="2" y="14"/>
                    <a:pt x="2" y="14"/>
                  </a:cubicBezTo>
                  <a:cubicBezTo>
                    <a:pt x="2" y="15"/>
                    <a:pt x="2" y="15"/>
                    <a:pt x="1" y="15"/>
                  </a:cubicBezTo>
                  <a:cubicBezTo>
                    <a:pt x="1" y="15"/>
                    <a:pt x="1"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171"/>
            <p:cNvSpPr/>
            <p:nvPr/>
          </p:nvSpPr>
          <p:spPr bwMode="auto">
            <a:xfrm>
              <a:off x="9802813" y="5570538"/>
              <a:ext cx="31750" cy="1412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8">
                  <a:moveTo>
                    <a:pt x="3" y="18"/>
                  </a:moveTo>
                  <a:cubicBezTo>
                    <a:pt x="3" y="18"/>
                    <a:pt x="2" y="17"/>
                    <a:pt x="2" y="17"/>
                  </a:cubicBezTo>
                  <a:cubicBezTo>
                    <a:pt x="1" y="12"/>
                    <a:pt x="1" y="6"/>
                    <a:pt x="0" y="1"/>
                  </a:cubicBezTo>
                  <a:cubicBezTo>
                    <a:pt x="0" y="0"/>
                    <a:pt x="0" y="0"/>
                    <a:pt x="1" y="0"/>
                  </a:cubicBezTo>
                  <a:cubicBezTo>
                    <a:pt x="1" y="0"/>
                    <a:pt x="2" y="0"/>
                    <a:pt x="2" y="1"/>
                  </a:cubicBezTo>
                  <a:cubicBezTo>
                    <a:pt x="2" y="6"/>
                    <a:pt x="3" y="11"/>
                    <a:pt x="4" y="17"/>
                  </a:cubicBezTo>
                  <a:cubicBezTo>
                    <a:pt x="4" y="17"/>
                    <a:pt x="4" y="18"/>
                    <a:pt x="3" y="18"/>
                  </a:cubicBezTo>
                  <a:cubicBezTo>
                    <a:pt x="3" y="18"/>
                    <a:pt x="3" y="18"/>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172"/>
            <p:cNvSpPr/>
            <p:nvPr/>
          </p:nvSpPr>
          <p:spPr bwMode="auto">
            <a:xfrm>
              <a:off x="9834563" y="5514975"/>
              <a:ext cx="47625" cy="1571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0">
                  <a:moveTo>
                    <a:pt x="5" y="20"/>
                  </a:moveTo>
                  <a:cubicBezTo>
                    <a:pt x="4" y="20"/>
                    <a:pt x="4" y="20"/>
                    <a:pt x="4" y="20"/>
                  </a:cubicBezTo>
                  <a:cubicBezTo>
                    <a:pt x="0" y="2"/>
                    <a:pt x="0" y="2"/>
                    <a:pt x="0" y="2"/>
                  </a:cubicBezTo>
                  <a:cubicBezTo>
                    <a:pt x="0" y="1"/>
                    <a:pt x="0" y="1"/>
                    <a:pt x="0" y="1"/>
                  </a:cubicBezTo>
                  <a:cubicBezTo>
                    <a:pt x="1" y="0"/>
                    <a:pt x="1" y="1"/>
                    <a:pt x="2" y="1"/>
                  </a:cubicBezTo>
                  <a:cubicBezTo>
                    <a:pt x="5" y="17"/>
                    <a:pt x="5" y="17"/>
                    <a:pt x="5" y="17"/>
                  </a:cubicBezTo>
                  <a:cubicBezTo>
                    <a:pt x="6" y="18"/>
                    <a:pt x="6" y="18"/>
                    <a:pt x="6" y="18"/>
                  </a:cubicBezTo>
                  <a:cubicBezTo>
                    <a:pt x="6" y="19"/>
                    <a:pt x="6" y="19"/>
                    <a:pt x="6" y="19"/>
                  </a:cubicBezTo>
                  <a:cubicBezTo>
                    <a:pt x="6" y="20"/>
                    <a:pt x="5" y="20"/>
                    <a:pt x="5" y="20"/>
                  </a:cubicBezTo>
                  <a:cubicBezTo>
                    <a:pt x="5" y="20"/>
                    <a:pt x="5" y="20"/>
                    <a:pt x="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173"/>
            <p:cNvSpPr/>
            <p:nvPr/>
          </p:nvSpPr>
          <p:spPr bwMode="auto">
            <a:xfrm>
              <a:off x="9858375" y="5500688"/>
              <a:ext cx="47625" cy="133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5" y="17"/>
                  </a:moveTo>
                  <a:cubicBezTo>
                    <a:pt x="4" y="17"/>
                    <a:pt x="4" y="17"/>
                    <a:pt x="4" y="16"/>
                  </a:cubicBezTo>
                  <a:cubicBezTo>
                    <a:pt x="0" y="1"/>
                    <a:pt x="0" y="1"/>
                    <a:pt x="0" y="1"/>
                  </a:cubicBezTo>
                  <a:cubicBezTo>
                    <a:pt x="0" y="0"/>
                    <a:pt x="0" y="0"/>
                    <a:pt x="1" y="0"/>
                  </a:cubicBezTo>
                  <a:cubicBezTo>
                    <a:pt x="1" y="0"/>
                    <a:pt x="2" y="0"/>
                    <a:pt x="2" y="0"/>
                  </a:cubicBezTo>
                  <a:cubicBezTo>
                    <a:pt x="6" y="16"/>
                    <a:pt x="6" y="16"/>
                    <a:pt x="6" y="16"/>
                  </a:cubicBezTo>
                  <a:cubicBezTo>
                    <a:pt x="6" y="16"/>
                    <a:pt x="5" y="17"/>
                    <a:pt x="5" y="17"/>
                  </a:cubicBezTo>
                  <a:cubicBezTo>
                    <a:pt x="5" y="17"/>
                    <a:pt x="5" y="17"/>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174"/>
            <p:cNvSpPr/>
            <p:nvPr/>
          </p:nvSpPr>
          <p:spPr bwMode="auto">
            <a:xfrm>
              <a:off x="8797925" y="5272088"/>
              <a:ext cx="23813" cy="95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1" y="12"/>
                  </a:moveTo>
                  <a:cubicBezTo>
                    <a:pt x="1" y="12"/>
                    <a:pt x="0" y="12"/>
                    <a:pt x="0" y="12"/>
                  </a:cubicBezTo>
                  <a:cubicBezTo>
                    <a:pt x="0" y="12"/>
                    <a:pt x="0" y="11"/>
                    <a:pt x="0" y="11"/>
                  </a:cubicBezTo>
                  <a:cubicBezTo>
                    <a:pt x="1" y="1"/>
                    <a:pt x="1" y="1"/>
                    <a:pt x="1" y="1"/>
                  </a:cubicBezTo>
                  <a:cubicBezTo>
                    <a:pt x="2" y="0"/>
                    <a:pt x="2" y="0"/>
                    <a:pt x="3" y="0"/>
                  </a:cubicBezTo>
                  <a:cubicBezTo>
                    <a:pt x="3" y="0"/>
                    <a:pt x="3" y="0"/>
                    <a:pt x="3" y="1"/>
                  </a:cubicBezTo>
                  <a:cubicBezTo>
                    <a:pt x="2" y="10"/>
                    <a:pt x="2" y="10"/>
                    <a:pt x="2" y="10"/>
                  </a:cubicBezTo>
                  <a:cubicBezTo>
                    <a:pt x="2" y="10"/>
                    <a:pt x="2" y="11"/>
                    <a:pt x="2" y="11"/>
                  </a:cubicBezTo>
                  <a:cubicBezTo>
                    <a:pt x="2" y="11"/>
                    <a:pt x="2" y="12"/>
                    <a:pt x="2"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175"/>
            <p:cNvSpPr/>
            <p:nvPr/>
          </p:nvSpPr>
          <p:spPr bwMode="auto">
            <a:xfrm>
              <a:off x="8821738" y="5280025"/>
              <a:ext cx="23813" cy="95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2">
                  <a:moveTo>
                    <a:pt x="1" y="12"/>
                  </a:moveTo>
                  <a:cubicBezTo>
                    <a:pt x="1" y="12"/>
                    <a:pt x="1" y="12"/>
                    <a:pt x="1" y="12"/>
                  </a:cubicBezTo>
                  <a:cubicBezTo>
                    <a:pt x="0" y="12"/>
                    <a:pt x="0" y="12"/>
                    <a:pt x="0" y="11"/>
                  </a:cubicBezTo>
                  <a:cubicBezTo>
                    <a:pt x="1" y="2"/>
                    <a:pt x="1" y="2"/>
                    <a:pt x="1" y="2"/>
                  </a:cubicBezTo>
                  <a:cubicBezTo>
                    <a:pt x="1" y="2"/>
                    <a:pt x="1" y="2"/>
                    <a:pt x="1" y="1"/>
                  </a:cubicBezTo>
                  <a:cubicBezTo>
                    <a:pt x="1" y="1"/>
                    <a:pt x="1" y="0"/>
                    <a:pt x="1" y="0"/>
                  </a:cubicBezTo>
                  <a:cubicBezTo>
                    <a:pt x="2" y="0"/>
                    <a:pt x="2" y="0"/>
                    <a:pt x="3" y="0"/>
                  </a:cubicBezTo>
                  <a:cubicBezTo>
                    <a:pt x="3" y="0"/>
                    <a:pt x="3" y="1"/>
                    <a:pt x="3" y="1"/>
                  </a:cubicBezTo>
                  <a:cubicBezTo>
                    <a:pt x="2" y="10"/>
                    <a:pt x="2" y="10"/>
                    <a:pt x="2" y="10"/>
                  </a:cubicBezTo>
                  <a:cubicBezTo>
                    <a:pt x="2" y="10"/>
                    <a:pt x="2" y="10"/>
                    <a:pt x="2" y="11"/>
                  </a:cubicBezTo>
                  <a:cubicBezTo>
                    <a:pt x="2" y="12"/>
                    <a:pt x="2" y="12"/>
                    <a:pt x="2" y="12"/>
                  </a:cubicBezTo>
                  <a:cubicBezTo>
                    <a:pt x="2"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176"/>
            <p:cNvSpPr/>
            <p:nvPr/>
          </p:nvSpPr>
          <p:spPr bwMode="auto">
            <a:xfrm>
              <a:off x="9010650" y="5178425"/>
              <a:ext cx="23813" cy="219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8">
                  <a:moveTo>
                    <a:pt x="2" y="28"/>
                  </a:moveTo>
                  <a:cubicBezTo>
                    <a:pt x="1" y="28"/>
                    <a:pt x="1" y="27"/>
                    <a:pt x="1" y="27"/>
                  </a:cubicBezTo>
                  <a:cubicBezTo>
                    <a:pt x="1" y="21"/>
                    <a:pt x="1" y="15"/>
                    <a:pt x="0" y="9"/>
                  </a:cubicBezTo>
                  <a:cubicBezTo>
                    <a:pt x="0" y="1"/>
                    <a:pt x="0" y="1"/>
                    <a:pt x="0" y="1"/>
                  </a:cubicBezTo>
                  <a:cubicBezTo>
                    <a:pt x="0" y="0"/>
                    <a:pt x="1" y="0"/>
                    <a:pt x="1" y="0"/>
                  </a:cubicBezTo>
                  <a:cubicBezTo>
                    <a:pt x="2" y="0"/>
                    <a:pt x="2" y="0"/>
                    <a:pt x="2" y="1"/>
                  </a:cubicBezTo>
                  <a:cubicBezTo>
                    <a:pt x="2" y="9"/>
                    <a:pt x="2" y="9"/>
                    <a:pt x="2" y="9"/>
                  </a:cubicBezTo>
                  <a:cubicBezTo>
                    <a:pt x="2" y="15"/>
                    <a:pt x="3" y="21"/>
                    <a:pt x="3" y="27"/>
                  </a:cubicBezTo>
                  <a:cubicBezTo>
                    <a:pt x="3" y="27"/>
                    <a:pt x="2" y="28"/>
                    <a:pt x="2" y="28"/>
                  </a:cubicBezTo>
                  <a:cubicBezTo>
                    <a:pt x="2" y="28"/>
                    <a:pt x="2"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177"/>
            <p:cNvSpPr/>
            <p:nvPr/>
          </p:nvSpPr>
          <p:spPr bwMode="auto">
            <a:xfrm>
              <a:off x="9034463" y="5100638"/>
              <a:ext cx="23813" cy="2508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2">
                  <a:moveTo>
                    <a:pt x="2" y="32"/>
                  </a:moveTo>
                  <a:cubicBezTo>
                    <a:pt x="2" y="32"/>
                    <a:pt x="1" y="32"/>
                    <a:pt x="1" y="31"/>
                  </a:cubicBezTo>
                  <a:cubicBezTo>
                    <a:pt x="0" y="21"/>
                    <a:pt x="0" y="11"/>
                    <a:pt x="0" y="1"/>
                  </a:cubicBezTo>
                  <a:cubicBezTo>
                    <a:pt x="0" y="0"/>
                    <a:pt x="1" y="0"/>
                    <a:pt x="1" y="0"/>
                  </a:cubicBezTo>
                  <a:cubicBezTo>
                    <a:pt x="2" y="0"/>
                    <a:pt x="2" y="0"/>
                    <a:pt x="2" y="1"/>
                  </a:cubicBezTo>
                  <a:cubicBezTo>
                    <a:pt x="1" y="11"/>
                    <a:pt x="2" y="21"/>
                    <a:pt x="3" y="31"/>
                  </a:cubicBezTo>
                  <a:cubicBezTo>
                    <a:pt x="3" y="32"/>
                    <a:pt x="3" y="32"/>
                    <a:pt x="2" y="32"/>
                  </a:cubicBezTo>
                  <a:cubicBezTo>
                    <a:pt x="2" y="32"/>
                    <a:pt x="2"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178"/>
            <p:cNvSpPr/>
            <p:nvPr/>
          </p:nvSpPr>
          <p:spPr bwMode="auto">
            <a:xfrm>
              <a:off x="9074150" y="5037138"/>
              <a:ext cx="14288" cy="2047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6">
                  <a:moveTo>
                    <a:pt x="0" y="26"/>
                  </a:moveTo>
                  <a:cubicBezTo>
                    <a:pt x="0" y="26"/>
                    <a:pt x="0" y="26"/>
                    <a:pt x="0" y="26"/>
                  </a:cubicBezTo>
                  <a:cubicBezTo>
                    <a:pt x="0" y="26"/>
                    <a:pt x="0" y="26"/>
                    <a:pt x="0" y="25"/>
                  </a:cubicBezTo>
                  <a:cubicBezTo>
                    <a:pt x="0" y="1"/>
                    <a:pt x="0" y="1"/>
                    <a:pt x="0" y="1"/>
                  </a:cubicBezTo>
                  <a:cubicBezTo>
                    <a:pt x="0" y="1"/>
                    <a:pt x="1" y="0"/>
                    <a:pt x="1" y="0"/>
                  </a:cubicBezTo>
                  <a:cubicBezTo>
                    <a:pt x="2" y="0"/>
                    <a:pt x="2" y="1"/>
                    <a:pt x="2" y="1"/>
                  </a:cubicBezTo>
                  <a:cubicBezTo>
                    <a:pt x="1" y="25"/>
                    <a:pt x="1" y="25"/>
                    <a:pt x="1" y="25"/>
                  </a:cubicBezTo>
                  <a:cubicBezTo>
                    <a:pt x="1" y="26"/>
                    <a:pt x="1" y="26"/>
                    <a:pt x="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179"/>
            <p:cNvSpPr/>
            <p:nvPr/>
          </p:nvSpPr>
          <p:spPr bwMode="auto">
            <a:xfrm>
              <a:off x="9096375" y="4997450"/>
              <a:ext cx="31750" cy="1809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3">
                  <a:moveTo>
                    <a:pt x="1" y="23"/>
                  </a:moveTo>
                  <a:cubicBezTo>
                    <a:pt x="1" y="23"/>
                    <a:pt x="1" y="23"/>
                    <a:pt x="1" y="23"/>
                  </a:cubicBezTo>
                  <a:cubicBezTo>
                    <a:pt x="1" y="23"/>
                    <a:pt x="0" y="23"/>
                    <a:pt x="0" y="22"/>
                  </a:cubicBezTo>
                  <a:cubicBezTo>
                    <a:pt x="1" y="15"/>
                    <a:pt x="1" y="8"/>
                    <a:pt x="2" y="1"/>
                  </a:cubicBezTo>
                  <a:cubicBezTo>
                    <a:pt x="2" y="0"/>
                    <a:pt x="2" y="0"/>
                    <a:pt x="3" y="0"/>
                  </a:cubicBezTo>
                  <a:cubicBezTo>
                    <a:pt x="3" y="0"/>
                    <a:pt x="4" y="0"/>
                    <a:pt x="3" y="1"/>
                  </a:cubicBezTo>
                  <a:cubicBezTo>
                    <a:pt x="3" y="8"/>
                    <a:pt x="2" y="15"/>
                    <a:pt x="2" y="22"/>
                  </a:cubicBezTo>
                  <a:cubicBezTo>
                    <a:pt x="2" y="23"/>
                    <a:pt x="2" y="23"/>
                    <a:pt x="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180"/>
            <p:cNvSpPr/>
            <p:nvPr/>
          </p:nvSpPr>
          <p:spPr bwMode="auto">
            <a:xfrm>
              <a:off x="9136063" y="4967288"/>
              <a:ext cx="23813" cy="1714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2">
                  <a:moveTo>
                    <a:pt x="1" y="22"/>
                  </a:moveTo>
                  <a:cubicBezTo>
                    <a:pt x="1" y="22"/>
                    <a:pt x="1" y="22"/>
                    <a:pt x="1" y="22"/>
                  </a:cubicBezTo>
                  <a:cubicBezTo>
                    <a:pt x="0" y="22"/>
                    <a:pt x="0" y="22"/>
                    <a:pt x="0" y="21"/>
                  </a:cubicBezTo>
                  <a:cubicBezTo>
                    <a:pt x="0" y="14"/>
                    <a:pt x="0" y="8"/>
                    <a:pt x="1" y="1"/>
                  </a:cubicBezTo>
                  <a:cubicBezTo>
                    <a:pt x="1" y="0"/>
                    <a:pt x="2" y="0"/>
                    <a:pt x="2" y="0"/>
                  </a:cubicBezTo>
                  <a:cubicBezTo>
                    <a:pt x="3" y="0"/>
                    <a:pt x="3" y="0"/>
                    <a:pt x="3" y="1"/>
                  </a:cubicBezTo>
                  <a:cubicBezTo>
                    <a:pt x="2" y="8"/>
                    <a:pt x="2" y="14"/>
                    <a:pt x="2" y="21"/>
                  </a:cubicBezTo>
                  <a:cubicBezTo>
                    <a:pt x="2" y="22"/>
                    <a:pt x="1" y="22"/>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181"/>
            <p:cNvSpPr/>
            <p:nvPr/>
          </p:nvSpPr>
          <p:spPr bwMode="auto">
            <a:xfrm>
              <a:off x="9183688" y="4943475"/>
              <a:ext cx="23813" cy="1571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0">
                  <a:moveTo>
                    <a:pt x="1" y="20"/>
                  </a:moveTo>
                  <a:cubicBezTo>
                    <a:pt x="0" y="20"/>
                    <a:pt x="0" y="19"/>
                    <a:pt x="0" y="19"/>
                  </a:cubicBezTo>
                  <a:cubicBezTo>
                    <a:pt x="0" y="13"/>
                    <a:pt x="0" y="7"/>
                    <a:pt x="1" y="0"/>
                  </a:cubicBezTo>
                  <a:cubicBezTo>
                    <a:pt x="1" y="0"/>
                    <a:pt x="1" y="0"/>
                    <a:pt x="2" y="0"/>
                  </a:cubicBezTo>
                  <a:cubicBezTo>
                    <a:pt x="3" y="0"/>
                    <a:pt x="3" y="0"/>
                    <a:pt x="3" y="1"/>
                  </a:cubicBezTo>
                  <a:cubicBezTo>
                    <a:pt x="2" y="7"/>
                    <a:pt x="2" y="13"/>
                    <a:pt x="2" y="19"/>
                  </a:cubicBezTo>
                  <a:cubicBezTo>
                    <a:pt x="2" y="19"/>
                    <a:pt x="1" y="20"/>
                    <a:pt x="1" y="20"/>
                  </a:cubicBezTo>
                  <a:cubicBezTo>
                    <a:pt x="1" y="20"/>
                    <a:pt x="1"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182"/>
            <p:cNvSpPr/>
            <p:nvPr/>
          </p:nvSpPr>
          <p:spPr bwMode="auto">
            <a:xfrm>
              <a:off x="9215438" y="4927600"/>
              <a:ext cx="30163" cy="133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7">
                  <a:moveTo>
                    <a:pt x="2" y="17"/>
                  </a:moveTo>
                  <a:cubicBezTo>
                    <a:pt x="2" y="17"/>
                    <a:pt x="1" y="16"/>
                    <a:pt x="1" y="16"/>
                  </a:cubicBezTo>
                  <a:cubicBezTo>
                    <a:pt x="0" y="13"/>
                    <a:pt x="1" y="9"/>
                    <a:pt x="1" y="7"/>
                  </a:cubicBezTo>
                  <a:cubicBezTo>
                    <a:pt x="2" y="1"/>
                    <a:pt x="2" y="1"/>
                    <a:pt x="2" y="1"/>
                  </a:cubicBezTo>
                  <a:cubicBezTo>
                    <a:pt x="2" y="0"/>
                    <a:pt x="3" y="0"/>
                    <a:pt x="3" y="0"/>
                  </a:cubicBezTo>
                  <a:cubicBezTo>
                    <a:pt x="4" y="0"/>
                    <a:pt x="4" y="1"/>
                    <a:pt x="4" y="1"/>
                  </a:cubicBezTo>
                  <a:cubicBezTo>
                    <a:pt x="3" y="7"/>
                    <a:pt x="3" y="7"/>
                    <a:pt x="3" y="7"/>
                  </a:cubicBezTo>
                  <a:cubicBezTo>
                    <a:pt x="3" y="10"/>
                    <a:pt x="2" y="13"/>
                    <a:pt x="3" y="16"/>
                  </a:cubicBezTo>
                  <a:cubicBezTo>
                    <a:pt x="3" y="16"/>
                    <a:pt x="3" y="17"/>
                    <a:pt x="2" y="17"/>
                  </a:cubicBezTo>
                  <a:cubicBezTo>
                    <a:pt x="2" y="17"/>
                    <a:pt x="2" y="17"/>
                    <a:pt x="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183"/>
            <p:cNvSpPr/>
            <p:nvPr/>
          </p:nvSpPr>
          <p:spPr bwMode="auto">
            <a:xfrm>
              <a:off x="9269413" y="4911725"/>
              <a:ext cx="31750" cy="1412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8">
                  <a:moveTo>
                    <a:pt x="1" y="18"/>
                  </a:moveTo>
                  <a:cubicBezTo>
                    <a:pt x="1" y="18"/>
                    <a:pt x="1" y="18"/>
                    <a:pt x="1" y="18"/>
                  </a:cubicBezTo>
                  <a:cubicBezTo>
                    <a:pt x="0" y="18"/>
                    <a:pt x="0" y="17"/>
                    <a:pt x="0" y="16"/>
                  </a:cubicBezTo>
                  <a:cubicBezTo>
                    <a:pt x="0" y="11"/>
                    <a:pt x="1" y="6"/>
                    <a:pt x="2" y="1"/>
                  </a:cubicBezTo>
                  <a:cubicBezTo>
                    <a:pt x="2" y="1"/>
                    <a:pt x="3" y="0"/>
                    <a:pt x="3" y="0"/>
                  </a:cubicBezTo>
                  <a:cubicBezTo>
                    <a:pt x="4" y="0"/>
                    <a:pt x="4" y="1"/>
                    <a:pt x="4" y="1"/>
                  </a:cubicBezTo>
                  <a:cubicBezTo>
                    <a:pt x="3" y="6"/>
                    <a:pt x="2" y="11"/>
                    <a:pt x="2" y="16"/>
                  </a:cubicBezTo>
                  <a:cubicBezTo>
                    <a:pt x="2" y="16"/>
                    <a:pt x="2" y="16"/>
                    <a:pt x="2" y="17"/>
                  </a:cubicBezTo>
                  <a:cubicBezTo>
                    <a:pt x="2" y="17"/>
                    <a:pt x="2" y="17"/>
                    <a:pt x="2" y="18"/>
                  </a:cubicBezTo>
                  <a:cubicBezTo>
                    <a:pt x="2"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184"/>
            <p:cNvSpPr/>
            <p:nvPr/>
          </p:nvSpPr>
          <p:spPr bwMode="auto">
            <a:xfrm>
              <a:off x="9301163" y="4911725"/>
              <a:ext cx="47625"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1" y="15"/>
                  </a:moveTo>
                  <a:cubicBezTo>
                    <a:pt x="1" y="15"/>
                    <a:pt x="1" y="15"/>
                    <a:pt x="1" y="15"/>
                  </a:cubicBezTo>
                  <a:cubicBezTo>
                    <a:pt x="0" y="15"/>
                    <a:pt x="0" y="14"/>
                    <a:pt x="0" y="14"/>
                  </a:cubicBezTo>
                  <a:cubicBezTo>
                    <a:pt x="3" y="3"/>
                    <a:pt x="3" y="3"/>
                    <a:pt x="3" y="3"/>
                  </a:cubicBezTo>
                  <a:cubicBezTo>
                    <a:pt x="3" y="2"/>
                    <a:pt x="3" y="0"/>
                    <a:pt x="4" y="0"/>
                  </a:cubicBezTo>
                  <a:cubicBezTo>
                    <a:pt x="5" y="0"/>
                    <a:pt x="5" y="0"/>
                    <a:pt x="6" y="0"/>
                  </a:cubicBezTo>
                  <a:cubicBezTo>
                    <a:pt x="6" y="1"/>
                    <a:pt x="6" y="1"/>
                    <a:pt x="5" y="1"/>
                  </a:cubicBezTo>
                  <a:cubicBezTo>
                    <a:pt x="5" y="2"/>
                    <a:pt x="5" y="2"/>
                    <a:pt x="4" y="3"/>
                  </a:cubicBezTo>
                  <a:cubicBezTo>
                    <a:pt x="2" y="14"/>
                    <a:pt x="2" y="14"/>
                    <a:pt x="2" y="14"/>
                  </a:cubicBezTo>
                  <a:cubicBezTo>
                    <a:pt x="2" y="15"/>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185"/>
            <p:cNvSpPr/>
            <p:nvPr/>
          </p:nvSpPr>
          <p:spPr bwMode="auto">
            <a:xfrm>
              <a:off x="9348788" y="4903788"/>
              <a:ext cx="46038" cy="125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6">
                  <a:moveTo>
                    <a:pt x="1" y="16"/>
                  </a:moveTo>
                  <a:cubicBezTo>
                    <a:pt x="1" y="16"/>
                    <a:pt x="1" y="16"/>
                    <a:pt x="1" y="16"/>
                  </a:cubicBezTo>
                  <a:cubicBezTo>
                    <a:pt x="0" y="16"/>
                    <a:pt x="0" y="15"/>
                    <a:pt x="0" y="14"/>
                  </a:cubicBezTo>
                  <a:cubicBezTo>
                    <a:pt x="4" y="1"/>
                    <a:pt x="4" y="1"/>
                    <a:pt x="4" y="1"/>
                  </a:cubicBezTo>
                  <a:cubicBezTo>
                    <a:pt x="4" y="0"/>
                    <a:pt x="4" y="0"/>
                    <a:pt x="5" y="0"/>
                  </a:cubicBezTo>
                  <a:cubicBezTo>
                    <a:pt x="5" y="0"/>
                    <a:pt x="6" y="1"/>
                    <a:pt x="6" y="1"/>
                  </a:cubicBezTo>
                  <a:cubicBezTo>
                    <a:pt x="2" y="14"/>
                    <a:pt x="2" y="14"/>
                    <a:pt x="2" y="14"/>
                  </a:cubicBezTo>
                  <a:cubicBezTo>
                    <a:pt x="2" y="14"/>
                    <a:pt x="2" y="14"/>
                    <a:pt x="2" y="14"/>
                  </a:cubicBezTo>
                  <a:cubicBezTo>
                    <a:pt x="2" y="15"/>
                    <a:pt x="2" y="15"/>
                    <a:pt x="2" y="16"/>
                  </a:cubicBezTo>
                  <a:cubicBezTo>
                    <a:pt x="2" y="16"/>
                    <a:pt x="1"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186"/>
            <p:cNvSpPr/>
            <p:nvPr/>
          </p:nvSpPr>
          <p:spPr bwMode="auto">
            <a:xfrm>
              <a:off x="9402763" y="4903788"/>
              <a:ext cx="47625" cy="125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1" y="16"/>
                  </a:moveTo>
                  <a:cubicBezTo>
                    <a:pt x="1" y="16"/>
                    <a:pt x="1" y="16"/>
                    <a:pt x="1" y="16"/>
                  </a:cubicBezTo>
                  <a:cubicBezTo>
                    <a:pt x="0" y="15"/>
                    <a:pt x="0" y="15"/>
                    <a:pt x="0" y="14"/>
                  </a:cubicBezTo>
                  <a:cubicBezTo>
                    <a:pt x="1" y="10"/>
                    <a:pt x="2" y="5"/>
                    <a:pt x="4" y="1"/>
                  </a:cubicBezTo>
                  <a:cubicBezTo>
                    <a:pt x="4" y="1"/>
                    <a:pt x="5" y="0"/>
                    <a:pt x="5" y="1"/>
                  </a:cubicBezTo>
                  <a:cubicBezTo>
                    <a:pt x="6" y="1"/>
                    <a:pt x="6" y="1"/>
                    <a:pt x="6" y="2"/>
                  </a:cubicBezTo>
                  <a:cubicBezTo>
                    <a:pt x="4" y="6"/>
                    <a:pt x="3" y="10"/>
                    <a:pt x="2" y="14"/>
                  </a:cubicBezTo>
                  <a:cubicBezTo>
                    <a:pt x="2" y="14"/>
                    <a:pt x="3" y="15"/>
                    <a:pt x="2" y="15"/>
                  </a:cubicBezTo>
                  <a:cubicBezTo>
                    <a:pt x="2" y="16"/>
                    <a:pt x="2"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187"/>
            <p:cNvSpPr/>
            <p:nvPr/>
          </p:nvSpPr>
          <p:spPr bwMode="auto">
            <a:xfrm>
              <a:off x="9450388" y="4919663"/>
              <a:ext cx="47625"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3">
                  <a:moveTo>
                    <a:pt x="1" y="13"/>
                  </a:moveTo>
                  <a:cubicBezTo>
                    <a:pt x="1" y="13"/>
                    <a:pt x="1" y="13"/>
                    <a:pt x="1" y="13"/>
                  </a:cubicBezTo>
                  <a:cubicBezTo>
                    <a:pt x="0" y="13"/>
                    <a:pt x="0" y="12"/>
                    <a:pt x="0" y="12"/>
                  </a:cubicBezTo>
                  <a:cubicBezTo>
                    <a:pt x="4" y="1"/>
                    <a:pt x="4" y="1"/>
                    <a:pt x="4" y="1"/>
                  </a:cubicBezTo>
                  <a:cubicBezTo>
                    <a:pt x="4" y="0"/>
                    <a:pt x="4" y="0"/>
                    <a:pt x="5" y="0"/>
                  </a:cubicBezTo>
                  <a:cubicBezTo>
                    <a:pt x="5" y="0"/>
                    <a:pt x="6" y="1"/>
                    <a:pt x="5" y="1"/>
                  </a:cubicBezTo>
                  <a:cubicBezTo>
                    <a:pt x="2" y="12"/>
                    <a:pt x="2" y="12"/>
                    <a:pt x="2" y="12"/>
                  </a:cubicBezTo>
                  <a:cubicBezTo>
                    <a:pt x="2"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188"/>
            <p:cNvSpPr/>
            <p:nvPr/>
          </p:nvSpPr>
          <p:spPr bwMode="auto">
            <a:xfrm>
              <a:off x="9490075" y="4935538"/>
              <a:ext cx="38100"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1" y="11"/>
                  </a:moveTo>
                  <a:cubicBezTo>
                    <a:pt x="1" y="11"/>
                    <a:pt x="1" y="11"/>
                    <a:pt x="1" y="11"/>
                  </a:cubicBezTo>
                  <a:cubicBezTo>
                    <a:pt x="1" y="11"/>
                    <a:pt x="0" y="10"/>
                    <a:pt x="1" y="10"/>
                  </a:cubicBezTo>
                  <a:cubicBezTo>
                    <a:pt x="1" y="6"/>
                    <a:pt x="2" y="3"/>
                    <a:pt x="3" y="1"/>
                  </a:cubicBezTo>
                  <a:cubicBezTo>
                    <a:pt x="3" y="0"/>
                    <a:pt x="4" y="0"/>
                    <a:pt x="4" y="0"/>
                  </a:cubicBezTo>
                  <a:cubicBezTo>
                    <a:pt x="5" y="0"/>
                    <a:pt x="5" y="1"/>
                    <a:pt x="5" y="1"/>
                  </a:cubicBezTo>
                  <a:cubicBezTo>
                    <a:pt x="4" y="4"/>
                    <a:pt x="3" y="7"/>
                    <a:pt x="2" y="10"/>
                  </a:cubicBezTo>
                  <a:cubicBezTo>
                    <a:pt x="2" y="10"/>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189"/>
            <p:cNvSpPr/>
            <p:nvPr/>
          </p:nvSpPr>
          <p:spPr bwMode="auto">
            <a:xfrm>
              <a:off x="9520238" y="4935538"/>
              <a:ext cx="39688"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1" y="13"/>
                  </a:moveTo>
                  <a:cubicBezTo>
                    <a:pt x="1" y="13"/>
                    <a:pt x="1" y="13"/>
                    <a:pt x="1" y="13"/>
                  </a:cubicBezTo>
                  <a:cubicBezTo>
                    <a:pt x="0" y="12"/>
                    <a:pt x="0" y="12"/>
                    <a:pt x="0" y="11"/>
                  </a:cubicBezTo>
                  <a:cubicBezTo>
                    <a:pt x="0" y="8"/>
                    <a:pt x="1" y="4"/>
                    <a:pt x="3" y="1"/>
                  </a:cubicBezTo>
                  <a:cubicBezTo>
                    <a:pt x="3" y="0"/>
                    <a:pt x="3" y="0"/>
                    <a:pt x="4" y="0"/>
                  </a:cubicBezTo>
                  <a:cubicBezTo>
                    <a:pt x="4" y="1"/>
                    <a:pt x="5" y="1"/>
                    <a:pt x="4" y="2"/>
                  </a:cubicBezTo>
                  <a:cubicBezTo>
                    <a:pt x="3" y="5"/>
                    <a:pt x="2" y="8"/>
                    <a:pt x="2" y="12"/>
                  </a:cubicBezTo>
                  <a:cubicBezTo>
                    <a:pt x="2" y="12"/>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190"/>
            <p:cNvSpPr/>
            <p:nvPr/>
          </p:nvSpPr>
          <p:spPr bwMode="auto">
            <a:xfrm>
              <a:off x="9559925" y="4967288"/>
              <a:ext cx="31750" cy="777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10"/>
                  </a:moveTo>
                  <a:cubicBezTo>
                    <a:pt x="1" y="10"/>
                    <a:pt x="1" y="10"/>
                    <a:pt x="1" y="10"/>
                  </a:cubicBezTo>
                  <a:cubicBezTo>
                    <a:pt x="0" y="10"/>
                    <a:pt x="0" y="10"/>
                    <a:pt x="0" y="9"/>
                  </a:cubicBezTo>
                  <a:cubicBezTo>
                    <a:pt x="2" y="0"/>
                    <a:pt x="2" y="0"/>
                    <a:pt x="2" y="0"/>
                  </a:cubicBezTo>
                  <a:cubicBezTo>
                    <a:pt x="3" y="0"/>
                    <a:pt x="3" y="0"/>
                    <a:pt x="4" y="0"/>
                  </a:cubicBezTo>
                  <a:cubicBezTo>
                    <a:pt x="4" y="0"/>
                    <a:pt x="4" y="0"/>
                    <a:pt x="4" y="1"/>
                  </a:cubicBezTo>
                  <a:cubicBezTo>
                    <a:pt x="2" y="10"/>
                    <a:pt x="2" y="10"/>
                    <a:pt x="2" y="10"/>
                  </a:cubicBezTo>
                  <a:cubicBezTo>
                    <a:pt x="2" y="10"/>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191"/>
            <p:cNvSpPr/>
            <p:nvPr/>
          </p:nvSpPr>
          <p:spPr bwMode="auto">
            <a:xfrm>
              <a:off x="9591675" y="4981575"/>
              <a:ext cx="31750" cy="79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1" y="10"/>
                  </a:moveTo>
                  <a:cubicBezTo>
                    <a:pt x="1" y="10"/>
                    <a:pt x="0" y="10"/>
                    <a:pt x="0" y="10"/>
                  </a:cubicBezTo>
                  <a:cubicBezTo>
                    <a:pt x="0" y="10"/>
                    <a:pt x="0" y="10"/>
                    <a:pt x="0" y="9"/>
                  </a:cubicBezTo>
                  <a:cubicBezTo>
                    <a:pt x="2" y="1"/>
                    <a:pt x="2" y="1"/>
                    <a:pt x="2" y="1"/>
                  </a:cubicBezTo>
                  <a:cubicBezTo>
                    <a:pt x="2" y="0"/>
                    <a:pt x="3" y="0"/>
                    <a:pt x="3" y="0"/>
                  </a:cubicBezTo>
                  <a:cubicBezTo>
                    <a:pt x="4" y="0"/>
                    <a:pt x="4" y="1"/>
                    <a:pt x="4" y="1"/>
                  </a:cubicBezTo>
                  <a:cubicBezTo>
                    <a:pt x="2" y="8"/>
                    <a:pt x="2" y="8"/>
                    <a:pt x="2" y="8"/>
                  </a:cubicBezTo>
                  <a:cubicBezTo>
                    <a:pt x="2" y="8"/>
                    <a:pt x="2" y="8"/>
                    <a:pt x="2" y="9"/>
                  </a:cubicBezTo>
                  <a:cubicBezTo>
                    <a:pt x="1" y="10"/>
                    <a:pt x="1"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192"/>
            <p:cNvSpPr/>
            <p:nvPr/>
          </p:nvSpPr>
          <p:spPr bwMode="auto">
            <a:xfrm>
              <a:off x="9623425" y="5021263"/>
              <a:ext cx="22225" cy="555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7">
                  <a:moveTo>
                    <a:pt x="1" y="7"/>
                  </a:moveTo>
                  <a:cubicBezTo>
                    <a:pt x="1" y="7"/>
                    <a:pt x="0" y="7"/>
                    <a:pt x="0" y="7"/>
                  </a:cubicBezTo>
                  <a:cubicBezTo>
                    <a:pt x="0" y="7"/>
                    <a:pt x="0" y="7"/>
                    <a:pt x="0" y="6"/>
                  </a:cubicBezTo>
                  <a:cubicBezTo>
                    <a:pt x="1" y="3"/>
                    <a:pt x="1" y="3"/>
                    <a:pt x="1" y="3"/>
                  </a:cubicBezTo>
                  <a:cubicBezTo>
                    <a:pt x="1" y="3"/>
                    <a:pt x="1" y="3"/>
                    <a:pt x="1" y="3"/>
                  </a:cubicBezTo>
                  <a:cubicBezTo>
                    <a:pt x="1" y="3"/>
                    <a:pt x="1" y="3"/>
                    <a:pt x="1" y="3"/>
                  </a:cubicBezTo>
                  <a:cubicBezTo>
                    <a:pt x="1" y="2"/>
                    <a:pt x="1" y="1"/>
                    <a:pt x="1" y="0"/>
                  </a:cubicBezTo>
                  <a:cubicBezTo>
                    <a:pt x="2" y="0"/>
                    <a:pt x="2" y="0"/>
                    <a:pt x="3" y="0"/>
                  </a:cubicBezTo>
                  <a:cubicBezTo>
                    <a:pt x="3" y="0"/>
                    <a:pt x="3" y="0"/>
                    <a:pt x="3" y="1"/>
                  </a:cubicBezTo>
                  <a:cubicBezTo>
                    <a:pt x="2" y="4"/>
                    <a:pt x="2" y="4"/>
                    <a:pt x="2" y="4"/>
                  </a:cubicBezTo>
                  <a:cubicBezTo>
                    <a:pt x="2" y="5"/>
                    <a:pt x="2" y="7"/>
                    <a:pt x="2" y="7"/>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193"/>
            <p:cNvSpPr/>
            <p:nvPr/>
          </p:nvSpPr>
          <p:spPr bwMode="auto">
            <a:xfrm>
              <a:off x="9890125" y="5060950"/>
              <a:ext cx="31750"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3" y="11"/>
                  </a:moveTo>
                  <a:cubicBezTo>
                    <a:pt x="2" y="11"/>
                    <a:pt x="2" y="11"/>
                    <a:pt x="2" y="11"/>
                  </a:cubicBezTo>
                  <a:cubicBezTo>
                    <a:pt x="2" y="7"/>
                    <a:pt x="1" y="4"/>
                    <a:pt x="0" y="1"/>
                  </a:cubicBezTo>
                  <a:cubicBezTo>
                    <a:pt x="0" y="1"/>
                    <a:pt x="0" y="0"/>
                    <a:pt x="0" y="0"/>
                  </a:cubicBezTo>
                  <a:cubicBezTo>
                    <a:pt x="1" y="0"/>
                    <a:pt x="1" y="0"/>
                    <a:pt x="2" y="0"/>
                  </a:cubicBezTo>
                  <a:cubicBezTo>
                    <a:pt x="3" y="4"/>
                    <a:pt x="3" y="7"/>
                    <a:pt x="4" y="10"/>
                  </a:cubicBezTo>
                  <a:cubicBezTo>
                    <a:pt x="4" y="11"/>
                    <a:pt x="3" y="11"/>
                    <a:pt x="3" y="11"/>
                  </a:cubicBezTo>
                  <a:cubicBezTo>
                    <a:pt x="3"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194"/>
            <p:cNvSpPr/>
            <p:nvPr/>
          </p:nvSpPr>
          <p:spPr bwMode="auto">
            <a:xfrm>
              <a:off x="9921875" y="5037138"/>
              <a:ext cx="30163"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5">
                  <a:moveTo>
                    <a:pt x="3" y="15"/>
                  </a:moveTo>
                  <a:cubicBezTo>
                    <a:pt x="3" y="15"/>
                    <a:pt x="3" y="15"/>
                    <a:pt x="2" y="14"/>
                  </a:cubicBezTo>
                  <a:cubicBezTo>
                    <a:pt x="1" y="10"/>
                    <a:pt x="0" y="6"/>
                    <a:pt x="0" y="1"/>
                  </a:cubicBezTo>
                  <a:cubicBezTo>
                    <a:pt x="0" y="1"/>
                    <a:pt x="0" y="0"/>
                    <a:pt x="0" y="0"/>
                  </a:cubicBezTo>
                  <a:cubicBezTo>
                    <a:pt x="1" y="0"/>
                    <a:pt x="1" y="1"/>
                    <a:pt x="1" y="1"/>
                  </a:cubicBezTo>
                  <a:cubicBezTo>
                    <a:pt x="2" y="5"/>
                    <a:pt x="3" y="10"/>
                    <a:pt x="4" y="14"/>
                  </a:cubicBezTo>
                  <a:cubicBezTo>
                    <a:pt x="4" y="14"/>
                    <a:pt x="4" y="15"/>
                    <a:pt x="4" y="15"/>
                  </a:cubicBezTo>
                  <a:cubicBezTo>
                    <a:pt x="4"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195"/>
            <p:cNvSpPr/>
            <p:nvPr/>
          </p:nvSpPr>
          <p:spPr bwMode="auto">
            <a:xfrm>
              <a:off x="9913938" y="5492750"/>
              <a:ext cx="2222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2" y="11"/>
                  </a:moveTo>
                  <a:cubicBezTo>
                    <a:pt x="2" y="11"/>
                    <a:pt x="1" y="11"/>
                    <a:pt x="1" y="10"/>
                  </a:cubicBezTo>
                  <a:cubicBezTo>
                    <a:pt x="1" y="7"/>
                    <a:pt x="0" y="4"/>
                    <a:pt x="0" y="1"/>
                  </a:cubicBezTo>
                  <a:cubicBezTo>
                    <a:pt x="0" y="1"/>
                    <a:pt x="0" y="0"/>
                    <a:pt x="0" y="0"/>
                  </a:cubicBezTo>
                  <a:cubicBezTo>
                    <a:pt x="1" y="0"/>
                    <a:pt x="1" y="0"/>
                    <a:pt x="1" y="1"/>
                  </a:cubicBezTo>
                  <a:cubicBezTo>
                    <a:pt x="2" y="4"/>
                    <a:pt x="3" y="7"/>
                    <a:pt x="3" y="10"/>
                  </a:cubicBezTo>
                  <a:cubicBezTo>
                    <a:pt x="3" y="11"/>
                    <a:pt x="3" y="11"/>
                    <a:pt x="2" y="11"/>
                  </a:cubicBezTo>
                  <a:cubicBezTo>
                    <a:pt x="2" y="11"/>
                    <a:pt x="2" y="11"/>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196"/>
            <p:cNvSpPr/>
            <p:nvPr/>
          </p:nvSpPr>
          <p:spPr bwMode="auto">
            <a:xfrm>
              <a:off x="9936163" y="5500688"/>
              <a:ext cx="31750"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3" y="12"/>
                  </a:moveTo>
                  <a:cubicBezTo>
                    <a:pt x="2" y="12"/>
                    <a:pt x="2" y="12"/>
                    <a:pt x="2" y="11"/>
                  </a:cubicBezTo>
                  <a:cubicBezTo>
                    <a:pt x="0" y="1"/>
                    <a:pt x="0" y="1"/>
                    <a:pt x="0" y="1"/>
                  </a:cubicBezTo>
                  <a:cubicBezTo>
                    <a:pt x="0" y="1"/>
                    <a:pt x="1" y="0"/>
                    <a:pt x="1" y="0"/>
                  </a:cubicBezTo>
                  <a:cubicBezTo>
                    <a:pt x="2" y="0"/>
                    <a:pt x="2" y="1"/>
                    <a:pt x="2" y="1"/>
                  </a:cubicBezTo>
                  <a:cubicBezTo>
                    <a:pt x="4" y="11"/>
                    <a:pt x="4" y="11"/>
                    <a:pt x="4" y="11"/>
                  </a:cubicBezTo>
                  <a:cubicBezTo>
                    <a:pt x="4" y="12"/>
                    <a:pt x="3" y="12"/>
                    <a:pt x="3" y="12"/>
                  </a:cubicBezTo>
                  <a:cubicBezTo>
                    <a:pt x="3" y="12"/>
                    <a:pt x="3"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197"/>
            <p:cNvSpPr/>
            <p:nvPr/>
          </p:nvSpPr>
          <p:spPr bwMode="auto">
            <a:xfrm>
              <a:off x="9975850" y="5421313"/>
              <a:ext cx="55563" cy="1412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8">
                  <a:moveTo>
                    <a:pt x="6" y="18"/>
                  </a:moveTo>
                  <a:cubicBezTo>
                    <a:pt x="5" y="18"/>
                    <a:pt x="5" y="18"/>
                    <a:pt x="5" y="18"/>
                  </a:cubicBezTo>
                  <a:cubicBezTo>
                    <a:pt x="0" y="1"/>
                    <a:pt x="0" y="1"/>
                    <a:pt x="0" y="1"/>
                  </a:cubicBezTo>
                  <a:cubicBezTo>
                    <a:pt x="0" y="0"/>
                    <a:pt x="0" y="0"/>
                    <a:pt x="1" y="0"/>
                  </a:cubicBezTo>
                  <a:cubicBezTo>
                    <a:pt x="1" y="0"/>
                    <a:pt x="2" y="0"/>
                    <a:pt x="2" y="0"/>
                  </a:cubicBezTo>
                  <a:cubicBezTo>
                    <a:pt x="7" y="17"/>
                    <a:pt x="7" y="17"/>
                    <a:pt x="7" y="17"/>
                  </a:cubicBezTo>
                  <a:cubicBezTo>
                    <a:pt x="7" y="18"/>
                    <a:pt x="6" y="18"/>
                    <a:pt x="6" y="18"/>
                  </a:cubicBezTo>
                  <a:cubicBezTo>
                    <a:pt x="6" y="18"/>
                    <a:pt x="6"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198"/>
            <p:cNvSpPr/>
            <p:nvPr/>
          </p:nvSpPr>
          <p:spPr bwMode="auto">
            <a:xfrm>
              <a:off x="9983788" y="5335588"/>
              <a:ext cx="71438" cy="1793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3">
                  <a:moveTo>
                    <a:pt x="8" y="23"/>
                  </a:moveTo>
                  <a:cubicBezTo>
                    <a:pt x="7" y="23"/>
                    <a:pt x="7" y="23"/>
                    <a:pt x="7" y="22"/>
                  </a:cubicBezTo>
                  <a:cubicBezTo>
                    <a:pt x="6" y="22"/>
                    <a:pt x="6" y="21"/>
                    <a:pt x="7" y="21"/>
                  </a:cubicBezTo>
                  <a:cubicBezTo>
                    <a:pt x="4" y="15"/>
                    <a:pt x="2" y="8"/>
                    <a:pt x="1" y="1"/>
                  </a:cubicBezTo>
                  <a:cubicBezTo>
                    <a:pt x="0" y="1"/>
                    <a:pt x="1" y="0"/>
                    <a:pt x="1" y="0"/>
                  </a:cubicBezTo>
                  <a:cubicBezTo>
                    <a:pt x="2" y="0"/>
                    <a:pt x="2" y="0"/>
                    <a:pt x="2" y="1"/>
                  </a:cubicBezTo>
                  <a:cubicBezTo>
                    <a:pt x="4" y="8"/>
                    <a:pt x="6" y="14"/>
                    <a:pt x="9" y="21"/>
                  </a:cubicBezTo>
                  <a:cubicBezTo>
                    <a:pt x="9" y="22"/>
                    <a:pt x="8" y="23"/>
                    <a:pt x="8" y="23"/>
                  </a:cubicBezTo>
                  <a:cubicBezTo>
                    <a:pt x="8" y="23"/>
                    <a:pt x="8" y="23"/>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199"/>
            <p:cNvSpPr/>
            <p:nvPr/>
          </p:nvSpPr>
          <p:spPr bwMode="auto">
            <a:xfrm>
              <a:off x="9088438" y="5703888"/>
              <a:ext cx="47625"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5" y="14"/>
                  </a:moveTo>
                  <a:cubicBezTo>
                    <a:pt x="4" y="14"/>
                    <a:pt x="4" y="14"/>
                    <a:pt x="4" y="14"/>
                  </a:cubicBezTo>
                  <a:cubicBezTo>
                    <a:pt x="4" y="13"/>
                    <a:pt x="3" y="13"/>
                    <a:pt x="3" y="13"/>
                  </a:cubicBezTo>
                  <a:cubicBezTo>
                    <a:pt x="0" y="2"/>
                    <a:pt x="0" y="2"/>
                    <a:pt x="0" y="2"/>
                  </a:cubicBezTo>
                  <a:cubicBezTo>
                    <a:pt x="0" y="2"/>
                    <a:pt x="0" y="2"/>
                    <a:pt x="0" y="1"/>
                  </a:cubicBezTo>
                  <a:cubicBezTo>
                    <a:pt x="0" y="1"/>
                    <a:pt x="0" y="0"/>
                    <a:pt x="0" y="0"/>
                  </a:cubicBezTo>
                  <a:cubicBezTo>
                    <a:pt x="1" y="0"/>
                    <a:pt x="2" y="0"/>
                    <a:pt x="2" y="1"/>
                  </a:cubicBezTo>
                  <a:cubicBezTo>
                    <a:pt x="2" y="1"/>
                    <a:pt x="2" y="1"/>
                    <a:pt x="2" y="1"/>
                  </a:cubicBezTo>
                  <a:cubicBezTo>
                    <a:pt x="2" y="1"/>
                    <a:pt x="2" y="1"/>
                    <a:pt x="2" y="1"/>
                  </a:cubicBezTo>
                  <a:cubicBezTo>
                    <a:pt x="5" y="12"/>
                    <a:pt x="5" y="12"/>
                    <a:pt x="5" y="12"/>
                  </a:cubicBezTo>
                  <a:cubicBezTo>
                    <a:pt x="5" y="12"/>
                    <a:pt x="6" y="12"/>
                    <a:pt x="6" y="12"/>
                  </a:cubicBezTo>
                  <a:cubicBezTo>
                    <a:pt x="6" y="12"/>
                    <a:pt x="6" y="13"/>
                    <a:pt x="6" y="13"/>
                  </a:cubicBezTo>
                  <a:cubicBezTo>
                    <a:pt x="5" y="14"/>
                    <a:pt x="5" y="14"/>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200"/>
            <p:cNvSpPr/>
            <p:nvPr/>
          </p:nvSpPr>
          <p:spPr bwMode="auto">
            <a:xfrm>
              <a:off x="9136063" y="5727700"/>
              <a:ext cx="39688"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4" y="13"/>
                  </a:moveTo>
                  <a:cubicBezTo>
                    <a:pt x="3" y="13"/>
                    <a:pt x="3" y="12"/>
                    <a:pt x="3" y="12"/>
                  </a:cubicBezTo>
                  <a:cubicBezTo>
                    <a:pt x="0" y="2"/>
                    <a:pt x="0" y="2"/>
                    <a:pt x="0" y="2"/>
                  </a:cubicBezTo>
                  <a:cubicBezTo>
                    <a:pt x="0" y="1"/>
                    <a:pt x="0" y="1"/>
                    <a:pt x="0" y="0"/>
                  </a:cubicBezTo>
                  <a:cubicBezTo>
                    <a:pt x="1" y="0"/>
                    <a:pt x="1" y="1"/>
                    <a:pt x="2" y="1"/>
                  </a:cubicBezTo>
                  <a:cubicBezTo>
                    <a:pt x="5" y="11"/>
                    <a:pt x="5" y="11"/>
                    <a:pt x="5" y="11"/>
                  </a:cubicBezTo>
                  <a:cubicBezTo>
                    <a:pt x="5" y="12"/>
                    <a:pt x="4" y="13"/>
                    <a:pt x="4" y="13"/>
                  </a:cubicBezTo>
                  <a:cubicBezTo>
                    <a:pt x="4" y="13"/>
                    <a:pt x="4" y="13"/>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201"/>
            <p:cNvSpPr>
              <a:spLocks noEditPoints="1"/>
            </p:cNvSpPr>
            <p:nvPr/>
          </p:nvSpPr>
          <p:spPr bwMode="auto">
            <a:xfrm>
              <a:off x="8751888" y="4637088"/>
              <a:ext cx="1263650" cy="12795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163">
                  <a:moveTo>
                    <a:pt x="78" y="163"/>
                  </a:moveTo>
                  <a:cubicBezTo>
                    <a:pt x="78" y="163"/>
                    <a:pt x="78" y="163"/>
                    <a:pt x="78" y="163"/>
                  </a:cubicBezTo>
                  <a:cubicBezTo>
                    <a:pt x="69" y="163"/>
                    <a:pt x="60" y="161"/>
                    <a:pt x="52" y="158"/>
                  </a:cubicBezTo>
                  <a:cubicBezTo>
                    <a:pt x="51" y="158"/>
                    <a:pt x="51" y="157"/>
                    <a:pt x="51" y="156"/>
                  </a:cubicBezTo>
                  <a:cubicBezTo>
                    <a:pt x="53" y="144"/>
                    <a:pt x="53" y="144"/>
                    <a:pt x="53" y="144"/>
                  </a:cubicBezTo>
                  <a:cubicBezTo>
                    <a:pt x="46" y="141"/>
                    <a:pt x="40" y="137"/>
                    <a:pt x="34" y="131"/>
                  </a:cubicBezTo>
                  <a:cubicBezTo>
                    <a:pt x="24" y="138"/>
                    <a:pt x="24" y="138"/>
                    <a:pt x="24" y="138"/>
                  </a:cubicBezTo>
                  <a:cubicBezTo>
                    <a:pt x="23" y="139"/>
                    <a:pt x="22" y="138"/>
                    <a:pt x="22" y="138"/>
                  </a:cubicBezTo>
                  <a:cubicBezTo>
                    <a:pt x="16" y="131"/>
                    <a:pt x="11" y="124"/>
                    <a:pt x="7" y="116"/>
                  </a:cubicBezTo>
                  <a:cubicBezTo>
                    <a:pt x="7" y="115"/>
                    <a:pt x="7" y="114"/>
                    <a:pt x="8" y="113"/>
                  </a:cubicBezTo>
                  <a:cubicBezTo>
                    <a:pt x="17" y="107"/>
                    <a:pt x="17" y="107"/>
                    <a:pt x="17" y="107"/>
                  </a:cubicBezTo>
                  <a:cubicBezTo>
                    <a:pt x="15" y="100"/>
                    <a:pt x="13" y="92"/>
                    <a:pt x="13" y="84"/>
                  </a:cubicBezTo>
                  <a:cubicBezTo>
                    <a:pt x="1" y="82"/>
                    <a:pt x="1" y="82"/>
                    <a:pt x="1" y="82"/>
                  </a:cubicBezTo>
                  <a:cubicBezTo>
                    <a:pt x="0" y="82"/>
                    <a:pt x="0" y="81"/>
                    <a:pt x="0" y="80"/>
                  </a:cubicBezTo>
                  <a:cubicBezTo>
                    <a:pt x="0" y="71"/>
                    <a:pt x="2" y="62"/>
                    <a:pt x="5" y="54"/>
                  </a:cubicBezTo>
                  <a:cubicBezTo>
                    <a:pt x="5" y="53"/>
                    <a:pt x="6" y="53"/>
                    <a:pt x="7" y="53"/>
                  </a:cubicBezTo>
                  <a:cubicBezTo>
                    <a:pt x="19" y="55"/>
                    <a:pt x="19" y="55"/>
                    <a:pt x="19" y="55"/>
                  </a:cubicBezTo>
                  <a:cubicBezTo>
                    <a:pt x="22" y="48"/>
                    <a:pt x="26" y="42"/>
                    <a:pt x="31" y="36"/>
                  </a:cubicBezTo>
                  <a:cubicBezTo>
                    <a:pt x="25" y="26"/>
                    <a:pt x="25" y="26"/>
                    <a:pt x="25" y="26"/>
                  </a:cubicBezTo>
                  <a:cubicBezTo>
                    <a:pt x="24" y="26"/>
                    <a:pt x="24" y="25"/>
                    <a:pt x="25" y="24"/>
                  </a:cubicBezTo>
                  <a:cubicBezTo>
                    <a:pt x="31" y="18"/>
                    <a:pt x="39" y="13"/>
                    <a:pt x="47" y="9"/>
                  </a:cubicBezTo>
                  <a:cubicBezTo>
                    <a:pt x="48" y="9"/>
                    <a:pt x="49" y="9"/>
                    <a:pt x="49" y="10"/>
                  </a:cubicBezTo>
                  <a:cubicBezTo>
                    <a:pt x="56" y="19"/>
                    <a:pt x="56" y="19"/>
                    <a:pt x="56" y="19"/>
                  </a:cubicBezTo>
                  <a:cubicBezTo>
                    <a:pt x="63" y="17"/>
                    <a:pt x="70" y="15"/>
                    <a:pt x="78" y="15"/>
                  </a:cubicBezTo>
                  <a:cubicBezTo>
                    <a:pt x="80" y="3"/>
                    <a:pt x="80" y="3"/>
                    <a:pt x="80" y="3"/>
                  </a:cubicBezTo>
                  <a:cubicBezTo>
                    <a:pt x="81" y="3"/>
                    <a:pt x="81" y="2"/>
                    <a:pt x="81" y="2"/>
                  </a:cubicBezTo>
                  <a:cubicBezTo>
                    <a:pt x="84" y="0"/>
                    <a:pt x="101" y="5"/>
                    <a:pt x="102" y="5"/>
                  </a:cubicBezTo>
                  <a:cubicBezTo>
                    <a:pt x="103" y="5"/>
                    <a:pt x="105" y="6"/>
                    <a:pt x="106" y="6"/>
                  </a:cubicBezTo>
                  <a:cubicBezTo>
                    <a:pt x="107" y="6"/>
                    <a:pt x="107" y="6"/>
                    <a:pt x="108" y="7"/>
                  </a:cubicBezTo>
                  <a:cubicBezTo>
                    <a:pt x="108" y="7"/>
                    <a:pt x="108" y="7"/>
                    <a:pt x="108" y="7"/>
                  </a:cubicBezTo>
                  <a:cubicBezTo>
                    <a:pt x="109" y="7"/>
                    <a:pt x="109" y="7"/>
                    <a:pt x="110" y="8"/>
                  </a:cubicBezTo>
                  <a:cubicBezTo>
                    <a:pt x="110" y="9"/>
                    <a:pt x="110" y="9"/>
                    <a:pt x="111" y="10"/>
                  </a:cubicBezTo>
                  <a:cubicBezTo>
                    <a:pt x="112" y="13"/>
                    <a:pt x="114" y="16"/>
                    <a:pt x="117" y="19"/>
                  </a:cubicBezTo>
                  <a:cubicBezTo>
                    <a:pt x="117" y="20"/>
                    <a:pt x="117" y="21"/>
                    <a:pt x="116" y="21"/>
                  </a:cubicBezTo>
                  <a:cubicBezTo>
                    <a:pt x="115" y="22"/>
                    <a:pt x="114" y="22"/>
                    <a:pt x="114" y="21"/>
                  </a:cubicBezTo>
                  <a:cubicBezTo>
                    <a:pt x="112" y="19"/>
                    <a:pt x="110" y="16"/>
                    <a:pt x="109" y="14"/>
                  </a:cubicBezTo>
                  <a:cubicBezTo>
                    <a:pt x="107" y="20"/>
                    <a:pt x="107" y="20"/>
                    <a:pt x="107" y="20"/>
                  </a:cubicBezTo>
                  <a:cubicBezTo>
                    <a:pt x="114" y="24"/>
                    <a:pt x="121" y="28"/>
                    <a:pt x="127" y="33"/>
                  </a:cubicBezTo>
                  <a:cubicBezTo>
                    <a:pt x="136" y="26"/>
                    <a:pt x="136" y="26"/>
                    <a:pt x="136" y="26"/>
                  </a:cubicBezTo>
                  <a:cubicBezTo>
                    <a:pt x="137" y="26"/>
                    <a:pt x="138" y="26"/>
                    <a:pt x="139" y="27"/>
                  </a:cubicBezTo>
                  <a:cubicBezTo>
                    <a:pt x="145" y="33"/>
                    <a:pt x="150" y="41"/>
                    <a:pt x="154" y="49"/>
                  </a:cubicBezTo>
                  <a:cubicBezTo>
                    <a:pt x="154" y="50"/>
                    <a:pt x="154" y="51"/>
                    <a:pt x="153" y="51"/>
                  </a:cubicBezTo>
                  <a:cubicBezTo>
                    <a:pt x="143" y="57"/>
                    <a:pt x="144" y="60"/>
                    <a:pt x="146" y="68"/>
                  </a:cubicBezTo>
                  <a:cubicBezTo>
                    <a:pt x="147" y="71"/>
                    <a:pt x="148" y="75"/>
                    <a:pt x="148" y="80"/>
                  </a:cubicBezTo>
                  <a:cubicBezTo>
                    <a:pt x="159" y="82"/>
                    <a:pt x="159" y="82"/>
                    <a:pt x="159" y="82"/>
                  </a:cubicBezTo>
                  <a:cubicBezTo>
                    <a:pt x="160" y="83"/>
                    <a:pt x="161" y="83"/>
                    <a:pt x="161" y="84"/>
                  </a:cubicBezTo>
                  <a:cubicBezTo>
                    <a:pt x="161" y="93"/>
                    <a:pt x="159" y="102"/>
                    <a:pt x="156" y="110"/>
                  </a:cubicBezTo>
                  <a:cubicBezTo>
                    <a:pt x="156" y="111"/>
                    <a:pt x="155" y="112"/>
                    <a:pt x="154" y="112"/>
                  </a:cubicBezTo>
                  <a:cubicBezTo>
                    <a:pt x="142" y="109"/>
                    <a:pt x="142" y="109"/>
                    <a:pt x="142" y="109"/>
                  </a:cubicBezTo>
                  <a:cubicBezTo>
                    <a:pt x="139" y="117"/>
                    <a:pt x="135" y="123"/>
                    <a:pt x="130" y="129"/>
                  </a:cubicBezTo>
                  <a:cubicBezTo>
                    <a:pt x="136" y="139"/>
                    <a:pt x="136" y="139"/>
                    <a:pt x="136" y="139"/>
                  </a:cubicBezTo>
                  <a:cubicBezTo>
                    <a:pt x="137" y="139"/>
                    <a:pt x="137" y="140"/>
                    <a:pt x="136" y="141"/>
                  </a:cubicBezTo>
                  <a:cubicBezTo>
                    <a:pt x="129" y="147"/>
                    <a:pt x="122" y="152"/>
                    <a:pt x="114" y="156"/>
                  </a:cubicBezTo>
                  <a:cubicBezTo>
                    <a:pt x="113" y="156"/>
                    <a:pt x="112" y="156"/>
                    <a:pt x="112" y="155"/>
                  </a:cubicBezTo>
                  <a:cubicBezTo>
                    <a:pt x="105" y="145"/>
                    <a:pt x="105" y="145"/>
                    <a:pt x="105" y="145"/>
                  </a:cubicBezTo>
                  <a:cubicBezTo>
                    <a:pt x="98" y="148"/>
                    <a:pt x="90" y="150"/>
                    <a:pt x="82" y="150"/>
                  </a:cubicBezTo>
                  <a:cubicBezTo>
                    <a:pt x="80" y="162"/>
                    <a:pt x="80" y="162"/>
                    <a:pt x="80" y="162"/>
                  </a:cubicBezTo>
                  <a:cubicBezTo>
                    <a:pt x="80" y="162"/>
                    <a:pt x="79" y="163"/>
                    <a:pt x="78" y="163"/>
                  </a:cubicBezTo>
                  <a:close/>
                  <a:moveTo>
                    <a:pt x="55" y="155"/>
                  </a:moveTo>
                  <a:cubicBezTo>
                    <a:pt x="62" y="157"/>
                    <a:pt x="69" y="159"/>
                    <a:pt x="77" y="159"/>
                  </a:cubicBezTo>
                  <a:cubicBezTo>
                    <a:pt x="79" y="148"/>
                    <a:pt x="79" y="148"/>
                    <a:pt x="79" y="148"/>
                  </a:cubicBezTo>
                  <a:cubicBezTo>
                    <a:pt x="79" y="147"/>
                    <a:pt x="80" y="146"/>
                    <a:pt x="81" y="146"/>
                  </a:cubicBezTo>
                  <a:cubicBezTo>
                    <a:pt x="89" y="146"/>
                    <a:pt x="97" y="145"/>
                    <a:pt x="105" y="141"/>
                  </a:cubicBezTo>
                  <a:cubicBezTo>
                    <a:pt x="106" y="141"/>
                    <a:pt x="107" y="141"/>
                    <a:pt x="107" y="142"/>
                  </a:cubicBezTo>
                  <a:cubicBezTo>
                    <a:pt x="114" y="152"/>
                    <a:pt x="114" y="152"/>
                    <a:pt x="114" y="152"/>
                  </a:cubicBezTo>
                  <a:cubicBezTo>
                    <a:pt x="120" y="148"/>
                    <a:pt x="127" y="144"/>
                    <a:pt x="132" y="139"/>
                  </a:cubicBezTo>
                  <a:cubicBezTo>
                    <a:pt x="126" y="130"/>
                    <a:pt x="126" y="130"/>
                    <a:pt x="126" y="130"/>
                  </a:cubicBezTo>
                  <a:cubicBezTo>
                    <a:pt x="125" y="129"/>
                    <a:pt x="125" y="128"/>
                    <a:pt x="126" y="127"/>
                  </a:cubicBezTo>
                  <a:cubicBezTo>
                    <a:pt x="132" y="121"/>
                    <a:pt x="136" y="114"/>
                    <a:pt x="140" y="107"/>
                  </a:cubicBezTo>
                  <a:cubicBezTo>
                    <a:pt x="140" y="106"/>
                    <a:pt x="141" y="105"/>
                    <a:pt x="142" y="105"/>
                  </a:cubicBezTo>
                  <a:cubicBezTo>
                    <a:pt x="153" y="108"/>
                    <a:pt x="153" y="108"/>
                    <a:pt x="153" y="108"/>
                  </a:cubicBezTo>
                  <a:cubicBezTo>
                    <a:pt x="155" y="101"/>
                    <a:pt x="157" y="93"/>
                    <a:pt x="157" y="86"/>
                  </a:cubicBezTo>
                  <a:cubicBezTo>
                    <a:pt x="146" y="84"/>
                    <a:pt x="146" y="84"/>
                    <a:pt x="146" y="84"/>
                  </a:cubicBezTo>
                  <a:cubicBezTo>
                    <a:pt x="145" y="83"/>
                    <a:pt x="144" y="83"/>
                    <a:pt x="144" y="82"/>
                  </a:cubicBezTo>
                  <a:cubicBezTo>
                    <a:pt x="144" y="77"/>
                    <a:pt x="143" y="73"/>
                    <a:pt x="142" y="69"/>
                  </a:cubicBezTo>
                  <a:cubicBezTo>
                    <a:pt x="140" y="61"/>
                    <a:pt x="139" y="55"/>
                    <a:pt x="150" y="49"/>
                  </a:cubicBezTo>
                  <a:cubicBezTo>
                    <a:pt x="146" y="42"/>
                    <a:pt x="142" y="36"/>
                    <a:pt x="137" y="30"/>
                  </a:cubicBezTo>
                  <a:cubicBezTo>
                    <a:pt x="127" y="37"/>
                    <a:pt x="127" y="37"/>
                    <a:pt x="127" y="37"/>
                  </a:cubicBezTo>
                  <a:cubicBezTo>
                    <a:pt x="127" y="38"/>
                    <a:pt x="126" y="37"/>
                    <a:pt x="125" y="37"/>
                  </a:cubicBezTo>
                  <a:cubicBezTo>
                    <a:pt x="119" y="31"/>
                    <a:pt x="112" y="26"/>
                    <a:pt x="105" y="23"/>
                  </a:cubicBezTo>
                  <a:cubicBezTo>
                    <a:pt x="104" y="23"/>
                    <a:pt x="103" y="22"/>
                    <a:pt x="103" y="21"/>
                  </a:cubicBezTo>
                  <a:cubicBezTo>
                    <a:pt x="106" y="10"/>
                    <a:pt x="106" y="10"/>
                    <a:pt x="106" y="10"/>
                  </a:cubicBezTo>
                  <a:cubicBezTo>
                    <a:pt x="105" y="10"/>
                    <a:pt x="105" y="10"/>
                    <a:pt x="105" y="10"/>
                  </a:cubicBezTo>
                  <a:cubicBezTo>
                    <a:pt x="104" y="9"/>
                    <a:pt x="102" y="9"/>
                    <a:pt x="101" y="8"/>
                  </a:cubicBezTo>
                  <a:cubicBezTo>
                    <a:pt x="99" y="8"/>
                    <a:pt x="87" y="5"/>
                    <a:pt x="84" y="5"/>
                  </a:cubicBezTo>
                  <a:cubicBezTo>
                    <a:pt x="82" y="17"/>
                    <a:pt x="82" y="17"/>
                    <a:pt x="82" y="17"/>
                  </a:cubicBezTo>
                  <a:cubicBezTo>
                    <a:pt x="81" y="18"/>
                    <a:pt x="81" y="19"/>
                    <a:pt x="80" y="19"/>
                  </a:cubicBezTo>
                  <a:cubicBezTo>
                    <a:pt x="72" y="19"/>
                    <a:pt x="63" y="20"/>
                    <a:pt x="56" y="24"/>
                  </a:cubicBezTo>
                  <a:cubicBezTo>
                    <a:pt x="55" y="24"/>
                    <a:pt x="54" y="24"/>
                    <a:pt x="54" y="23"/>
                  </a:cubicBezTo>
                  <a:cubicBezTo>
                    <a:pt x="47" y="13"/>
                    <a:pt x="47" y="13"/>
                    <a:pt x="47" y="13"/>
                  </a:cubicBezTo>
                  <a:cubicBezTo>
                    <a:pt x="40" y="16"/>
                    <a:pt x="34" y="21"/>
                    <a:pt x="29" y="26"/>
                  </a:cubicBezTo>
                  <a:cubicBezTo>
                    <a:pt x="35" y="35"/>
                    <a:pt x="35" y="35"/>
                    <a:pt x="35" y="35"/>
                  </a:cubicBezTo>
                  <a:cubicBezTo>
                    <a:pt x="36" y="36"/>
                    <a:pt x="36" y="37"/>
                    <a:pt x="35" y="38"/>
                  </a:cubicBezTo>
                  <a:cubicBezTo>
                    <a:pt x="29" y="43"/>
                    <a:pt x="25" y="50"/>
                    <a:pt x="21" y="58"/>
                  </a:cubicBezTo>
                  <a:cubicBezTo>
                    <a:pt x="21" y="59"/>
                    <a:pt x="20" y="59"/>
                    <a:pt x="19" y="59"/>
                  </a:cubicBezTo>
                  <a:cubicBezTo>
                    <a:pt x="8" y="57"/>
                    <a:pt x="8" y="57"/>
                    <a:pt x="8" y="57"/>
                  </a:cubicBezTo>
                  <a:cubicBezTo>
                    <a:pt x="5" y="64"/>
                    <a:pt x="4" y="71"/>
                    <a:pt x="4" y="79"/>
                  </a:cubicBezTo>
                  <a:cubicBezTo>
                    <a:pt x="15" y="81"/>
                    <a:pt x="15" y="81"/>
                    <a:pt x="15" y="81"/>
                  </a:cubicBezTo>
                  <a:cubicBezTo>
                    <a:pt x="16" y="81"/>
                    <a:pt x="17" y="82"/>
                    <a:pt x="17" y="83"/>
                  </a:cubicBezTo>
                  <a:cubicBezTo>
                    <a:pt x="17" y="91"/>
                    <a:pt x="18" y="99"/>
                    <a:pt x="21" y="107"/>
                  </a:cubicBezTo>
                  <a:cubicBezTo>
                    <a:pt x="22" y="108"/>
                    <a:pt x="21" y="109"/>
                    <a:pt x="21" y="109"/>
                  </a:cubicBezTo>
                  <a:cubicBezTo>
                    <a:pt x="11" y="116"/>
                    <a:pt x="11" y="116"/>
                    <a:pt x="11" y="116"/>
                  </a:cubicBezTo>
                  <a:cubicBezTo>
                    <a:pt x="14" y="122"/>
                    <a:pt x="18" y="128"/>
                    <a:pt x="23" y="134"/>
                  </a:cubicBezTo>
                  <a:cubicBezTo>
                    <a:pt x="33" y="127"/>
                    <a:pt x="33" y="127"/>
                    <a:pt x="33" y="127"/>
                  </a:cubicBezTo>
                  <a:cubicBezTo>
                    <a:pt x="34" y="127"/>
                    <a:pt x="35" y="127"/>
                    <a:pt x="35" y="128"/>
                  </a:cubicBezTo>
                  <a:cubicBezTo>
                    <a:pt x="41" y="134"/>
                    <a:pt x="48" y="138"/>
                    <a:pt x="56" y="141"/>
                  </a:cubicBezTo>
                  <a:cubicBezTo>
                    <a:pt x="57" y="142"/>
                    <a:pt x="57" y="143"/>
                    <a:pt x="57" y="143"/>
                  </a:cubicBezTo>
                  <a:lnTo>
                    <a:pt x="55" y="155"/>
                  </a:lnTo>
                  <a:close/>
                  <a:moveTo>
                    <a:pt x="82" y="131"/>
                  </a:moveTo>
                  <a:cubicBezTo>
                    <a:pt x="78" y="131"/>
                    <a:pt x="75" y="131"/>
                    <a:pt x="71" y="130"/>
                  </a:cubicBezTo>
                  <a:cubicBezTo>
                    <a:pt x="47" y="126"/>
                    <a:pt x="25" y="106"/>
                    <a:pt x="31" y="73"/>
                  </a:cubicBezTo>
                  <a:cubicBezTo>
                    <a:pt x="37" y="40"/>
                    <a:pt x="66" y="30"/>
                    <a:pt x="90" y="34"/>
                  </a:cubicBezTo>
                  <a:cubicBezTo>
                    <a:pt x="113" y="39"/>
                    <a:pt x="134" y="57"/>
                    <a:pt x="131" y="88"/>
                  </a:cubicBezTo>
                  <a:cubicBezTo>
                    <a:pt x="131" y="88"/>
                    <a:pt x="131" y="88"/>
                    <a:pt x="130" y="89"/>
                  </a:cubicBezTo>
                  <a:cubicBezTo>
                    <a:pt x="131" y="89"/>
                    <a:pt x="131" y="89"/>
                    <a:pt x="131" y="89"/>
                  </a:cubicBezTo>
                  <a:cubicBezTo>
                    <a:pt x="131" y="89"/>
                    <a:pt x="130" y="89"/>
                    <a:pt x="130" y="90"/>
                  </a:cubicBezTo>
                  <a:cubicBezTo>
                    <a:pt x="130" y="91"/>
                    <a:pt x="130" y="91"/>
                    <a:pt x="130" y="92"/>
                  </a:cubicBezTo>
                  <a:cubicBezTo>
                    <a:pt x="130" y="92"/>
                    <a:pt x="130" y="92"/>
                    <a:pt x="130" y="92"/>
                  </a:cubicBezTo>
                  <a:cubicBezTo>
                    <a:pt x="130" y="92"/>
                    <a:pt x="130" y="92"/>
                    <a:pt x="130" y="92"/>
                  </a:cubicBezTo>
                  <a:cubicBezTo>
                    <a:pt x="130" y="92"/>
                    <a:pt x="130" y="92"/>
                    <a:pt x="130" y="92"/>
                  </a:cubicBezTo>
                  <a:cubicBezTo>
                    <a:pt x="130" y="92"/>
                    <a:pt x="130" y="92"/>
                    <a:pt x="130" y="92"/>
                  </a:cubicBezTo>
                  <a:cubicBezTo>
                    <a:pt x="130" y="93"/>
                    <a:pt x="130" y="93"/>
                    <a:pt x="130" y="94"/>
                  </a:cubicBezTo>
                  <a:cubicBezTo>
                    <a:pt x="129" y="95"/>
                    <a:pt x="129" y="95"/>
                    <a:pt x="129" y="96"/>
                  </a:cubicBezTo>
                  <a:cubicBezTo>
                    <a:pt x="129" y="96"/>
                    <a:pt x="129" y="96"/>
                    <a:pt x="129" y="96"/>
                  </a:cubicBezTo>
                  <a:cubicBezTo>
                    <a:pt x="129" y="96"/>
                    <a:pt x="129" y="96"/>
                    <a:pt x="129" y="96"/>
                  </a:cubicBezTo>
                  <a:cubicBezTo>
                    <a:pt x="122" y="121"/>
                    <a:pt x="102" y="131"/>
                    <a:pt x="82" y="131"/>
                  </a:cubicBezTo>
                  <a:close/>
                  <a:moveTo>
                    <a:pt x="79" y="37"/>
                  </a:moveTo>
                  <a:cubicBezTo>
                    <a:pt x="59" y="37"/>
                    <a:pt x="40" y="48"/>
                    <a:pt x="35" y="74"/>
                  </a:cubicBezTo>
                  <a:cubicBezTo>
                    <a:pt x="29" y="104"/>
                    <a:pt x="50" y="122"/>
                    <a:pt x="72" y="127"/>
                  </a:cubicBezTo>
                  <a:cubicBezTo>
                    <a:pt x="94" y="131"/>
                    <a:pt x="120" y="122"/>
                    <a:pt x="126" y="92"/>
                  </a:cubicBezTo>
                  <a:cubicBezTo>
                    <a:pt x="126" y="92"/>
                    <a:pt x="126" y="92"/>
                    <a:pt x="126" y="91"/>
                  </a:cubicBezTo>
                  <a:cubicBezTo>
                    <a:pt x="126" y="91"/>
                    <a:pt x="126" y="91"/>
                    <a:pt x="126" y="90"/>
                  </a:cubicBezTo>
                  <a:cubicBezTo>
                    <a:pt x="132" y="61"/>
                    <a:pt x="111" y="42"/>
                    <a:pt x="89" y="38"/>
                  </a:cubicBezTo>
                  <a:cubicBezTo>
                    <a:pt x="86" y="38"/>
                    <a:pt x="82" y="37"/>
                    <a:pt x="7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202"/>
            <p:cNvSpPr>
              <a:spLocks noEditPoints="1"/>
            </p:cNvSpPr>
            <p:nvPr/>
          </p:nvSpPr>
          <p:spPr bwMode="auto">
            <a:xfrm>
              <a:off x="8751888" y="4973638"/>
              <a:ext cx="1317625" cy="1044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33">
                  <a:moveTo>
                    <a:pt x="85" y="133"/>
                  </a:moveTo>
                  <a:cubicBezTo>
                    <a:pt x="85" y="133"/>
                    <a:pt x="85" y="133"/>
                    <a:pt x="85" y="133"/>
                  </a:cubicBezTo>
                  <a:cubicBezTo>
                    <a:pt x="76" y="133"/>
                    <a:pt x="67" y="131"/>
                    <a:pt x="59" y="128"/>
                  </a:cubicBezTo>
                  <a:cubicBezTo>
                    <a:pt x="58" y="128"/>
                    <a:pt x="58" y="126"/>
                    <a:pt x="58" y="125"/>
                  </a:cubicBezTo>
                  <a:cubicBezTo>
                    <a:pt x="58" y="124"/>
                    <a:pt x="59" y="124"/>
                    <a:pt x="60" y="124"/>
                  </a:cubicBezTo>
                  <a:cubicBezTo>
                    <a:pt x="68" y="127"/>
                    <a:pt x="76" y="129"/>
                    <a:pt x="84" y="129"/>
                  </a:cubicBezTo>
                  <a:cubicBezTo>
                    <a:pt x="86" y="118"/>
                    <a:pt x="86" y="118"/>
                    <a:pt x="86" y="118"/>
                  </a:cubicBezTo>
                  <a:cubicBezTo>
                    <a:pt x="86" y="117"/>
                    <a:pt x="87" y="116"/>
                    <a:pt x="88" y="116"/>
                  </a:cubicBezTo>
                  <a:cubicBezTo>
                    <a:pt x="96" y="116"/>
                    <a:pt x="102" y="116"/>
                    <a:pt x="110" y="112"/>
                  </a:cubicBezTo>
                  <a:cubicBezTo>
                    <a:pt x="111" y="112"/>
                    <a:pt x="112" y="112"/>
                    <a:pt x="112" y="113"/>
                  </a:cubicBezTo>
                  <a:cubicBezTo>
                    <a:pt x="114" y="115"/>
                    <a:pt x="114" y="115"/>
                    <a:pt x="114" y="115"/>
                  </a:cubicBezTo>
                  <a:cubicBezTo>
                    <a:pt x="116" y="117"/>
                    <a:pt x="118" y="119"/>
                    <a:pt x="121" y="122"/>
                  </a:cubicBezTo>
                  <a:cubicBezTo>
                    <a:pt x="127" y="119"/>
                    <a:pt x="134" y="114"/>
                    <a:pt x="139" y="109"/>
                  </a:cubicBezTo>
                  <a:cubicBezTo>
                    <a:pt x="138" y="108"/>
                    <a:pt x="138" y="106"/>
                    <a:pt x="137" y="105"/>
                  </a:cubicBezTo>
                  <a:cubicBezTo>
                    <a:pt x="136" y="103"/>
                    <a:pt x="135" y="100"/>
                    <a:pt x="133" y="98"/>
                  </a:cubicBezTo>
                  <a:cubicBezTo>
                    <a:pt x="133" y="97"/>
                    <a:pt x="133" y="96"/>
                    <a:pt x="134" y="96"/>
                  </a:cubicBezTo>
                  <a:cubicBezTo>
                    <a:pt x="140" y="89"/>
                    <a:pt x="143" y="84"/>
                    <a:pt x="146" y="77"/>
                  </a:cubicBezTo>
                  <a:cubicBezTo>
                    <a:pt x="147" y="76"/>
                    <a:pt x="148" y="75"/>
                    <a:pt x="149" y="75"/>
                  </a:cubicBezTo>
                  <a:cubicBezTo>
                    <a:pt x="160" y="78"/>
                    <a:pt x="160" y="78"/>
                    <a:pt x="160" y="78"/>
                  </a:cubicBezTo>
                  <a:cubicBezTo>
                    <a:pt x="163" y="70"/>
                    <a:pt x="164" y="63"/>
                    <a:pt x="164" y="55"/>
                  </a:cubicBezTo>
                  <a:cubicBezTo>
                    <a:pt x="163" y="52"/>
                    <a:pt x="162" y="50"/>
                    <a:pt x="160" y="47"/>
                  </a:cubicBezTo>
                  <a:cubicBezTo>
                    <a:pt x="159" y="46"/>
                    <a:pt x="158" y="44"/>
                    <a:pt x="157" y="42"/>
                  </a:cubicBezTo>
                  <a:cubicBezTo>
                    <a:pt x="157" y="41"/>
                    <a:pt x="157" y="40"/>
                    <a:pt x="158" y="40"/>
                  </a:cubicBezTo>
                  <a:cubicBezTo>
                    <a:pt x="159" y="39"/>
                    <a:pt x="160" y="40"/>
                    <a:pt x="161" y="40"/>
                  </a:cubicBezTo>
                  <a:cubicBezTo>
                    <a:pt x="162" y="42"/>
                    <a:pt x="163" y="44"/>
                    <a:pt x="163" y="45"/>
                  </a:cubicBezTo>
                  <a:cubicBezTo>
                    <a:pt x="165" y="48"/>
                    <a:pt x="166" y="50"/>
                    <a:pt x="168" y="54"/>
                  </a:cubicBezTo>
                  <a:cubicBezTo>
                    <a:pt x="168" y="54"/>
                    <a:pt x="168" y="54"/>
                    <a:pt x="168" y="54"/>
                  </a:cubicBezTo>
                  <a:cubicBezTo>
                    <a:pt x="168" y="63"/>
                    <a:pt x="166" y="72"/>
                    <a:pt x="163" y="80"/>
                  </a:cubicBezTo>
                  <a:cubicBezTo>
                    <a:pt x="163" y="81"/>
                    <a:pt x="162" y="82"/>
                    <a:pt x="161" y="82"/>
                  </a:cubicBezTo>
                  <a:cubicBezTo>
                    <a:pt x="149" y="79"/>
                    <a:pt x="149" y="79"/>
                    <a:pt x="149" y="79"/>
                  </a:cubicBezTo>
                  <a:cubicBezTo>
                    <a:pt x="146" y="86"/>
                    <a:pt x="143" y="91"/>
                    <a:pt x="137" y="97"/>
                  </a:cubicBezTo>
                  <a:cubicBezTo>
                    <a:pt x="139" y="99"/>
                    <a:pt x="140" y="101"/>
                    <a:pt x="140" y="103"/>
                  </a:cubicBezTo>
                  <a:cubicBezTo>
                    <a:pt x="141" y="105"/>
                    <a:pt x="142" y="107"/>
                    <a:pt x="143" y="109"/>
                  </a:cubicBezTo>
                  <a:cubicBezTo>
                    <a:pt x="144" y="109"/>
                    <a:pt x="144" y="110"/>
                    <a:pt x="143" y="111"/>
                  </a:cubicBezTo>
                  <a:cubicBezTo>
                    <a:pt x="136" y="117"/>
                    <a:pt x="129" y="122"/>
                    <a:pt x="121" y="126"/>
                  </a:cubicBezTo>
                  <a:cubicBezTo>
                    <a:pt x="120" y="126"/>
                    <a:pt x="119" y="126"/>
                    <a:pt x="119" y="125"/>
                  </a:cubicBezTo>
                  <a:cubicBezTo>
                    <a:pt x="115" y="122"/>
                    <a:pt x="114" y="120"/>
                    <a:pt x="111" y="117"/>
                  </a:cubicBezTo>
                  <a:cubicBezTo>
                    <a:pt x="110" y="116"/>
                    <a:pt x="110" y="116"/>
                    <a:pt x="110" y="116"/>
                  </a:cubicBezTo>
                  <a:cubicBezTo>
                    <a:pt x="103" y="119"/>
                    <a:pt x="97" y="120"/>
                    <a:pt x="89" y="120"/>
                  </a:cubicBezTo>
                  <a:cubicBezTo>
                    <a:pt x="87" y="132"/>
                    <a:pt x="87" y="132"/>
                    <a:pt x="87" y="132"/>
                  </a:cubicBezTo>
                  <a:cubicBezTo>
                    <a:pt x="87" y="132"/>
                    <a:pt x="86" y="133"/>
                    <a:pt x="85" y="133"/>
                  </a:cubicBezTo>
                  <a:close/>
                  <a:moveTo>
                    <a:pt x="53" y="111"/>
                  </a:moveTo>
                  <a:cubicBezTo>
                    <a:pt x="53" y="111"/>
                    <a:pt x="53" y="110"/>
                    <a:pt x="52" y="110"/>
                  </a:cubicBezTo>
                  <a:cubicBezTo>
                    <a:pt x="48" y="108"/>
                    <a:pt x="44" y="105"/>
                    <a:pt x="41" y="101"/>
                  </a:cubicBezTo>
                  <a:cubicBezTo>
                    <a:pt x="31" y="108"/>
                    <a:pt x="31" y="108"/>
                    <a:pt x="31" y="108"/>
                  </a:cubicBezTo>
                  <a:cubicBezTo>
                    <a:pt x="30" y="109"/>
                    <a:pt x="29" y="108"/>
                    <a:pt x="29" y="108"/>
                  </a:cubicBezTo>
                  <a:cubicBezTo>
                    <a:pt x="22" y="101"/>
                    <a:pt x="12" y="84"/>
                    <a:pt x="8" y="76"/>
                  </a:cubicBezTo>
                  <a:cubicBezTo>
                    <a:pt x="8" y="75"/>
                    <a:pt x="8" y="74"/>
                    <a:pt x="9" y="74"/>
                  </a:cubicBezTo>
                  <a:cubicBezTo>
                    <a:pt x="10" y="73"/>
                    <a:pt x="11" y="74"/>
                    <a:pt x="11" y="75"/>
                  </a:cubicBezTo>
                  <a:cubicBezTo>
                    <a:pt x="15" y="82"/>
                    <a:pt x="24" y="97"/>
                    <a:pt x="30" y="104"/>
                  </a:cubicBezTo>
                  <a:cubicBezTo>
                    <a:pt x="40" y="97"/>
                    <a:pt x="40" y="97"/>
                    <a:pt x="40" y="97"/>
                  </a:cubicBezTo>
                  <a:cubicBezTo>
                    <a:pt x="41" y="97"/>
                    <a:pt x="42" y="97"/>
                    <a:pt x="42" y="98"/>
                  </a:cubicBezTo>
                  <a:cubicBezTo>
                    <a:pt x="46" y="101"/>
                    <a:pt x="50" y="104"/>
                    <a:pt x="54" y="107"/>
                  </a:cubicBezTo>
                  <a:cubicBezTo>
                    <a:pt x="55" y="108"/>
                    <a:pt x="55" y="109"/>
                    <a:pt x="55" y="110"/>
                  </a:cubicBezTo>
                  <a:cubicBezTo>
                    <a:pt x="55" y="110"/>
                    <a:pt x="54" y="111"/>
                    <a:pt x="53" y="111"/>
                  </a:cubicBezTo>
                  <a:close/>
                  <a:moveTo>
                    <a:pt x="40" y="66"/>
                  </a:moveTo>
                  <a:cubicBezTo>
                    <a:pt x="39" y="66"/>
                    <a:pt x="38" y="66"/>
                    <a:pt x="38" y="65"/>
                  </a:cubicBezTo>
                  <a:cubicBezTo>
                    <a:pt x="37" y="58"/>
                    <a:pt x="36" y="51"/>
                    <a:pt x="38" y="43"/>
                  </a:cubicBezTo>
                  <a:cubicBezTo>
                    <a:pt x="42" y="23"/>
                    <a:pt x="54" y="10"/>
                    <a:pt x="72" y="5"/>
                  </a:cubicBezTo>
                  <a:cubicBezTo>
                    <a:pt x="92" y="0"/>
                    <a:pt x="115" y="7"/>
                    <a:pt x="128" y="22"/>
                  </a:cubicBezTo>
                  <a:cubicBezTo>
                    <a:pt x="128" y="23"/>
                    <a:pt x="128" y="24"/>
                    <a:pt x="127" y="25"/>
                  </a:cubicBezTo>
                  <a:cubicBezTo>
                    <a:pt x="127" y="26"/>
                    <a:pt x="125" y="25"/>
                    <a:pt x="125" y="25"/>
                  </a:cubicBezTo>
                  <a:cubicBezTo>
                    <a:pt x="113" y="11"/>
                    <a:pt x="92" y="4"/>
                    <a:pt x="73" y="9"/>
                  </a:cubicBezTo>
                  <a:cubicBezTo>
                    <a:pt x="64" y="11"/>
                    <a:pt x="46" y="19"/>
                    <a:pt x="42" y="44"/>
                  </a:cubicBezTo>
                  <a:cubicBezTo>
                    <a:pt x="40" y="51"/>
                    <a:pt x="40" y="58"/>
                    <a:pt x="42" y="64"/>
                  </a:cubicBezTo>
                  <a:cubicBezTo>
                    <a:pt x="42" y="65"/>
                    <a:pt x="42" y="66"/>
                    <a:pt x="41" y="66"/>
                  </a:cubicBezTo>
                  <a:cubicBezTo>
                    <a:pt x="40" y="66"/>
                    <a:pt x="40" y="66"/>
                    <a:pt x="40" y="66"/>
                  </a:cubicBezTo>
                  <a:close/>
                  <a:moveTo>
                    <a:pt x="16" y="53"/>
                  </a:moveTo>
                  <a:cubicBezTo>
                    <a:pt x="16" y="53"/>
                    <a:pt x="16" y="53"/>
                    <a:pt x="16" y="53"/>
                  </a:cubicBezTo>
                  <a:cubicBezTo>
                    <a:pt x="8" y="52"/>
                    <a:pt x="8" y="52"/>
                    <a:pt x="8" y="52"/>
                  </a:cubicBezTo>
                  <a:cubicBezTo>
                    <a:pt x="8" y="52"/>
                    <a:pt x="7" y="51"/>
                    <a:pt x="7" y="51"/>
                  </a:cubicBezTo>
                  <a:cubicBezTo>
                    <a:pt x="5" y="47"/>
                    <a:pt x="4" y="44"/>
                    <a:pt x="2" y="42"/>
                  </a:cubicBezTo>
                  <a:cubicBezTo>
                    <a:pt x="2" y="41"/>
                    <a:pt x="1" y="40"/>
                    <a:pt x="1" y="39"/>
                  </a:cubicBezTo>
                  <a:cubicBezTo>
                    <a:pt x="0" y="38"/>
                    <a:pt x="1" y="37"/>
                    <a:pt x="2" y="36"/>
                  </a:cubicBezTo>
                  <a:cubicBezTo>
                    <a:pt x="3" y="36"/>
                    <a:pt x="4" y="36"/>
                    <a:pt x="4" y="37"/>
                  </a:cubicBezTo>
                  <a:cubicBezTo>
                    <a:pt x="5" y="38"/>
                    <a:pt x="5" y="39"/>
                    <a:pt x="6" y="40"/>
                  </a:cubicBezTo>
                  <a:cubicBezTo>
                    <a:pt x="7" y="43"/>
                    <a:pt x="9" y="45"/>
                    <a:pt x="10" y="49"/>
                  </a:cubicBezTo>
                  <a:cubicBezTo>
                    <a:pt x="16" y="50"/>
                    <a:pt x="16" y="50"/>
                    <a:pt x="16" y="50"/>
                  </a:cubicBezTo>
                  <a:cubicBezTo>
                    <a:pt x="17" y="50"/>
                    <a:pt x="18" y="51"/>
                    <a:pt x="18" y="52"/>
                  </a:cubicBezTo>
                  <a:cubicBezTo>
                    <a:pt x="18" y="53"/>
                    <a:pt x="17" y="53"/>
                    <a:pt x="16" y="53"/>
                  </a:cubicBezTo>
                  <a:close/>
                  <a:moveTo>
                    <a:pt x="151" y="41"/>
                  </a:moveTo>
                  <a:cubicBezTo>
                    <a:pt x="150" y="41"/>
                    <a:pt x="150" y="40"/>
                    <a:pt x="150" y="39"/>
                  </a:cubicBezTo>
                  <a:cubicBezTo>
                    <a:pt x="149" y="36"/>
                    <a:pt x="149" y="34"/>
                    <a:pt x="149" y="32"/>
                  </a:cubicBezTo>
                  <a:cubicBezTo>
                    <a:pt x="149" y="25"/>
                    <a:pt x="149" y="23"/>
                    <a:pt x="156" y="19"/>
                  </a:cubicBezTo>
                  <a:cubicBezTo>
                    <a:pt x="155" y="15"/>
                    <a:pt x="153" y="12"/>
                    <a:pt x="150" y="7"/>
                  </a:cubicBezTo>
                  <a:cubicBezTo>
                    <a:pt x="150" y="7"/>
                    <a:pt x="150" y="5"/>
                    <a:pt x="151" y="5"/>
                  </a:cubicBezTo>
                  <a:cubicBezTo>
                    <a:pt x="152" y="4"/>
                    <a:pt x="153" y="5"/>
                    <a:pt x="154" y="6"/>
                  </a:cubicBezTo>
                  <a:cubicBezTo>
                    <a:pt x="156" y="10"/>
                    <a:pt x="158" y="14"/>
                    <a:pt x="161" y="19"/>
                  </a:cubicBezTo>
                  <a:cubicBezTo>
                    <a:pt x="161" y="20"/>
                    <a:pt x="161" y="21"/>
                    <a:pt x="160" y="21"/>
                  </a:cubicBezTo>
                  <a:cubicBezTo>
                    <a:pt x="152" y="25"/>
                    <a:pt x="152" y="25"/>
                    <a:pt x="153" y="32"/>
                  </a:cubicBezTo>
                  <a:cubicBezTo>
                    <a:pt x="153" y="34"/>
                    <a:pt x="153" y="36"/>
                    <a:pt x="153" y="39"/>
                  </a:cubicBezTo>
                  <a:cubicBezTo>
                    <a:pt x="153" y="40"/>
                    <a:pt x="152" y="41"/>
                    <a:pt x="151" y="41"/>
                  </a:cubicBezTo>
                  <a:cubicBezTo>
                    <a:pt x="151" y="41"/>
                    <a:pt x="151" y="41"/>
                    <a:pt x="15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203"/>
            <p:cNvSpPr/>
            <p:nvPr/>
          </p:nvSpPr>
          <p:spPr bwMode="auto">
            <a:xfrm>
              <a:off x="9144000" y="5845175"/>
              <a:ext cx="93663" cy="1412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9" y="18"/>
                    <a:pt x="9" y="17"/>
                    <a:pt x="8" y="17"/>
                  </a:cubicBezTo>
                  <a:cubicBezTo>
                    <a:pt x="6" y="12"/>
                    <a:pt x="4" y="7"/>
                    <a:pt x="1" y="3"/>
                  </a:cubicBezTo>
                  <a:cubicBezTo>
                    <a:pt x="0" y="2"/>
                    <a:pt x="1" y="1"/>
                    <a:pt x="2" y="1"/>
                  </a:cubicBezTo>
                  <a:cubicBezTo>
                    <a:pt x="2" y="0"/>
                    <a:pt x="4" y="0"/>
                    <a:pt x="4" y="1"/>
                  </a:cubicBezTo>
                  <a:cubicBezTo>
                    <a:pt x="7" y="6"/>
                    <a:pt x="10" y="10"/>
                    <a:pt x="12" y="15"/>
                  </a:cubicBezTo>
                  <a:cubicBezTo>
                    <a:pt x="12" y="16"/>
                    <a:pt x="12" y="17"/>
                    <a:pt x="11" y="18"/>
                  </a:cubicBezTo>
                  <a:cubicBezTo>
                    <a:pt x="11" y="18"/>
                    <a:pt x="10" y="18"/>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204"/>
            <p:cNvSpPr/>
            <p:nvPr/>
          </p:nvSpPr>
          <p:spPr bwMode="auto">
            <a:xfrm>
              <a:off x="9567863" y="4487863"/>
              <a:ext cx="15875"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4">
                  <a:moveTo>
                    <a:pt x="1" y="14"/>
                  </a:moveTo>
                  <a:cubicBezTo>
                    <a:pt x="0" y="14"/>
                    <a:pt x="0" y="14"/>
                    <a:pt x="0" y="13"/>
                  </a:cubicBezTo>
                  <a:cubicBezTo>
                    <a:pt x="0" y="1"/>
                    <a:pt x="0" y="1"/>
                    <a:pt x="0" y="1"/>
                  </a:cubicBezTo>
                  <a:cubicBezTo>
                    <a:pt x="0" y="0"/>
                    <a:pt x="0" y="0"/>
                    <a:pt x="1" y="0"/>
                  </a:cubicBezTo>
                  <a:cubicBezTo>
                    <a:pt x="1" y="0"/>
                    <a:pt x="1" y="0"/>
                    <a:pt x="1" y="0"/>
                  </a:cubicBezTo>
                  <a:cubicBezTo>
                    <a:pt x="1" y="0"/>
                    <a:pt x="2" y="0"/>
                    <a:pt x="2" y="1"/>
                  </a:cubicBezTo>
                  <a:cubicBezTo>
                    <a:pt x="2" y="13"/>
                    <a:pt x="2" y="13"/>
                    <a:pt x="2" y="13"/>
                  </a:cubicBezTo>
                  <a:cubicBezTo>
                    <a:pt x="2" y="14"/>
                    <a:pt x="2" y="14"/>
                    <a:pt x="1" y="14"/>
                  </a:cubicBezTo>
                  <a:cubicBezTo>
                    <a:pt x="1"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205"/>
            <p:cNvSpPr/>
            <p:nvPr/>
          </p:nvSpPr>
          <p:spPr bwMode="auto">
            <a:xfrm>
              <a:off x="10077450" y="4676775"/>
              <a:ext cx="15875"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1" y="12"/>
                  </a:moveTo>
                  <a:cubicBezTo>
                    <a:pt x="1" y="12"/>
                    <a:pt x="0" y="12"/>
                    <a:pt x="0" y="11"/>
                  </a:cubicBezTo>
                  <a:cubicBezTo>
                    <a:pt x="0" y="8"/>
                    <a:pt x="0" y="4"/>
                    <a:pt x="0" y="1"/>
                  </a:cubicBezTo>
                  <a:cubicBezTo>
                    <a:pt x="0" y="0"/>
                    <a:pt x="1" y="0"/>
                    <a:pt x="1" y="0"/>
                  </a:cubicBezTo>
                  <a:cubicBezTo>
                    <a:pt x="2" y="0"/>
                    <a:pt x="2" y="0"/>
                    <a:pt x="2" y="1"/>
                  </a:cubicBezTo>
                  <a:cubicBezTo>
                    <a:pt x="2" y="4"/>
                    <a:pt x="2" y="8"/>
                    <a:pt x="2" y="11"/>
                  </a:cubicBezTo>
                  <a:cubicBezTo>
                    <a:pt x="2" y="12"/>
                    <a:pt x="2"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206"/>
            <p:cNvSpPr/>
            <p:nvPr/>
          </p:nvSpPr>
          <p:spPr bwMode="auto">
            <a:xfrm>
              <a:off x="10109200" y="4660900"/>
              <a:ext cx="15875"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3">
                  <a:moveTo>
                    <a:pt x="1" y="13"/>
                  </a:moveTo>
                  <a:cubicBezTo>
                    <a:pt x="1" y="13"/>
                    <a:pt x="0" y="13"/>
                    <a:pt x="0" y="12"/>
                  </a:cubicBezTo>
                  <a:cubicBezTo>
                    <a:pt x="0" y="9"/>
                    <a:pt x="0" y="5"/>
                    <a:pt x="0" y="1"/>
                  </a:cubicBezTo>
                  <a:cubicBezTo>
                    <a:pt x="0" y="1"/>
                    <a:pt x="0" y="0"/>
                    <a:pt x="1" y="0"/>
                  </a:cubicBezTo>
                  <a:cubicBezTo>
                    <a:pt x="1" y="0"/>
                    <a:pt x="2" y="1"/>
                    <a:pt x="2" y="1"/>
                  </a:cubicBezTo>
                  <a:cubicBezTo>
                    <a:pt x="2" y="5"/>
                    <a:pt x="2" y="9"/>
                    <a:pt x="2" y="12"/>
                  </a:cubicBezTo>
                  <a:cubicBezTo>
                    <a:pt x="2" y="13"/>
                    <a:pt x="2" y="13"/>
                    <a:pt x="1"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8" name="Freeform 207"/>
            <p:cNvSpPr/>
            <p:nvPr/>
          </p:nvSpPr>
          <p:spPr bwMode="auto">
            <a:xfrm>
              <a:off x="10140950" y="4645025"/>
              <a:ext cx="15875"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3">
                  <a:moveTo>
                    <a:pt x="1" y="13"/>
                  </a:moveTo>
                  <a:cubicBezTo>
                    <a:pt x="1" y="13"/>
                    <a:pt x="1" y="13"/>
                    <a:pt x="0" y="13"/>
                  </a:cubicBezTo>
                  <a:cubicBezTo>
                    <a:pt x="0" y="12"/>
                    <a:pt x="0" y="12"/>
                    <a:pt x="0" y="12"/>
                  </a:cubicBezTo>
                  <a:cubicBezTo>
                    <a:pt x="0" y="12"/>
                    <a:pt x="0" y="11"/>
                    <a:pt x="0" y="11"/>
                  </a:cubicBezTo>
                  <a:cubicBezTo>
                    <a:pt x="0" y="8"/>
                    <a:pt x="0" y="5"/>
                    <a:pt x="0" y="1"/>
                  </a:cubicBezTo>
                  <a:cubicBezTo>
                    <a:pt x="0" y="1"/>
                    <a:pt x="0" y="0"/>
                    <a:pt x="1" y="0"/>
                  </a:cubicBezTo>
                  <a:cubicBezTo>
                    <a:pt x="1" y="0"/>
                    <a:pt x="2" y="1"/>
                    <a:pt x="2" y="1"/>
                  </a:cubicBezTo>
                  <a:cubicBezTo>
                    <a:pt x="2" y="5"/>
                    <a:pt x="2" y="8"/>
                    <a:pt x="2" y="12"/>
                  </a:cubicBezTo>
                  <a:cubicBezTo>
                    <a:pt x="2" y="13"/>
                    <a:pt x="2" y="13"/>
                    <a:pt x="2"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208"/>
            <p:cNvSpPr/>
            <p:nvPr/>
          </p:nvSpPr>
          <p:spPr bwMode="auto">
            <a:xfrm>
              <a:off x="10172700" y="4645025"/>
              <a:ext cx="1587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11"/>
                  </a:moveTo>
                  <a:cubicBezTo>
                    <a:pt x="0" y="11"/>
                    <a:pt x="0" y="11"/>
                    <a:pt x="0" y="11"/>
                  </a:cubicBezTo>
                  <a:cubicBezTo>
                    <a:pt x="0" y="7"/>
                    <a:pt x="0" y="4"/>
                    <a:pt x="0" y="1"/>
                  </a:cubicBezTo>
                  <a:cubicBezTo>
                    <a:pt x="0" y="0"/>
                    <a:pt x="0" y="0"/>
                    <a:pt x="1" y="0"/>
                  </a:cubicBezTo>
                  <a:cubicBezTo>
                    <a:pt x="1" y="0"/>
                    <a:pt x="2" y="0"/>
                    <a:pt x="2" y="1"/>
                  </a:cubicBezTo>
                  <a:cubicBezTo>
                    <a:pt x="1" y="4"/>
                    <a:pt x="1" y="7"/>
                    <a:pt x="2" y="10"/>
                  </a:cubicBezTo>
                  <a:cubicBezTo>
                    <a:pt x="2" y="11"/>
                    <a:pt x="1"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209"/>
            <p:cNvSpPr/>
            <p:nvPr/>
          </p:nvSpPr>
          <p:spPr bwMode="auto">
            <a:xfrm>
              <a:off x="9818688" y="4684713"/>
              <a:ext cx="63500"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4">
                  <a:moveTo>
                    <a:pt x="6" y="14"/>
                  </a:moveTo>
                  <a:cubicBezTo>
                    <a:pt x="5" y="14"/>
                    <a:pt x="5" y="14"/>
                    <a:pt x="4" y="14"/>
                  </a:cubicBezTo>
                  <a:cubicBezTo>
                    <a:pt x="3" y="11"/>
                    <a:pt x="2" y="9"/>
                    <a:pt x="2" y="7"/>
                  </a:cubicBezTo>
                  <a:cubicBezTo>
                    <a:pt x="1" y="5"/>
                    <a:pt x="1" y="4"/>
                    <a:pt x="1" y="2"/>
                  </a:cubicBezTo>
                  <a:cubicBezTo>
                    <a:pt x="0" y="1"/>
                    <a:pt x="1" y="0"/>
                    <a:pt x="2" y="0"/>
                  </a:cubicBezTo>
                  <a:cubicBezTo>
                    <a:pt x="2" y="0"/>
                    <a:pt x="4" y="0"/>
                    <a:pt x="4" y="1"/>
                  </a:cubicBezTo>
                  <a:cubicBezTo>
                    <a:pt x="5" y="3"/>
                    <a:pt x="5" y="4"/>
                    <a:pt x="5" y="6"/>
                  </a:cubicBezTo>
                  <a:cubicBezTo>
                    <a:pt x="6" y="8"/>
                    <a:pt x="6" y="10"/>
                    <a:pt x="7" y="11"/>
                  </a:cubicBezTo>
                  <a:cubicBezTo>
                    <a:pt x="8" y="12"/>
                    <a:pt x="8" y="13"/>
                    <a:pt x="7"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210"/>
            <p:cNvSpPr/>
            <p:nvPr/>
          </p:nvSpPr>
          <p:spPr bwMode="auto">
            <a:xfrm>
              <a:off x="10031413" y="4676775"/>
              <a:ext cx="61913"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6" y="13"/>
                  </a:moveTo>
                  <a:cubicBezTo>
                    <a:pt x="5" y="13"/>
                    <a:pt x="4" y="13"/>
                    <a:pt x="4" y="12"/>
                  </a:cubicBezTo>
                  <a:cubicBezTo>
                    <a:pt x="3" y="10"/>
                    <a:pt x="3" y="9"/>
                    <a:pt x="2" y="7"/>
                  </a:cubicBezTo>
                  <a:cubicBezTo>
                    <a:pt x="2" y="6"/>
                    <a:pt x="1" y="5"/>
                    <a:pt x="0" y="3"/>
                  </a:cubicBezTo>
                  <a:cubicBezTo>
                    <a:pt x="0" y="2"/>
                    <a:pt x="1" y="1"/>
                    <a:pt x="1" y="0"/>
                  </a:cubicBezTo>
                  <a:cubicBezTo>
                    <a:pt x="2" y="0"/>
                    <a:pt x="4" y="1"/>
                    <a:pt x="4" y="1"/>
                  </a:cubicBezTo>
                  <a:cubicBezTo>
                    <a:pt x="5" y="3"/>
                    <a:pt x="5" y="5"/>
                    <a:pt x="6" y="6"/>
                  </a:cubicBezTo>
                  <a:cubicBezTo>
                    <a:pt x="6" y="7"/>
                    <a:pt x="7" y="9"/>
                    <a:pt x="7" y="10"/>
                  </a:cubicBezTo>
                  <a:cubicBezTo>
                    <a:pt x="8" y="11"/>
                    <a:pt x="7" y="13"/>
                    <a:pt x="6" y="13"/>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211"/>
            <p:cNvSpPr/>
            <p:nvPr/>
          </p:nvSpPr>
          <p:spPr bwMode="auto">
            <a:xfrm>
              <a:off x="10148888" y="3914775"/>
              <a:ext cx="55563" cy="63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8"/>
                  </a:moveTo>
                  <a:cubicBezTo>
                    <a:pt x="2" y="8"/>
                    <a:pt x="2" y="8"/>
                    <a:pt x="2" y="8"/>
                  </a:cubicBezTo>
                  <a:cubicBezTo>
                    <a:pt x="1" y="8"/>
                    <a:pt x="0" y="7"/>
                    <a:pt x="1" y="6"/>
                  </a:cubicBezTo>
                  <a:cubicBezTo>
                    <a:pt x="1" y="4"/>
                    <a:pt x="2" y="3"/>
                    <a:pt x="3" y="2"/>
                  </a:cubicBezTo>
                  <a:cubicBezTo>
                    <a:pt x="3" y="2"/>
                    <a:pt x="3" y="2"/>
                    <a:pt x="3" y="2"/>
                  </a:cubicBezTo>
                  <a:cubicBezTo>
                    <a:pt x="3" y="1"/>
                    <a:pt x="4" y="0"/>
                    <a:pt x="5" y="1"/>
                  </a:cubicBezTo>
                  <a:cubicBezTo>
                    <a:pt x="6" y="1"/>
                    <a:pt x="7" y="2"/>
                    <a:pt x="6" y="3"/>
                  </a:cubicBezTo>
                  <a:cubicBezTo>
                    <a:pt x="6" y="4"/>
                    <a:pt x="6" y="4"/>
                    <a:pt x="6" y="4"/>
                  </a:cubicBezTo>
                  <a:cubicBezTo>
                    <a:pt x="5" y="5"/>
                    <a:pt x="5" y="6"/>
                    <a:pt x="4" y="7"/>
                  </a:cubicBezTo>
                  <a:cubicBezTo>
                    <a:pt x="4" y="8"/>
                    <a:pt x="3"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212"/>
            <p:cNvSpPr/>
            <p:nvPr/>
          </p:nvSpPr>
          <p:spPr bwMode="auto">
            <a:xfrm>
              <a:off x="10298113" y="4464050"/>
              <a:ext cx="61913"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6" y="14"/>
                  </a:moveTo>
                  <a:cubicBezTo>
                    <a:pt x="5" y="14"/>
                    <a:pt x="4" y="13"/>
                    <a:pt x="4" y="13"/>
                  </a:cubicBezTo>
                  <a:cubicBezTo>
                    <a:pt x="3" y="9"/>
                    <a:pt x="2" y="6"/>
                    <a:pt x="1" y="2"/>
                  </a:cubicBezTo>
                  <a:cubicBezTo>
                    <a:pt x="0" y="1"/>
                    <a:pt x="1" y="0"/>
                    <a:pt x="2" y="0"/>
                  </a:cubicBezTo>
                  <a:cubicBezTo>
                    <a:pt x="3" y="0"/>
                    <a:pt x="4" y="1"/>
                    <a:pt x="4" y="2"/>
                  </a:cubicBezTo>
                  <a:cubicBezTo>
                    <a:pt x="5" y="5"/>
                    <a:pt x="6" y="8"/>
                    <a:pt x="8" y="11"/>
                  </a:cubicBezTo>
                  <a:cubicBezTo>
                    <a:pt x="8" y="12"/>
                    <a:pt x="8" y="13"/>
                    <a:pt x="7"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213"/>
            <p:cNvSpPr/>
            <p:nvPr/>
          </p:nvSpPr>
          <p:spPr bwMode="auto">
            <a:xfrm>
              <a:off x="10234613" y="4448175"/>
              <a:ext cx="63500" cy="103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5" y="13"/>
                  </a:moveTo>
                  <a:cubicBezTo>
                    <a:pt x="5" y="13"/>
                    <a:pt x="4" y="12"/>
                    <a:pt x="4" y="12"/>
                  </a:cubicBezTo>
                  <a:cubicBezTo>
                    <a:pt x="3" y="9"/>
                    <a:pt x="1" y="6"/>
                    <a:pt x="0" y="2"/>
                  </a:cubicBezTo>
                  <a:cubicBezTo>
                    <a:pt x="0" y="1"/>
                    <a:pt x="1" y="0"/>
                    <a:pt x="2" y="0"/>
                  </a:cubicBezTo>
                  <a:cubicBezTo>
                    <a:pt x="3" y="0"/>
                    <a:pt x="4" y="0"/>
                    <a:pt x="4" y="1"/>
                  </a:cubicBezTo>
                  <a:cubicBezTo>
                    <a:pt x="5" y="4"/>
                    <a:pt x="6" y="7"/>
                    <a:pt x="7" y="10"/>
                  </a:cubicBezTo>
                  <a:cubicBezTo>
                    <a:pt x="8" y="11"/>
                    <a:pt x="7" y="12"/>
                    <a:pt x="6" y="13"/>
                  </a:cubicBezTo>
                  <a:cubicBezTo>
                    <a:pt x="6" y="13"/>
                    <a:pt x="6"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214"/>
            <p:cNvSpPr/>
            <p:nvPr/>
          </p:nvSpPr>
          <p:spPr bwMode="auto">
            <a:xfrm>
              <a:off x="10290175" y="4165600"/>
              <a:ext cx="61913" cy="103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3">
                  <a:moveTo>
                    <a:pt x="6" y="13"/>
                  </a:moveTo>
                  <a:cubicBezTo>
                    <a:pt x="5" y="13"/>
                    <a:pt x="4" y="13"/>
                    <a:pt x="4" y="12"/>
                  </a:cubicBezTo>
                  <a:cubicBezTo>
                    <a:pt x="3" y="9"/>
                    <a:pt x="2" y="6"/>
                    <a:pt x="0" y="3"/>
                  </a:cubicBezTo>
                  <a:cubicBezTo>
                    <a:pt x="0" y="2"/>
                    <a:pt x="0" y="1"/>
                    <a:pt x="1" y="1"/>
                  </a:cubicBezTo>
                  <a:cubicBezTo>
                    <a:pt x="2" y="0"/>
                    <a:pt x="3" y="1"/>
                    <a:pt x="4" y="2"/>
                  </a:cubicBezTo>
                  <a:cubicBezTo>
                    <a:pt x="5" y="5"/>
                    <a:pt x="6" y="8"/>
                    <a:pt x="8" y="11"/>
                  </a:cubicBezTo>
                  <a:cubicBezTo>
                    <a:pt x="8" y="12"/>
                    <a:pt x="7" y="13"/>
                    <a:pt x="6" y="13"/>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215"/>
            <p:cNvSpPr/>
            <p:nvPr/>
          </p:nvSpPr>
          <p:spPr bwMode="auto">
            <a:xfrm>
              <a:off x="9850438" y="4613275"/>
              <a:ext cx="63500"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4">
                  <a:moveTo>
                    <a:pt x="6" y="14"/>
                  </a:moveTo>
                  <a:cubicBezTo>
                    <a:pt x="5" y="14"/>
                    <a:pt x="5" y="14"/>
                    <a:pt x="4" y="14"/>
                  </a:cubicBezTo>
                  <a:cubicBezTo>
                    <a:pt x="4" y="13"/>
                    <a:pt x="4" y="13"/>
                    <a:pt x="4" y="12"/>
                  </a:cubicBezTo>
                  <a:cubicBezTo>
                    <a:pt x="3" y="9"/>
                    <a:pt x="1" y="6"/>
                    <a:pt x="0" y="3"/>
                  </a:cubicBezTo>
                  <a:cubicBezTo>
                    <a:pt x="0" y="2"/>
                    <a:pt x="1" y="1"/>
                    <a:pt x="2" y="1"/>
                  </a:cubicBezTo>
                  <a:cubicBezTo>
                    <a:pt x="3" y="0"/>
                    <a:pt x="4" y="1"/>
                    <a:pt x="4" y="2"/>
                  </a:cubicBezTo>
                  <a:cubicBezTo>
                    <a:pt x="5" y="5"/>
                    <a:pt x="6" y="8"/>
                    <a:pt x="7" y="12"/>
                  </a:cubicBezTo>
                  <a:cubicBezTo>
                    <a:pt x="8" y="12"/>
                    <a:pt x="8" y="13"/>
                    <a:pt x="7" y="14"/>
                  </a:cubicBezTo>
                  <a:cubicBezTo>
                    <a:pt x="6" y="14"/>
                    <a:pt x="6"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216"/>
            <p:cNvSpPr/>
            <p:nvPr/>
          </p:nvSpPr>
          <p:spPr bwMode="auto">
            <a:xfrm>
              <a:off x="9599613" y="4464050"/>
              <a:ext cx="69850"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6" y="14"/>
                  </a:moveTo>
                  <a:cubicBezTo>
                    <a:pt x="6" y="14"/>
                    <a:pt x="5" y="13"/>
                    <a:pt x="5" y="13"/>
                  </a:cubicBezTo>
                  <a:cubicBezTo>
                    <a:pt x="3" y="9"/>
                    <a:pt x="2" y="6"/>
                    <a:pt x="1" y="3"/>
                  </a:cubicBezTo>
                  <a:cubicBezTo>
                    <a:pt x="0" y="2"/>
                    <a:pt x="1" y="1"/>
                    <a:pt x="2" y="1"/>
                  </a:cubicBezTo>
                  <a:cubicBezTo>
                    <a:pt x="3" y="0"/>
                    <a:pt x="4" y="1"/>
                    <a:pt x="4" y="2"/>
                  </a:cubicBezTo>
                  <a:cubicBezTo>
                    <a:pt x="6" y="5"/>
                    <a:pt x="7" y="8"/>
                    <a:pt x="8" y="11"/>
                  </a:cubicBezTo>
                  <a:cubicBezTo>
                    <a:pt x="9" y="12"/>
                    <a:pt x="8" y="13"/>
                    <a:pt x="7" y="14"/>
                  </a:cubicBezTo>
                  <a:cubicBezTo>
                    <a:pt x="7" y="14"/>
                    <a:pt x="7" y="14"/>
                    <a:pt x="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Freeform 217"/>
            <p:cNvSpPr/>
            <p:nvPr/>
          </p:nvSpPr>
          <p:spPr bwMode="auto">
            <a:xfrm>
              <a:off x="9599613" y="4471988"/>
              <a:ext cx="15875"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3">
                  <a:moveTo>
                    <a:pt x="1" y="13"/>
                  </a:moveTo>
                  <a:cubicBezTo>
                    <a:pt x="1" y="13"/>
                    <a:pt x="0" y="13"/>
                    <a:pt x="0" y="12"/>
                  </a:cubicBezTo>
                  <a:cubicBezTo>
                    <a:pt x="0" y="8"/>
                    <a:pt x="0" y="5"/>
                    <a:pt x="0" y="1"/>
                  </a:cubicBezTo>
                  <a:cubicBezTo>
                    <a:pt x="0" y="0"/>
                    <a:pt x="0" y="0"/>
                    <a:pt x="1" y="0"/>
                  </a:cubicBezTo>
                  <a:cubicBezTo>
                    <a:pt x="1" y="0"/>
                    <a:pt x="1" y="0"/>
                    <a:pt x="1" y="0"/>
                  </a:cubicBezTo>
                  <a:cubicBezTo>
                    <a:pt x="1" y="0"/>
                    <a:pt x="2" y="0"/>
                    <a:pt x="2" y="1"/>
                  </a:cubicBezTo>
                  <a:cubicBezTo>
                    <a:pt x="2" y="5"/>
                    <a:pt x="2" y="8"/>
                    <a:pt x="2" y="12"/>
                  </a:cubicBezTo>
                  <a:cubicBezTo>
                    <a:pt x="2" y="13"/>
                    <a:pt x="2" y="13"/>
                    <a:pt x="1"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Freeform 218"/>
            <p:cNvSpPr/>
            <p:nvPr/>
          </p:nvSpPr>
          <p:spPr bwMode="auto">
            <a:xfrm>
              <a:off x="9623425" y="4495800"/>
              <a:ext cx="15875" cy="777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0">
                  <a:moveTo>
                    <a:pt x="1" y="10"/>
                  </a:moveTo>
                  <a:cubicBezTo>
                    <a:pt x="1" y="10"/>
                    <a:pt x="1" y="9"/>
                    <a:pt x="0" y="9"/>
                  </a:cubicBezTo>
                  <a:cubicBezTo>
                    <a:pt x="0" y="9"/>
                    <a:pt x="0" y="9"/>
                    <a:pt x="0" y="9"/>
                  </a:cubicBezTo>
                  <a:cubicBezTo>
                    <a:pt x="0" y="1"/>
                    <a:pt x="0" y="1"/>
                    <a:pt x="0" y="1"/>
                  </a:cubicBezTo>
                  <a:cubicBezTo>
                    <a:pt x="0" y="1"/>
                    <a:pt x="0" y="0"/>
                    <a:pt x="0" y="0"/>
                  </a:cubicBezTo>
                  <a:cubicBezTo>
                    <a:pt x="1" y="0"/>
                    <a:pt x="1" y="0"/>
                    <a:pt x="1" y="1"/>
                  </a:cubicBezTo>
                  <a:cubicBezTo>
                    <a:pt x="2" y="8"/>
                    <a:pt x="2" y="8"/>
                    <a:pt x="2" y="8"/>
                  </a:cubicBezTo>
                  <a:cubicBezTo>
                    <a:pt x="2" y="8"/>
                    <a:pt x="2" y="8"/>
                    <a:pt x="2" y="9"/>
                  </a:cubicBezTo>
                  <a:cubicBezTo>
                    <a:pt x="2" y="9"/>
                    <a:pt x="2" y="10"/>
                    <a:pt x="2" y="10"/>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Freeform 219"/>
            <p:cNvSpPr/>
            <p:nvPr/>
          </p:nvSpPr>
          <p:spPr bwMode="auto">
            <a:xfrm>
              <a:off x="9740900" y="4668838"/>
              <a:ext cx="23813" cy="777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1" y="10"/>
                  </a:moveTo>
                  <a:cubicBezTo>
                    <a:pt x="1" y="10"/>
                    <a:pt x="1" y="10"/>
                    <a:pt x="1" y="10"/>
                  </a:cubicBezTo>
                  <a:cubicBezTo>
                    <a:pt x="0" y="10"/>
                    <a:pt x="0" y="9"/>
                    <a:pt x="0" y="9"/>
                  </a:cubicBezTo>
                  <a:cubicBezTo>
                    <a:pt x="1" y="1"/>
                    <a:pt x="1" y="1"/>
                    <a:pt x="1" y="1"/>
                  </a:cubicBezTo>
                  <a:cubicBezTo>
                    <a:pt x="1" y="1"/>
                    <a:pt x="2" y="0"/>
                    <a:pt x="2" y="1"/>
                  </a:cubicBezTo>
                  <a:cubicBezTo>
                    <a:pt x="3" y="1"/>
                    <a:pt x="3" y="1"/>
                    <a:pt x="3" y="2"/>
                  </a:cubicBezTo>
                  <a:cubicBezTo>
                    <a:pt x="2" y="9"/>
                    <a:pt x="2" y="9"/>
                    <a:pt x="2" y="9"/>
                  </a:cubicBezTo>
                  <a:cubicBezTo>
                    <a:pt x="2" y="10"/>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Freeform 220"/>
            <p:cNvSpPr/>
            <p:nvPr/>
          </p:nvSpPr>
          <p:spPr bwMode="auto">
            <a:xfrm>
              <a:off x="9756775" y="4684713"/>
              <a:ext cx="30163" cy="777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1" y="10"/>
                  </a:moveTo>
                  <a:cubicBezTo>
                    <a:pt x="1" y="10"/>
                    <a:pt x="1" y="10"/>
                    <a:pt x="1" y="10"/>
                  </a:cubicBezTo>
                  <a:cubicBezTo>
                    <a:pt x="1" y="9"/>
                    <a:pt x="0" y="9"/>
                    <a:pt x="1" y="9"/>
                  </a:cubicBezTo>
                  <a:cubicBezTo>
                    <a:pt x="2" y="0"/>
                    <a:pt x="2" y="0"/>
                    <a:pt x="2" y="0"/>
                  </a:cubicBezTo>
                  <a:cubicBezTo>
                    <a:pt x="2" y="0"/>
                    <a:pt x="3" y="0"/>
                    <a:pt x="3" y="0"/>
                  </a:cubicBezTo>
                  <a:cubicBezTo>
                    <a:pt x="4" y="0"/>
                    <a:pt x="4" y="0"/>
                    <a:pt x="4" y="1"/>
                  </a:cubicBezTo>
                  <a:cubicBezTo>
                    <a:pt x="3" y="8"/>
                    <a:pt x="3" y="8"/>
                    <a:pt x="3" y="8"/>
                  </a:cubicBezTo>
                  <a:cubicBezTo>
                    <a:pt x="3" y="8"/>
                    <a:pt x="3" y="8"/>
                    <a:pt x="3" y="9"/>
                  </a:cubicBezTo>
                  <a:cubicBezTo>
                    <a:pt x="2" y="9"/>
                    <a:pt x="2" y="9"/>
                    <a:pt x="2" y="9"/>
                  </a:cubicBezTo>
                  <a:cubicBezTo>
                    <a:pt x="2" y="9"/>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Freeform 221"/>
            <p:cNvSpPr/>
            <p:nvPr/>
          </p:nvSpPr>
          <p:spPr bwMode="auto">
            <a:xfrm>
              <a:off x="9786938" y="4692650"/>
              <a:ext cx="23813"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1" y="9"/>
                  </a:moveTo>
                  <a:cubicBezTo>
                    <a:pt x="1" y="9"/>
                    <a:pt x="1" y="9"/>
                    <a:pt x="1" y="9"/>
                  </a:cubicBezTo>
                  <a:cubicBezTo>
                    <a:pt x="0" y="9"/>
                    <a:pt x="0" y="9"/>
                    <a:pt x="0" y="8"/>
                  </a:cubicBezTo>
                  <a:cubicBezTo>
                    <a:pt x="0" y="6"/>
                    <a:pt x="0" y="3"/>
                    <a:pt x="1" y="1"/>
                  </a:cubicBezTo>
                  <a:cubicBezTo>
                    <a:pt x="1" y="0"/>
                    <a:pt x="1" y="0"/>
                    <a:pt x="2" y="0"/>
                  </a:cubicBezTo>
                  <a:cubicBezTo>
                    <a:pt x="2" y="0"/>
                    <a:pt x="3" y="0"/>
                    <a:pt x="2" y="1"/>
                  </a:cubicBezTo>
                  <a:cubicBezTo>
                    <a:pt x="2" y="3"/>
                    <a:pt x="2" y="6"/>
                    <a:pt x="2" y="8"/>
                  </a:cubicBezTo>
                  <a:cubicBezTo>
                    <a:pt x="2" y="9"/>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0" name="Freeform 222"/>
            <p:cNvSpPr/>
            <p:nvPr/>
          </p:nvSpPr>
          <p:spPr bwMode="auto">
            <a:xfrm>
              <a:off x="9810750" y="4692650"/>
              <a:ext cx="23813" cy="777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1" y="10"/>
                  </a:moveTo>
                  <a:cubicBezTo>
                    <a:pt x="1" y="10"/>
                    <a:pt x="1" y="10"/>
                    <a:pt x="1" y="10"/>
                  </a:cubicBezTo>
                  <a:cubicBezTo>
                    <a:pt x="0" y="10"/>
                    <a:pt x="0" y="10"/>
                    <a:pt x="0" y="9"/>
                  </a:cubicBezTo>
                  <a:cubicBezTo>
                    <a:pt x="1" y="1"/>
                    <a:pt x="1" y="1"/>
                    <a:pt x="1" y="1"/>
                  </a:cubicBezTo>
                  <a:cubicBezTo>
                    <a:pt x="1" y="1"/>
                    <a:pt x="1" y="0"/>
                    <a:pt x="2" y="0"/>
                  </a:cubicBezTo>
                  <a:cubicBezTo>
                    <a:pt x="2" y="0"/>
                    <a:pt x="3" y="1"/>
                    <a:pt x="3" y="1"/>
                  </a:cubicBezTo>
                  <a:cubicBezTo>
                    <a:pt x="2" y="9"/>
                    <a:pt x="2" y="9"/>
                    <a:pt x="2" y="9"/>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1" name="Freeform 223"/>
            <p:cNvSpPr/>
            <p:nvPr/>
          </p:nvSpPr>
          <p:spPr bwMode="auto">
            <a:xfrm>
              <a:off x="9882188" y="4629150"/>
              <a:ext cx="23813" cy="555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7"/>
                  </a:moveTo>
                  <a:cubicBezTo>
                    <a:pt x="1" y="7"/>
                    <a:pt x="1" y="7"/>
                    <a:pt x="1" y="7"/>
                  </a:cubicBezTo>
                  <a:cubicBezTo>
                    <a:pt x="0" y="7"/>
                    <a:pt x="0" y="7"/>
                    <a:pt x="0" y="6"/>
                  </a:cubicBezTo>
                  <a:cubicBezTo>
                    <a:pt x="0" y="4"/>
                    <a:pt x="1" y="3"/>
                    <a:pt x="1" y="1"/>
                  </a:cubicBezTo>
                  <a:cubicBezTo>
                    <a:pt x="1" y="0"/>
                    <a:pt x="2" y="0"/>
                    <a:pt x="2" y="0"/>
                  </a:cubicBezTo>
                  <a:cubicBezTo>
                    <a:pt x="3" y="0"/>
                    <a:pt x="3" y="1"/>
                    <a:pt x="3" y="1"/>
                  </a:cubicBezTo>
                  <a:cubicBezTo>
                    <a:pt x="3" y="3"/>
                    <a:pt x="2" y="5"/>
                    <a:pt x="2" y="6"/>
                  </a:cubicBezTo>
                  <a:cubicBezTo>
                    <a:pt x="2"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2" name="Freeform 224"/>
            <p:cNvSpPr/>
            <p:nvPr/>
          </p:nvSpPr>
          <p:spPr bwMode="auto">
            <a:xfrm>
              <a:off x="9898063" y="4637088"/>
              <a:ext cx="30163"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2" y="9"/>
                  </a:moveTo>
                  <a:cubicBezTo>
                    <a:pt x="1" y="9"/>
                    <a:pt x="1" y="9"/>
                    <a:pt x="1" y="9"/>
                  </a:cubicBezTo>
                  <a:cubicBezTo>
                    <a:pt x="1" y="9"/>
                    <a:pt x="0" y="9"/>
                    <a:pt x="1" y="8"/>
                  </a:cubicBezTo>
                  <a:cubicBezTo>
                    <a:pt x="2" y="1"/>
                    <a:pt x="2" y="1"/>
                    <a:pt x="2" y="1"/>
                  </a:cubicBezTo>
                  <a:cubicBezTo>
                    <a:pt x="2" y="0"/>
                    <a:pt x="3" y="0"/>
                    <a:pt x="3" y="0"/>
                  </a:cubicBezTo>
                  <a:cubicBezTo>
                    <a:pt x="4" y="0"/>
                    <a:pt x="4" y="1"/>
                    <a:pt x="4" y="1"/>
                  </a:cubicBezTo>
                  <a:cubicBezTo>
                    <a:pt x="2" y="9"/>
                    <a:pt x="2" y="9"/>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3" name="Freeform 225"/>
            <p:cNvSpPr/>
            <p:nvPr/>
          </p:nvSpPr>
          <p:spPr bwMode="auto">
            <a:xfrm>
              <a:off x="9928225" y="4629150"/>
              <a:ext cx="31750"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
                  <a:moveTo>
                    <a:pt x="1" y="11"/>
                  </a:moveTo>
                  <a:cubicBezTo>
                    <a:pt x="1" y="11"/>
                    <a:pt x="1" y="11"/>
                    <a:pt x="0" y="11"/>
                  </a:cubicBezTo>
                  <a:cubicBezTo>
                    <a:pt x="0" y="11"/>
                    <a:pt x="0" y="10"/>
                    <a:pt x="0" y="10"/>
                  </a:cubicBezTo>
                  <a:cubicBezTo>
                    <a:pt x="0" y="7"/>
                    <a:pt x="1" y="4"/>
                    <a:pt x="2" y="1"/>
                  </a:cubicBezTo>
                  <a:cubicBezTo>
                    <a:pt x="2" y="0"/>
                    <a:pt x="3" y="0"/>
                    <a:pt x="3" y="0"/>
                  </a:cubicBezTo>
                  <a:cubicBezTo>
                    <a:pt x="4" y="1"/>
                    <a:pt x="4" y="1"/>
                    <a:pt x="4" y="2"/>
                  </a:cubicBezTo>
                  <a:cubicBezTo>
                    <a:pt x="3" y="4"/>
                    <a:pt x="2" y="7"/>
                    <a:pt x="2" y="10"/>
                  </a:cubicBezTo>
                  <a:cubicBezTo>
                    <a:pt x="1"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4" name="Freeform 226"/>
            <p:cNvSpPr/>
            <p:nvPr/>
          </p:nvSpPr>
          <p:spPr bwMode="auto">
            <a:xfrm>
              <a:off x="9952038" y="4629150"/>
              <a:ext cx="39688"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1" y="11"/>
                  </a:moveTo>
                  <a:cubicBezTo>
                    <a:pt x="1" y="11"/>
                    <a:pt x="1" y="11"/>
                    <a:pt x="1" y="11"/>
                  </a:cubicBezTo>
                  <a:cubicBezTo>
                    <a:pt x="0" y="11"/>
                    <a:pt x="0" y="11"/>
                    <a:pt x="0" y="10"/>
                  </a:cubicBezTo>
                  <a:cubicBezTo>
                    <a:pt x="1" y="7"/>
                    <a:pt x="2" y="3"/>
                    <a:pt x="3" y="0"/>
                  </a:cubicBezTo>
                  <a:cubicBezTo>
                    <a:pt x="3" y="0"/>
                    <a:pt x="3" y="0"/>
                    <a:pt x="4" y="0"/>
                  </a:cubicBezTo>
                  <a:cubicBezTo>
                    <a:pt x="4" y="0"/>
                    <a:pt x="5" y="0"/>
                    <a:pt x="4" y="1"/>
                  </a:cubicBezTo>
                  <a:cubicBezTo>
                    <a:pt x="3" y="4"/>
                    <a:pt x="2" y="7"/>
                    <a:pt x="2" y="10"/>
                  </a:cubicBezTo>
                  <a:cubicBezTo>
                    <a:pt x="2"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5" name="Freeform 227"/>
            <p:cNvSpPr/>
            <p:nvPr/>
          </p:nvSpPr>
          <p:spPr bwMode="auto">
            <a:xfrm>
              <a:off x="9983788" y="4621213"/>
              <a:ext cx="31750"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1" y="12"/>
                  </a:moveTo>
                  <a:cubicBezTo>
                    <a:pt x="1" y="12"/>
                    <a:pt x="1" y="12"/>
                    <a:pt x="1" y="12"/>
                  </a:cubicBezTo>
                  <a:cubicBezTo>
                    <a:pt x="0" y="12"/>
                    <a:pt x="0" y="12"/>
                    <a:pt x="0" y="11"/>
                  </a:cubicBezTo>
                  <a:cubicBezTo>
                    <a:pt x="2" y="1"/>
                    <a:pt x="2" y="1"/>
                    <a:pt x="2" y="1"/>
                  </a:cubicBezTo>
                  <a:cubicBezTo>
                    <a:pt x="3" y="1"/>
                    <a:pt x="3" y="0"/>
                    <a:pt x="4" y="0"/>
                  </a:cubicBezTo>
                  <a:cubicBezTo>
                    <a:pt x="4" y="1"/>
                    <a:pt x="4" y="1"/>
                    <a:pt x="4" y="2"/>
                  </a:cubicBezTo>
                  <a:cubicBezTo>
                    <a:pt x="2" y="11"/>
                    <a:pt x="2" y="11"/>
                    <a:pt x="2" y="11"/>
                  </a:cubicBezTo>
                  <a:cubicBezTo>
                    <a:pt x="2" y="11"/>
                    <a:pt x="2" y="11"/>
                    <a:pt x="2" y="11"/>
                  </a:cubicBezTo>
                  <a:cubicBezTo>
                    <a:pt x="2" y="11"/>
                    <a:pt x="2" y="12"/>
                    <a:pt x="2" y="12"/>
                  </a:cubicBezTo>
                  <a:cubicBezTo>
                    <a:pt x="2"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6" name="Freeform 228"/>
            <p:cNvSpPr/>
            <p:nvPr/>
          </p:nvSpPr>
          <p:spPr bwMode="auto">
            <a:xfrm>
              <a:off x="10164763" y="4527550"/>
              <a:ext cx="23813"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1" y="12"/>
                  </a:moveTo>
                  <a:cubicBezTo>
                    <a:pt x="1" y="12"/>
                    <a:pt x="1" y="12"/>
                    <a:pt x="1" y="12"/>
                  </a:cubicBezTo>
                  <a:cubicBezTo>
                    <a:pt x="0" y="12"/>
                    <a:pt x="0" y="11"/>
                    <a:pt x="0" y="11"/>
                  </a:cubicBezTo>
                  <a:cubicBezTo>
                    <a:pt x="1" y="1"/>
                    <a:pt x="1" y="1"/>
                    <a:pt x="1" y="1"/>
                  </a:cubicBezTo>
                  <a:cubicBezTo>
                    <a:pt x="1" y="1"/>
                    <a:pt x="2" y="0"/>
                    <a:pt x="2" y="0"/>
                  </a:cubicBezTo>
                  <a:cubicBezTo>
                    <a:pt x="3" y="1"/>
                    <a:pt x="3" y="1"/>
                    <a:pt x="3" y="2"/>
                  </a:cubicBezTo>
                  <a:cubicBezTo>
                    <a:pt x="2" y="11"/>
                    <a:pt x="2" y="11"/>
                    <a:pt x="2" y="11"/>
                  </a:cubicBezTo>
                  <a:cubicBezTo>
                    <a:pt x="2" y="11"/>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7" name="Freeform 229"/>
            <p:cNvSpPr/>
            <p:nvPr/>
          </p:nvSpPr>
          <p:spPr bwMode="auto">
            <a:xfrm>
              <a:off x="10188575" y="4511675"/>
              <a:ext cx="22225"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1" y="14"/>
                  </a:moveTo>
                  <a:cubicBezTo>
                    <a:pt x="1" y="14"/>
                    <a:pt x="1" y="14"/>
                    <a:pt x="1" y="14"/>
                  </a:cubicBezTo>
                  <a:cubicBezTo>
                    <a:pt x="1" y="14"/>
                    <a:pt x="0" y="14"/>
                    <a:pt x="0" y="13"/>
                  </a:cubicBezTo>
                  <a:cubicBezTo>
                    <a:pt x="0" y="9"/>
                    <a:pt x="1" y="5"/>
                    <a:pt x="1" y="1"/>
                  </a:cubicBezTo>
                  <a:cubicBezTo>
                    <a:pt x="1" y="1"/>
                    <a:pt x="1" y="0"/>
                    <a:pt x="2" y="0"/>
                  </a:cubicBezTo>
                  <a:cubicBezTo>
                    <a:pt x="3" y="0"/>
                    <a:pt x="3" y="1"/>
                    <a:pt x="3" y="1"/>
                  </a:cubicBezTo>
                  <a:cubicBezTo>
                    <a:pt x="3" y="5"/>
                    <a:pt x="2" y="9"/>
                    <a:pt x="2" y="13"/>
                  </a:cubicBezTo>
                  <a:cubicBezTo>
                    <a:pt x="2" y="14"/>
                    <a:pt x="2"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8" name="Freeform 230"/>
            <p:cNvSpPr/>
            <p:nvPr/>
          </p:nvSpPr>
          <p:spPr bwMode="auto">
            <a:xfrm>
              <a:off x="10218738" y="4479925"/>
              <a:ext cx="23813"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2" y="15"/>
                  </a:moveTo>
                  <a:cubicBezTo>
                    <a:pt x="2" y="15"/>
                    <a:pt x="2" y="15"/>
                    <a:pt x="2" y="15"/>
                  </a:cubicBezTo>
                  <a:cubicBezTo>
                    <a:pt x="1" y="15"/>
                    <a:pt x="1" y="15"/>
                    <a:pt x="1" y="15"/>
                  </a:cubicBezTo>
                  <a:cubicBezTo>
                    <a:pt x="0" y="1"/>
                    <a:pt x="0" y="1"/>
                    <a:pt x="0" y="1"/>
                  </a:cubicBezTo>
                  <a:cubicBezTo>
                    <a:pt x="0" y="1"/>
                    <a:pt x="1" y="0"/>
                    <a:pt x="1" y="0"/>
                  </a:cubicBezTo>
                  <a:cubicBezTo>
                    <a:pt x="2" y="0"/>
                    <a:pt x="2" y="1"/>
                    <a:pt x="2" y="1"/>
                  </a:cubicBezTo>
                  <a:cubicBezTo>
                    <a:pt x="3" y="13"/>
                    <a:pt x="3" y="13"/>
                    <a:pt x="3" y="13"/>
                  </a:cubicBezTo>
                  <a:cubicBezTo>
                    <a:pt x="3" y="13"/>
                    <a:pt x="3" y="14"/>
                    <a:pt x="3" y="14"/>
                  </a:cubicBezTo>
                  <a:cubicBezTo>
                    <a:pt x="3" y="15"/>
                    <a:pt x="3" y="15"/>
                    <a:pt x="3" y="15"/>
                  </a:cubicBezTo>
                  <a:cubicBezTo>
                    <a:pt x="3" y="15"/>
                    <a:pt x="2"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9" name="Freeform 231"/>
            <p:cNvSpPr/>
            <p:nvPr/>
          </p:nvSpPr>
          <p:spPr bwMode="auto">
            <a:xfrm>
              <a:off x="9490075" y="4173538"/>
              <a:ext cx="38100"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2" y="9"/>
                  </a:moveTo>
                  <a:cubicBezTo>
                    <a:pt x="1" y="9"/>
                    <a:pt x="1" y="9"/>
                    <a:pt x="1" y="9"/>
                  </a:cubicBezTo>
                  <a:cubicBezTo>
                    <a:pt x="1" y="9"/>
                    <a:pt x="0" y="9"/>
                    <a:pt x="1" y="8"/>
                  </a:cubicBezTo>
                  <a:cubicBezTo>
                    <a:pt x="3" y="1"/>
                    <a:pt x="3" y="1"/>
                    <a:pt x="3" y="1"/>
                  </a:cubicBezTo>
                  <a:cubicBezTo>
                    <a:pt x="3" y="0"/>
                    <a:pt x="4" y="0"/>
                    <a:pt x="4" y="0"/>
                  </a:cubicBezTo>
                  <a:cubicBezTo>
                    <a:pt x="5" y="0"/>
                    <a:pt x="5" y="1"/>
                    <a:pt x="5" y="1"/>
                  </a:cubicBezTo>
                  <a:cubicBezTo>
                    <a:pt x="3" y="8"/>
                    <a:pt x="3" y="8"/>
                    <a:pt x="3" y="8"/>
                  </a:cubicBezTo>
                  <a:cubicBezTo>
                    <a:pt x="3" y="8"/>
                    <a:pt x="3" y="8"/>
                    <a:pt x="3" y="8"/>
                  </a:cubicBezTo>
                  <a:cubicBezTo>
                    <a:pt x="3" y="9"/>
                    <a:pt x="2" y="9"/>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0" name="Freeform 232"/>
            <p:cNvSpPr/>
            <p:nvPr/>
          </p:nvSpPr>
          <p:spPr bwMode="auto">
            <a:xfrm>
              <a:off x="9512300" y="4181475"/>
              <a:ext cx="31750" cy="79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1" y="10"/>
                  </a:moveTo>
                  <a:cubicBezTo>
                    <a:pt x="1" y="10"/>
                    <a:pt x="1" y="10"/>
                    <a:pt x="0" y="10"/>
                  </a:cubicBezTo>
                  <a:cubicBezTo>
                    <a:pt x="0" y="9"/>
                    <a:pt x="0" y="9"/>
                    <a:pt x="0" y="8"/>
                  </a:cubicBezTo>
                  <a:cubicBezTo>
                    <a:pt x="2" y="2"/>
                    <a:pt x="2" y="2"/>
                    <a:pt x="2" y="2"/>
                  </a:cubicBezTo>
                  <a:cubicBezTo>
                    <a:pt x="2" y="2"/>
                    <a:pt x="2" y="2"/>
                    <a:pt x="2" y="2"/>
                  </a:cubicBezTo>
                  <a:cubicBezTo>
                    <a:pt x="1" y="1"/>
                    <a:pt x="2" y="1"/>
                    <a:pt x="2" y="0"/>
                  </a:cubicBezTo>
                  <a:cubicBezTo>
                    <a:pt x="3" y="0"/>
                    <a:pt x="3" y="0"/>
                    <a:pt x="4" y="1"/>
                  </a:cubicBezTo>
                  <a:cubicBezTo>
                    <a:pt x="4" y="1"/>
                    <a:pt x="4" y="1"/>
                    <a:pt x="4" y="2"/>
                  </a:cubicBezTo>
                  <a:cubicBezTo>
                    <a:pt x="2" y="8"/>
                    <a:pt x="2" y="8"/>
                    <a:pt x="2" y="8"/>
                  </a:cubicBezTo>
                  <a:cubicBezTo>
                    <a:pt x="2" y="8"/>
                    <a:pt x="2" y="8"/>
                    <a:pt x="2" y="9"/>
                  </a:cubicBezTo>
                  <a:cubicBezTo>
                    <a:pt x="2" y="9"/>
                    <a:pt x="2" y="9"/>
                    <a:pt x="2" y="9"/>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1" name="Freeform 233"/>
            <p:cNvSpPr/>
            <p:nvPr/>
          </p:nvSpPr>
          <p:spPr bwMode="auto">
            <a:xfrm>
              <a:off x="9645650" y="4135438"/>
              <a:ext cx="39688" cy="1635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1">
                  <a:moveTo>
                    <a:pt x="1" y="21"/>
                  </a:moveTo>
                  <a:cubicBezTo>
                    <a:pt x="1" y="21"/>
                    <a:pt x="1" y="21"/>
                    <a:pt x="1" y="21"/>
                  </a:cubicBezTo>
                  <a:cubicBezTo>
                    <a:pt x="1" y="20"/>
                    <a:pt x="0" y="20"/>
                    <a:pt x="0" y="19"/>
                  </a:cubicBezTo>
                  <a:cubicBezTo>
                    <a:pt x="1" y="15"/>
                    <a:pt x="2" y="10"/>
                    <a:pt x="2" y="6"/>
                  </a:cubicBezTo>
                  <a:cubicBezTo>
                    <a:pt x="3" y="1"/>
                    <a:pt x="3" y="1"/>
                    <a:pt x="3" y="1"/>
                  </a:cubicBezTo>
                  <a:cubicBezTo>
                    <a:pt x="3" y="0"/>
                    <a:pt x="4" y="0"/>
                    <a:pt x="4" y="0"/>
                  </a:cubicBezTo>
                  <a:cubicBezTo>
                    <a:pt x="5" y="0"/>
                    <a:pt x="5" y="0"/>
                    <a:pt x="5" y="1"/>
                  </a:cubicBezTo>
                  <a:cubicBezTo>
                    <a:pt x="4" y="6"/>
                    <a:pt x="4" y="6"/>
                    <a:pt x="4" y="6"/>
                  </a:cubicBezTo>
                  <a:cubicBezTo>
                    <a:pt x="4" y="11"/>
                    <a:pt x="3" y="15"/>
                    <a:pt x="2" y="20"/>
                  </a:cubicBezTo>
                  <a:cubicBezTo>
                    <a:pt x="2" y="20"/>
                    <a:pt x="2" y="21"/>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2" name="Freeform 234"/>
            <p:cNvSpPr/>
            <p:nvPr/>
          </p:nvSpPr>
          <p:spPr bwMode="auto">
            <a:xfrm>
              <a:off x="9677400" y="4079875"/>
              <a:ext cx="39688" cy="1889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4">
                  <a:moveTo>
                    <a:pt x="0" y="24"/>
                  </a:moveTo>
                  <a:cubicBezTo>
                    <a:pt x="0" y="24"/>
                    <a:pt x="0" y="24"/>
                    <a:pt x="0" y="24"/>
                  </a:cubicBezTo>
                  <a:cubicBezTo>
                    <a:pt x="0" y="24"/>
                    <a:pt x="0" y="23"/>
                    <a:pt x="0" y="23"/>
                  </a:cubicBezTo>
                  <a:cubicBezTo>
                    <a:pt x="0" y="15"/>
                    <a:pt x="1" y="8"/>
                    <a:pt x="3" y="0"/>
                  </a:cubicBezTo>
                  <a:cubicBezTo>
                    <a:pt x="3" y="0"/>
                    <a:pt x="3" y="0"/>
                    <a:pt x="4" y="0"/>
                  </a:cubicBezTo>
                  <a:cubicBezTo>
                    <a:pt x="4" y="0"/>
                    <a:pt x="5" y="0"/>
                    <a:pt x="4" y="1"/>
                  </a:cubicBezTo>
                  <a:cubicBezTo>
                    <a:pt x="3" y="8"/>
                    <a:pt x="2" y="16"/>
                    <a:pt x="1" y="23"/>
                  </a:cubicBezTo>
                  <a:cubicBezTo>
                    <a:pt x="1" y="23"/>
                    <a:pt x="1" y="24"/>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3" name="Freeform 235"/>
            <p:cNvSpPr/>
            <p:nvPr/>
          </p:nvSpPr>
          <p:spPr bwMode="auto">
            <a:xfrm>
              <a:off x="9709150" y="4040188"/>
              <a:ext cx="39688" cy="149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9">
                  <a:moveTo>
                    <a:pt x="1" y="19"/>
                  </a:moveTo>
                  <a:cubicBezTo>
                    <a:pt x="1" y="19"/>
                    <a:pt x="0" y="19"/>
                    <a:pt x="0" y="19"/>
                  </a:cubicBezTo>
                  <a:cubicBezTo>
                    <a:pt x="0" y="19"/>
                    <a:pt x="0" y="18"/>
                    <a:pt x="0" y="18"/>
                  </a:cubicBezTo>
                  <a:cubicBezTo>
                    <a:pt x="3" y="1"/>
                    <a:pt x="3" y="1"/>
                    <a:pt x="3" y="1"/>
                  </a:cubicBezTo>
                  <a:cubicBezTo>
                    <a:pt x="3" y="0"/>
                    <a:pt x="4" y="0"/>
                    <a:pt x="4" y="0"/>
                  </a:cubicBezTo>
                  <a:cubicBezTo>
                    <a:pt x="5" y="0"/>
                    <a:pt x="5" y="1"/>
                    <a:pt x="5" y="1"/>
                  </a:cubicBezTo>
                  <a:cubicBezTo>
                    <a:pt x="2" y="18"/>
                    <a:pt x="2" y="18"/>
                    <a:pt x="2" y="18"/>
                  </a:cubicBezTo>
                  <a:cubicBezTo>
                    <a:pt x="1" y="19"/>
                    <a:pt x="1" y="19"/>
                    <a:pt x="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4" name="Freeform 236"/>
            <p:cNvSpPr/>
            <p:nvPr/>
          </p:nvSpPr>
          <p:spPr bwMode="auto">
            <a:xfrm>
              <a:off x="9732963" y="4016375"/>
              <a:ext cx="47625" cy="1349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1" y="17"/>
                  </a:moveTo>
                  <a:cubicBezTo>
                    <a:pt x="1" y="17"/>
                    <a:pt x="1" y="17"/>
                    <a:pt x="1" y="17"/>
                  </a:cubicBezTo>
                  <a:cubicBezTo>
                    <a:pt x="0" y="17"/>
                    <a:pt x="0" y="16"/>
                    <a:pt x="0" y="16"/>
                  </a:cubicBezTo>
                  <a:cubicBezTo>
                    <a:pt x="1" y="10"/>
                    <a:pt x="3" y="5"/>
                    <a:pt x="4" y="0"/>
                  </a:cubicBezTo>
                  <a:cubicBezTo>
                    <a:pt x="4" y="0"/>
                    <a:pt x="5" y="0"/>
                    <a:pt x="5" y="0"/>
                  </a:cubicBezTo>
                  <a:cubicBezTo>
                    <a:pt x="6" y="0"/>
                    <a:pt x="6" y="0"/>
                    <a:pt x="6" y="1"/>
                  </a:cubicBezTo>
                  <a:cubicBezTo>
                    <a:pt x="5" y="6"/>
                    <a:pt x="3" y="11"/>
                    <a:pt x="2" y="16"/>
                  </a:cubicBezTo>
                  <a:cubicBezTo>
                    <a:pt x="2" y="16"/>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5" name="Freeform 237"/>
            <p:cNvSpPr/>
            <p:nvPr/>
          </p:nvSpPr>
          <p:spPr bwMode="auto">
            <a:xfrm>
              <a:off x="9764713" y="3994150"/>
              <a:ext cx="46038" cy="133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7">
                  <a:moveTo>
                    <a:pt x="1" y="17"/>
                  </a:moveTo>
                  <a:cubicBezTo>
                    <a:pt x="1" y="17"/>
                    <a:pt x="1" y="17"/>
                    <a:pt x="1" y="17"/>
                  </a:cubicBezTo>
                  <a:cubicBezTo>
                    <a:pt x="1" y="17"/>
                    <a:pt x="0" y="16"/>
                    <a:pt x="0" y="16"/>
                  </a:cubicBezTo>
                  <a:cubicBezTo>
                    <a:pt x="1" y="11"/>
                    <a:pt x="2" y="6"/>
                    <a:pt x="4" y="1"/>
                  </a:cubicBezTo>
                  <a:cubicBezTo>
                    <a:pt x="4" y="0"/>
                    <a:pt x="4" y="0"/>
                    <a:pt x="5" y="0"/>
                  </a:cubicBezTo>
                  <a:cubicBezTo>
                    <a:pt x="5" y="0"/>
                    <a:pt x="6" y="1"/>
                    <a:pt x="5" y="1"/>
                  </a:cubicBezTo>
                  <a:cubicBezTo>
                    <a:pt x="4" y="6"/>
                    <a:pt x="3" y="11"/>
                    <a:pt x="2" y="16"/>
                  </a:cubicBezTo>
                  <a:cubicBezTo>
                    <a:pt x="2" y="16"/>
                    <a:pt x="2" y="17"/>
                    <a:pt x="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6" name="Freeform 238"/>
            <p:cNvSpPr/>
            <p:nvPr/>
          </p:nvSpPr>
          <p:spPr bwMode="auto">
            <a:xfrm>
              <a:off x="9802813" y="3986213"/>
              <a:ext cx="39688"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1" y="15"/>
                  </a:moveTo>
                  <a:cubicBezTo>
                    <a:pt x="1" y="15"/>
                    <a:pt x="1" y="15"/>
                    <a:pt x="1" y="15"/>
                  </a:cubicBezTo>
                  <a:cubicBezTo>
                    <a:pt x="1" y="15"/>
                    <a:pt x="0" y="14"/>
                    <a:pt x="0" y="14"/>
                  </a:cubicBezTo>
                  <a:cubicBezTo>
                    <a:pt x="1" y="9"/>
                    <a:pt x="2" y="5"/>
                    <a:pt x="3" y="0"/>
                  </a:cubicBezTo>
                  <a:cubicBezTo>
                    <a:pt x="3" y="0"/>
                    <a:pt x="4" y="0"/>
                    <a:pt x="5" y="0"/>
                  </a:cubicBezTo>
                  <a:cubicBezTo>
                    <a:pt x="5" y="0"/>
                    <a:pt x="5" y="0"/>
                    <a:pt x="5" y="1"/>
                  </a:cubicBezTo>
                  <a:cubicBezTo>
                    <a:pt x="4" y="5"/>
                    <a:pt x="3" y="9"/>
                    <a:pt x="2" y="14"/>
                  </a:cubicBezTo>
                  <a:cubicBezTo>
                    <a:pt x="2" y="14"/>
                    <a:pt x="2" y="15"/>
                    <a:pt x="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7" name="Freeform 239"/>
            <p:cNvSpPr/>
            <p:nvPr/>
          </p:nvSpPr>
          <p:spPr bwMode="auto">
            <a:xfrm>
              <a:off x="9842500" y="3978275"/>
              <a:ext cx="31750"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3">
                  <a:moveTo>
                    <a:pt x="1" y="13"/>
                  </a:moveTo>
                  <a:cubicBezTo>
                    <a:pt x="0" y="13"/>
                    <a:pt x="0" y="12"/>
                    <a:pt x="0" y="12"/>
                  </a:cubicBezTo>
                  <a:cubicBezTo>
                    <a:pt x="0" y="9"/>
                    <a:pt x="0" y="7"/>
                    <a:pt x="1" y="5"/>
                  </a:cubicBezTo>
                  <a:cubicBezTo>
                    <a:pt x="2" y="1"/>
                    <a:pt x="2" y="1"/>
                    <a:pt x="2" y="1"/>
                  </a:cubicBezTo>
                  <a:cubicBezTo>
                    <a:pt x="3" y="0"/>
                    <a:pt x="3" y="0"/>
                    <a:pt x="4" y="0"/>
                  </a:cubicBezTo>
                  <a:cubicBezTo>
                    <a:pt x="4" y="0"/>
                    <a:pt x="4" y="1"/>
                    <a:pt x="4" y="1"/>
                  </a:cubicBezTo>
                  <a:cubicBezTo>
                    <a:pt x="3" y="5"/>
                    <a:pt x="3" y="5"/>
                    <a:pt x="3" y="5"/>
                  </a:cubicBezTo>
                  <a:cubicBezTo>
                    <a:pt x="2" y="7"/>
                    <a:pt x="1" y="10"/>
                    <a:pt x="2" y="12"/>
                  </a:cubicBezTo>
                  <a:cubicBezTo>
                    <a:pt x="2" y="12"/>
                    <a:pt x="1" y="13"/>
                    <a:pt x="1" y="13"/>
                  </a:cubicBezTo>
                  <a:cubicBezTo>
                    <a:pt x="1"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8" name="Freeform 240"/>
            <p:cNvSpPr/>
            <p:nvPr/>
          </p:nvSpPr>
          <p:spPr bwMode="auto">
            <a:xfrm>
              <a:off x="9874250" y="3978275"/>
              <a:ext cx="39688"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3">
                  <a:moveTo>
                    <a:pt x="1" y="13"/>
                  </a:moveTo>
                  <a:cubicBezTo>
                    <a:pt x="1" y="13"/>
                    <a:pt x="1" y="13"/>
                    <a:pt x="1" y="13"/>
                  </a:cubicBezTo>
                  <a:cubicBezTo>
                    <a:pt x="0" y="13"/>
                    <a:pt x="0" y="12"/>
                    <a:pt x="0" y="11"/>
                  </a:cubicBezTo>
                  <a:cubicBezTo>
                    <a:pt x="1" y="8"/>
                    <a:pt x="2" y="4"/>
                    <a:pt x="3" y="0"/>
                  </a:cubicBezTo>
                  <a:cubicBezTo>
                    <a:pt x="4" y="0"/>
                    <a:pt x="4" y="0"/>
                    <a:pt x="5" y="0"/>
                  </a:cubicBezTo>
                  <a:cubicBezTo>
                    <a:pt x="5" y="0"/>
                    <a:pt x="5" y="1"/>
                    <a:pt x="5" y="1"/>
                  </a:cubicBezTo>
                  <a:cubicBezTo>
                    <a:pt x="4" y="4"/>
                    <a:pt x="3" y="8"/>
                    <a:pt x="2" y="11"/>
                  </a:cubicBezTo>
                  <a:cubicBezTo>
                    <a:pt x="2" y="11"/>
                    <a:pt x="2" y="11"/>
                    <a:pt x="2" y="12"/>
                  </a:cubicBezTo>
                  <a:cubicBezTo>
                    <a:pt x="2" y="12"/>
                    <a:pt x="2" y="13"/>
                    <a:pt x="2" y="13"/>
                  </a:cubicBezTo>
                  <a:cubicBezTo>
                    <a:pt x="2" y="13"/>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9" name="Freeform 241"/>
            <p:cNvSpPr/>
            <p:nvPr/>
          </p:nvSpPr>
          <p:spPr bwMode="auto">
            <a:xfrm>
              <a:off x="9898063" y="3978275"/>
              <a:ext cx="5397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1" y="11"/>
                  </a:moveTo>
                  <a:cubicBezTo>
                    <a:pt x="1" y="11"/>
                    <a:pt x="1" y="11"/>
                    <a:pt x="1" y="11"/>
                  </a:cubicBezTo>
                  <a:cubicBezTo>
                    <a:pt x="1" y="11"/>
                    <a:pt x="0" y="10"/>
                    <a:pt x="1" y="10"/>
                  </a:cubicBezTo>
                  <a:cubicBezTo>
                    <a:pt x="4" y="2"/>
                    <a:pt x="4" y="2"/>
                    <a:pt x="4" y="2"/>
                  </a:cubicBezTo>
                  <a:cubicBezTo>
                    <a:pt x="4" y="2"/>
                    <a:pt x="4" y="0"/>
                    <a:pt x="5" y="0"/>
                  </a:cubicBezTo>
                  <a:cubicBezTo>
                    <a:pt x="6" y="0"/>
                    <a:pt x="6" y="0"/>
                    <a:pt x="7" y="1"/>
                  </a:cubicBezTo>
                  <a:cubicBezTo>
                    <a:pt x="7" y="1"/>
                    <a:pt x="6" y="2"/>
                    <a:pt x="6" y="2"/>
                  </a:cubicBezTo>
                  <a:cubicBezTo>
                    <a:pt x="6" y="2"/>
                    <a:pt x="5" y="3"/>
                    <a:pt x="5" y="3"/>
                  </a:cubicBezTo>
                  <a:cubicBezTo>
                    <a:pt x="2" y="11"/>
                    <a:pt x="2" y="11"/>
                    <a:pt x="2" y="11"/>
                  </a:cubicBezTo>
                  <a:cubicBezTo>
                    <a:pt x="2" y="11"/>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0" name="Freeform 242"/>
            <p:cNvSpPr/>
            <p:nvPr/>
          </p:nvSpPr>
          <p:spPr bwMode="auto">
            <a:xfrm>
              <a:off x="9928225" y="3978275"/>
              <a:ext cx="55563"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2">
                  <a:moveTo>
                    <a:pt x="2" y="12"/>
                  </a:moveTo>
                  <a:cubicBezTo>
                    <a:pt x="2" y="12"/>
                    <a:pt x="1" y="12"/>
                    <a:pt x="1" y="12"/>
                  </a:cubicBezTo>
                  <a:cubicBezTo>
                    <a:pt x="1" y="11"/>
                    <a:pt x="0" y="11"/>
                    <a:pt x="1" y="10"/>
                  </a:cubicBezTo>
                  <a:cubicBezTo>
                    <a:pt x="5" y="1"/>
                    <a:pt x="5" y="1"/>
                    <a:pt x="5" y="1"/>
                  </a:cubicBezTo>
                  <a:cubicBezTo>
                    <a:pt x="5" y="0"/>
                    <a:pt x="6" y="0"/>
                    <a:pt x="6" y="0"/>
                  </a:cubicBezTo>
                  <a:cubicBezTo>
                    <a:pt x="7" y="1"/>
                    <a:pt x="7" y="1"/>
                    <a:pt x="7" y="2"/>
                  </a:cubicBezTo>
                  <a:cubicBezTo>
                    <a:pt x="3" y="10"/>
                    <a:pt x="3" y="10"/>
                    <a:pt x="3" y="10"/>
                  </a:cubicBezTo>
                  <a:cubicBezTo>
                    <a:pt x="3" y="10"/>
                    <a:pt x="3" y="11"/>
                    <a:pt x="3" y="11"/>
                  </a:cubicBezTo>
                  <a:cubicBezTo>
                    <a:pt x="3" y="11"/>
                    <a:pt x="3" y="12"/>
                    <a:pt x="2" y="12"/>
                  </a:cubicBezTo>
                  <a:cubicBezTo>
                    <a:pt x="2" y="12"/>
                    <a:pt x="2" y="12"/>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1" name="Freeform 243"/>
            <p:cNvSpPr/>
            <p:nvPr/>
          </p:nvSpPr>
          <p:spPr bwMode="auto">
            <a:xfrm>
              <a:off x="9975850" y="3986213"/>
              <a:ext cx="47625"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1" y="12"/>
                  </a:moveTo>
                  <a:cubicBezTo>
                    <a:pt x="1" y="12"/>
                    <a:pt x="0" y="12"/>
                    <a:pt x="0" y="11"/>
                  </a:cubicBezTo>
                  <a:cubicBezTo>
                    <a:pt x="0" y="11"/>
                    <a:pt x="0" y="11"/>
                    <a:pt x="0" y="10"/>
                  </a:cubicBezTo>
                  <a:cubicBezTo>
                    <a:pt x="1" y="7"/>
                    <a:pt x="2" y="4"/>
                    <a:pt x="4" y="1"/>
                  </a:cubicBezTo>
                  <a:cubicBezTo>
                    <a:pt x="5" y="1"/>
                    <a:pt x="5" y="0"/>
                    <a:pt x="6" y="1"/>
                  </a:cubicBezTo>
                  <a:cubicBezTo>
                    <a:pt x="6" y="1"/>
                    <a:pt x="6" y="2"/>
                    <a:pt x="6" y="2"/>
                  </a:cubicBezTo>
                  <a:cubicBezTo>
                    <a:pt x="4" y="5"/>
                    <a:pt x="3" y="7"/>
                    <a:pt x="2" y="10"/>
                  </a:cubicBezTo>
                  <a:cubicBezTo>
                    <a:pt x="2" y="11"/>
                    <a:pt x="2" y="11"/>
                    <a:pt x="2" y="11"/>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2" name="Freeform 244"/>
            <p:cNvSpPr/>
            <p:nvPr/>
          </p:nvSpPr>
          <p:spPr bwMode="auto">
            <a:xfrm>
              <a:off x="10007600" y="4002088"/>
              <a:ext cx="47625" cy="777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0">
                  <a:moveTo>
                    <a:pt x="1" y="10"/>
                  </a:moveTo>
                  <a:cubicBezTo>
                    <a:pt x="1" y="10"/>
                    <a:pt x="1" y="10"/>
                    <a:pt x="1" y="10"/>
                  </a:cubicBezTo>
                  <a:cubicBezTo>
                    <a:pt x="0" y="9"/>
                    <a:pt x="0" y="9"/>
                    <a:pt x="0" y="8"/>
                  </a:cubicBezTo>
                  <a:cubicBezTo>
                    <a:pt x="4" y="1"/>
                    <a:pt x="4" y="1"/>
                    <a:pt x="4" y="1"/>
                  </a:cubicBezTo>
                  <a:cubicBezTo>
                    <a:pt x="5" y="0"/>
                    <a:pt x="5" y="0"/>
                    <a:pt x="6" y="0"/>
                  </a:cubicBezTo>
                  <a:cubicBezTo>
                    <a:pt x="6" y="1"/>
                    <a:pt x="6" y="1"/>
                    <a:pt x="6" y="2"/>
                  </a:cubicBezTo>
                  <a:cubicBezTo>
                    <a:pt x="2" y="9"/>
                    <a:pt x="2" y="9"/>
                    <a:pt x="2" y="9"/>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3" name="Freeform 245"/>
            <p:cNvSpPr/>
            <p:nvPr/>
          </p:nvSpPr>
          <p:spPr bwMode="auto">
            <a:xfrm>
              <a:off x="10039350" y="4016375"/>
              <a:ext cx="38100" cy="63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1" y="8"/>
                  </a:moveTo>
                  <a:cubicBezTo>
                    <a:pt x="1" y="8"/>
                    <a:pt x="1" y="8"/>
                    <a:pt x="1" y="8"/>
                  </a:cubicBezTo>
                  <a:cubicBezTo>
                    <a:pt x="0" y="8"/>
                    <a:pt x="0" y="7"/>
                    <a:pt x="0" y="7"/>
                  </a:cubicBezTo>
                  <a:cubicBezTo>
                    <a:pt x="1" y="5"/>
                    <a:pt x="2" y="3"/>
                    <a:pt x="3" y="1"/>
                  </a:cubicBezTo>
                  <a:cubicBezTo>
                    <a:pt x="4" y="0"/>
                    <a:pt x="4" y="0"/>
                    <a:pt x="5" y="0"/>
                  </a:cubicBezTo>
                  <a:cubicBezTo>
                    <a:pt x="5" y="1"/>
                    <a:pt x="5" y="1"/>
                    <a:pt x="5" y="2"/>
                  </a:cubicBezTo>
                  <a:cubicBezTo>
                    <a:pt x="4" y="4"/>
                    <a:pt x="3" y="6"/>
                    <a:pt x="2" y="8"/>
                  </a:cubicBezTo>
                  <a:cubicBezTo>
                    <a:pt x="2" y="8"/>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4" name="Freeform 246"/>
            <p:cNvSpPr/>
            <p:nvPr/>
          </p:nvSpPr>
          <p:spPr bwMode="auto">
            <a:xfrm>
              <a:off x="10055225" y="4024313"/>
              <a:ext cx="46038"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1" y="9"/>
                  </a:moveTo>
                  <a:cubicBezTo>
                    <a:pt x="1" y="9"/>
                    <a:pt x="1" y="9"/>
                    <a:pt x="1" y="9"/>
                  </a:cubicBezTo>
                  <a:cubicBezTo>
                    <a:pt x="1" y="9"/>
                    <a:pt x="0" y="8"/>
                    <a:pt x="0" y="8"/>
                  </a:cubicBezTo>
                  <a:cubicBezTo>
                    <a:pt x="1" y="5"/>
                    <a:pt x="2" y="3"/>
                    <a:pt x="4" y="0"/>
                  </a:cubicBezTo>
                  <a:cubicBezTo>
                    <a:pt x="4" y="0"/>
                    <a:pt x="5" y="0"/>
                    <a:pt x="5" y="0"/>
                  </a:cubicBezTo>
                  <a:cubicBezTo>
                    <a:pt x="5" y="0"/>
                    <a:pt x="6" y="1"/>
                    <a:pt x="5" y="1"/>
                  </a:cubicBezTo>
                  <a:cubicBezTo>
                    <a:pt x="4" y="4"/>
                    <a:pt x="3" y="6"/>
                    <a:pt x="2" y="8"/>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5" name="Freeform 247"/>
            <p:cNvSpPr/>
            <p:nvPr/>
          </p:nvSpPr>
          <p:spPr bwMode="auto">
            <a:xfrm>
              <a:off x="10085388" y="4048125"/>
              <a:ext cx="39688" cy="63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1" y="8"/>
                  </a:moveTo>
                  <a:cubicBezTo>
                    <a:pt x="1" y="8"/>
                    <a:pt x="1" y="8"/>
                    <a:pt x="1" y="8"/>
                  </a:cubicBezTo>
                  <a:cubicBezTo>
                    <a:pt x="0" y="8"/>
                    <a:pt x="0" y="7"/>
                    <a:pt x="0" y="7"/>
                  </a:cubicBezTo>
                  <a:cubicBezTo>
                    <a:pt x="3" y="1"/>
                    <a:pt x="3" y="1"/>
                    <a:pt x="3" y="1"/>
                  </a:cubicBezTo>
                  <a:cubicBezTo>
                    <a:pt x="3" y="0"/>
                    <a:pt x="4" y="0"/>
                    <a:pt x="4" y="0"/>
                  </a:cubicBezTo>
                  <a:cubicBezTo>
                    <a:pt x="4" y="0"/>
                    <a:pt x="5" y="1"/>
                    <a:pt x="4" y="1"/>
                  </a:cubicBezTo>
                  <a:cubicBezTo>
                    <a:pt x="2" y="7"/>
                    <a:pt x="2" y="7"/>
                    <a:pt x="2" y="7"/>
                  </a:cubicBezTo>
                  <a:cubicBezTo>
                    <a:pt x="2"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6" name="Freeform 248"/>
            <p:cNvSpPr/>
            <p:nvPr/>
          </p:nvSpPr>
          <p:spPr bwMode="auto">
            <a:xfrm>
              <a:off x="10101263" y="4064000"/>
              <a:ext cx="39688" cy="63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8"/>
                  </a:moveTo>
                  <a:cubicBezTo>
                    <a:pt x="1" y="8"/>
                    <a:pt x="1" y="8"/>
                    <a:pt x="1" y="8"/>
                  </a:cubicBezTo>
                  <a:cubicBezTo>
                    <a:pt x="0" y="7"/>
                    <a:pt x="0" y="7"/>
                    <a:pt x="0" y="6"/>
                  </a:cubicBezTo>
                  <a:cubicBezTo>
                    <a:pt x="3" y="1"/>
                    <a:pt x="3" y="1"/>
                    <a:pt x="3" y="1"/>
                  </a:cubicBezTo>
                  <a:cubicBezTo>
                    <a:pt x="3" y="0"/>
                    <a:pt x="4" y="0"/>
                    <a:pt x="4" y="0"/>
                  </a:cubicBezTo>
                  <a:cubicBezTo>
                    <a:pt x="5" y="1"/>
                    <a:pt x="5" y="1"/>
                    <a:pt x="5" y="2"/>
                  </a:cubicBezTo>
                  <a:cubicBezTo>
                    <a:pt x="3" y="6"/>
                    <a:pt x="3" y="6"/>
                    <a:pt x="3" y="6"/>
                  </a:cubicBezTo>
                  <a:cubicBezTo>
                    <a:pt x="3" y="6"/>
                    <a:pt x="3" y="7"/>
                    <a:pt x="3" y="7"/>
                  </a:cubicBezTo>
                  <a:cubicBezTo>
                    <a:pt x="2" y="7"/>
                    <a:pt x="2" y="7"/>
                    <a:pt x="2" y="7"/>
                  </a:cubicBezTo>
                  <a:cubicBezTo>
                    <a:pt x="2" y="8"/>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7" name="Freeform 249"/>
            <p:cNvSpPr/>
            <p:nvPr/>
          </p:nvSpPr>
          <p:spPr bwMode="auto">
            <a:xfrm>
              <a:off x="10125075" y="4095750"/>
              <a:ext cx="31750" cy="476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6"/>
                  </a:moveTo>
                  <a:cubicBezTo>
                    <a:pt x="1" y="6"/>
                    <a:pt x="1" y="6"/>
                    <a:pt x="0" y="6"/>
                  </a:cubicBezTo>
                  <a:cubicBezTo>
                    <a:pt x="0" y="5"/>
                    <a:pt x="0" y="5"/>
                    <a:pt x="0" y="4"/>
                  </a:cubicBezTo>
                  <a:cubicBezTo>
                    <a:pt x="1" y="2"/>
                    <a:pt x="1" y="2"/>
                    <a:pt x="1" y="2"/>
                  </a:cubicBezTo>
                  <a:cubicBezTo>
                    <a:pt x="1" y="1"/>
                    <a:pt x="2" y="1"/>
                    <a:pt x="2" y="0"/>
                  </a:cubicBezTo>
                  <a:cubicBezTo>
                    <a:pt x="2" y="0"/>
                    <a:pt x="3" y="0"/>
                    <a:pt x="3" y="0"/>
                  </a:cubicBezTo>
                  <a:cubicBezTo>
                    <a:pt x="4" y="0"/>
                    <a:pt x="4" y="1"/>
                    <a:pt x="4" y="1"/>
                  </a:cubicBezTo>
                  <a:cubicBezTo>
                    <a:pt x="3" y="3"/>
                    <a:pt x="3" y="3"/>
                    <a:pt x="3" y="3"/>
                  </a:cubicBezTo>
                  <a:cubicBezTo>
                    <a:pt x="3" y="3"/>
                    <a:pt x="3" y="3"/>
                    <a:pt x="3" y="3"/>
                  </a:cubicBezTo>
                  <a:cubicBezTo>
                    <a:pt x="2" y="4"/>
                    <a:pt x="2" y="5"/>
                    <a:pt x="2" y="5"/>
                  </a:cubicBezTo>
                  <a:cubicBezTo>
                    <a:pt x="2"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8" name="Freeform 250"/>
            <p:cNvSpPr/>
            <p:nvPr/>
          </p:nvSpPr>
          <p:spPr bwMode="auto">
            <a:xfrm>
              <a:off x="10321925" y="4157663"/>
              <a:ext cx="15875"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1" y="9"/>
                  </a:moveTo>
                  <a:cubicBezTo>
                    <a:pt x="1" y="9"/>
                    <a:pt x="1" y="9"/>
                    <a:pt x="1" y="9"/>
                  </a:cubicBezTo>
                  <a:cubicBezTo>
                    <a:pt x="0" y="9"/>
                    <a:pt x="0" y="8"/>
                    <a:pt x="0" y="8"/>
                  </a:cubicBezTo>
                  <a:cubicBezTo>
                    <a:pt x="0" y="5"/>
                    <a:pt x="0" y="3"/>
                    <a:pt x="0" y="1"/>
                  </a:cubicBezTo>
                  <a:cubicBezTo>
                    <a:pt x="0" y="0"/>
                    <a:pt x="0" y="0"/>
                    <a:pt x="0" y="0"/>
                  </a:cubicBezTo>
                  <a:cubicBezTo>
                    <a:pt x="1" y="0"/>
                    <a:pt x="1" y="0"/>
                    <a:pt x="2" y="0"/>
                  </a:cubicBezTo>
                  <a:cubicBezTo>
                    <a:pt x="2" y="3"/>
                    <a:pt x="2" y="5"/>
                    <a:pt x="2" y="8"/>
                  </a:cubicBezTo>
                  <a:cubicBezTo>
                    <a:pt x="2" y="8"/>
                    <a:pt x="1"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9" name="Freeform 251"/>
            <p:cNvSpPr/>
            <p:nvPr/>
          </p:nvSpPr>
          <p:spPr bwMode="auto">
            <a:xfrm>
              <a:off x="10345738" y="4143375"/>
              <a:ext cx="14288"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2">
                  <a:moveTo>
                    <a:pt x="1" y="12"/>
                  </a:moveTo>
                  <a:cubicBezTo>
                    <a:pt x="1" y="12"/>
                    <a:pt x="0" y="11"/>
                    <a:pt x="0" y="11"/>
                  </a:cubicBezTo>
                  <a:cubicBezTo>
                    <a:pt x="0" y="8"/>
                    <a:pt x="0" y="4"/>
                    <a:pt x="0" y="1"/>
                  </a:cubicBezTo>
                  <a:cubicBezTo>
                    <a:pt x="0" y="1"/>
                    <a:pt x="0" y="0"/>
                    <a:pt x="1" y="0"/>
                  </a:cubicBezTo>
                  <a:cubicBezTo>
                    <a:pt x="1" y="0"/>
                    <a:pt x="1" y="0"/>
                    <a:pt x="1" y="0"/>
                  </a:cubicBezTo>
                  <a:cubicBezTo>
                    <a:pt x="1" y="0"/>
                    <a:pt x="2" y="1"/>
                    <a:pt x="2" y="1"/>
                  </a:cubicBezTo>
                  <a:cubicBezTo>
                    <a:pt x="2" y="4"/>
                    <a:pt x="2" y="8"/>
                    <a:pt x="2" y="11"/>
                  </a:cubicBezTo>
                  <a:cubicBezTo>
                    <a:pt x="2" y="11"/>
                    <a:pt x="2" y="12"/>
                    <a:pt x="1" y="12"/>
                  </a:cubicBezTo>
                  <a:cubicBezTo>
                    <a:pt x="1" y="12"/>
                    <a:pt x="1"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0" name="Freeform 252"/>
            <p:cNvSpPr/>
            <p:nvPr/>
          </p:nvSpPr>
          <p:spPr bwMode="auto">
            <a:xfrm>
              <a:off x="10290175" y="4471988"/>
              <a:ext cx="15875"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1" y="9"/>
                  </a:moveTo>
                  <a:cubicBezTo>
                    <a:pt x="1" y="9"/>
                    <a:pt x="1" y="9"/>
                    <a:pt x="1" y="9"/>
                  </a:cubicBezTo>
                  <a:cubicBezTo>
                    <a:pt x="1" y="9"/>
                    <a:pt x="0" y="9"/>
                    <a:pt x="0" y="8"/>
                  </a:cubicBezTo>
                  <a:cubicBezTo>
                    <a:pt x="0" y="1"/>
                    <a:pt x="0" y="1"/>
                    <a:pt x="0" y="1"/>
                  </a:cubicBezTo>
                  <a:cubicBezTo>
                    <a:pt x="0" y="0"/>
                    <a:pt x="1" y="0"/>
                    <a:pt x="1" y="0"/>
                  </a:cubicBezTo>
                  <a:cubicBezTo>
                    <a:pt x="2" y="0"/>
                    <a:pt x="2" y="0"/>
                    <a:pt x="2" y="1"/>
                  </a:cubicBezTo>
                  <a:cubicBezTo>
                    <a:pt x="2" y="8"/>
                    <a:pt x="2" y="8"/>
                    <a:pt x="2" y="8"/>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1" name="Freeform 253"/>
            <p:cNvSpPr/>
            <p:nvPr/>
          </p:nvSpPr>
          <p:spPr bwMode="auto">
            <a:xfrm>
              <a:off x="10337800" y="4424363"/>
              <a:ext cx="22225" cy="1190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5">
                  <a:moveTo>
                    <a:pt x="2" y="15"/>
                  </a:moveTo>
                  <a:cubicBezTo>
                    <a:pt x="2" y="15"/>
                    <a:pt x="2" y="14"/>
                    <a:pt x="2" y="14"/>
                  </a:cubicBezTo>
                  <a:cubicBezTo>
                    <a:pt x="0" y="1"/>
                    <a:pt x="0" y="1"/>
                    <a:pt x="0" y="1"/>
                  </a:cubicBezTo>
                  <a:cubicBezTo>
                    <a:pt x="0" y="1"/>
                    <a:pt x="1" y="0"/>
                    <a:pt x="1" y="0"/>
                  </a:cubicBezTo>
                  <a:cubicBezTo>
                    <a:pt x="2" y="0"/>
                    <a:pt x="2" y="1"/>
                    <a:pt x="2" y="1"/>
                  </a:cubicBezTo>
                  <a:cubicBezTo>
                    <a:pt x="3" y="14"/>
                    <a:pt x="3" y="14"/>
                    <a:pt x="3" y="14"/>
                  </a:cubicBezTo>
                  <a:cubicBezTo>
                    <a:pt x="3" y="14"/>
                    <a:pt x="3" y="15"/>
                    <a:pt x="3" y="15"/>
                  </a:cubicBezTo>
                  <a:cubicBezTo>
                    <a:pt x="3" y="15"/>
                    <a:pt x="2"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2" name="Freeform 254"/>
            <p:cNvSpPr/>
            <p:nvPr/>
          </p:nvSpPr>
          <p:spPr bwMode="auto">
            <a:xfrm>
              <a:off x="10352088" y="4370388"/>
              <a:ext cx="39688" cy="133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3" y="17"/>
                  </a:moveTo>
                  <a:cubicBezTo>
                    <a:pt x="3" y="17"/>
                    <a:pt x="2" y="17"/>
                    <a:pt x="2" y="17"/>
                  </a:cubicBezTo>
                  <a:cubicBezTo>
                    <a:pt x="2" y="16"/>
                    <a:pt x="2" y="16"/>
                    <a:pt x="2" y="16"/>
                  </a:cubicBezTo>
                  <a:cubicBezTo>
                    <a:pt x="2" y="11"/>
                    <a:pt x="1" y="6"/>
                    <a:pt x="1" y="1"/>
                  </a:cubicBezTo>
                  <a:cubicBezTo>
                    <a:pt x="0" y="0"/>
                    <a:pt x="1" y="0"/>
                    <a:pt x="1" y="0"/>
                  </a:cubicBezTo>
                  <a:cubicBezTo>
                    <a:pt x="2" y="0"/>
                    <a:pt x="2" y="0"/>
                    <a:pt x="2" y="1"/>
                  </a:cubicBezTo>
                  <a:cubicBezTo>
                    <a:pt x="3" y="6"/>
                    <a:pt x="4" y="11"/>
                    <a:pt x="4" y="16"/>
                  </a:cubicBezTo>
                  <a:cubicBezTo>
                    <a:pt x="5" y="17"/>
                    <a:pt x="4" y="17"/>
                    <a:pt x="4" y="17"/>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3" name="Freeform 255"/>
            <p:cNvSpPr/>
            <p:nvPr/>
          </p:nvSpPr>
          <p:spPr bwMode="auto">
            <a:xfrm>
              <a:off x="9661525" y="4519613"/>
              <a:ext cx="2381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1">
                  <a:moveTo>
                    <a:pt x="2" y="11"/>
                  </a:moveTo>
                  <a:cubicBezTo>
                    <a:pt x="2" y="11"/>
                    <a:pt x="2" y="11"/>
                    <a:pt x="2" y="11"/>
                  </a:cubicBezTo>
                  <a:cubicBezTo>
                    <a:pt x="1" y="11"/>
                    <a:pt x="1" y="10"/>
                    <a:pt x="1" y="10"/>
                  </a:cubicBezTo>
                  <a:cubicBezTo>
                    <a:pt x="0" y="2"/>
                    <a:pt x="0" y="2"/>
                    <a:pt x="0" y="2"/>
                  </a:cubicBezTo>
                  <a:cubicBezTo>
                    <a:pt x="0" y="2"/>
                    <a:pt x="0" y="2"/>
                    <a:pt x="0" y="2"/>
                  </a:cubicBezTo>
                  <a:cubicBezTo>
                    <a:pt x="0" y="1"/>
                    <a:pt x="0" y="1"/>
                    <a:pt x="1" y="0"/>
                  </a:cubicBezTo>
                  <a:cubicBezTo>
                    <a:pt x="1" y="0"/>
                    <a:pt x="2" y="1"/>
                    <a:pt x="2" y="1"/>
                  </a:cubicBezTo>
                  <a:cubicBezTo>
                    <a:pt x="2" y="1"/>
                    <a:pt x="2" y="2"/>
                    <a:pt x="2" y="2"/>
                  </a:cubicBezTo>
                  <a:cubicBezTo>
                    <a:pt x="2" y="2"/>
                    <a:pt x="2" y="2"/>
                    <a:pt x="2" y="2"/>
                  </a:cubicBezTo>
                  <a:cubicBezTo>
                    <a:pt x="3" y="9"/>
                    <a:pt x="3" y="9"/>
                    <a:pt x="3" y="9"/>
                  </a:cubicBezTo>
                  <a:cubicBezTo>
                    <a:pt x="3" y="10"/>
                    <a:pt x="3" y="10"/>
                    <a:pt x="3" y="10"/>
                  </a:cubicBezTo>
                  <a:cubicBezTo>
                    <a:pt x="3" y="10"/>
                    <a:pt x="3" y="11"/>
                    <a:pt x="3" y="11"/>
                  </a:cubicBezTo>
                  <a:cubicBezTo>
                    <a:pt x="3" y="11"/>
                    <a:pt x="2" y="11"/>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4" name="Freeform 256"/>
            <p:cNvSpPr/>
            <p:nvPr/>
          </p:nvSpPr>
          <p:spPr bwMode="auto">
            <a:xfrm>
              <a:off x="9693275" y="4551363"/>
              <a:ext cx="23813"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2" y="9"/>
                  </a:moveTo>
                  <a:cubicBezTo>
                    <a:pt x="1" y="9"/>
                    <a:pt x="1" y="9"/>
                    <a:pt x="1" y="9"/>
                  </a:cubicBezTo>
                  <a:cubicBezTo>
                    <a:pt x="0" y="1"/>
                    <a:pt x="0" y="1"/>
                    <a:pt x="0" y="1"/>
                  </a:cubicBezTo>
                  <a:cubicBezTo>
                    <a:pt x="0" y="0"/>
                    <a:pt x="0" y="0"/>
                    <a:pt x="1" y="0"/>
                  </a:cubicBezTo>
                  <a:cubicBezTo>
                    <a:pt x="1" y="0"/>
                    <a:pt x="2" y="0"/>
                    <a:pt x="2" y="1"/>
                  </a:cubicBezTo>
                  <a:cubicBezTo>
                    <a:pt x="2" y="8"/>
                    <a:pt x="2" y="8"/>
                    <a:pt x="2" y="8"/>
                  </a:cubicBezTo>
                  <a:cubicBezTo>
                    <a:pt x="3" y="9"/>
                    <a:pt x="2" y="9"/>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5" name="Freeform 257"/>
            <p:cNvSpPr>
              <a:spLocks noEditPoints="1"/>
            </p:cNvSpPr>
            <p:nvPr/>
          </p:nvSpPr>
          <p:spPr bwMode="auto">
            <a:xfrm>
              <a:off x="9466263" y="3789363"/>
              <a:ext cx="925513" cy="9255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18">
                  <a:moveTo>
                    <a:pt x="48" y="118"/>
                  </a:moveTo>
                  <a:cubicBezTo>
                    <a:pt x="48" y="118"/>
                    <a:pt x="47" y="118"/>
                    <a:pt x="47" y="118"/>
                  </a:cubicBezTo>
                  <a:cubicBezTo>
                    <a:pt x="41" y="117"/>
                    <a:pt x="35" y="114"/>
                    <a:pt x="29" y="111"/>
                  </a:cubicBezTo>
                  <a:cubicBezTo>
                    <a:pt x="28" y="111"/>
                    <a:pt x="28" y="110"/>
                    <a:pt x="28" y="109"/>
                  </a:cubicBezTo>
                  <a:cubicBezTo>
                    <a:pt x="31" y="101"/>
                    <a:pt x="31" y="101"/>
                    <a:pt x="31" y="101"/>
                  </a:cubicBezTo>
                  <a:cubicBezTo>
                    <a:pt x="26" y="98"/>
                    <a:pt x="22" y="94"/>
                    <a:pt x="19" y="90"/>
                  </a:cubicBezTo>
                  <a:cubicBezTo>
                    <a:pt x="12" y="93"/>
                    <a:pt x="12" y="93"/>
                    <a:pt x="12" y="93"/>
                  </a:cubicBezTo>
                  <a:cubicBezTo>
                    <a:pt x="11" y="94"/>
                    <a:pt x="10" y="93"/>
                    <a:pt x="9" y="93"/>
                  </a:cubicBezTo>
                  <a:cubicBezTo>
                    <a:pt x="6" y="87"/>
                    <a:pt x="3" y="81"/>
                    <a:pt x="1" y="75"/>
                  </a:cubicBezTo>
                  <a:cubicBezTo>
                    <a:pt x="1" y="74"/>
                    <a:pt x="1" y="73"/>
                    <a:pt x="2" y="72"/>
                  </a:cubicBezTo>
                  <a:cubicBezTo>
                    <a:pt x="10" y="69"/>
                    <a:pt x="10" y="69"/>
                    <a:pt x="10" y="69"/>
                  </a:cubicBezTo>
                  <a:cubicBezTo>
                    <a:pt x="9" y="64"/>
                    <a:pt x="9" y="58"/>
                    <a:pt x="9" y="53"/>
                  </a:cubicBezTo>
                  <a:cubicBezTo>
                    <a:pt x="2" y="50"/>
                    <a:pt x="2" y="50"/>
                    <a:pt x="2" y="50"/>
                  </a:cubicBezTo>
                  <a:cubicBezTo>
                    <a:pt x="1" y="50"/>
                    <a:pt x="0" y="49"/>
                    <a:pt x="1" y="48"/>
                  </a:cubicBezTo>
                  <a:cubicBezTo>
                    <a:pt x="2" y="41"/>
                    <a:pt x="4" y="35"/>
                    <a:pt x="7" y="29"/>
                  </a:cubicBezTo>
                  <a:cubicBezTo>
                    <a:pt x="8" y="29"/>
                    <a:pt x="9" y="28"/>
                    <a:pt x="10" y="29"/>
                  </a:cubicBezTo>
                  <a:cubicBezTo>
                    <a:pt x="17" y="32"/>
                    <a:pt x="17" y="32"/>
                    <a:pt x="17" y="32"/>
                  </a:cubicBezTo>
                  <a:cubicBezTo>
                    <a:pt x="20" y="27"/>
                    <a:pt x="24" y="23"/>
                    <a:pt x="28" y="20"/>
                  </a:cubicBezTo>
                  <a:cubicBezTo>
                    <a:pt x="25" y="12"/>
                    <a:pt x="25" y="12"/>
                    <a:pt x="25" y="12"/>
                  </a:cubicBezTo>
                  <a:cubicBezTo>
                    <a:pt x="25" y="11"/>
                    <a:pt x="25" y="10"/>
                    <a:pt x="26" y="10"/>
                  </a:cubicBezTo>
                  <a:cubicBezTo>
                    <a:pt x="31" y="6"/>
                    <a:pt x="37" y="4"/>
                    <a:pt x="44" y="2"/>
                  </a:cubicBezTo>
                  <a:cubicBezTo>
                    <a:pt x="45" y="2"/>
                    <a:pt x="45" y="2"/>
                    <a:pt x="46" y="3"/>
                  </a:cubicBezTo>
                  <a:cubicBezTo>
                    <a:pt x="49" y="10"/>
                    <a:pt x="49" y="10"/>
                    <a:pt x="49" y="10"/>
                  </a:cubicBezTo>
                  <a:cubicBezTo>
                    <a:pt x="55" y="9"/>
                    <a:pt x="60" y="9"/>
                    <a:pt x="65" y="10"/>
                  </a:cubicBezTo>
                  <a:cubicBezTo>
                    <a:pt x="68" y="2"/>
                    <a:pt x="68" y="2"/>
                    <a:pt x="68" y="2"/>
                  </a:cubicBezTo>
                  <a:cubicBezTo>
                    <a:pt x="68" y="2"/>
                    <a:pt x="69" y="1"/>
                    <a:pt x="69" y="1"/>
                  </a:cubicBezTo>
                  <a:cubicBezTo>
                    <a:pt x="72" y="0"/>
                    <a:pt x="84" y="5"/>
                    <a:pt x="84" y="5"/>
                  </a:cubicBezTo>
                  <a:cubicBezTo>
                    <a:pt x="85" y="6"/>
                    <a:pt x="86" y="6"/>
                    <a:pt x="87" y="7"/>
                  </a:cubicBezTo>
                  <a:cubicBezTo>
                    <a:pt x="88" y="7"/>
                    <a:pt x="88" y="7"/>
                    <a:pt x="88" y="8"/>
                  </a:cubicBezTo>
                  <a:cubicBezTo>
                    <a:pt x="88" y="8"/>
                    <a:pt x="88" y="8"/>
                    <a:pt x="89" y="8"/>
                  </a:cubicBezTo>
                  <a:cubicBezTo>
                    <a:pt x="89" y="8"/>
                    <a:pt x="90" y="9"/>
                    <a:pt x="90" y="9"/>
                  </a:cubicBezTo>
                  <a:cubicBezTo>
                    <a:pt x="90" y="10"/>
                    <a:pt x="90" y="10"/>
                    <a:pt x="90" y="11"/>
                  </a:cubicBezTo>
                  <a:cubicBezTo>
                    <a:pt x="91" y="13"/>
                    <a:pt x="92" y="15"/>
                    <a:pt x="93" y="18"/>
                  </a:cubicBezTo>
                  <a:cubicBezTo>
                    <a:pt x="94" y="19"/>
                    <a:pt x="93" y="20"/>
                    <a:pt x="93" y="20"/>
                  </a:cubicBezTo>
                  <a:cubicBezTo>
                    <a:pt x="92" y="21"/>
                    <a:pt x="91" y="20"/>
                    <a:pt x="90" y="19"/>
                  </a:cubicBezTo>
                  <a:cubicBezTo>
                    <a:pt x="89" y="18"/>
                    <a:pt x="89" y="16"/>
                    <a:pt x="88" y="15"/>
                  </a:cubicBezTo>
                  <a:cubicBezTo>
                    <a:pt x="87" y="18"/>
                    <a:pt x="87" y="18"/>
                    <a:pt x="87" y="18"/>
                  </a:cubicBezTo>
                  <a:cubicBezTo>
                    <a:pt x="91" y="21"/>
                    <a:pt x="95" y="25"/>
                    <a:pt x="99" y="29"/>
                  </a:cubicBezTo>
                  <a:cubicBezTo>
                    <a:pt x="106" y="25"/>
                    <a:pt x="106" y="25"/>
                    <a:pt x="106" y="25"/>
                  </a:cubicBezTo>
                  <a:cubicBezTo>
                    <a:pt x="107" y="25"/>
                    <a:pt x="108" y="25"/>
                    <a:pt x="108" y="26"/>
                  </a:cubicBezTo>
                  <a:cubicBezTo>
                    <a:pt x="112" y="32"/>
                    <a:pt x="115" y="38"/>
                    <a:pt x="117" y="44"/>
                  </a:cubicBezTo>
                  <a:cubicBezTo>
                    <a:pt x="117" y="45"/>
                    <a:pt x="116" y="46"/>
                    <a:pt x="115" y="46"/>
                  </a:cubicBezTo>
                  <a:cubicBezTo>
                    <a:pt x="108" y="49"/>
                    <a:pt x="108" y="51"/>
                    <a:pt x="109" y="57"/>
                  </a:cubicBezTo>
                  <a:cubicBezTo>
                    <a:pt x="109" y="59"/>
                    <a:pt x="109" y="62"/>
                    <a:pt x="109" y="66"/>
                  </a:cubicBezTo>
                  <a:cubicBezTo>
                    <a:pt x="116" y="69"/>
                    <a:pt x="116" y="69"/>
                    <a:pt x="116" y="69"/>
                  </a:cubicBezTo>
                  <a:cubicBezTo>
                    <a:pt x="117" y="69"/>
                    <a:pt x="118" y="70"/>
                    <a:pt x="117" y="71"/>
                  </a:cubicBezTo>
                  <a:cubicBezTo>
                    <a:pt x="116" y="77"/>
                    <a:pt x="114" y="84"/>
                    <a:pt x="111" y="89"/>
                  </a:cubicBezTo>
                  <a:cubicBezTo>
                    <a:pt x="110" y="90"/>
                    <a:pt x="109" y="90"/>
                    <a:pt x="108" y="90"/>
                  </a:cubicBezTo>
                  <a:cubicBezTo>
                    <a:pt x="101" y="87"/>
                    <a:pt x="101" y="87"/>
                    <a:pt x="101" y="87"/>
                  </a:cubicBezTo>
                  <a:cubicBezTo>
                    <a:pt x="98" y="92"/>
                    <a:pt x="94" y="96"/>
                    <a:pt x="89" y="99"/>
                  </a:cubicBezTo>
                  <a:cubicBezTo>
                    <a:pt x="93" y="107"/>
                    <a:pt x="93" y="107"/>
                    <a:pt x="93" y="107"/>
                  </a:cubicBezTo>
                  <a:cubicBezTo>
                    <a:pt x="93" y="108"/>
                    <a:pt x="93" y="109"/>
                    <a:pt x="92" y="109"/>
                  </a:cubicBezTo>
                  <a:cubicBezTo>
                    <a:pt x="87" y="113"/>
                    <a:pt x="81" y="115"/>
                    <a:pt x="74" y="117"/>
                  </a:cubicBezTo>
                  <a:cubicBezTo>
                    <a:pt x="73" y="117"/>
                    <a:pt x="72" y="117"/>
                    <a:pt x="72" y="116"/>
                  </a:cubicBezTo>
                  <a:cubicBezTo>
                    <a:pt x="69" y="109"/>
                    <a:pt x="69" y="109"/>
                    <a:pt x="69" y="109"/>
                  </a:cubicBezTo>
                  <a:cubicBezTo>
                    <a:pt x="63" y="110"/>
                    <a:pt x="58" y="110"/>
                    <a:pt x="52" y="109"/>
                  </a:cubicBezTo>
                  <a:cubicBezTo>
                    <a:pt x="49" y="117"/>
                    <a:pt x="49" y="117"/>
                    <a:pt x="49" y="117"/>
                  </a:cubicBezTo>
                  <a:cubicBezTo>
                    <a:pt x="49" y="118"/>
                    <a:pt x="48" y="118"/>
                    <a:pt x="48" y="118"/>
                  </a:cubicBezTo>
                  <a:close/>
                  <a:moveTo>
                    <a:pt x="32" y="109"/>
                  </a:moveTo>
                  <a:cubicBezTo>
                    <a:pt x="37" y="111"/>
                    <a:pt x="41" y="113"/>
                    <a:pt x="46" y="114"/>
                  </a:cubicBezTo>
                  <a:cubicBezTo>
                    <a:pt x="49" y="106"/>
                    <a:pt x="49" y="106"/>
                    <a:pt x="49" y="106"/>
                  </a:cubicBezTo>
                  <a:cubicBezTo>
                    <a:pt x="50" y="106"/>
                    <a:pt x="51" y="105"/>
                    <a:pt x="51" y="105"/>
                  </a:cubicBezTo>
                  <a:cubicBezTo>
                    <a:pt x="57" y="106"/>
                    <a:pt x="63" y="106"/>
                    <a:pt x="69" y="105"/>
                  </a:cubicBezTo>
                  <a:cubicBezTo>
                    <a:pt x="70" y="104"/>
                    <a:pt x="71" y="105"/>
                    <a:pt x="72" y="106"/>
                  </a:cubicBezTo>
                  <a:cubicBezTo>
                    <a:pt x="75" y="113"/>
                    <a:pt x="75" y="113"/>
                    <a:pt x="75" y="113"/>
                  </a:cubicBezTo>
                  <a:cubicBezTo>
                    <a:pt x="80" y="112"/>
                    <a:pt x="84" y="110"/>
                    <a:pt x="89" y="107"/>
                  </a:cubicBezTo>
                  <a:cubicBezTo>
                    <a:pt x="85" y="99"/>
                    <a:pt x="85" y="99"/>
                    <a:pt x="85" y="99"/>
                  </a:cubicBezTo>
                  <a:cubicBezTo>
                    <a:pt x="85" y="99"/>
                    <a:pt x="85" y="98"/>
                    <a:pt x="86" y="97"/>
                  </a:cubicBezTo>
                  <a:cubicBezTo>
                    <a:pt x="91" y="94"/>
                    <a:pt x="95" y="89"/>
                    <a:pt x="98" y="84"/>
                  </a:cubicBezTo>
                  <a:cubicBezTo>
                    <a:pt x="99" y="83"/>
                    <a:pt x="100" y="83"/>
                    <a:pt x="101" y="83"/>
                  </a:cubicBezTo>
                  <a:cubicBezTo>
                    <a:pt x="108" y="86"/>
                    <a:pt x="108" y="86"/>
                    <a:pt x="108" y="86"/>
                  </a:cubicBezTo>
                  <a:cubicBezTo>
                    <a:pt x="111" y="82"/>
                    <a:pt x="112" y="77"/>
                    <a:pt x="113" y="72"/>
                  </a:cubicBezTo>
                  <a:cubicBezTo>
                    <a:pt x="106" y="69"/>
                    <a:pt x="106" y="69"/>
                    <a:pt x="106" y="69"/>
                  </a:cubicBezTo>
                  <a:cubicBezTo>
                    <a:pt x="105" y="69"/>
                    <a:pt x="105" y="68"/>
                    <a:pt x="105" y="67"/>
                  </a:cubicBezTo>
                  <a:cubicBezTo>
                    <a:pt x="105" y="63"/>
                    <a:pt x="105" y="60"/>
                    <a:pt x="105" y="57"/>
                  </a:cubicBezTo>
                  <a:cubicBezTo>
                    <a:pt x="104" y="52"/>
                    <a:pt x="104" y="47"/>
                    <a:pt x="112" y="43"/>
                  </a:cubicBezTo>
                  <a:cubicBezTo>
                    <a:pt x="111" y="38"/>
                    <a:pt x="109" y="34"/>
                    <a:pt x="106" y="30"/>
                  </a:cubicBezTo>
                  <a:cubicBezTo>
                    <a:pt x="99" y="33"/>
                    <a:pt x="99" y="33"/>
                    <a:pt x="99" y="33"/>
                  </a:cubicBezTo>
                  <a:cubicBezTo>
                    <a:pt x="98" y="33"/>
                    <a:pt x="97" y="33"/>
                    <a:pt x="96" y="32"/>
                  </a:cubicBezTo>
                  <a:cubicBezTo>
                    <a:pt x="93" y="27"/>
                    <a:pt x="89" y="23"/>
                    <a:pt x="83" y="20"/>
                  </a:cubicBezTo>
                  <a:cubicBezTo>
                    <a:pt x="83" y="20"/>
                    <a:pt x="82" y="19"/>
                    <a:pt x="83" y="18"/>
                  </a:cubicBezTo>
                  <a:cubicBezTo>
                    <a:pt x="86" y="10"/>
                    <a:pt x="86" y="10"/>
                    <a:pt x="86" y="10"/>
                  </a:cubicBezTo>
                  <a:cubicBezTo>
                    <a:pt x="86" y="10"/>
                    <a:pt x="86" y="10"/>
                    <a:pt x="85" y="10"/>
                  </a:cubicBezTo>
                  <a:cubicBezTo>
                    <a:pt x="85" y="10"/>
                    <a:pt x="84" y="9"/>
                    <a:pt x="83" y="9"/>
                  </a:cubicBezTo>
                  <a:cubicBezTo>
                    <a:pt x="81" y="8"/>
                    <a:pt x="74" y="5"/>
                    <a:pt x="71" y="5"/>
                  </a:cubicBezTo>
                  <a:cubicBezTo>
                    <a:pt x="68" y="13"/>
                    <a:pt x="68" y="13"/>
                    <a:pt x="68" y="13"/>
                  </a:cubicBezTo>
                  <a:cubicBezTo>
                    <a:pt x="68" y="13"/>
                    <a:pt x="67" y="14"/>
                    <a:pt x="66" y="14"/>
                  </a:cubicBezTo>
                  <a:cubicBezTo>
                    <a:pt x="60" y="13"/>
                    <a:pt x="54" y="13"/>
                    <a:pt x="49" y="14"/>
                  </a:cubicBezTo>
                  <a:cubicBezTo>
                    <a:pt x="48" y="15"/>
                    <a:pt x="47" y="14"/>
                    <a:pt x="46" y="13"/>
                  </a:cubicBezTo>
                  <a:cubicBezTo>
                    <a:pt x="43" y="6"/>
                    <a:pt x="43" y="6"/>
                    <a:pt x="43" y="6"/>
                  </a:cubicBezTo>
                  <a:cubicBezTo>
                    <a:pt x="38" y="7"/>
                    <a:pt x="34" y="9"/>
                    <a:pt x="29" y="12"/>
                  </a:cubicBezTo>
                  <a:cubicBezTo>
                    <a:pt x="33" y="20"/>
                    <a:pt x="33" y="20"/>
                    <a:pt x="33" y="20"/>
                  </a:cubicBezTo>
                  <a:cubicBezTo>
                    <a:pt x="33" y="20"/>
                    <a:pt x="33" y="21"/>
                    <a:pt x="32" y="22"/>
                  </a:cubicBezTo>
                  <a:cubicBezTo>
                    <a:pt x="27" y="25"/>
                    <a:pt x="23" y="30"/>
                    <a:pt x="20" y="35"/>
                  </a:cubicBezTo>
                  <a:cubicBezTo>
                    <a:pt x="19" y="36"/>
                    <a:pt x="18" y="36"/>
                    <a:pt x="18" y="36"/>
                  </a:cubicBezTo>
                  <a:cubicBezTo>
                    <a:pt x="10" y="33"/>
                    <a:pt x="10" y="33"/>
                    <a:pt x="10" y="33"/>
                  </a:cubicBezTo>
                  <a:cubicBezTo>
                    <a:pt x="7" y="37"/>
                    <a:pt x="6" y="42"/>
                    <a:pt x="5" y="47"/>
                  </a:cubicBezTo>
                  <a:cubicBezTo>
                    <a:pt x="12" y="50"/>
                    <a:pt x="12" y="50"/>
                    <a:pt x="12" y="50"/>
                  </a:cubicBezTo>
                  <a:cubicBezTo>
                    <a:pt x="13" y="50"/>
                    <a:pt x="13" y="51"/>
                    <a:pt x="13" y="52"/>
                  </a:cubicBezTo>
                  <a:cubicBezTo>
                    <a:pt x="12" y="58"/>
                    <a:pt x="12" y="64"/>
                    <a:pt x="14" y="70"/>
                  </a:cubicBezTo>
                  <a:cubicBezTo>
                    <a:pt x="14" y="71"/>
                    <a:pt x="14" y="71"/>
                    <a:pt x="13" y="72"/>
                  </a:cubicBezTo>
                  <a:cubicBezTo>
                    <a:pt x="5" y="75"/>
                    <a:pt x="5" y="75"/>
                    <a:pt x="5" y="75"/>
                  </a:cubicBezTo>
                  <a:cubicBezTo>
                    <a:pt x="7" y="80"/>
                    <a:pt x="9" y="85"/>
                    <a:pt x="12" y="89"/>
                  </a:cubicBezTo>
                  <a:cubicBezTo>
                    <a:pt x="19" y="86"/>
                    <a:pt x="19" y="86"/>
                    <a:pt x="19" y="86"/>
                  </a:cubicBezTo>
                  <a:cubicBezTo>
                    <a:pt x="20" y="85"/>
                    <a:pt x="21" y="86"/>
                    <a:pt x="21" y="86"/>
                  </a:cubicBezTo>
                  <a:cubicBezTo>
                    <a:pt x="25" y="91"/>
                    <a:pt x="29" y="95"/>
                    <a:pt x="34" y="99"/>
                  </a:cubicBezTo>
                  <a:cubicBezTo>
                    <a:pt x="35" y="99"/>
                    <a:pt x="35" y="100"/>
                    <a:pt x="35" y="101"/>
                  </a:cubicBezTo>
                  <a:lnTo>
                    <a:pt x="32" y="109"/>
                  </a:lnTo>
                  <a:close/>
                  <a:moveTo>
                    <a:pt x="61" y="96"/>
                  </a:moveTo>
                  <a:cubicBezTo>
                    <a:pt x="56" y="96"/>
                    <a:pt x="51" y="95"/>
                    <a:pt x="46" y="93"/>
                  </a:cubicBezTo>
                  <a:cubicBezTo>
                    <a:pt x="29" y="87"/>
                    <a:pt x="15" y="70"/>
                    <a:pt x="24" y="46"/>
                  </a:cubicBezTo>
                  <a:cubicBezTo>
                    <a:pt x="33" y="23"/>
                    <a:pt x="55" y="19"/>
                    <a:pt x="72" y="25"/>
                  </a:cubicBezTo>
                  <a:cubicBezTo>
                    <a:pt x="88" y="32"/>
                    <a:pt x="102" y="48"/>
                    <a:pt x="95" y="70"/>
                  </a:cubicBezTo>
                  <a:cubicBezTo>
                    <a:pt x="95" y="70"/>
                    <a:pt x="95" y="70"/>
                    <a:pt x="95" y="70"/>
                  </a:cubicBezTo>
                  <a:cubicBezTo>
                    <a:pt x="95" y="70"/>
                    <a:pt x="95" y="70"/>
                    <a:pt x="95" y="70"/>
                  </a:cubicBezTo>
                  <a:cubicBezTo>
                    <a:pt x="95" y="70"/>
                    <a:pt x="95" y="71"/>
                    <a:pt x="94" y="71"/>
                  </a:cubicBezTo>
                  <a:cubicBezTo>
                    <a:pt x="94" y="72"/>
                    <a:pt x="94" y="72"/>
                    <a:pt x="94" y="73"/>
                  </a:cubicBezTo>
                  <a:cubicBezTo>
                    <a:pt x="94" y="73"/>
                    <a:pt x="94" y="73"/>
                    <a:pt x="94" y="73"/>
                  </a:cubicBezTo>
                  <a:cubicBezTo>
                    <a:pt x="94" y="73"/>
                    <a:pt x="94" y="73"/>
                    <a:pt x="94" y="73"/>
                  </a:cubicBezTo>
                  <a:cubicBezTo>
                    <a:pt x="94" y="73"/>
                    <a:pt x="94" y="73"/>
                    <a:pt x="94" y="73"/>
                  </a:cubicBezTo>
                  <a:cubicBezTo>
                    <a:pt x="94" y="73"/>
                    <a:pt x="94" y="74"/>
                    <a:pt x="94" y="74"/>
                  </a:cubicBezTo>
                  <a:cubicBezTo>
                    <a:pt x="93" y="75"/>
                    <a:pt x="93" y="75"/>
                    <a:pt x="93" y="75"/>
                  </a:cubicBezTo>
                  <a:cubicBezTo>
                    <a:pt x="93" y="75"/>
                    <a:pt x="93" y="75"/>
                    <a:pt x="93" y="75"/>
                  </a:cubicBezTo>
                  <a:cubicBezTo>
                    <a:pt x="93" y="75"/>
                    <a:pt x="93" y="75"/>
                    <a:pt x="93" y="75"/>
                  </a:cubicBezTo>
                  <a:cubicBezTo>
                    <a:pt x="86" y="90"/>
                    <a:pt x="74" y="96"/>
                    <a:pt x="61" y="96"/>
                  </a:cubicBezTo>
                  <a:close/>
                  <a:moveTo>
                    <a:pt x="57" y="27"/>
                  </a:moveTo>
                  <a:cubicBezTo>
                    <a:pt x="45" y="27"/>
                    <a:pt x="33" y="32"/>
                    <a:pt x="27" y="48"/>
                  </a:cubicBezTo>
                  <a:cubicBezTo>
                    <a:pt x="20" y="69"/>
                    <a:pt x="32" y="84"/>
                    <a:pt x="47" y="90"/>
                  </a:cubicBezTo>
                  <a:cubicBezTo>
                    <a:pt x="63" y="96"/>
                    <a:pt x="82" y="92"/>
                    <a:pt x="90" y="72"/>
                  </a:cubicBezTo>
                  <a:cubicBezTo>
                    <a:pt x="90" y="72"/>
                    <a:pt x="90" y="72"/>
                    <a:pt x="91" y="71"/>
                  </a:cubicBezTo>
                  <a:cubicBezTo>
                    <a:pt x="91" y="71"/>
                    <a:pt x="91" y="71"/>
                    <a:pt x="91" y="71"/>
                  </a:cubicBezTo>
                  <a:cubicBezTo>
                    <a:pt x="98" y="50"/>
                    <a:pt x="85" y="35"/>
                    <a:pt x="70" y="29"/>
                  </a:cubicBezTo>
                  <a:cubicBezTo>
                    <a:pt x="66" y="27"/>
                    <a:pt x="62" y="27"/>
                    <a:pt x="5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6" name="Freeform 258"/>
            <p:cNvSpPr>
              <a:spLocks noEditPoints="1"/>
            </p:cNvSpPr>
            <p:nvPr/>
          </p:nvSpPr>
          <p:spPr bwMode="auto">
            <a:xfrm>
              <a:off x="9474200" y="4040188"/>
              <a:ext cx="941388" cy="7540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96">
                  <a:moveTo>
                    <a:pt x="50" y="96"/>
                  </a:moveTo>
                  <a:cubicBezTo>
                    <a:pt x="50" y="96"/>
                    <a:pt x="50" y="96"/>
                    <a:pt x="50" y="96"/>
                  </a:cubicBezTo>
                  <a:cubicBezTo>
                    <a:pt x="43" y="95"/>
                    <a:pt x="37" y="93"/>
                    <a:pt x="31" y="89"/>
                  </a:cubicBezTo>
                  <a:cubicBezTo>
                    <a:pt x="30" y="89"/>
                    <a:pt x="30" y="88"/>
                    <a:pt x="31" y="87"/>
                  </a:cubicBezTo>
                  <a:cubicBezTo>
                    <a:pt x="31" y="86"/>
                    <a:pt x="32" y="85"/>
                    <a:pt x="33" y="86"/>
                  </a:cubicBezTo>
                  <a:cubicBezTo>
                    <a:pt x="38" y="89"/>
                    <a:pt x="43" y="91"/>
                    <a:pt x="49" y="92"/>
                  </a:cubicBezTo>
                  <a:cubicBezTo>
                    <a:pt x="52" y="85"/>
                    <a:pt x="52" y="85"/>
                    <a:pt x="52" y="85"/>
                  </a:cubicBezTo>
                  <a:cubicBezTo>
                    <a:pt x="52" y="84"/>
                    <a:pt x="53" y="83"/>
                    <a:pt x="54" y="83"/>
                  </a:cubicBezTo>
                  <a:cubicBezTo>
                    <a:pt x="60" y="84"/>
                    <a:pt x="64" y="85"/>
                    <a:pt x="70" y="83"/>
                  </a:cubicBezTo>
                  <a:cubicBezTo>
                    <a:pt x="71" y="83"/>
                    <a:pt x="72" y="83"/>
                    <a:pt x="72" y="84"/>
                  </a:cubicBezTo>
                  <a:cubicBezTo>
                    <a:pt x="73" y="86"/>
                    <a:pt x="73" y="86"/>
                    <a:pt x="73" y="86"/>
                  </a:cubicBezTo>
                  <a:cubicBezTo>
                    <a:pt x="75" y="88"/>
                    <a:pt x="76" y="89"/>
                    <a:pt x="77" y="91"/>
                  </a:cubicBezTo>
                  <a:cubicBezTo>
                    <a:pt x="82" y="90"/>
                    <a:pt x="87" y="88"/>
                    <a:pt x="91" y="85"/>
                  </a:cubicBezTo>
                  <a:cubicBezTo>
                    <a:pt x="91" y="84"/>
                    <a:pt x="91" y="83"/>
                    <a:pt x="90" y="82"/>
                  </a:cubicBezTo>
                  <a:cubicBezTo>
                    <a:pt x="90" y="80"/>
                    <a:pt x="89" y="78"/>
                    <a:pt x="89" y="77"/>
                  </a:cubicBezTo>
                  <a:cubicBezTo>
                    <a:pt x="88" y="76"/>
                    <a:pt x="88" y="75"/>
                    <a:pt x="89" y="74"/>
                  </a:cubicBezTo>
                  <a:cubicBezTo>
                    <a:pt x="94" y="70"/>
                    <a:pt x="98" y="67"/>
                    <a:pt x="101" y="62"/>
                  </a:cubicBezTo>
                  <a:cubicBezTo>
                    <a:pt x="101" y="61"/>
                    <a:pt x="102" y="61"/>
                    <a:pt x="103" y="61"/>
                  </a:cubicBezTo>
                  <a:cubicBezTo>
                    <a:pt x="111" y="64"/>
                    <a:pt x="111" y="64"/>
                    <a:pt x="111" y="64"/>
                  </a:cubicBezTo>
                  <a:cubicBezTo>
                    <a:pt x="113" y="59"/>
                    <a:pt x="115" y="54"/>
                    <a:pt x="116" y="49"/>
                  </a:cubicBezTo>
                  <a:cubicBezTo>
                    <a:pt x="116" y="47"/>
                    <a:pt x="115" y="45"/>
                    <a:pt x="114" y="43"/>
                  </a:cubicBezTo>
                  <a:cubicBezTo>
                    <a:pt x="114" y="42"/>
                    <a:pt x="113" y="41"/>
                    <a:pt x="113" y="39"/>
                  </a:cubicBezTo>
                  <a:cubicBezTo>
                    <a:pt x="113" y="38"/>
                    <a:pt x="113" y="37"/>
                    <a:pt x="114" y="37"/>
                  </a:cubicBezTo>
                  <a:cubicBezTo>
                    <a:pt x="115" y="36"/>
                    <a:pt x="116" y="37"/>
                    <a:pt x="116" y="38"/>
                  </a:cubicBezTo>
                  <a:cubicBezTo>
                    <a:pt x="117" y="39"/>
                    <a:pt x="117" y="40"/>
                    <a:pt x="118" y="42"/>
                  </a:cubicBezTo>
                  <a:cubicBezTo>
                    <a:pt x="119" y="44"/>
                    <a:pt x="119" y="46"/>
                    <a:pt x="120" y="48"/>
                  </a:cubicBezTo>
                  <a:cubicBezTo>
                    <a:pt x="120" y="49"/>
                    <a:pt x="120" y="49"/>
                    <a:pt x="120" y="49"/>
                  </a:cubicBezTo>
                  <a:cubicBezTo>
                    <a:pt x="119" y="56"/>
                    <a:pt x="116" y="62"/>
                    <a:pt x="113" y="68"/>
                  </a:cubicBezTo>
                  <a:cubicBezTo>
                    <a:pt x="113" y="68"/>
                    <a:pt x="112" y="69"/>
                    <a:pt x="111" y="68"/>
                  </a:cubicBezTo>
                  <a:cubicBezTo>
                    <a:pt x="103" y="65"/>
                    <a:pt x="103" y="65"/>
                    <a:pt x="103" y="65"/>
                  </a:cubicBezTo>
                  <a:cubicBezTo>
                    <a:pt x="100" y="70"/>
                    <a:pt x="97" y="73"/>
                    <a:pt x="93" y="76"/>
                  </a:cubicBezTo>
                  <a:cubicBezTo>
                    <a:pt x="93" y="78"/>
                    <a:pt x="94" y="79"/>
                    <a:pt x="94" y="81"/>
                  </a:cubicBezTo>
                  <a:cubicBezTo>
                    <a:pt x="94" y="82"/>
                    <a:pt x="95" y="84"/>
                    <a:pt x="95" y="85"/>
                  </a:cubicBezTo>
                  <a:cubicBezTo>
                    <a:pt x="96" y="86"/>
                    <a:pt x="95" y="87"/>
                    <a:pt x="95" y="87"/>
                  </a:cubicBezTo>
                  <a:cubicBezTo>
                    <a:pt x="89" y="91"/>
                    <a:pt x="83" y="94"/>
                    <a:pt x="77" y="95"/>
                  </a:cubicBezTo>
                  <a:cubicBezTo>
                    <a:pt x="76" y="96"/>
                    <a:pt x="75" y="95"/>
                    <a:pt x="75" y="95"/>
                  </a:cubicBezTo>
                  <a:cubicBezTo>
                    <a:pt x="73" y="92"/>
                    <a:pt x="72" y="90"/>
                    <a:pt x="70" y="88"/>
                  </a:cubicBezTo>
                  <a:cubicBezTo>
                    <a:pt x="70" y="87"/>
                    <a:pt x="70" y="87"/>
                    <a:pt x="70" y="87"/>
                  </a:cubicBezTo>
                  <a:cubicBezTo>
                    <a:pt x="64" y="88"/>
                    <a:pt x="60" y="88"/>
                    <a:pt x="55" y="87"/>
                  </a:cubicBezTo>
                  <a:cubicBezTo>
                    <a:pt x="52" y="95"/>
                    <a:pt x="52" y="95"/>
                    <a:pt x="52" y="95"/>
                  </a:cubicBezTo>
                  <a:cubicBezTo>
                    <a:pt x="52" y="96"/>
                    <a:pt x="51" y="96"/>
                    <a:pt x="50" y="96"/>
                  </a:cubicBezTo>
                  <a:close/>
                  <a:moveTo>
                    <a:pt x="30" y="76"/>
                  </a:moveTo>
                  <a:cubicBezTo>
                    <a:pt x="29" y="76"/>
                    <a:pt x="29" y="76"/>
                    <a:pt x="29" y="76"/>
                  </a:cubicBezTo>
                  <a:cubicBezTo>
                    <a:pt x="26" y="73"/>
                    <a:pt x="24" y="71"/>
                    <a:pt x="22" y="68"/>
                  </a:cubicBezTo>
                  <a:cubicBezTo>
                    <a:pt x="14" y="71"/>
                    <a:pt x="14" y="71"/>
                    <a:pt x="14" y="71"/>
                  </a:cubicBezTo>
                  <a:cubicBezTo>
                    <a:pt x="13" y="72"/>
                    <a:pt x="12" y="72"/>
                    <a:pt x="12" y="71"/>
                  </a:cubicBezTo>
                  <a:cubicBezTo>
                    <a:pt x="8" y="65"/>
                    <a:pt x="2" y="52"/>
                    <a:pt x="1" y="45"/>
                  </a:cubicBezTo>
                  <a:cubicBezTo>
                    <a:pt x="0" y="44"/>
                    <a:pt x="1" y="43"/>
                    <a:pt x="2" y="43"/>
                  </a:cubicBezTo>
                  <a:cubicBezTo>
                    <a:pt x="3" y="43"/>
                    <a:pt x="4" y="43"/>
                    <a:pt x="4" y="44"/>
                  </a:cubicBezTo>
                  <a:cubicBezTo>
                    <a:pt x="6" y="50"/>
                    <a:pt x="11" y="61"/>
                    <a:pt x="14" y="67"/>
                  </a:cubicBezTo>
                  <a:cubicBezTo>
                    <a:pt x="21" y="64"/>
                    <a:pt x="21" y="64"/>
                    <a:pt x="21" y="64"/>
                  </a:cubicBezTo>
                  <a:cubicBezTo>
                    <a:pt x="22" y="64"/>
                    <a:pt x="23" y="64"/>
                    <a:pt x="24" y="65"/>
                  </a:cubicBezTo>
                  <a:cubicBezTo>
                    <a:pt x="26" y="68"/>
                    <a:pt x="28" y="70"/>
                    <a:pt x="31" y="73"/>
                  </a:cubicBezTo>
                  <a:cubicBezTo>
                    <a:pt x="32" y="73"/>
                    <a:pt x="32" y="75"/>
                    <a:pt x="31" y="75"/>
                  </a:cubicBezTo>
                  <a:cubicBezTo>
                    <a:pt x="31" y="76"/>
                    <a:pt x="30" y="76"/>
                    <a:pt x="30" y="76"/>
                  </a:cubicBezTo>
                  <a:close/>
                  <a:moveTo>
                    <a:pt x="26" y="43"/>
                  </a:moveTo>
                  <a:cubicBezTo>
                    <a:pt x="25" y="43"/>
                    <a:pt x="24" y="42"/>
                    <a:pt x="24" y="41"/>
                  </a:cubicBezTo>
                  <a:cubicBezTo>
                    <a:pt x="23" y="36"/>
                    <a:pt x="24" y="30"/>
                    <a:pt x="26" y="25"/>
                  </a:cubicBezTo>
                  <a:cubicBezTo>
                    <a:pt x="32" y="11"/>
                    <a:pt x="42" y="2"/>
                    <a:pt x="56" y="1"/>
                  </a:cubicBezTo>
                  <a:cubicBezTo>
                    <a:pt x="72" y="0"/>
                    <a:pt x="87" y="8"/>
                    <a:pt x="95" y="21"/>
                  </a:cubicBezTo>
                  <a:cubicBezTo>
                    <a:pt x="95" y="22"/>
                    <a:pt x="95" y="23"/>
                    <a:pt x="94" y="23"/>
                  </a:cubicBezTo>
                  <a:cubicBezTo>
                    <a:pt x="93" y="24"/>
                    <a:pt x="92" y="23"/>
                    <a:pt x="91" y="23"/>
                  </a:cubicBezTo>
                  <a:cubicBezTo>
                    <a:pt x="85" y="11"/>
                    <a:pt x="71" y="4"/>
                    <a:pt x="57" y="5"/>
                  </a:cubicBezTo>
                  <a:cubicBezTo>
                    <a:pt x="49" y="5"/>
                    <a:pt x="36" y="9"/>
                    <a:pt x="30" y="26"/>
                  </a:cubicBezTo>
                  <a:cubicBezTo>
                    <a:pt x="28" y="31"/>
                    <a:pt x="27" y="36"/>
                    <a:pt x="28" y="41"/>
                  </a:cubicBezTo>
                  <a:cubicBezTo>
                    <a:pt x="28" y="42"/>
                    <a:pt x="27" y="43"/>
                    <a:pt x="26" y="43"/>
                  </a:cubicBezTo>
                  <a:cubicBezTo>
                    <a:pt x="26" y="43"/>
                    <a:pt x="26" y="43"/>
                    <a:pt x="26" y="43"/>
                  </a:cubicBezTo>
                  <a:close/>
                  <a:moveTo>
                    <a:pt x="109" y="38"/>
                  </a:moveTo>
                  <a:cubicBezTo>
                    <a:pt x="109" y="38"/>
                    <a:pt x="109" y="38"/>
                    <a:pt x="109" y="38"/>
                  </a:cubicBezTo>
                  <a:cubicBezTo>
                    <a:pt x="108" y="38"/>
                    <a:pt x="107" y="37"/>
                    <a:pt x="108" y="36"/>
                  </a:cubicBezTo>
                  <a:cubicBezTo>
                    <a:pt x="108" y="34"/>
                    <a:pt x="108" y="32"/>
                    <a:pt x="108" y="31"/>
                  </a:cubicBezTo>
                  <a:cubicBezTo>
                    <a:pt x="109" y="25"/>
                    <a:pt x="109" y="24"/>
                    <a:pt x="115" y="22"/>
                  </a:cubicBezTo>
                  <a:cubicBezTo>
                    <a:pt x="114" y="19"/>
                    <a:pt x="113" y="16"/>
                    <a:pt x="112" y="13"/>
                  </a:cubicBezTo>
                  <a:cubicBezTo>
                    <a:pt x="112" y="12"/>
                    <a:pt x="112" y="11"/>
                    <a:pt x="113" y="11"/>
                  </a:cubicBezTo>
                  <a:cubicBezTo>
                    <a:pt x="114" y="10"/>
                    <a:pt x="115" y="11"/>
                    <a:pt x="116" y="12"/>
                  </a:cubicBezTo>
                  <a:cubicBezTo>
                    <a:pt x="117" y="16"/>
                    <a:pt x="118" y="19"/>
                    <a:pt x="119" y="22"/>
                  </a:cubicBezTo>
                  <a:cubicBezTo>
                    <a:pt x="119" y="23"/>
                    <a:pt x="119" y="24"/>
                    <a:pt x="118" y="24"/>
                  </a:cubicBezTo>
                  <a:cubicBezTo>
                    <a:pt x="112" y="27"/>
                    <a:pt x="112" y="27"/>
                    <a:pt x="112" y="31"/>
                  </a:cubicBezTo>
                  <a:cubicBezTo>
                    <a:pt x="112" y="32"/>
                    <a:pt x="112" y="34"/>
                    <a:pt x="111" y="36"/>
                  </a:cubicBezTo>
                  <a:cubicBezTo>
                    <a:pt x="111" y="37"/>
                    <a:pt x="110" y="38"/>
                    <a:pt x="109" y="38"/>
                  </a:cubicBezTo>
                  <a:close/>
                  <a:moveTo>
                    <a:pt x="10" y="30"/>
                  </a:moveTo>
                  <a:cubicBezTo>
                    <a:pt x="10" y="30"/>
                    <a:pt x="9" y="30"/>
                    <a:pt x="9" y="30"/>
                  </a:cubicBezTo>
                  <a:cubicBezTo>
                    <a:pt x="4" y="28"/>
                    <a:pt x="4" y="28"/>
                    <a:pt x="4" y="28"/>
                  </a:cubicBezTo>
                  <a:cubicBezTo>
                    <a:pt x="4" y="28"/>
                    <a:pt x="3" y="27"/>
                    <a:pt x="3" y="27"/>
                  </a:cubicBezTo>
                  <a:cubicBezTo>
                    <a:pt x="2" y="24"/>
                    <a:pt x="2" y="22"/>
                    <a:pt x="1" y="20"/>
                  </a:cubicBezTo>
                  <a:cubicBezTo>
                    <a:pt x="0" y="17"/>
                    <a:pt x="0" y="17"/>
                    <a:pt x="0" y="17"/>
                  </a:cubicBezTo>
                  <a:cubicBezTo>
                    <a:pt x="0" y="16"/>
                    <a:pt x="0" y="15"/>
                    <a:pt x="1" y="15"/>
                  </a:cubicBezTo>
                  <a:cubicBezTo>
                    <a:pt x="2" y="15"/>
                    <a:pt x="3" y="15"/>
                    <a:pt x="4" y="16"/>
                  </a:cubicBezTo>
                  <a:cubicBezTo>
                    <a:pt x="4" y="18"/>
                    <a:pt x="4" y="18"/>
                    <a:pt x="4" y="18"/>
                  </a:cubicBezTo>
                  <a:cubicBezTo>
                    <a:pt x="5" y="21"/>
                    <a:pt x="6" y="23"/>
                    <a:pt x="6" y="25"/>
                  </a:cubicBezTo>
                  <a:cubicBezTo>
                    <a:pt x="11" y="27"/>
                    <a:pt x="11" y="27"/>
                    <a:pt x="11" y="27"/>
                  </a:cubicBezTo>
                  <a:cubicBezTo>
                    <a:pt x="12" y="27"/>
                    <a:pt x="12" y="28"/>
                    <a:pt x="12" y="29"/>
                  </a:cubicBezTo>
                  <a:cubicBezTo>
                    <a:pt x="11" y="30"/>
                    <a:pt x="11" y="30"/>
                    <a:pt x="1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7" name="Freeform 259"/>
            <p:cNvSpPr/>
            <p:nvPr/>
          </p:nvSpPr>
          <p:spPr bwMode="auto">
            <a:xfrm>
              <a:off x="9685338" y="4629150"/>
              <a:ext cx="63500"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5">
                  <a:moveTo>
                    <a:pt x="5" y="15"/>
                  </a:moveTo>
                  <a:cubicBezTo>
                    <a:pt x="5" y="15"/>
                    <a:pt x="4" y="15"/>
                    <a:pt x="4" y="14"/>
                  </a:cubicBezTo>
                  <a:cubicBezTo>
                    <a:pt x="3" y="10"/>
                    <a:pt x="2" y="7"/>
                    <a:pt x="0" y="3"/>
                  </a:cubicBezTo>
                  <a:cubicBezTo>
                    <a:pt x="0" y="2"/>
                    <a:pt x="0" y="1"/>
                    <a:pt x="1" y="1"/>
                  </a:cubicBezTo>
                  <a:cubicBezTo>
                    <a:pt x="2" y="0"/>
                    <a:pt x="3" y="1"/>
                    <a:pt x="3" y="2"/>
                  </a:cubicBezTo>
                  <a:cubicBezTo>
                    <a:pt x="5" y="5"/>
                    <a:pt x="6" y="9"/>
                    <a:pt x="7" y="13"/>
                  </a:cubicBezTo>
                  <a:cubicBezTo>
                    <a:pt x="8" y="14"/>
                    <a:pt x="7" y="15"/>
                    <a:pt x="6" y="15"/>
                  </a:cubicBezTo>
                  <a:cubicBezTo>
                    <a:pt x="6" y="15"/>
                    <a:pt x="6" y="15"/>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8" name="Freeform 260"/>
            <p:cNvSpPr/>
            <p:nvPr/>
          </p:nvSpPr>
          <p:spPr bwMode="auto">
            <a:xfrm>
              <a:off x="10117138" y="5256213"/>
              <a:ext cx="15875" cy="95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0" y="12"/>
                  </a:moveTo>
                  <a:cubicBezTo>
                    <a:pt x="0" y="12"/>
                    <a:pt x="0" y="12"/>
                    <a:pt x="0" y="12"/>
                  </a:cubicBezTo>
                  <a:cubicBezTo>
                    <a:pt x="0" y="12"/>
                    <a:pt x="0" y="12"/>
                    <a:pt x="0" y="12"/>
                  </a:cubicBezTo>
                  <a:cubicBezTo>
                    <a:pt x="0" y="1"/>
                    <a:pt x="0" y="1"/>
                    <a:pt x="0" y="1"/>
                  </a:cubicBezTo>
                  <a:cubicBezTo>
                    <a:pt x="0" y="1"/>
                    <a:pt x="1" y="0"/>
                    <a:pt x="1" y="0"/>
                  </a:cubicBezTo>
                  <a:cubicBezTo>
                    <a:pt x="2" y="0"/>
                    <a:pt x="2" y="1"/>
                    <a:pt x="2" y="1"/>
                  </a:cubicBezTo>
                  <a:cubicBezTo>
                    <a:pt x="1" y="12"/>
                    <a:pt x="1" y="12"/>
                    <a:pt x="1" y="12"/>
                  </a:cubicBezTo>
                  <a:cubicBezTo>
                    <a:pt x="1" y="12"/>
                    <a:pt x="1" y="12"/>
                    <a:pt x="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9" name="Freeform 261"/>
            <p:cNvSpPr/>
            <p:nvPr/>
          </p:nvSpPr>
          <p:spPr bwMode="auto">
            <a:xfrm>
              <a:off x="10525125" y="5445125"/>
              <a:ext cx="2381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1" y="11"/>
                  </a:moveTo>
                  <a:cubicBezTo>
                    <a:pt x="1" y="11"/>
                    <a:pt x="1" y="11"/>
                    <a:pt x="1" y="11"/>
                  </a:cubicBezTo>
                  <a:cubicBezTo>
                    <a:pt x="1" y="11"/>
                    <a:pt x="0" y="10"/>
                    <a:pt x="0" y="10"/>
                  </a:cubicBezTo>
                  <a:cubicBezTo>
                    <a:pt x="0" y="7"/>
                    <a:pt x="1" y="4"/>
                    <a:pt x="1" y="1"/>
                  </a:cubicBezTo>
                  <a:cubicBezTo>
                    <a:pt x="1" y="0"/>
                    <a:pt x="1" y="0"/>
                    <a:pt x="2" y="0"/>
                  </a:cubicBezTo>
                  <a:cubicBezTo>
                    <a:pt x="2" y="0"/>
                    <a:pt x="3" y="1"/>
                    <a:pt x="3" y="1"/>
                  </a:cubicBezTo>
                  <a:cubicBezTo>
                    <a:pt x="2" y="4"/>
                    <a:pt x="2" y="7"/>
                    <a:pt x="2" y="10"/>
                  </a:cubicBezTo>
                  <a:cubicBezTo>
                    <a:pt x="2" y="10"/>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0" name="Freeform 262"/>
            <p:cNvSpPr/>
            <p:nvPr/>
          </p:nvSpPr>
          <p:spPr bwMode="auto">
            <a:xfrm>
              <a:off x="10548938" y="5437188"/>
              <a:ext cx="2381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1" y="11"/>
                  </a:moveTo>
                  <a:cubicBezTo>
                    <a:pt x="1" y="11"/>
                    <a:pt x="1" y="11"/>
                    <a:pt x="1" y="10"/>
                  </a:cubicBezTo>
                  <a:cubicBezTo>
                    <a:pt x="0" y="7"/>
                    <a:pt x="1" y="4"/>
                    <a:pt x="1" y="1"/>
                  </a:cubicBezTo>
                  <a:cubicBezTo>
                    <a:pt x="1" y="0"/>
                    <a:pt x="1" y="0"/>
                    <a:pt x="2" y="0"/>
                  </a:cubicBezTo>
                  <a:cubicBezTo>
                    <a:pt x="2" y="0"/>
                    <a:pt x="3" y="0"/>
                    <a:pt x="3" y="1"/>
                  </a:cubicBezTo>
                  <a:cubicBezTo>
                    <a:pt x="2" y="4"/>
                    <a:pt x="2" y="7"/>
                    <a:pt x="2" y="10"/>
                  </a:cubicBezTo>
                  <a:cubicBezTo>
                    <a:pt x="2" y="10"/>
                    <a:pt x="2" y="11"/>
                    <a:pt x="2"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1" name="Freeform 263"/>
            <p:cNvSpPr/>
            <p:nvPr/>
          </p:nvSpPr>
          <p:spPr bwMode="auto">
            <a:xfrm>
              <a:off x="10580688" y="5421313"/>
              <a:ext cx="15875" cy="873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1">
                  <a:moveTo>
                    <a:pt x="1" y="11"/>
                  </a:moveTo>
                  <a:cubicBezTo>
                    <a:pt x="1" y="11"/>
                    <a:pt x="0" y="11"/>
                    <a:pt x="0" y="11"/>
                  </a:cubicBezTo>
                  <a:cubicBezTo>
                    <a:pt x="0" y="11"/>
                    <a:pt x="0" y="10"/>
                    <a:pt x="0" y="10"/>
                  </a:cubicBezTo>
                  <a:cubicBezTo>
                    <a:pt x="0" y="10"/>
                    <a:pt x="0" y="10"/>
                    <a:pt x="0" y="10"/>
                  </a:cubicBezTo>
                  <a:cubicBezTo>
                    <a:pt x="0" y="7"/>
                    <a:pt x="0" y="4"/>
                    <a:pt x="0" y="1"/>
                  </a:cubicBezTo>
                  <a:cubicBezTo>
                    <a:pt x="0" y="1"/>
                    <a:pt x="1" y="0"/>
                    <a:pt x="1" y="1"/>
                  </a:cubicBezTo>
                  <a:cubicBezTo>
                    <a:pt x="2" y="1"/>
                    <a:pt x="2" y="1"/>
                    <a:pt x="2" y="2"/>
                  </a:cubicBezTo>
                  <a:cubicBezTo>
                    <a:pt x="2" y="4"/>
                    <a:pt x="2" y="7"/>
                    <a:pt x="2" y="10"/>
                  </a:cubicBezTo>
                  <a:cubicBezTo>
                    <a:pt x="2" y="11"/>
                    <a:pt x="2"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2" name="Freeform 264"/>
            <p:cNvSpPr/>
            <p:nvPr/>
          </p:nvSpPr>
          <p:spPr bwMode="auto">
            <a:xfrm>
              <a:off x="10604500" y="5421313"/>
              <a:ext cx="15875" cy="79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1" y="10"/>
                  </a:moveTo>
                  <a:cubicBezTo>
                    <a:pt x="1" y="10"/>
                    <a:pt x="1" y="10"/>
                    <a:pt x="1" y="10"/>
                  </a:cubicBezTo>
                  <a:cubicBezTo>
                    <a:pt x="0" y="10"/>
                    <a:pt x="0" y="10"/>
                    <a:pt x="0" y="9"/>
                  </a:cubicBezTo>
                  <a:cubicBezTo>
                    <a:pt x="0" y="7"/>
                    <a:pt x="0" y="4"/>
                    <a:pt x="0" y="1"/>
                  </a:cubicBezTo>
                  <a:cubicBezTo>
                    <a:pt x="1" y="1"/>
                    <a:pt x="1" y="0"/>
                    <a:pt x="2" y="0"/>
                  </a:cubicBezTo>
                  <a:cubicBezTo>
                    <a:pt x="2" y="0"/>
                    <a:pt x="2" y="1"/>
                    <a:pt x="2" y="1"/>
                  </a:cubicBezTo>
                  <a:cubicBezTo>
                    <a:pt x="2" y="4"/>
                    <a:pt x="2" y="7"/>
                    <a:pt x="2" y="9"/>
                  </a:cubicBezTo>
                  <a:cubicBezTo>
                    <a:pt x="2"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3" name="Freeform 265"/>
            <p:cNvSpPr/>
            <p:nvPr/>
          </p:nvSpPr>
          <p:spPr bwMode="auto">
            <a:xfrm>
              <a:off x="10313988" y="5429250"/>
              <a:ext cx="53975"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4" y="14"/>
                  </a:moveTo>
                  <a:cubicBezTo>
                    <a:pt x="4" y="14"/>
                    <a:pt x="3" y="13"/>
                    <a:pt x="3" y="13"/>
                  </a:cubicBezTo>
                  <a:cubicBezTo>
                    <a:pt x="2" y="11"/>
                    <a:pt x="1" y="9"/>
                    <a:pt x="1" y="7"/>
                  </a:cubicBezTo>
                  <a:cubicBezTo>
                    <a:pt x="1" y="5"/>
                    <a:pt x="1" y="4"/>
                    <a:pt x="0" y="3"/>
                  </a:cubicBezTo>
                  <a:cubicBezTo>
                    <a:pt x="0" y="2"/>
                    <a:pt x="1" y="1"/>
                    <a:pt x="2" y="1"/>
                  </a:cubicBezTo>
                  <a:cubicBezTo>
                    <a:pt x="3" y="0"/>
                    <a:pt x="4" y="1"/>
                    <a:pt x="4" y="2"/>
                  </a:cubicBezTo>
                  <a:cubicBezTo>
                    <a:pt x="4" y="3"/>
                    <a:pt x="5" y="5"/>
                    <a:pt x="5" y="6"/>
                  </a:cubicBezTo>
                  <a:cubicBezTo>
                    <a:pt x="5" y="8"/>
                    <a:pt x="5" y="9"/>
                    <a:pt x="6" y="11"/>
                  </a:cubicBezTo>
                  <a:cubicBezTo>
                    <a:pt x="7" y="12"/>
                    <a:pt x="6" y="13"/>
                    <a:pt x="5" y="13"/>
                  </a:cubicBezTo>
                  <a:cubicBezTo>
                    <a:pt x="5" y="13"/>
                    <a:pt x="5" y="14"/>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4" name="Freeform 266"/>
            <p:cNvSpPr/>
            <p:nvPr/>
          </p:nvSpPr>
          <p:spPr bwMode="auto">
            <a:xfrm>
              <a:off x="10487025" y="5445125"/>
              <a:ext cx="5397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5" y="11"/>
                  </a:moveTo>
                  <a:cubicBezTo>
                    <a:pt x="4" y="11"/>
                    <a:pt x="3" y="11"/>
                    <a:pt x="3" y="10"/>
                  </a:cubicBezTo>
                  <a:cubicBezTo>
                    <a:pt x="3" y="8"/>
                    <a:pt x="2" y="7"/>
                    <a:pt x="2" y="6"/>
                  </a:cubicBezTo>
                  <a:cubicBezTo>
                    <a:pt x="2" y="5"/>
                    <a:pt x="1" y="4"/>
                    <a:pt x="1" y="2"/>
                  </a:cubicBezTo>
                  <a:cubicBezTo>
                    <a:pt x="0" y="1"/>
                    <a:pt x="1" y="0"/>
                    <a:pt x="2" y="0"/>
                  </a:cubicBezTo>
                  <a:cubicBezTo>
                    <a:pt x="3" y="0"/>
                    <a:pt x="4" y="0"/>
                    <a:pt x="4" y="1"/>
                  </a:cubicBezTo>
                  <a:cubicBezTo>
                    <a:pt x="5" y="3"/>
                    <a:pt x="5" y="4"/>
                    <a:pt x="5" y="5"/>
                  </a:cubicBezTo>
                  <a:cubicBezTo>
                    <a:pt x="6" y="6"/>
                    <a:pt x="6" y="7"/>
                    <a:pt x="7" y="9"/>
                  </a:cubicBezTo>
                  <a:cubicBezTo>
                    <a:pt x="7" y="10"/>
                    <a:pt x="6" y="11"/>
                    <a:pt x="5"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5" name="Freeform 267"/>
            <p:cNvSpPr/>
            <p:nvPr/>
          </p:nvSpPr>
          <p:spPr bwMode="auto">
            <a:xfrm>
              <a:off x="10634663" y="4826000"/>
              <a:ext cx="47625" cy="539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2" y="7"/>
                  </a:moveTo>
                  <a:cubicBezTo>
                    <a:pt x="1" y="7"/>
                    <a:pt x="1" y="7"/>
                    <a:pt x="1" y="7"/>
                  </a:cubicBezTo>
                  <a:cubicBezTo>
                    <a:pt x="0" y="6"/>
                    <a:pt x="0" y="5"/>
                    <a:pt x="0" y="4"/>
                  </a:cubicBezTo>
                  <a:cubicBezTo>
                    <a:pt x="1" y="3"/>
                    <a:pt x="1" y="2"/>
                    <a:pt x="2" y="1"/>
                  </a:cubicBezTo>
                  <a:cubicBezTo>
                    <a:pt x="2" y="1"/>
                    <a:pt x="2" y="1"/>
                    <a:pt x="2" y="1"/>
                  </a:cubicBezTo>
                  <a:cubicBezTo>
                    <a:pt x="3" y="0"/>
                    <a:pt x="4" y="0"/>
                    <a:pt x="5" y="0"/>
                  </a:cubicBezTo>
                  <a:cubicBezTo>
                    <a:pt x="5" y="1"/>
                    <a:pt x="6" y="2"/>
                    <a:pt x="5" y="3"/>
                  </a:cubicBezTo>
                  <a:cubicBezTo>
                    <a:pt x="5" y="3"/>
                    <a:pt x="5" y="3"/>
                    <a:pt x="5" y="3"/>
                  </a:cubicBezTo>
                  <a:cubicBezTo>
                    <a:pt x="4" y="4"/>
                    <a:pt x="4" y="5"/>
                    <a:pt x="3" y="6"/>
                  </a:cubicBezTo>
                  <a:cubicBezTo>
                    <a:pt x="3" y="6"/>
                    <a:pt x="2"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6" name="Freeform 268"/>
            <p:cNvSpPr/>
            <p:nvPr/>
          </p:nvSpPr>
          <p:spPr bwMode="auto">
            <a:xfrm>
              <a:off x="10721975" y="5280025"/>
              <a:ext cx="53975"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5" y="13"/>
                  </a:moveTo>
                  <a:cubicBezTo>
                    <a:pt x="4" y="13"/>
                    <a:pt x="3" y="12"/>
                    <a:pt x="3" y="11"/>
                  </a:cubicBezTo>
                  <a:cubicBezTo>
                    <a:pt x="2" y="8"/>
                    <a:pt x="1" y="6"/>
                    <a:pt x="1" y="3"/>
                  </a:cubicBezTo>
                  <a:cubicBezTo>
                    <a:pt x="0" y="2"/>
                    <a:pt x="1" y="1"/>
                    <a:pt x="2" y="0"/>
                  </a:cubicBezTo>
                  <a:cubicBezTo>
                    <a:pt x="3" y="0"/>
                    <a:pt x="4" y="1"/>
                    <a:pt x="4" y="2"/>
                  </a:cubicBezTo>
                  <a:cubicBezTo>
                    <a:pt x="5" y="5"/>
                    <a:pt x="6" y="7"/>
                    <a:pt x="6" y="10"/>
                  </a:cubicBezTo>
                  <a:cubicBezTo>
                    <a:pt x="7" y="11"/>
                    <a:pt x="6" y="12"/>
                    <a:pt x="5" y="12"/>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7" name="Freeform 269"/>
            <p:cNvSpPr/>
            <p:nvPr/>
          </p:nvSpPr>
          <p:spPr bwMode="auto">
            <a:xfrm>
              <a:off x="10674350" y="5264150"/>
              <a:ext cx="47625" cy="95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4" y="12"/>
                  </a:moveTo>
                  <a:cubicBezTo>
                    <a:pt x="3" y="12"/>
                    <a:pt x="2" y="11"/>
                    <a:pt x="2" y="10"/>
                  </a:cubicBezTo>
                  <a:cubicBezTo>
                    <a:pt x="1" y="8"/>
                    <a:pt x="1" y="5"/>
                    <a:pt x="0" y="2"/>
                  </a:cubicBezTo>
                  <a:cubicBezTo>
                    <a:pt x="0" y="1"/>
                    <a:pt x="0" y="0"/>
                    <a:pt x="1" y="0"/>
                  </a:cubicBezTo>
                  <a:cubicBezTo>
                    <a:pt x="2" y="0"/>
                    <a:pt x="3" y="1"/>
                    <a:pt x="4" y="2"/>
                  </a:cubicBezTo>
                  <a:cubicBezTo>
                    <a:pt x="4" y="4"/>
                    <a:pt x="5" y="7"/>
                    <a:pt x="6" y="9"/>
                  </a:cubicBezTo>
                  <a:cubicBezTo>
                    <a:pt x="6" y="10"/>
                    <a:pt x="5" y="11"/>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8" name="Freeform 270"/>
            <p:cNvSpPr/>
            <p:nvPr/>
          </p:nvSpPr>
          <p:spPr bwMode="auto">
            <a:xfrm>
              <a:off x="10345738" y="5381625"/>
              <a:ext cx="46038" cy="95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4" y="12"/>
                  </a:moveTo>
                  <a:cubicBezTo>
                    <a:pt x="4" y="12"/>
                    <a:pt x="3" y="12"/>
                    <a:pt x="3" y="12"/>
                  </a:cubicBezTo>
                  <a:cubicBezTo>
                    <a:pt x="3" y="11"/>
                    <a:pt x="2" y="11"/>
                    <a:pt x="2" y="10"/>
                  </a:cubicBezTo>
                  <a:cubicBezTo>
                    <a:pt x="2" y="8"/>
                    <a:pt x="1" y="5"/>
                    <a:pt x="0" y="2"/>
                  </a:cubicBezTo>
                  <a:cubicBezTo>
                    <a:pt x="0" y="1"/>
                    <a:pt x="1" y="0"/>
                    <a:pt x="2" y="0"/>
                  </a:cubicBezTo>
                  <a:cubicBezTo>
                    <a:pt x="3" y="0"/>
                    <a:pt x="4" y="1"/>
                    <a:pt x="4" y="2"/>
                  </a:cubicBezTo>
                  <a:cubicBezTo>
                    <a:pt x="4" y="4"/>
                    <a:pt x="5" y="7"/>
                    <a:pt x="6" y="10"/>
                  </a:cubicBezTo>
                  <a:cubicBezTo>
                    <a:pt x="6" y="11"/>
                    <a:pt x="6" y="12"/>
                    <a:pt x="5" y="12"/>
                  </a:cubicBezTo>
                  <a:cubicBezTo>
                    <a:pt x="5" y="12"/>
                    <a:pt x="5"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9" name="Freeform 271"/>
            <p:cNvSpPr/>
            <p:nvPr/>
          </p:nvSpPr>
          <p:spPr bwMode="auto">
            <a:xfrm>
              <a:off x="10148888" y="5241925"/>
              <a:ext cx="55563"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5" y="12"/>
                  </a:moveTo>
                  <a:cubicBezTo>
                    <a:pt x="4" y="12"/>
                    <a:pt x="3" y="12"/>
                    <a:pt x="3" y="11"/>
                  </a:cubicBezTo>
                  <a:cubicBezTo>
                    <a:pt x="2" y="8"/>
                    <a:pt x="1" y="6"/>
                    <a:pt x="0" y="3"/>
                  </a:cubicBezTo>
                  <a:cubicBezTo>
                    <a:pt x="0" y="2"/>
                    <a:pt x="0" y="1"/>
                    <a:pt x="1" y="1"/>
                  </a:cubicBezTo>
                  <a:cubicBezTo>
                    <a:pt x="2" y="0"/>
                    <a:pt x="3" y="1"/>
                    <a:pt x="4" y="2"/>
                  </a:cubicBezTo>
                  <a:cubicBezTo>
                    <a:pt x="5" y="4"/>
                    <a:pt x="5" y="7"/>
                    <a:pt x="6" y="10"/>
                  </a:cubicBezTo>
                  <a:cubicBezTo>
                    <a:pt x="7" y="11"/>
                    <a:pt x="6" y="12"/>
                    <a:pt x="5" y="12"/>
                  </a:cubicBezTo>
                  <a:cubicBezTo>
                    <a:pt x="5" y="12"/>
                    <a:pt x="5"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0" name="Freeform 272"/>
            <p:cNvSpPr/>
            <p:nvPr/>
          </p:nvSpPr>
          <p:spPr bwMode="auto">
            <a:xfrm>
              <a:off x="10140950" y="5248275"/>
              <a:ext cx="15875" cy="873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11"/>
                  </a:moveTo>
                  <a:cubicBezTo>
                    <a:pt x="1" y="11"/>
                    <a:pt x="0" y="11"/>
                    <a:pt x="0" y="10"/>
                  </a:cubicBezTo>
                  <a:cubicBezTo>
                    <a:pt x="0" y="7"/>
                    <a:pt x="0" y="4"/>
                    <a:pt x="1" y="1"/>
                  </a:cubicBezTo>
                  <a:cubicBezTo>
                    <a:pt x="1" y="0"/>
                    <a:pt x="1" y="0"/>
                    <a:pt x="2" y="0"/>
                  </a:cubicBezTo>
                  <a:cubicBezTo>
                    <a:pt x="2" y="0"/>
                    <a:pt x="2" y="0"/>
                    <a:pt x="2" y="1"/>
                  </a:cubicBezTo>
                  <a:cubicBezTo>
                    <a:pt x="2" y="4"/>
                    <a:pt x="2" y="7"/>
                    <a:pt x="2" y="10"/>
                  </a:cubicBezTo>
                  <a:cubicBezTo>
                    <a:pt x="2" y="11"/>
                    <a:pt x="2" y="11"/>
                    <a:pt x="1" y="11"/>
                  </a:cubicBezTo>
                  <a:cubicBezTo>
                    <a:pt x="1"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1" name="Freeform 273"/>
            <p:cNvSpPr/>
            <p:nvPr/>
          </p:nvSpPr>
          <p:spPr bwMode="auto">
            <a:xfrm>
              <a:off x="10164763" y="5272088"/>
              <a:ext cx="15875" cy="63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8">
                  <a:moveTo>
                    <a:pt x="1" y="8"/>
                  </a:moveTo>
                  <a:cubicBezTo>
                    <a:pt x="0" y="8"/>
                    <a:pt x="0" y="8"/>
                    <a:pt x="0" y="7"/>
                  </a:cubicBezTo>
                  <a:cubicBezTo>
                    <a:pt x="0" y="7"/>
                    <a:pt x="0" y="7"/>
                    <a:pt x="0" y="7"/>
                  </a:cubicBezTo>
                  <a:cubicBezTo>
                    <a:pt x="0" y="1"/>
                    <a:pt x="0" y="1"/>
                    <a:pt x="0" y="1"/>
                  </a:cubicBezTo>
                  <a:cubicBezTo>
                    <a:pt x="0" y="0"/>
                    <a:pt x="0" y="0"/>
                    <a:pt x="1" y="0"/>
                  </a:cubicBezTo>
                  <a:cubicBezTo>
                    <a:pt x="1" y="0"/>
                    <a:pt x="2" y="0"/>
                    <a:pt x="2" y="1"/>
                  </a:cubicBezTo>
                  <a:cubicBezTo>
                    <a:pt x="2" y="7"/>
                    <a:pt x="2" y="7"/>
                    <a:pt x="2" y="7"/>
                  </a:cubicBezTo>
                  <a:cubicBezTo>
                    <a:pt x="2" y="7"/>
                    <a:pt x="2" y="7"/>
                    <a:pt x="2" y="7"/>
                  </a:cubicBezTo>
                  <a:cubicBezTo>
                    <a:pt x="2" y="7"/>
                    <a:pt x="1" y="8"/>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2" name="Freeform 274"/>
            <p:cNvSpPr/>
            <p:nvPr/>
          </p:nvSpPr>
          <p:spPr bwMode="auto">
            <a:xfrm>
              <a:off x="10250488" y="5421313"/>
              <a:ext cx="23813" cy="63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1" y="8"/>
                    <a:pt x="0" y="8"/>
                    <a:pt x="0" y="8"/>
                  </a:cubicBezTo>
                  <a:cubicBezTo>
                    <a:pt x="0" y="8"/>
                    <a:pt x="0" y="8"/>
                    <a:pt x="0" y="7"/>
                  </a:cubicBezTo>
                  <a:cubicBezTo>
                    <a:pt x="1" y="1"/>
                    <a:pt x="1" y="1"/>
                    <a:pt x="1" y="1"/>
                  </a:cubicBezTo>
                  <a:cubicBezTo>
                    <a:pt x="1" y="0"/>
                    <a:pt x="2" y="0"/>
                    <a:pt x="2" y="0"/>
                  </a:cubicBezTo>
                  <a:cubicBezTo>
                    <a:pt x="3" y="0"/>
                    <a:pt x="3" y="1"/>
                    <a:pt x="3" y="1"/>
                  </a:cubicBezTo>
                  <a:cubicBezTo>
                    <a:pt x="2" y="7"/>
                    <a:pt x="2" y="7"/>
                    <a:pt x="2" y="7"/>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3" name="Freeform 275"/>
            <p:cNvSpPr/>
            <p:nvPr/>
          </p:nvSpPr>
          <p:spPr bwMode="auto">
            <a:xfrm>
              <a:off x="10282238" y="5437188"/>
              <a:ext cx="23813" cy="635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1" y="8"/>
                    <a:pt x="1" y="8"/>
                    <a:pt x="1" y="8"/>
                  </a:cubicBezTo>
                  <a:cubicBezTo>
                    <a:pt x="0" y="8"/>
                    <a:pt x="0" y="8"/>
                    <a:pt x="0" y="7"/>
                  </a:cubicBezTo>
                  <a:cubicBezTo>
                    <a:pt x="0" y="5"/>
                    <a:pt x="1" y="3"/>
                    <a:pt x="1" y="1"/>
                  </a:cubicBezTo>
                  <a:cubicBezTo>
                    <a:pt x="1" y="1"/>
                    <a:pt x="2" y="0"/>
                    <a:pt x="2" y="0"/>
                  </a:cubicBezTo>
                  <a:cubicBezTo>
                    <a:pt x="3" y="1"/>
                    <a:pt x="3" y="1"/>
                    <a:pt x="3" y="2"/>
                  </a:cubicBezTo>
                  <a:cubicBezTo>
                    <a:pt x="3" y="4"/>
                    <a:pt x="2" y="6"/>
                    <a:pt x="2" y="8"/>
                  </a:cubicBezTo>
                  <a:cubicBezTo>
                    <a:pt x="2" y="8"/>
                    <a:pt x="2"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4" name="Freeform 276"/>
            <p:cNvSpPr/>
            <p:nvPr/>
          </p:nvSpPr>
          <p:spPr bwMode="auto">
            <a:xfrm>
              <a:off x="10367963" y="5397500"/>
              <a:ext cx="23813" cy="476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cubicBezTo>
                    <a:pt x="1" y="6"/>
                    <a:pt x="1" y="6"/>
                    <a:pt x="1" y="6"/>
                  </a:cubicBezTo>
                  <a:cubicBezTo>
                    <a:pt x="0" y="6"/>
                    <a:pt x="0" y="5"/>
                    <a:pt x="0" y="5"/>
                  </a:cubicBezTo>
                  <a:cubicBezTo>
                    <a:pt x="0" y="3"/>
                    <a:pt x="1" y="2"/>
                    <a:pt x="1" y="0"/>
                  </a:cubicBezTo>
                  <a:cubicBezTo>
                    <a:pt x="2" y="0"/>
                    <a:pt x="2" y="0"/>
                    <a:pt x="3" y="0"/>
                  </a:cubicBezTo>
                  <a:cubicBezTo>
                    <a:pt x="3" y="0"/>
                    <a:pt x="3" y="1"/>
                    <a:pt x="3" y="1"/>
                  </a:cubicBezTo>
                  <a:cubicBezTo>
                    <a:pt x="3" y="2"/>
                    <a:pt x="2" y="4"/>
                    <a:pt x="2" y="5"/>
                  </a:cubicBezTo>
                  <a:cubicBezTo>
                    <a:pt x="2"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5" name="Freeform 277"/>
            <p:cNvSpPr/>
            <p:nvPr/>
          </p:nvSpPr>
          <p:spPr bwMode="auto">
            <a:xfrm>
              <a:off x="10391775" y="5397500"/>
              <a:ext cx="39688"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2" y="9"/>
                  </a:moveTo>
                  <a:cubicBezTo>
                    <a:pt x="1" y="9"/>
                    <a:pt x="1" y="9"/>
                    <a:pt x="1" y="9"/>
                  </a:cubicBezTo>
                  <a:cubicBezTo>
                    <a:pt x="1" y="9"/>
                    <a:pt x="0" y="9"/>
                    <a:pt x="1" y="8"/>
                  </a:cubicBezTo>
                  <a:cubicBezTo>
                    <a:pt x="1" y="6"/>
                    <a:pt x="2" y="3"/>
                    <a:pt x="3" y="1"/>
                  </a:cubicBezTo>
                  <a:cubicBezTo>
                    <a:pt x="3" y="1"/>
                    <a:pt x="4" y="0"/>
                    <a:pt x="4" y="1"/>
                  </a:cubicBezTo>
                  <a:cubicBezTo>
                    <a:pt x="5" y="1"/>
                    <a:pt x="5" y="1"/>
                    <a:pt x="5" y="2"/>
                  </a:cubicBezTo>
                  <a:cubicBezTo>
                    <a:pt x="4" y="4"/>
                    <a:pt x="3" y="6"/>
                    <a:pt x="2" y="9"/>
                  </a:cubicBezTo>
                  <a:cubicBezTo>
                    <a:pt x="2"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6" name="Freeform 278"/>
            <p:cNvSpPr/>
            <p:nvPr/>
          </p:nvSpPr>
          <p:spPr bwMode="auto">
            <a:xfrm>
              <a:off x="10431463" y="5397500"/>
              <a:ext cx="31750" cy="79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0">
                  <a:moveTo>
                    <a:pt x="1" y="10"/>
                  </a:moveTo>
                  <a:cubicBezTo>
                    <a:pt x="1" y="10"/>
                    <a:pt x="0" y="10"/>
                    <a:pt x="0" y="10"/>
                  </a:cubicBezTo>
                  <a:cubicBezTo>
                    <a:pt x="0" y="10"/>
                    <a:pt x="0" y="9"/>
                    <a:pt x="0" y="8"/>
                  </a:cubicBezTo>
                  <a:cubicBezTo>
                    <a:pt x="2" y="1"/>
                    <a:pt x="2" y="1"/>
                    <a:pt x="2" y="1"/>
                  </a:cubicBezTo>
                  <a:cubicBezTo>
                    <a:pt x="2" y="0"/>
                    <a:pt x="3" y="0"/>
                    <a:pt x="3" y="0"/>
                  </a:cubicBezTo>
                  <a:cubicBezTo>
                    <a:pt x="4" y="0"/>
                    <a:pt x="4" y="1"/>
                    <a:pt x="4" y="1"/>
                  </a:cubicBezTo>
                  <a:cubicBezTo>
                    <a:pt x="2" y="9"/>
                    <a:pt x="2" y="9"/>
                    <a:pt x="2" y="9"/>
                  </a:cubicBezTo>
                  <a:cubicBezTo>
                    <a:pt x="2" y="9"/>
                    <a:pt x="2" y="9"/>
                    <a:pt x="2" y="9"/>
                  </a:cubicBezTo>
                  <a:cubicBezTo>
                    <a:pt x="2" y="9"/>
                    <a:pt x="2"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7" name="Freeform 279"/>
            <p:cNvSpPr/>
            <p:nvPr/>
          </p:nvSpPr>
          <p:spPr bwMode="auto">
            <a:xfrm>
              <a:off x="10628313" y="5319713"/>
              <a:ext cx="2222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1">
                  <a:moveTo>
                    <a:pt x="1" y="11"/>
                  </a:moveTo>
                  <a:cubicBezTo>
                    <a:pt x="1" y="11"/>
                    <a:pt x="1" y="11"/>
                    <a:pt x="1" y="11"/>
                  </a:cubicBezTo>
                  <a:cubicBezTo>
                    <a:pt x="0" y="11"/>
                    <a:pt x="0" y="11"/>
                    <a:pt x="0" y="10"/>
                  </a:cubicBezTo>
                  <a:cubicBezTo>
                    <a:pt x="0" y="7"/>
                    <a:pt x="1" y="4"/>
                    <a:pt x="1" y="1"/>
                  </a:cubicBezTo>
                  <a:cubicBezTo>
                    <a:pt x="1" y="0"/>
                    <a:pt x="2" y="0"/>
                    <a:pt x="2" y="0"/>
                  </a:cubicBezTo>
                  <a:cubicBezTo>
                    <a:pt x="3" y="0"/>
                    <a:pt x="3" y="0"/>
                    <a:pt x="3" y="1"/>
                  </a:cubicBezTo>
                  <a:cubicBezTo>
                    <a:pt x="3" y="4"/>
                    <a:pt x="2" y="7"/>
                    <a:pt x="2" y="11"/>
                  </a:cubicBezTo>
                  <a:cubicBezTo>
                    <a:pt x="2" y="11"/>
                    <a:pt x="2"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8" name="Freeform 280"/>
            <p:cNvSpPr/>
            <p:nvPr/>
          </p:nvSpPr>
          <p:spPr bwMode="auto">
            <a:xfrm>
              <a:off x="10658475" y="5295900"/>
              <a:ext cx="15875" cy="1016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1" y="13"/>
                  </a:moveTo>
                  <a:cubicBezTo>
                    <a:pt x="1" y="13"/>
                    <a:pt x="1" y="13"/>
                    <a:pt x="1" y="13"/>
                  </a:cubicBezTo>
                  <a:cubicBezTo>
                    <a:pt x="0" y="13"/>
                    <a:pt x="0" y="12"/>
                    <a:pt x="0" y="12"/>
                  </a:cubicBezTo>
                  <a:cubicBezTo>
                    <a:pt x="0" y="1"/>
                    <a:pt x="0" y="1"/>
                    <a:pt x="0" y="1"/>
                  </a:cubicBezTo>
                  <a:cubicBezTo>
                    <a:pt x="0" y="0"/>
                    <a:pt x="1" y="0"/>
                    <a:pt x="1" y="0"/>
                  </a:cubicBezTo>
                  <a:cubicBezTo>
                    <a:pt x="1" y="0"/>
                    <a:pt x="1" y="0"/>
                    <a:pt x="1" y="0"/>
                  </a:cubicBezTo>
                  <a:cubicBezTo>
                    <a:pt x="2" y="0"/>
                    <a:pt x="2" y="0"/>
                    <a:pt x="2" y="1"/>
                  </a:cubicBezTo>
                  <a:cubicBezTo>
                    <a:pt x="2" y="11"/>
                    <a:pt x="2" y="11"/>
                    <a:pt x="2" y="11"/>
                  </a:cubicBezTo>
                  <a:cubicBezTo>
                    <a:pt x="2" y="11"/>
                    <a:pt x="2" y="11"/>
                    <a:pt x="2" y="11"/>
                  </a:cubicBezTo>
                  <a:cubicBezTo>
                    <a:pt x="2" y="12"/>
                    <a:pt x="2" y="12"/>
                    <a:pt x="2" y="12"/>
                  </a:cubicBezTo>
                  <a:cubicBezTo>
                    <a:pt x="2" y="12"/>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9" name="Freeform 281"/>
            <p:cNvSpPr/>
            <p:nvPr/>
          </p:nvSpPr>
          <p:spPr bwMode="auto">
            <a:xfrm>
              <a:off x="10218738" y="4927600"/>
              <a:ext cx="47625" cy="1571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0">
                  <a:moveTo>
                    <a:pt x="1" y="20"/>
                  </a:moveTo>
                  <a:cubicBezTo>
                    <a:pt x="1" y="20"/>
                    <a:pt x="1" y="20"/>
                    <a:pt x="1" y="20"/>
                  </a:cubicBezTo>
                  <a:cubicBezTo>
                    <a:pt x="1" y="20"/>
                    <a:pt x="0" y="20"/>
                    <a:pt x="0" y="19"/>
                  </a:cubicBezTo>
                  <a:cubicBezTo>
                    <a:pt x="1" y="13"/>
                    <a:pt x="2" y="7"/>
                    <a:pt x="4" y="1"/>
                  </a:cubicBezTo>
                  <a:cubicBezTo>
                    <a:pt x="4" y="0"/>
                    <a:pt x="5" y="0"/>
                    <a:pt x="5" y="0"/>
                  </a:cubicBezTo>
                  <a:cubicBezTo>
                    <a:pt x="6" y="0"/>
                    <a:pt x="6" y="1"/>
                    <a:pt x="6" y="1"/>
                  </a:cubicBezTo>
                  <a:cubicBezTo>
                    <a:pt x="4" y="7"/>
                    <a:pt x="3" y="13"/>
                    <a:pt x="2" y="19"/>
                  </a:cubicBezTo>
                  <a:cubicBezTo>
                    <a:pt x="2" y="20"/>
                    <a:pt x="2" y="20"/>
                    <a:pt x="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0" name="Freeform 282"/>
            <p:cNvSpPr/>
            <p:nvPr/>
          </p:nvSpPr>
          <p:spPr bwMode="auto">
            <a:xfrm>
              <a:off x="10250488" y="4895850"/>
              <a:ext cx="47625" cy="125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1" y="16"/>
                  </a:moveTo>
                  <a:cubicBezTo>
                    <a:pt x="1" y="16"/>
                    <a:pt x="1" y="16"/>
                    <a:pt x="1" y="16"/>
                  </a:cubicBezTo>
                  <a:cubicBezTo>
                    <a:pt x="0" y="16"/>
                    <a:pt x="0" y="16"/>
                    <a:pt x="0" y="15"/>
                  </a:cubicBezTo>
                  <a:cubicBezTo>
                    <a:pt x="4" y="1"/>
                    <a:pt x="4" y="1"/>
                    <a:pt x="4" y="1"/>
                  </a:cubicBezTo>
                  <a:cubicBezTo>
                    <a:pt x="4" y="1"/>
                    <a:pt x="5" y="0"/>
                    <a:pt x="5" y="0"/>
                  </a:cubicBezTo>
                  <a:cubicBezTo>
                    <a:pt x="6" y="1"/>
                    <a:pt x="6" y="1"/>
                    <a:pt x="6" y="2"/>
                  </a:cubicBezTo>
                  <a:cubicBezTo>
                    <a:pt x="2" y="16"/>
                    <a:pt x="2" y="16"/>
                    <a:pt x="2" y="16"/>
                  </a:cubicBezTo>
                  <a:cubicBezTo>
                    <a:pt x="2" y="16"/>
                    <a:pt x="2" y="16"/>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1" name="Freeform 283"/>
            <p:cNvSpPr/>
            <p:nvPr/>
          </p:nvSpPr>
          <p:spPr bwMode="auto">
            <a:xfrm>
              <a:off x="10306050" y="4864100"/>
              <a:ext cx="46038"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4">
                  <a:moveTo>
                    <a:pt x="1" y="14"/>
                  </a:moveTo>
                  <a:cubicBezTo>
                    <a:pt x="1" y="14"/>
                    <a:pt x="1" y="14"/>
                    <a:pt x="1" y="14"/>
                  </a:cubicBezTo>
                  <a:cubicBezTo>
                    <a:pt x="0" y="14"/>
                    <a:pt x="0" y="13"/>
                    <a:pt x="0" y="13"/>
                  </a:cubicBezTo>
                  <a:cubicBezTo>
                    <a:pt x="1" y="9"/>
                    <a:pt x="2" y="5"/>
                    <a:pt x="4" y="1"/>
                  </a:cubicBezTo>
                  <a:cubicBezTo>
                    <a:pt x="4" y="0"/>
                    <a:pt x="4" y="0"/>
                    <a:pt x="5" y="0"/>
                  </a:cubicBezTo>
                  <a:cubicBezTo>
                    <a:pt x="5" y="0"/>
                    <a:pt x="6" y="1"/>
                    <a:pt x="5" y="1"/>
                  </a:cubicBezTo>
                  <a:cubicBezTo>
                    <a:pt x="4" y="5"/>
                    <a:pt x="3" y="9"/>
                    <a:pt x="2" y="13"/>
                  </a:cubicBezTo>
                  <a:cubicBezTo>
                    <a:pt x="2" y="14"/>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2" name="Freeform 284"/>
            <p:cNvSpPr/>
            <p:nvPr/>
          </p:nvSpPr>
          <p:spPr bwMode="auto">
            <a:xfrm>
              <a:off x="10367963" y="4856163"/>
              <a:ext cx="39688" cy="79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1" y="10"/>
                  </a:moveTo>
                  <a:cubicBezTo>
                    <a:pt x="1" y="10"/>
                    <a:pt x="1" y="10"/>
                    <a:pt x="1" y="10"/>
                  </a:cubicBezTo>
                  <a:cubicBezTo>
                    <a:pt x="1" y="10"/>
                    <a:pt x="0" y="10"/>
                    <a:pt x="0" y="9"/>
                  </a:cubicBezTo>
                  <a:cubicBezTo>
                    <a:pt x="0" y="7"/>
                    <a:pt x="1" y="5"/>
                    <a:pt x="2" y="4"/>
                  </a:cubicBezTo>
                  <a:cubicBezTo>
                    <a:pt x="3" y="0"/>
                    <a:pt x="3" y="0"/>
                    <a:pt x="3" y="0"/>
                  </a:cubicBezTo>
                  <a:cubicBezTo>
                    <a:pt x="3" y="0"/>
                    <a:pt x="4" y="0"/>
                    <a:pt x="4" y="0"/>
                  </a:cubicBezTo>
                  <a:cubicBezTo>
                    <a:pt x="5" y="0"/>
                    <a:pt x="5" y="1"/>
                    <a:pt x="5" y="1"/>
                  </a:cubicBezTo>
                  <a:cubicBezTo>
                    <a:pt x="3" y="4"/>
                    <a:pt x="3" y="4"/>
                    <a:pt x="3" y="4"/>
                  </a:cubicBezTo>
                  <a:cubicBezTo>
                    <a:pt x="3" y="6"/>
                    <a:pt x="2" y="8"/>
                    <a:pt x="2" y="9"/>
                  </a:cubicBezTo>
                  <a:cubicBezTo>
                    <a:pt x="2" y="10"/>
                    <a:pt x="2"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3" name="Freeform 285"/>
            <p:cNvSpPr/>
            <p:nvPr/>
          </p:nvSpPr>
          <p:spPr bwMode="auto">
            <a:xfrm>
              <a:off x="10423525" y="4856163"/>
              <a:ext cx="47625" cy="79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1" y="10"/>
                  </a:moveTo>
                  <a:cubicBezTo>
                    <a:pt x="0" y="10"/>
                    <a:pt x="0" y="10"/>
                    <a:pt x="0" y="10"/>
                  </a:cubicBezTo>
                  <a:cubicBezTo>
                    <a:pt x="0" y="9"/>
                    <a:pt x="0" y="9"/>
                    <a:pt x="0" y="8"/>
                  </a:cubicBezTo>
                  <a:cubicBezTo>
                    <a:pt x="3" y="2"/>
                    <a:pt x="3" y="2"/>
                    <a:pt x="3" y="2"/>
                  </a:cubicBezTo>
                  <a:cubicBezTo>
                    <a:pt x="3" y="2"/>
                    <a:pt x="3" y="1"/>
                    <a:pt x="4" y="0"/>
                  </a:cubicBezTo>
                  <a:cubicBezTo>
                    <a:pt x="5" y="0"/>
                    <a:pt x="5" y="1"/>
                    <a:pt x="6" y="1"/>
                  </a:cubicBezTo>
                  <a:cubicBezTo>
                    <a:pt x="6" y="2"/>
                    <a:pt x="5" y="2"/>
                    <a:pt x="5" y="2"/>
                  </a:cubicBezTo>
                  <a:cubicBezTo>
                    <a:pt x="5" y="2"/>
                    <a:pt x="5" y="2"/>
                    <a:pt x="4" y="3"/>
                  </a:cubicBezTo>
                  <a:cubicBezTo>
                    <a:pt x="1" y="9"/>
                    <a:pt x="1" y="9"/>
                    <a:pt x="1" y="9"/>
                  </a:cubicBezTo>
                  <a:cubicBezTo>
                    <a:pt x="1" y="9"/>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4" name="Freeform 286"/>
            <p:cNvSpPr/>
            <p:nvPr/>
          </p:nvSpPr>
          <p:spPr bwMode="auto">
            <a:xfrm>
              <a:off x="10479088" y="4872038"/>
              <a:ext cx="46038"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1" y="9"/>
                  </a:moveTo>
                  <a:cubicBezTo>
                    <a:pt x="1" y="9"/>
                    <a:pt x="1" y="9"/>
                    <a:pt x="1" y="9"/>
                  </a:cubicBezTo>
                  <a:cubicBezTo>
                    <a:pt x="0" y="9"/>
                    <a:pt x="0" y="8"/>
                    <a:pt x="0" y="8"/>
                  </a:cubicBezTo>
                  <a:cubicBezTo>
                    <a:pt x="2" y="5"/>
                    <a:pt x="3" y="3"/>
                    <a:pt x="5" y="1"/>
                  </a:cubicBezTo>
                  <a:cubicBezTo>
                    <a:pt x="5" y="0"/>
                    <a:pt x="5" y="0"/>
                    <a:pt x="6" y="0"/>
                  </a:cubicBezTo>
                  <a:cubicBezTo>
                    <a:pt x="6" y="1"/>
                    <a:pt x="6" y="1"/>
                    <a:pt x="6" y="2"/>
                  </a:cubicBezTo>
                  <a:cubicBezTo>
                    <a:pt x="5" y="4"/>
                    <a:pt x="3" y="6"/>
                    <a:pt x="2" y="8"/>
                  </a:cubicBezTo>
                  <a:cubicBezTo>
                    <a:pt x="3" y="9"/>
                    <a:pt x="2" y="9"/>
                    <a:pt x="2" y="9"/>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5" name="Freeform 287"/>
            <p:cNvSpPr/>
            <p:nvPr/>
          </p:nvSpPr>
          <p:spPr bwMode="auto">
            <a:xfrm>
              <a:off x="10533063" y="4903788"/>
              <a:ext cx="39688" cy="476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1" y="6"/>
                    <a:pt x="1" y="6"/>
                  </a:cubicBezTo>
                  <a:cubicBezTo>
                    <a:pt x="0" y="6"/>
                    <a:pt x="0" y="5"/>
                    <a:pt x="0" y="5"/>
                  </a:cubicBezTo>
                  <a:cubicBezTo>
                    <a:pt x="1" y="3"/>
                    <a:pt x="2" y="2"/>
                    <a:pt x="3" y="0"/>
                  </a:cubicBezTo>
                  <a:cubicBezTo>
                    <a:pt x="3" y="0"/>
                    <a:pt x="4" y="0"/>
                    <a:pt x="4" y="0"/>
                  </a:cubicBezTo>
                  <a:cubicBezTo>
                    <a:pt x="5" y="0"/>
                    <a:pt x="5" y="1"/>
                    <a:pt x="5" y="1"/>
                  </a:cubicBezTo>
                  <a:cubicBezTo>
                    <a:pt x="4" y="3"/>
                    <a:pt x="3" y="4"/>
                    <a:pt x="2" y="6"/>
                  </a:cubicBezTo>
                  <a:cubicBezTo>
                    <a:pt x="2" y="6"/>
                    <a:pt x="2"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6" name="Freeform 288"/>
            <p:cNvSpPr/>
            <p:nvPr/>
          </p:nvSpPr>
          <p:spPr bwMode="auto">
            <a:xfrm>
              <a:off x="10572750" y="4927600"/>
              <a:ext cx="31750" cy="539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7"/>
                  </a:moveTo>
                  <a:cubicBezTo>
                    <a:pt x="1" y="7"/>
                    <a:pt x="0" y="7"/>
                    <a:pt x="0" y="7"/>
                  </a:cubicBezTo>
                  <a:cubicBezTo>
                    <a:pt x="0" y="6"/>
                    <a:pt x="0" y="6"/>
                    <a:pt x="0" y="5"/>
                  </a:cubicBezTo>
                  <a:cubicBezTo>
                    <a:pt x="2" y="1"/>
                    <a:pt x="2" y="1"/>
                    <a:pt x="2" y="1"/>
                  </a:cubicBezTo>
                  <a:cubicBezTo>
                    <a:pt x="3" y="0"/>
                    <a:pt x="3" y="0"/>
                    <a:pt x="4" y="0"/>
                  </a:cubicBezTo>
                  <a:cubicBezTo>
                    <a:pt x="4" y="0"/>
                    <a:pt x="4" y="1"/>
                    <a:pt x="4" y="1"/>
                  </a:cubicBezTo>
                  <a:cubicBezTo>
                    <a:pt x="2" y="6"/>
                    <a:pt x="2" y="6"/>
                    <a:pt x="2" y="6"/>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7" name="Freeform 289"/>
            <p:cNvSpPr/>
            <p:nvPr/>
          </p:nvSpPr>
          <p:spPr bwMode="auto">
            <a:xfrm>
              <a:off x="10588625" y="4943475"/>
              <a:ext cx="31750" cy="46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1" y="6"/>
                  </a:moveTo>
                  <a:cubicBezTo>
                    <a:pt x="0" y="6"/>
                    <a:pt x="0" y="6"/>
                    <a:pt x="0" y="6"/>
                  </a:cubicBezTo>
                  <a:cubicBezTo>
                    <a:pt x="0" y="6"/>
                    <a:pt x="0" y="5"/>
                    <a:pt x="0" y="5"/>
                  </a:cubicBezTo>
                  <a:cubicBezTo>
                    <a:pt x="2" y="1"/>
                    <a:pt x="2" y="1"/>
                    <a:pt x="2" y="1"/>
                  </a:cubicBezTo>
                  <a:cubicBezTo>
                    <a:pt x="3" y="0"/>
                    <a:pt x="3" y="0"/>
                    <a:pt x="4" y="0"/>
                  </a:cubicBezTo>
                  <a:cubicBezTo>
                    <a:pt x="4" y="0"/>
                    <a:pt x="4" y="1"/>
                    <a:pt x="4" y="2"/>
                  </a:cubicBezTo>
                  <a:cubicBezTo>
                    <a:pt x="2" y="5"/>
                    <a:pt x="2" y="5"/>
                    <a:pt x="2" y="5"/>
                  </a:cubicBezTo>
                  <a:cubicBezTo>
                    <a:pt x="2" y="5"/>
                    <a:pt x="2" y="5"/>
                    <a:pt x="2" y="6"/>
                  </a:cubicBezTo>
                  <a:cubicBezTo>
                    <a:pt x="1" y="6"/>
                    <a:pt x="1" y="6"/>
                    <a:pt x="1" y="6"/>
                  </a:cubicBezTo>
                  <a:cubicBezTo>
                    <a:pt x="1" y="6"/>
                    <a:pt x="1" y="6"/>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8" name="Freeform 290"/>
            <p:cNvSpPr/>
            <p:nvPr/>
          </p:nvSpPr>
          <p:spPr bwMode="auto">
            <a:xfrm>
              <a:off x="10604500" y="4967288"/>
              <a:ext cx="23813" cy="38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1" y="5"/>
                  </a:moveTo>
                  <a:cubicBezTo>
                    <a:pt x="0" y="5"/>
                    <a:pt x="0" y="5"/>
                    <a:pt x="0" y="5"/>
                  </a:cubicBezTo>
                  <a:cubicBezTo>
                    <a:pt x="0" y="5"/>
                    <a:pt x="0" y="4"/>
                    <a:pt x="0" y="4"/>
                  </a:cubicBezTo>
                  <a:cubicBezTo>
                    <a:pt x="1" y="2"/>
                    <a:pt x="1" y="2"/>
                    <a:pt x="1" y="2"/>
                  </a:cubicBezTo>
                  <a:cubicBezTo>
                    <a:pt x="1" y="1"/>
                    <a:pt x="2" y="1"/>
                    <a:pt x="2" y="1"/>
                  </a:cubicBezTo>
                  <a:cubicBezTo>
                    <a:pt x="2" y="0"/>
                    <a:pt x="2" y="0"/>
                    <a:pt x="3" y="0"/>
                  </a:cubicBezTo>
                  <a:cubicBezTo>
                    <a:pt x="3" y="1"/>
                    <a:pt x="3" y="1"/>
                    <a:pt x="3" y="2"/>
                  </a:cubicBezTo>
                  <a:cubicBezTo>
                    <a:pt x="2" y="3"/>
                    <a:pt x="2" y="3"/>
                    <a:pt x="2" y="3"/>
                  </a:cubicBezTo>
                  <a:cubicBezTo>
                    <a:pt x="2" y="3"/>
                    <a:pt x="2" y="3"/>
                    <a:pt x="2" y="3"/>
                  </a:cubicBezTo>
                  <a:cubicBezTo>
                    <a:pt x="2" y="4"/>
                    <a:pt x="1" y="5"/>
                    <a:pt x="1" y="5"/>
                  </a:cubicBezTo>
                  <a:cubicBezTo>
                    <a:pt x="1" y="5"/>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9" name="Freeform 291"/>
            <p:cNvSpPr/>
            <p:nvPr/>
          </p:nvSpPr>
          <p:spPr bwMode="auto">
            <a:xfrm>
              <a:off x="10775950" y="5021263"/>
              <a:ext cx="15875" cy="79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1" y="10"/>
                  </a:moveTo>
                  <a:cubicBezTo>
                    <a:pt x="1" y="10"/>
                    <a:pt x="0" y="9"/>
                    <a:pt x="0" y="9"/>
                  </a:cubicBezTo>
                  <a:cubicBezTo>
                    <a:pt x="0" y="6"/>
                    <a:pt x="0" y="4"/>
                    <a:pt x="1" y="1"/>
                  </a:cubicBezTo>
                  <a:cubicBezTo>
                    <a:pt x="1" y="0"/>
                    <a:pt x="1" y="0"/>
                    <a:pt x="2" y="0"/>
                  </a:cubicBezTo>
                  <a:cubicBezTo>
                    <a:pt x="2" y="0"/>
                    <a:pt x="2" y="1"/>
                    <a:pt x="2" y="1"/>
                  </a:cubicBezTo>
                  <a:cubicBezTo>
                    <a:pt x="2" y="4"/>
                    <a:pt x="2" y="6"/>
                    <a:pt x="2" y="9"/>
                  </a:cubicBezTo>
                  <a:cubicBezTo>
                    <a:pt x="2" y="9"/>
                    <a:pt x="2"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0" name="Freeform 292"/>
            <p:cNvSpPr/>
            <p:nvPr/>
          </p:nvSpPr>
          <p:spPr bwMode="auto">
            <a:xfrm>
              <a:off x="10769600" y="5226050"/>
              <a:ext cx="22225" cy="1174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2" y="15"/>
                  </a:moveTo>
                  <a:cubicBezTo>
                    <a:pt x="1" y="15"/>
                    <a:pt x="1" y="14"/>
                    <a:pt x="1" y="14"/>
                  </a:cubicBezTo>
                  <a:cubicBezTo>
                    <a:pt x="1" y="14"/>
                    <a:pt x="1" y="13"/>
                    <a:pt x="1" y="13"/>
                  </a:cubicBezTo>
                  <a:cubicBezTo>
                    <a:pt x="0" y="9"/>
                    <a:pt x="0" y="5"/>
                    <a:pt x="0" y="1"/>
                  </a:cubicBezTo>
                  <a:cubicBezTo>
                    <a:pt x="0" y="0"/>
                    <a:pt x="1" y="0"/>
                    <a:pt x="1" y="0"/>
                  </a:cubicBezTo>
                  <a:cubicBezTo>
                    <a:pt x="1" y="0"/>
                    <a:pt x="1" y="0"/>
                    <a:pt x="1" y="0"/>
                  </a:cubicBezTo>
                  <a:cubicBezTo>
                    <a:pt x="2" y="0"/>
                    <a:pt x="2" y="0"/>
                    <a:pt x="2" y="0"/>
                  </a:cubicBezTo>
                  <a:cubicBezTo>
                    <a:pt x="2" y="5"/>
                    <a:pt x="2" y="9"/>
                    <a:pt x="3" y="13"/>
                  </a:cubicBezTo>
                  <a:cubicBezTo>
                    <a:pt x="3" y="14"/>
                    <a:pt x="2" y="14"/>
                    <a:pt x="2" y="15"/>
                  </a:cubicBezTo>
                  <a:cubicBezTo>
                    <a:pt x="2" y="15"/>
                    <a:pt x="2" y="15"/>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1" name="Freeform 293"/>
            <p:cNvSpPr/>
            <p:nvPr/>
          </p:nvSpPr>
          <p:spPr bwMode="auto">
            <a:xfrm>
              <a:off x="10196513" y="5295900"/>
              <a:ext cx="14288" cy="714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9">
                  <a:moveTo>
                    <a:pt x="1" y="9"/>
                  </a:moveTo>
                  <a:cubicBezTo>
                    <a:pt x="1" y="9"/>
                    <a:pt x="1" y="9"/>
                    <a:pt x="1" y="9"/>
                  </a:cubicBezTo>
                  <a:cubicBezTo>
                    <a:pt x="0" y="9"/>
                    <a:pt x="0" y="8"/>
                    <a:pt x="0" y="8"/>
                  </a:cubicBezTo>
                  <a:cubicBezTo>
                    <a:pt x="0" y="1"/>
                    <a:pt x="0" y="1"/>
                    <a:pt x="0" y="1"/>
                  </a:cubicBezTo>
                  <a:cubicBezTo>
                    <a:pt x="0" y="1"/>
                    <a:pt x="0" y="1"/>
                    <a:pt x="0" y="1"/>
                  </a:cubicBezTo>
                  <a:cubicBezTo>
                    <a:pt x="0" y="0"/>
                    <a:pt x="0" y="0"/>
                    <a:pt x="1" y="0"/>
                  </a:cubicBezTo>
                  <a:cubicBezTo>
                    <a:pt x="1" y="0"/>
                    <a:pt x="1" y="0"/>
                    <a:pt x="1" y="0"/>
                  </a:cubicBezTo>
                  <a:cubicBezTo>
                    <a:pt x="1" y="0"/>
                    <a:pt x="2" y="0"/>
                    <a:pt x="2" y="1"/>
                  </a:cubicBezTo>
                  <a:cubicBezTo>
                    <a:pt x="2" y="1"/>
                    <a:pt x="2" y="1"/>
                    <a:pt x="2" y="1"/>
                  </a:cubicBezTo>
                  <a:cubicBezTo>
                    <a:pt x="2" y="1"/>
                    <a:pt x="2" y="1"/>
                    <a:pt x="2" y="1"/>
                  </a:cubicBezTo>
                  <a:cubicBezTo>
                    <a:pt x="2" y="7"/>
                    <a:pt x="2" y="7"/>
                    <a:pt x="2" y="7"/>
                  </a:cubicBezTo>
                  <a:cubicBezTo>
                    <a:pt x="2" y="7"/>
                    <a:pt x="2" y="8"/>
                    <a:pt x="2" y="8"/>
                  </a:cubicBezTo>
                  <a:cubicBezTo>
                    <a:pt x="2" y="8"/>
                    <a:pt x="2" y="9"/>
                    <a:pt x="2" y="9"/>
                  </a:cubicBezTo>
                  <a:cubicBezTo>
                    <a:pt x="2" y="9"/>
                    <a:pt x="2"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2" name="Freeform 294"/>
            <p:cNvSpPr/>
            <p:nvPr/>
          </p:nvSpPr>
          <p:spPr bwMode="auto">
            <a:xfrm>
              <a:off x="10218738" y="5319713"/>
              <a:ext cx="15875" cy="619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1" y="8"/>
                  </a:moveTo>
                  <a:cubicBezTo>
                    <a:pt x="0" y="8"/>
                    <a:pt x="0" y="8"/>
                    <a:pt x="0" y="7"/>
                  </a:cubicBezTo>
                  <a:cubicBezTo>
                    <a:pt x="0" y="1"/>
                    <a:pt x="0" y="1"/>
                    <a:pt x="0" y="1"/>
                  </a:cubicBezTo>
                  <a:cubicBezTo>
                    <a:pt x="0" y="0"/>
                    <a:pt x="0" y="0"/>
                    <a:pt x="1" y="0"/>
                  </a:cubicBezTo>
                  <a:cubicBezTo>
                    <a:pt x="1" y="0"/>
                    <a:pt x="2" y="0"/>
                    <a:pt x="2" y="1"/>
                  </a:cubicBezTo>
                  <a:cubicBezTo>
                    <a:pt x="2" y="7"/>
                    <a:pt x="2" y="7"/>
                    <a:pt x="2" y="7"/>
                  </a:cubicBezTo>
                  <a:cubicBezTo>
                    <a:pt x="2" y="8"/>
                    <a:pt x="2" y="8"/>
                    <a:pt x="1" y="8"/>
                  </a:cubicBezTo>
                  <a:cubicBezTo>
                    <a:pt x="1"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3" name="Freeform 295"/>
            <p:cNvSpPr>
              <a:spLocks noEditPoints="1"/>
            </p:cNvSpPr>
            <p:nvPr/>
          </p:nvSpPr>
          <p:spPr bwMode="auto">
            <a:xfrm>
              <a:off x="10047288" y="4706938"/>
              <a:ext cx="768350" cy="7699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98">
                  <a:moveTo>
                    <a:pt x="58" y="98"/>
                  </a:moveTo>
                  <a:cubicBezTo>
                    <a:pt x="57" y="98"/>
                    <a:pt x="57" y="97"/>
                    <a:pt x="56" y="96"/>
                  </a:cubicBezTo>
                  <a:cubicBezTo>
                    <a:pt x="54" y="90"/>
                    <a:pt x="54" y="90"/>
                    <a:pt x="54" y="90"/>
                  </a:cubicBezTo>
                  <a:cubicBezTo>
                    <a:pt x="50" y="91"/>
                    <a:pt x="45" y="91"/>
                    <a:pt x="41" y="90"/>
                  </a:cubicBezTo>
                  <a:cubicBezTo>
                    <a:pt x="38" y="96"/>
                    <a:pt x="38" y="96"/>
                    <a:pt x="38" y="96"/>
                  </a:cubicBezTo>
                  <a:cubicBezTo>
                    <a:pt x="38" y="97"/>
                    <a:pt x="37" y="97"/>
                    <a:pt x="36" y="97"/>
                  </a:cubicBezTo>
                  <a:cubicBezTo>
                    <a:pt x="31" y="95"/>
                    <a:pt x="26" y="93"/>
                    <a:pt x="21" y="90"/>
                  </a:cubicBezTo>
                  <a:cubicBezTo>
                    <a:pt x="20" y="89"/>
                    <a:pt x="20" y="88"/>
                    <a:pt x="20" y="88"/>
                  </a:cubicBezTo>
                  <a:cubicBezTo>
                    <a:pt x="23" y="82"/>
                    <a:pt x="23" y="82"/>
                    <a:pt x="23" y="82"/>
                  </a:cubicBezTo>
                  <a:cubicBezTo>
                    <a:pt x="20" y="79"/>
                    <a:pt x="17" y="76"/>
                    <a:pt x="14" y="72"/>
                  </a:cubicBezTo>
                  <a:cubicBezTo>
                    <a:pt x="8" y="74"/>
                    <a:pt x="8" y="74"/>
                    <a:pt x="8" y="74"/>
                  </a:cubicBezTo>
                  <a:cubicBezTo>
                    <a:pt x="7" y="74"/>
                    <a:pt x="6" y="74"/>
                    <a:pt x="6" y="73"/>
                  </a:cubicBezTo>
                  <a:cubicBezTo>
                    <a:pt x="3" y="69"/>
                    <a:pt x="1" y="63"/>
                    <a:pt x="0" y="58"/>
                  </a:cubicBezTo>
                  <a:cubicBezTo>
                    <a:pt x="0" y="57"/>
                    <a:pt x="1" y="56"/>
                    <a:pt x="1" y="56"/>
                  </a:cubicBezTo>
                  <a:cubicBezTo>
                    <a:pt x="8" y="54"/>
                    <a:pt x="8" y="54"/>
                    <a:pt x="8" y="54"/>
                  </a:cubicBezTo>
                  <a:cubicBezTo>
                    <a:pt x="7" y="49"/>
                    <a:pt x="7" y="45"/>
                    <a:pt x="8" y="40"/>
                  </a:cubicBezTo>
                  <a:cubicBezTo>
                    <a:pt x="2" y="38"/>
                    <a:pt x="2" y="38"/>
                    <a:pt x="2" y="38"/>
                  </a:cubicBezTo>
                  <a:cubicBezTo>
                    <a:pt x="1" y="37"/>
                    <a:pt x="1" y="36"/>
                    <a:pt x="1" y="36"/>
                  </a:cubicBezTo>
                  <a:cubicBezTo>
                    <a:pt x="3" y="30"/>
                    <a:pt x="5" y="25"/>
                    <a:pt x="8" y="21"/>
                  </a:cubicBezTo>
                  <a:cubicBezTo>
                    <a:pt x="9" y="20"/>
                    <a:pt x="10" y="20"/>
                    <a:pt x="10" y="20"/>
                  </a:cubicBezTo>
                  <a:cubicBezTo>
                    <a:pt x="16" y="23"/>
                    <a:pt x="16" y="23"/>
                    <a:pt x="16" y="23"/>
                  </a:cubicBezTo>
                  <a:cubicBezTo>
                    <a:pt x="19" y="19"/>
                    <a:pt x="22" y="16"/>
                    <a:pt x="26" y="14"/>
                  </a:cubicBezTo>
                  <a:cubicBezTo>
                    <a:pt x="24" y="8"/>
                    <a:pt x="24" y="8"/>
                    <a:pt x="24" y="8"/>
                  </a:cubicBezTo>
                  <a:cubicBezTo>
                    <a:pt x="23" y="7"/>
                    <a:pt x="24" y="6"/>
                    <a:pt x="25" y="6"/>
                  </a:cubicBezTo>
                  <a:cubicBezTo>
                    <a:pt x="29" y="3"/>
                    <a:pt x="35" y="1"/>
                    <a:pt x="40" y="0"/>
                  </a:cubicBezTo>
                  <a:cubicBezTo>
                    <a:pt x="41" y="0"/>
                    <a:pt x="42" y="0"/>
                    <a:pt x="42" y="1"/>
                  </a:cubicBezTo>
                  <a:cubicBezTo>
                    <a:pt x="44" y="7"/>
                    <a:pt x="44" y="7"/>
                    <a:pt x="44" y="7"/>
                  </a:cubicBezTo>
                  <a:cubicBezTo>
                    <a:pt x="49" y="7"/>
                    <a:pt x="53" y="7"/>
                    <a:pt x="57" y="8"/>
                  </a:cubicBezTo>
                  <a:cubicBezTo>
                    <a:pt x="60" y="2"/>
                    <a:pt x="60" y="2"/>
                    <a:pt x="60" y="2"/>
                  </a:cubicBezTo>
                  <a:cubicBezTo>
                    <a:pt x="60" y="1"/>
                    <a:pt x="61" y="1"/>
                    <a:pt x="61" y="1"/>
                  </a:cubicBezTo>
                  <a:cubicBezTo>
                    <a:pt x="63" y="0"/>
                    <a:pt x="73" y="5"/>
                    <a:pt x="73" y="5"/>
                  </a:cubicBezTo>
                  <a:cubicBezTo>
                    <a:pt x="74" y="6"/>
                    <a:pt x="75" y="6"/>
                    <a:pt x="76" y="7"/>
                  </a:cubicBezTo>
                  <a:cubicBezTo>
                    <a:pt x="76" y="7"/>
                    <a:pt x="77" y="7"/>
                    <a:pt x="77" y="7"/>
                  </a:cubicBezTo>
                  <a:cubicBezTo>
                    <a:pt x="77" y="7"/>
                    <a:pt x="77" y="7"/>
                    <a:pt x="77" y="7"/>
                  </a:cubicBezTo>
                  <a:cubicBezTo>
                    <a:pt x="77" y="8"/>
                    <a:pt x="78" y="8"/>
                    <a:pt x="78" y="9"/>
                  </a:cubicBezTo>
                  <a:cubicBezTo>
                    <a:pt x="78" y="9"/>
                    <a:pt x="78" y="10"/>
                    <a:pt x="78" y="10"/>
                  </a:cubicBezTo>
                  <a:cubicBezTo>
                    <a:pt x="79" y="12"/>
                    <a:pt x="80" y="14"/>
                    <a:pt x="80" y="16"/>
                  </a:cubicBezTo>
                  <a:cubicBezTo>
                    <a:pt x="81" y="17"/>
                    <a:pt x="80" y="18"/>
                    <a:pt x="79" y="19"/>
                  </a:cubicBezTo>
                  <a:cubicBezTo>
                    <a:pt x="79" y="19"/>
                    <a:pt x="79" y="19"/>
                    <a:pt x="78" y="19"/>
                  </a:cubicBezTo>
                  <a:cubicBezTo>
                    <a:pt x="80" y="21"/>
                    <a:pt x="82" y="23"/>
                    <a:pt x="84" y="25"/>
                  </a:cubicBezTo>
                  <a:cubicBezTo>
                    <a:pt x="90" y="23"/>
                    <a:pt x="90" y="23"/>
                    <a:pt x="90" y="23"/>
                  </a:cubicBezTo>
                  <a:cubicBezTo>
                    <a:pt x="91" y="23"/>
                    <a:pt x="92" y="23"/>
                    <a:pt x="92" y="24"/>
                  </a:cubicBezTo>
                  <a:cubicBezTo>
                    <a:pt x="95" y="29"/>
                    <a:pt x="97" y="34"/>
                    <a:pt x="98" y="39"/>
                  </a:cubicBezTo>
                  <a:cubicBezTo>
                    <a:pt x="98" y="40"/>
                    <a:pt x="98" y="41"/>
                    <a:pt x="97" y="41"/>
                  </a:cubicBezTo>
                  <a:cubicBezTo>
                    <a:pt x="91" y="43"/>
                    <a:pt x="91" y="45"/>
                    <a:pt x="91" y="50"/>
                  </a:cubicBezTo>
                  <a:cubicBezTo>
                    <a:pt x="91" y="52"/>
                    <a:pt x="91" y="54"/>
                    <a:pt x="90" y="57"/>
                  </a:cubicBezTo>
                  <a:cubicBezTo>
                    <a:pt x="96" y="60"/>
                    <a:pt x="96" y="60"/>
                    <a:pt x="96" y="60"/>
                  </a:cubicBezTo>
                  <a:cubicBezTo>
                    <a:pt x="97" y="60"/>
                    <a:pt x="98" y="61"/>
                    <a:pt x="97" y="62"/>
                  </a:cubicBezTo>
                  <a:cubicBezTo>
                    <a:pt x="96" y="67"/>
                    <a:pt x="94" y="72"/>
                    <a:pt x="90" y="77"/>
                  </a:cubicBezTo>
                  <a:cubicBezTo>
                    <a:pt x="90" y="77"/>
                    <a:pt x="89" y="78"/>
                    <a:pt x="88" y="77"/>
                  </a:cubicBezTo>
                  <a:cubicBezTo>
                    <a:pt x="82" y="75"/>
                    <a:pt x="82" y="75"/>
                    <a:pt x="82" y="75"/>
                  </a:cubicBezTo>
                  <a:cubicBezTo>
                    <a:pt x="79" y="78"/>
                    <a:pt x="76" y="81"/>
                    <a:pt x="72" y="84"/>
                  </a:cubicBezTo>
                  <a:cubicBezTo>
                    <a:pt x="75" y="90"/>
                    <a:pt x="75" y="90"/>
                    <a:pt x="75" y="90"/>
                  </a:cubicBezTo>
                  <a:cubicBezTo>
                    <a:pt x="75" y="91"/>
                    <a:pt x="75" y="92"/>
                    <a:pt x="74" y="92"/>
                  </a:cubicBezTo>
                  <a:cubicBezTo>
                    <a:pt x="69" y="95"/>
                    <a:pt x="64" y="97"/>
                    <a:pt x="59" y="98"/>
                  </a:cubicBezTo>
                  <a:cubicBezTo>
                    <a:pt x="58" y="98"/>
                    <a:pt x="58" y="98"/>
                    <a:pt x="58" y="98"/>
                  </a:cubicBezTo>
                  <a:close/>
                  <a:moveTo>
                    <a:pt x="55" y="86"/>
                  </a:moveTo>
                  <a:cubicBezTo>
                    <a:pt x="56" y="86"/>
                    <a:pt x="57" y="87"/>
                    <a:pt x="57" y="88"/>
                  </a:cubicBezTo>
                  <a:cubicBezTo>
                    <a:pt x="59" y="94"/>
                    <a:pt x="59" y="94"/>
                    <a:pt x="59" y="94"/>
                  </a:cubicBezTo>
                  <a:cubicBezTo>
                    <a:pt x="63" y="93"/>
                    <a:pt x="67" y="91"/>
                    <a:pt x="71" y="89"/>
                  </a:cubicBezTo>
                  <a:cubicBezTo>
                    <a:pt x="68" y="83"/>
                    <a:pt x="68" y="83"/>
                    <a:pt x="68" y="83"/>
                  </a:cubicBezTo>
                  <a:cubicBezTo>
                    <a:pt x="68" y="83"/>
                    <a:pt x="68" y="82"/>
                    <a:pt x="69" y="81"/>
                  </a:cubicBezTo>
                  <a:cubicBezTo>
                    <a:pt x="73" y="79"/>
                    <a:pt x="77" y="75"/>
                    <a:pt x="80" y="71"/>
                  </a:cubicBezTo>
                  <a:cubicBezTo>
                    <a:pt x="81" y="70"/>
                    <a:pt x="82" y="70"/>
                    <a:pt x="82" y="71"/>
                  </a:cubicBezTo>
                  <a:cubicBezTo>
                    <a:pt x="88" y="73"/>
                    <a:pt x="88" y="73"/>
                    <a:pt x="88" y="73"/>
                  </a:cubicBezTo>
                  <a:cubicBezTo>
                    <a:pt x="90" y="70"/>
                    <a:pt x="92" y="66"/>
                    <a:pt x="93" y="62"/>
                  </a:cubicBezTo>
                  <a:cubicBezTo>
                    <a:pt x="87" y="60"/>
                    <a:pt x="87" y="60"/>
                    <a:pt x="87" y="60"/>
                  </a:cubicBezTo>
                  <a:cubicBezTo>
                    <a:pt x="87" y="59"/>
                    <a:pt x="86" y="58"/>
                    <a:pt x="86" y="57"/>
                  </a:cubicBezTo>
                  <a:cubicBezTo>
                    <a:pt x="87" y="54"/>
                    <a:pt x="87" y="52"/>
                    <a:pt x="87" y="50"/>
                  </a:cubicBezTo>
                  <a:cubicBezTo>
                    <a:pt x="87" y="45"/>
                    <a:pt x="87" y="41"/>
                    <a:pt x="94" y="38"/>
                  </a:cubicBezTo>
                  <a:cubicBezTo>
                    <a:pt x="93" y="34"/>
                    <a:pt x="92" y="31"/>
                    <a:pt x="90" y="27"/>
                  </a:cubicBezTo>
                  <a:cubicBezTo>
                    <a:pt x="84" y="29"/>
                    <a:pt x="84" y="29"/>
                    <a:pt x="84" y="29"/>
                  </a:cubicBezTo>
                  <a:cubicBezTo>
                    <a:pt x="83" y="30"/>
                    <a:pt x="82" y="29"/>
                    <a:pt x="82" y="29"/>
                  </a:cubicBezTo>
                  <a:cubicBezTo>
                    <a:pt x="79" y="24"/>
                    <a:pt x="76" y="21"/>
                    <a:pt x="72" y="18"/>
                  </a:cubicBezTo>
                  <a:cubicBezTo>
                    <a:pt x="71" y="17"/>
                    <a:pt x="71" y="16"/>
                    <a:pt x="71" y="16"/>
                  </a:cubicBezTo>
                  <a:cubicBezTo>
                    <a:pt x="74" y="10"/>
                    <a:pt x="74" y="10"/>
                    <a:pt x="74" y="10"/>
                  </a:cubicBezTo>
                  <a:cubicBezTo>
                    <a:pt x="73" y="9"/>
                    <a:pt x="72" y="9"/>
                    <a:pt x="72" y="9"/>
                  </a:cubicBezTo>
                  <a:cubicBezTo>
                    <a:pt x="71" y="8"/>
                    <a:pt x="65" y="5"/>
                    <a:pt x="63" y="5"/>
                  </a:cubicBezTo>
                  <a:cubicBezTo>
                    <a:pt x="60" y="11"/>
                    <a:pt x="60" y="11"/>
                    <a:pt x="60" y="11"/>
                  </a:cubicBezTo>
                  <a:cubicBezTo>
                    <a:pt x="60" y="11"/>
                    <a:pt x="59" y="12"/>
                    <a:pt x="58" y="12"/>
                  </a:cubicBezTo>
                  <a:cubicBezTo>
                    <a:pt x="53" y="11"/>
                    <a:pt x="48" y="10"/>
                    <a:pt x="43" y="11"/>
                  </a:cubicBezTo>
                  <a:cubicBezTo>
                    <a:pt x="42" y="11"/>
                    <a:pt x="42" y="11"/>
                    <a:pt x="41" y="10"/>
                  </a:cubicBezTo>
                  <a:cubicBezTo>
                    <a:pt x="39" y="4"/>
                    <a:pt x="39" y="4"/>
                    <a:pt x="39" y="4"/>
                  </a:cubicBezTo>
                  <a:cubicBezTo>
                    <a:pt x="35" y="5"/>
                    <a:pt x="31" y="6"/>
                    <a:pt x="28" y="8"/>
                  </a:cubicBezTo>
                  <a:cubicBezTo>
                    <a:pt x="30" y="14"/>
                    <a:pt x="30" y="14"/>
                    <a:pt x="30" y="14"/>
                  </a:cubicBezTo>
                  <a:cubicBezTo>
                    <a:pt x="30" y="15"/>
                    <a:pt x="30" y="16"/>
                    <a:pt x="29" y="16"/>
                  </a:cubicBezTo>
                  <a:cubicBezTo>
                    <a:pt x="25" y="19"/>
                    <a:pt x="21" y="22"/>
                    <a:pt x="19" y="26"/>
                  </a:cubicBezTo>
                  <a:cubicBezTo>
                    <a:pt x="18" y="27"/>
                    <a:pt x="17" y="27"/>
                    <a:pt x="16" y="27"/>
                  </a:cubicBezTo>
                  <a:cubicBezTo>
                    <a:pt x="10" y="24"/>
                    <a:pt x="10" y="24"/>
                    <a:pt x="10" y="24"/>
                  </a:cubicBezTo>
                  <a:cubicBezTo>
                    <a:pt x="8" y="28"/>
                    <a:pt x="7" y="31"/>
                    <a:pt x="5" y="35"/>
                  </a:cubicBezTo>
                  <a:cubicBezTo>
                    <a:pt x="11" y="38"/>
                    <a:pt x="11" y="38"/>
                    <a:pt x="11" y="38"/>
                  </a:cubicBezTo>
                  <a:cubicBezTo>
                    <a:pt x="12" y="38"/>
                    <a:pt x="12" y="39"/>
                    <a:pt x="12" y="40"/>
                  </a:cubicBezTo>
                  <a:cubicBezTo>
                    <a:pt x="11" y="45"/>
                    <a:pt x="11" y="50"/>
                    <a:pt x="12" y="54"/>
                  </a:cubicBezTo>
                  <a:cubicBezTo>
                    <a:pt x="12" y="55"/>
                    <a:pt x="11" y="56"/>
                    <a:pt x="10" y="57"/>
                  </a:cubicBezTo>
                  <a:cubicBezTo>
                    <a:pt x="4" y="59"/>
                    <a:pt x="4" y="59"/>
                    <a:pt x="4" y="59"/>
                  </a:cubicBezTo>
                  <a:cubicBezTo>
                    <a:pt x="5" y="63"/>
                    <a:pt x="7" y="66"/>
                    <a:pt x="8" y="70"/>
                  </a:cubicBezTo>
                  <a:cubicBezTo>
                    <a:pt x="14" y="68"/>
                    <a:pt x="14" y="68"/>
                    <a:pt x="14" y="68"/>
                  </a:cubicBezTo>
                  <a:cubicBezTo>
                    <a:pt x="15" y="68"/>
                    <a:pt x="16" y="68"/>
                    <a:pt x="17" y="69"/>
                  </a:cubicBezTo>
                  <a:cubicBezTo>
                    <a:pt x="19" y="73"/>
                    <a:pt x="23" y="77"/>
                    <a:pt x="27" y="79"/>
                  </a:cubicBezTo>
                  <a:cubicBezTo>
                    <a:pt x="27" y="80"/>
                    <a:pt x="28" y="81"/>
                    <a:pt x="27" y="82"/>
                  </a:cubicBezTo>
                  <a:cubicBezTo>
                    <a:pt x="25" y="88"/>
                    <a:pt x="25" y="88"/>
                    <a:pt x="25" y="88"/>
                  </a:cubicBezTo>
                  <a:cubicBezTo>
                    <a:pt x="28" y="90"/>
                    <a:pt x="32" y="91"/>
                    <a:pt x="35" y="93"/>
                  </a:cubicBezTo>
                  <a:cubicBezTo>
                    <a:pt x="38" y="87"/>
                    <a:pt x="38" y="87"/>
                    <a:pt x="38" y="87"/>
                  </a:cubicBezTo>
                  <a:cubicBezTo>
                    <a:pt x="39" y="86"/>
                    <a:pt x="39" y="86"/>
                    <a:pt x="40" y="86"/>
                  </a:cubicBezTo>
                  <a:cubicBezTo>
                    <a:pt x="45" y="87"/>
                    <a:pt x="50" y="87"/>
                    <a:pt x="55" y="86"/>
                  </a:cubicBezTo>
                  <a:cubicBezTo>
                    <a:pt x="55" y="86"/>
                    <a:pt x="55" y="86"/>
                    <a:pt x="55" y="86"/>
                  </a:cubicBezTo>
                  <a:close/>
                  <a:moveTo>
                    <a:pt x="75" y="16"/>
                  </a:moveTo>
                  <a:cubicBezTo>
                    <a:pt x="76" y="16"/>
                    <a:pt x="76" y="17"/>
                    <a:pt x="77" y="17"/>
                  </a:cubicBezTo>
                  <a:cubicBezTo>
                    <a:pt x="76" y="16"/>
                    <a:pt x="76" y="15"/>
                    <a:pt x="76" y="14"/>
                  </a:cubicBezTo>
                  <a:lnTo>
                    <a:pt x="75" y="16"/>
                  </a:lnTo>
                  <a:close/>
                  <a:moveTo>
                    <a:pt x="51" y="80"/>
                  </a:moveTo>
                  <a:cubicBezTo>
                    <a:pt x="46" y="80"/>
                    <a:pt x="41" y="78"/>
                    <a:pt x="36" y="76"/>
                  </a:cubicBezTo>
                  <a:cubicBezTo>
                    <a:pt x="23" y="70"/>
                    <a:pt x="12" y="55"/>
                    <a:pt x="21" y="36"/>
                  </a:cubicBezTo>
                  <a:cubicBezTo>
                    <a:pt x="29" y="17"/>
                    <a:pt x="48" y="15"/>
                    <a:pt x="62" y="21"/>
                  </a:cubicBezTo>
                  <a:cubicBezTo>
                    <a:pt x="75" y="27"/>
                    <a:pt x="86" y="42"/>
                    <a:pt x="79" y="60"/>
                  </a:cubicBezTo>
                  <a:cubicBezTo>
                    <a:pt x="79" y="60"/>
                    <a:pt x="79" y="60"/>
                    <a:pt x="79" y="60"/>
                  </a:cubicBezTo>
                  <a:cubicBezTo>
                    <a:pt x="79" y="60"/>
                    <a:pt x="79" y="60"/>
                    <a:pt x="79" y="60"/>
                  </a:cubicBezTo>
                  <a:cubicBezTo>
                    <a:pt x="79" y="60"/>
                    <a:pt x="78" y="60"/>
                    <a:pt x="78" y="61"/>
                  </a:cubicBezTo>
                  <a:cubicBezTo>
                    <a:pt x="78" y="61"/>
                    <a:pt x="78" y="62"/>
                    <a:pt x="78" y="62"/>
                  </a:cubicBezTo>
                  <a:cubicBezTo>
                    <a:pt x="78" y="62"/>
                    <a:pt x="78" y="62"/>
                    <a:pt x="78" y="62"/>
                  </a:cubicBezTo>
                  <a:cubicBezTo>
                    <a:pt x="78" y="62"/>
                    <a:pt x="78" y="62"/>
                    <a:pt x="78" y="62"/>
                  </a:cubicBezTo>
                  <a:cubicBezTo>
                    <a:pt x="78" y="62"/>
                    <a:pt x="77" y="63"/>
                    <a:pt x="77" y="63"/>
                  </a:cubicBezTo>
                  <a:cubicBezTo>
                    <a:pt x="77" y="63"/>
                    <a:pt x="77" y="64"/>
                    <a:pt x="77" y="64"/>
                  </a:cubicBezTo>
                  <a:cubicBezTo>
                    <a:pt x="77" y="64"/>
                    <a:pt x="77" y="64"/>
                    <a:pt x="77" y="64"/>
                  </a:cubicBezTo>
                  <a:cubicBezTo>
                    <a:pt x="77" y="64"/>
                    <a:pt x="77" y="64"/>
                    <a:pt x="77" y="64"/>
                  </a:cubicBezTo>
                  <a:cubicBezTo>
                    <a:pt x="71" y="75"/>
                    <a:pt x="61" y="80"/>
                    <a:pt x="51" y="80"/>
                  </a:cubicBezTo>
                  <a:close/>
                  <a:moveTo>
                    <a:pt x="48" y="22"/>
                  </a:moveTo>
                  <a:cubicBezTo>
                    <a:pt x="38" y="22"/>
                    <a:pt x="29" y="26"/>
                    <a:pt x="24" y="37"/>
                  </a:cubicBezTo>
                  <a:cubicBezTo>
                    <a:pt x="16" y="54"/>
                    <a:pt x="26" y="67"/>
                    <a:pt x="38" y="73"/>
                  </a:cubicBezTo>
                  <a:cubicBezTo>
                    <a:pt x="50" y="79"/>
                    <a:pt x="66" y="77"/>
                    <a:pt x="74" y="61"/>
                  </a:cubicBezTo>
                  <a:cubicBezTo>
                    <a:pt x="74" y="61"/>
                    <a:pt x="74" y="60"/>
                    <a:pt x="74" y="60"/>
                  </a:cubicBezTo>
                  <a:cubicBezTo>
                    <a:pt x="74" y="60"/>
                    <a:pt x="74" y="60"/>
                    <a:pt x="75" y="60"/>
                  </a:cubicBezTo>
                  <a:cubicBezTo>
                    <a:pt x="82" y="43"/>
                    <a:pt x="72" y="30"/>
                    <a:pt x="60" y="25"/>
                  </a:cubicBezTo>
                  <a:cubicBezTo>
                    <a:pt x="56" y="23"/>
                    <a:pt x="52" y="22"/>
                    <a:pt x="4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4" name="Freeform 296"/>
            <p:cNvSpPr>
              <a:spLocks noEditPoints="1"/>
            </p:cNvSpPr>
            <p:nvPr/>
          </p:nvSpPr>
          <p:spPr bwMode="auto">
            <a:xfrm>
              <a:off x="10047288" y="4919663"/>
              <a:ext cx="792163" cy="6191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79">
                  <a:moveTo>
                    <a:pt x="60" y="79"/>
                  </a:moveTo>
                  <a:cubicBezTo>
                    <a:pt x="60" y="79"/>
                    <a:pt x="59" y="79"/>
                    <a:pt x="59" y="78"/>
                  </a:cubicBezTo>
                  <a:cubicBezTo>
                    <a:pt x="57" y="76"/>
                    <a:pt x="57" y="74"/>
                    <a:pt x="56" y="73"/>
                  </a:cubicBezTo>
                  <a:cubicBezTo>
                    <a:pt x="55" y="72"/>
                    <a:pt x="55" y="72"/>
                    <a:pt x="55" y="72"/>
                  </a:cubicBezTo>
                  <a:cubicBezTo>
                    <a:pt x="51" y="73"/>
                    <a:pt x="47" y="72"/>
                    <a:pt x="43" y="71"/>
                  </a:cubicBezTo>
                  <a:cubicBezTo>
                    <a:pt x="40" y="77"/>
                    <a:pt x="40" y="77"/>
                    <a:pt x="40" y="77"/>
                  </a:cubicBezTo>
                  <a:cubicBezTo>
                    <a:pt x="40" y="78"/>
                    <a:pt x="39" y="79"/>
                    <a:pt x="38" y="78"/>
                  </a:cubicBezTo>
                  <a:cubicBezTo>
                    <a:pt x="33" y="77"/>
                    <a:pt x="28" y="75"/>
                    <a:pt x="23" y="72"/>
                  </a:cubicBezTo>
                  <a:cubicBezTo>
                    <a:pt x="23" y="71"/>
                    <a:pt x="22" y="70"/>
                    <a:pt x="23" y="69"/>
                  </a:cubicBezTo>
                  <a:cubicBezTo>
                    <a:pt x="23" y="68"/>
                    <a:pt x="25" y="68"/>
                    <a:pt x="26" y="68"/>
                  </a:cubicBezTo>
                  <a:cubicBezTo>
                    <a:pt x="29" y="71"/>
                    <a:pt x="33" y="73"/>
                    <a:pt x="38" y="74"/>
                  </a:cubicBezTo>
                  <a:cubicBezTo>
                    <a:pt x="40" y="69"/>
                    <a:pt x="40" y="69"/>
                    <a:pt x="40" y="69"/>
                  </a:cubicBezTo>
                  <a:cubicBezTo>
                    <a:pt x="41" y="68"/>
                    <a:pt x="42" y="67"/>
                    <a:pt x="43" y="67"/>
                  </a:cubicBezTo>
                  <a:cubicBezTo>
                    <a:pt x="47" y="69"/>
                    <a:pt x="51" y="69"/>
                    <a:pt x="56" y="68"/>
                  </a:cubicBezTo>
                  <a:cubicBezTo>
                    <a:pt x="57" y="68"/>
                    <a:pt x="58" y="69"/>
                    <a:pt x="58" y="69"/>
                  </a:cubicBezTo>
                  <a:cubicBezTo>
                    <a:pt x="59" y="71"/>
                    <a:pt x="59" y="71"/>
                    <a:pt x="59" y="71"/>
                  </a:cubicBezTo>
                  <a:cubicBezTo>
                    <a:pt x="60" y="72"/>
                    <a:pt x="60" y="74"/>
                    <a:pt x="61" y="75"/>
                  </a:cubicBezTo>
                  <a:cubicBezTo>
                    <a:pt x="65" y="74"/>
                    <a:pt x="69" y="73"/>
                    <a:pt x="73" y="71"/>
                  </a:cubicBezTo>
                  <a:cubicBezTo>
                    <a:pt x="73" y="70"/>
                    <a:pt x="73" y="70"/>
                    <a:pt x="72" y="69"/>
                  </a:cubicBezTo>
                  <a:cubicBezTo>
                    <a:pt x="72" y="67"/>
                    <a:pt x="72" y="66"/>
                    <a:pt x="71" y="64"/>
                  </a:cubicBezTo>
                  <a:cubicBezTo>
                    <a:pt x="71" y="63"/>
                    <a:pt x="71" y="63"/>
                    <a:pt x="72" y="62"/>
                  </a:cubicBezTo>
                  <a:cubicBezTo>
                    <a:pt x="77" y="59"/>
                    <a:pt x="80" y="57"/>
                    <a:pt x="82" y="53"/>
                  </a:cubicBezTo>
                  <a:cubicBezTo>
                    <a:pt x="83" y="52"/>
                    <a:pt x="84" y="52"/>
                    <a:pt x="85" y="52"/>
                  </a:cubicBezTo>
                  <a:cubicBezTo>
                    <a:pt x="90" y="55"/>
                    <a:pt x="90" y="55"/>
                    <a:pt x="90" y="55"/>
                  </a:cubicBezTo>
                  <a:cubicBezTo>
                    <a:pt x="93" y="51"/>
                    <a:pt x="95" y="47"/>
                    <a:pt x="96" y="43"/>
                  </a:cubicBezTo>
                  <a:cubicBezTo>
                    <a:pt x="95" y="41"/>
                    <a:pt x="95" y="40"/>
                    <a:pt x="95" y="38"/>
                  </a:cubicBezTo>
                  <a:cubicBezTo>
                    <a:pt x="94" y="37"/>
                    <a:pt x="94" y="36"/>
                    <a:pt x="94" y="35"/>
                  </a:cubicBezTo>
                  <a:cubicBezTo>
                    <a:pt x="93" y="34"/>
                    <a:pt x="94" y="33"/>
                    <a:pt x="95" y="32"/>
                  </a:cubicBezTo>
                  <a:cubicBezTo>
                    <a:pt x="96" y="32"/>
                    <a:pt x="97" y="33"/>
                    <a:pt x="97" y="34"/>
                  </a:cubicBezTo>
                  <a:cubicBezTo>
                    <a:pt x="98" y="35"/>
                    <a:pt x="98" y="36"/>
                    <a:pt x="98" y="37"/>
                  </a:cubicBezTo>
                  <a:cubicBezTo>
                    <a:pt x="99" y="39"/>
                    <a:pt x="99" y="41"/>
                    <a:pt x="100" y="43"/>
                  </a:cubicBezTo>
                  <a:cubicBezTo>
                    <a:pt x="100" y="43"/>
                    <a:pt x="100" y="43"/>
                    <a:pt x="100" y="43"/>
                  </a:cubicBezTo>
                  <a:cubicBezTo>
                    <a:pt x="98" y="49"/>
                    <a:pt x="96" y="54"/>
                    <a:pt x="93" y="58"/>
                  </a:cubicBezTo>
                  <a:cubicBezTo>
                    <a:pt x="92" y="59"/>
                    <a:pt x="91" y="59"/>
                    <a:pt x="90" y="59"/>
                  </a:cubicBezTo>
                  <a:cubicBezTo>
                    <a:pt x="84" y="56"/>
                    <a:pt x="84" y="56"/>
                    <a:pt x="84" y="56"/>
                  </a:cubicBezTo>
                  <a:cubicBezTo>
                    <a:pt x="82" y="60"/>
                    <a:pt x="79" y="62"/>
                    <a:pt x="75" y="64"/>
                  </a:cubicBezTo>
                  <a:cubicBezTo>
                    <a:pt x="76" y="66"/>
                    <a:pt x="76" y="67"/>
                    <a:pt x="76" y="68"/>
                  </a:cubicBezTo>
                  <a:cubicBezTo>
                    <a:pt x="76" y="69"/>
                    <a:pt x="77" y="70"/>
                    <a:pt x="77" y="71"/>
                  </a:cubicBezTo>
                  <a:cubicBezTo>
                    <a:pt x="77" y="72"/>
                    <a:pt x="77" y="73"/>
                    <a:pt x="76" y="74"/>
                  </a:cubicBezTo>
                  <a:cubicBezTo>
                    <a:pt x="71" y="76"/>
                    <a:pt x="66" y="78"/>
                    <a:pt x="61" y="79"/>
                  </a:cubicBezTo>
                  <a:cubicBezTo>
                    <a:pt x="61" y="79"/>
                    <a:pt x="61" y="79"/>
                    <a:pt x="60" y="79"/>
                  </a:cubicBezTo>
                  <a:close/>
                  <a:moveTo>
                    <a:pt x="23" y="61"/>
                  </a:moveTo>
                  <a:cubicBezTo>
                    <a:pt x="23" y="61"/>
                    <a:pt x="22" y="60"/>
                    <a:pt x="22" y="60"/>
                  </a:cubicBezTo>
                  <a:cubicBezTo>
                    <a:pt x="20" y="58"/>
                    <a:pt x="18" y="56"/>
                    <a:pt x="17" y="54"/>
                  </a:cubicBezTo>
                  <a:cubicBezTo>
                    <a:pt x="10" y="56"/>
                    <a:pt x="10" y="56"/>
                    <a:pt x="10" y="56"/>
                  </a:cubicBezTo>
                  <a:cubicBezTo>
                    <a:pt x="10" y="56"/>
                    <a:pt x="9" y="56"/>
                    <a:pt x="8" y="55"/>
                  </a:cubicBezTo>
                  <a:cubicBezTo>
                    <a:pt x="5" y="50"/>
                    <a:pt x="1" y="38"/>
                    <a:pt x="0" y="33"/>
                  </a:cubicBezTo>
                  <a:cubicBezTo>
                    <a:pt x="0" y="32"/>
                    <a:pt x="1" y="31"/>
                    <a:pt x="2" y="31"/>
                  </a:cubicBezTo>
                  <a:cubicBezTo>
                    <a:pt x="3" y="31"/>
                    <a:pt x="4" y="31"/>
                    <a:pt x="4" y="32"/>
                  </a:cubicBezTo>
                  <a:cubicBezTo>
                    <a:pt x="5" y="37"/>
                    <a:pt x="8" y="47"/>
                    <a:pt x="11" y="52"/>
                  </a:cubicBezTo>
                  <a:cubicBezTo>
                    <a:pt x="17" y="50"/>
                    <a:pt x="17" y="50"/>
                    <a:pt x="17" y="50"/>
                  </a:cubicBezTo>
                  <a:cubicBezTo>
                    <a:pt x="18" y="49"/>
                    <a:pt x="18" y="50"/>
                    <a:pt x="19" y="50"/>
                  </a:cubicBezTo>
                  <a:cubicBezTo>
                    <a:pt x="21" y="53"/>
                    <a:pt x="22" y="55"/>
                    <a:pt x="25" y="57"/>
                  </a:cubicBezTo>
                  <a:cubicBezTo>
                    <a:pt x="25" y="58"/>
                    <a:pt x="25" y="59"/>
                    <a:pt x="25" y="60"/>
                  </a:cubicBezTo>
                  <a:cubicBezTo>
                    <a:pt x="24" y="60"/>
                    <a:pt x="24" y="61"/>
                    <a:pt x="23" y="61"/>
                  </a:cubicBezTo>
                  <a:close/>
                  <a:moveTo>
                    <a:pt x="91" y="34"/>
                  </a:moveTo>
                  <a:cubicBezTo>
                    <a:pt x="91" y="34"/>
                    <a:pt x="91" y="34"/>
                    <a:pt x="91" y="34"/>
                  </a:cubicBezTo>
                  <a:cubicBezTo>
                    <a:pt x="90" y="33"/>
                    <a:pt x="89" y="32"/>
                    <a:pt x="89" y="31"/>
                  </a:cubicBezTo>
                  <a:cubicBezTo>
                    <a:pt x="90" y="30"/>
                    <a:pt x="90" y="28"/>
                    <a:pt x="90" y="27"/>
                  </a:cubicBezTo>
                  <a:cubicBezTo>
                    <a:pt x="91" y="23"/>
                    <a:pt x="92" y="22"/>
                    <a:pt x="96" y="20"/>
                  </a:cubicBezTo>
                  <a:cubicBezTo>
                    <a:pt x="96" y="18"/>
                    <a:pt x="95" y="16"/>
                    <a:pt x="94" y="13"/>
                  </a:cubicBezTo>
                  <a:cubicBezTo>
                    <a:pt x="94" y="12"/>
                    <a:pt x="95" y="11"/>
                    <a:pt x="96" y="11"/>
                  </a:cubicBezTo>
                  <a:cubicBezTo>
                    <a:pt x="97" y="11"/>
                    <a:pt x="98" y="11"/>
                    <a:pt x="98" y="12"/>
                  </a:cubicBezTo>
                  <a:cubicBezTo>
                    <a:pt x="99" y="15"/>
                    <a:pt x="100" y="18"/>
                    <a:pt x="100" y="21"/>
                  </a:cubicBezTo>
                  <a:cubicBezTo>
                    <a:pt x="101" y="22"/>
                    <a:pt x="100" y="23"/>
                    <a:pt x="99" y="23"/>
                  </a:cubicBezTo>
                  <a:cubicBezTo>
                    <a:pt x="94" y="24"/>
                    <a:pt x="94" y="24"/>
                    <a:pt x="94" y="28"/>
                  </a:cubicBezTo>
                  <a:cubicBezTo>
                    <a:pt x="94" y="29"/>
                    <a:pt x="93" y="30"/>
                    <a:pt x="93" y="32"/>
                  </a:cubicBezTo>
                  <a:cubicBezTo>
                    <a:pt x="93" y="33"/>
                    <a:pt x="92" y="34"/>
                    <a:pt x="91" y="34"/>
                  </a:cubicBezTo>
                  <a:close/>
                  <a:moveTo>
                    <a:pt x="22" y="33"/>
                  </a:moveTo>
                  <a:cubicBezTo>
                    <a:pt x="21" y="33"/>
                    <a:pt x="20" y="32"/>
                    <a:pt x="20" y="31"/>
                  </a:cubicBezTo>
                  <a:cubicBezTo>
                    <a:pt x="20" y="26"/>
                    <a:pt x="21" y="22"/>
                    <a:pt x="23" y="17"/>
                  </a:cubicBezTo>
                  <a:cubicBezTo>
                    <a:pt x="28" y="6"/>
                    <a:pt x="38" y="0"/>
                    <a:pt x="50" y="0"/>
                  </a:cubicBezTo>
                  <a:cubicBezTo>
                    <a:pt x="50" y="0"/>
                    <a:pt x="50" y="0"/>
                    <a:pt x="50" y="0"/>
                  </a:cubicBezTo>
                  <a:cubicBezTo>
                    <a:pt x="62" y="0"/>
                    <a:pt x="75" y="7"/>
                    <a:pt x="80" y="18"/>
                  </a:cubicBezTo>
                  <a:cubicBezTo>
                    <a:pt x="81" y="19"/>
                    <a:pt x="80" y="20"/>
                    <a:pt x="79" y="21"/>
                  </a:cubicBezTo>
                  <a:cubicBezTo>
                    <a:pt x="79" y="21"/>
                    <a:pt x="77" y="21"/>
                    <a:pt x="77" y="20"/>
                  </a:cubicBezTo>
                  <a:cubicBezTo>
                    <a:pt x="72" y="10"/>
                    <a:pt x="61" y="3"/>
                    <a:pt x="50" y="3"/>
                  </a:cubicBezTo>
                  <a:cubicBezTo>
                    <a:pt x="50" y="3"/>
                    <a:pt x="50" y="3"/>
                    <a:pt x="50" y="3"/>
                  </a:cubicBezTo>
                  <a:cubicBezTo>
                    <a:pt x="44" y="3"/>
                    <a:pt x="33" y="5"/>
                    <a:pt x="26" y="19"/>
                  </a:cubicBezTo>
                  <a:cubicBezTo>
                    <a:pt x="25" y="23"/>
                    <a:pt x="24" y="27"/>
                    <a:pt x="24" y="31"/>
                  </a:cubicBezTo>
                  <a:cubicBezTo>
                    <a:pt x="24" y="32"/>
                    <a:pt x="23" y="33"/>
                    <a:pt x="22" y="33"/>
                  </a:cubicBezTo>
                  <a:cubicBezTo>
                    <a:pt x="22" y="33"/>
                    <a:pt x="22" y="33"/>
                    <a:pt x="22" y="33"/>
                  </a:cubicBezTo>
                  <a:close/>
                  <a:moveTo>
                    <a:pt x="9" y="21"/>
                  </a:moveTo>
                  <a:cubicBezTo>
                    <a:pt x="9" y="21"/>
                    <a:pt x="9" y="21"/>
                    <a:pt x="9" y="21"/>
                  </a:cubicBezTo>
                  <a:cubicBezTo>
                    <a:pt x="5" y="19"/>
                    <a:pt x="5" y="19"/>
                    <a:pt x="5" y="19"/>
                  </a:cubicBezTo>
                  <a:cubicBezTo>
                    <a:pt x="4" y="19"/>
                    <a:pt x="4" y="19"/>
                    <a:pt x="3" y="18"/>
                  </a:cubicBezTo>
                  <a:cubicBezTo>
                    <a:pt x="3" y="16"/>
                    <a:pt x="3" y="14"/>
                    <a:pt x="2" y="12"/>
                  </a:cubicBezTo>
                  <a:cubicBezTo>
                    <a:pt x="2" y="10"/>
                    <a:pt x="2" y="10"/>
                    <a:pt x="2" y="10"/>
                  </a:cubicBezTo>
                  <a:cubicBezTo>
                    <a:pt x="1" y="9"/>
                    <a:pt x="2" y="8"/>
                    <a:pt x="3" y="8"/>
                  </a:cubicBezTo>
                  <a:cubicBezTo>
                    <a:pt x="4" y="8"/>
                    <a:pt x="5" y="8"/>
                    <a:pt x="5" y="9"/>
                  </a:cubicBezTo>
                  <a:cubicBezTo>
                    <a:pt x="6" y="11"/>
                    <a:pt x="6" y="11"/>
                    <a:pt x="6" y="11"/>
                  </a:cubicBezTo>
                  <a:cubicBezTo>
                    <a:pt x="6" y="13"/>
                    <a:pt x="7" y="14"/>
                    <a:pt x="7" y="16"/>
                  </a:cubicBezTo>
                  <a:cubicBezTo>
                    <a:pt x="10" y="18"/>
                    <a:pt x="10" y="18"/>
                    <a:pt x="10" y="18"/>
                  </a:cubicBezTo>
                  <a:cubicBezTo>
                    <a:pt x="11" y="18"/>
                    <a:pt x="12" y="19"/>
                    <a:pt x="11" y="20"/>
                  </a:cubicBezTo>
                  <a:cubicBezTo>
                    <a:pt x="11" y="21"/>
                    <a:pt x="10" y="21"/>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5" name="Freeform 297"/>
            <p:cNvSpPr/>
            <p:nvPr/>
          </p:nvSpPr>
          <p:spPr bwMode="auto">
            <a:xfrm>
              <a:off x="10204450" y="5381625"/>
              <a:ext cx="53975" cy="103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5" y="13"/>
                  </a:moveTo>
                  <a:cubicBezTo>
                    <a:pt x="4" y="13"/>
                    <a:pt x="3" y="13"/>
                    <a:pt x="3" y="12"/>
                  </a:cubicBezTo>
                  <a:cubicBezTo>
                    <a:pt x="2" y="9"/>
                    <a:pt x="1" y="6"/>
                    <a:pt x="0" y="3"/>
                  </a:cubicBezTo>
                  <a:cubicBezTo>
                    <a:pt x="0" y="2"/>
                    <a:pt x="0" y="1"/>
                    <a:pt x="1" y="1"/>
                  </a:cubicBezTo>
                  <a:cubicBezTo>
                    <a:pt x="2" y="0"/>
                    <a:pt x="4" y="1"/>
                    <a:pt x="4" y="2"/>
                  </a:cubicBezTo>
                  <a:cubicBezTo>
                    <a:pt x="5" y="5"/>
                    <a:pt x="6" y="8"/>
                    <a:pt x="6" y="11"/>
                  </a:cubicBezTo>
                  <a:cubicBezTo>
                    <a:pt x="7" y="12"/>
                    <a:pt x="6" y="13"/>
                    <a:pt x="5" y="13"/>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96" name="矩形 195"/>
          <p:cNvSpPr/>
          <p:nvPr/>
        </p:nvSpPr>
        <p:spPr>
          <a:xfrm>
            <a:off x="6876685" y="2702379"/>
            <a:ext cx="3517221"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97" name="文本框 196"/>
          <p:cNvSpPr txBox="1"/>
          <p:nvPr/>
        </p:nvSpPr>
        <p:spPr>
          <a:xfrm>
            <a:off x="5821838" y="2773918"/>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01</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98" name="直接连接符 197"/>
          <p:cNvCxnSpPr/>
          <p:nvPr/>
        </p:nvCxnSpPr>
        <p:spPr>
          <a:xfrm>
            <a:off x="6649138" y="2839923"/>
            <a:ext cx="10054" cy="464442"/>
          </a:xfrm>
          <a:prstGeom prst="line">
            <a:avLst/>
          </a:prstGeom>
          <a:solidFill>
            <a:srgbClr val="070606"/>
          </a:solidFill>
          <a:ln w="15875">
            <a:solidFill>
              <a:schemeClr val="bg1"/>
            </a:solidFill>
            <a:round/>
          </a:ln>
        </p:spPr>
      </p:cxnSp>
      <p:sp>
        <p:nvSpPr>
          <p:cNvPr id="199" name="矩形 198"/>
          <p:cNvSpPr/>
          <p:nvPr/>
        </p:nvSpPr>
        <p:spPr>
          <a:xfrm>
            <a:off x="6876685" y="3657557"/>
            <a:ext cx="3517221"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00" name="文本框 199"/>
          <p:cNvSpPr txBox="1"/>
          <p:nvPr/>
        </p:nvSpPr>
        <p:spPr>
          <a:xfrm>
            <a:off x="5821838" y="3729096"/>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02</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01" name="直接连接符 200"/>
          <p:cNvCxnSpPr/>
          <p:nvPr/>
        </p:nvCxnSpPr>
        <p:spPr>
          <a:xfrm>
            <a:off x="6649138" y="3795101"/>
            <a:ext cx="10054" cy="464442"/>
          </a:xfrm>
          <a:prstGeom prst="line">
            <a:avLst/>
          </a:prstGeom>
          <a:solidFill>
            <a:srgbClr val="070606"/>
          </a:solidFill>
          <a:ln w="15875">
            <a:solidFill>
              <a:schemeClr val="bg1"/>
            </a:solidFill>
            <a:round/>
          </a:ln>
        </p:spPr>
      </p:cxnSp>
      <p:sp>
        <p:nvSpPr>
          <p:cNvPr id="202" name="矩形 201"/>
          <p:cNvSpPr/>
          <p:nvPr/>
        </p:nvSpPr>
        <p:spPr>
          <a:xfrm>
            <a:off x="6879251" y="4569213"/>
            <a:ext cx="3517221"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03" name="文本框 202"/>
          <p:cNvSpPr txBox="1"/>
          <p:nvPr/>
        </p:nvSpPr>
        <p:spPr>
          <a:xfrm>
            <a:off x="5824404" y="4640752"/>
            <a:ext cx="936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03</a:t>
            </a:r>
            <a:endParaRPr kumimoji="0" lang="zh-CN" altLang="en-US" sz="40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04" name="直接连接符 203"/>
          <p:cNvCxnSpPr/>
          <p:nvPr/>
        </p:nvCxnSpPr>
        <p:spPr>
          <a:xfrm>
            <a:off x="6651704" y="4706757"/>
            <a:ext cx="10054" cy="464442"/>
          </a:xfrm>
          <a:prstGeom prst="line">
            <a:avLst/>
          </a:prstGeom>
          <a:solidFill>
            <a:srgbClr val="070606"/>
          </a:solidFill>
          <a:ln w="15875">
            <a:solidFill>
              <a:schemeClr val="bg1"/>
            </a:solidFill>
            <a:rou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1" presetClass="entr" presetSubtype="1"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1000"/>
                                        <p:tgtEl>
                                          <p:spTgt spid="2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fade">
                                      <p:cBhvr>
                                        <p:cTn id="21" dur="500"/>
                                        <p:tgtEl>
                                          <p:spTgt spid="196"/>
                                        </p:tgtEl>
                                      </p:cBhvr>
                                    </p:animEffect>
                                  </p:childTnLst>
                                </p:cTn>
                              </p:par>
                              <p:par>
                                <p:cTn id="22" presetID="10" presetClass="entr" presetSubtype="0" fill="hold" nodeType="withEffect">
                                  <p:stCondLst>
                                    <p:cond delay="0"/>
                                  </p:stCondLst>
                                  <p:childTnLst>
                                    <p:set>
                                      <p:cBhvr>
                                        <p:cTn id="23" dur="1" fill="hold">
                                          <p:stCondLst>
                                            <p:cond delay="0"/>
                                          </p:stCondLst>
                                        </p:cTn>
                                        <p:tgtEl>
                                          <p:spTgt spid="198"/>
                                        </p:tgtEl>
                                        <p:attrNameLst>
                                          <p:attrName>style.visibility</p:attrName>
                                        </p:attrNameLst>
                                      </p:cBhvr>
                                      <p:to>
                                        <p:strVal val="visible"/>
                                      </p:to>
                                    </p:set>
                                    <p:animEffect transition="in" filter="fade">
                                      <p:cBhvr>
                                        <p:cTn id="24" dur="500"/>
                                        <p:tgtEl>
                                          <p:spTgt spid="19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500"/>
                                        <p:tgtEl>
                                          <p:spTgt spid="1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9"/>
                                        </p:tgtEl>
                                        <p:attrNameLst>
                                          <p:attrName>style.visibility</p:attrName>
                                        </p:attrNameLst>
                                      </p:cBhvr>
                                      <p:to>
                                        <p:strVal val="visible"/>
                                      </p:to>
                                    </p:set>
                                    <p:animEffect transition="in" filter="fade">
                                      <p:cBhvr>
                                        <p:cTn id="30" dur="500"/>
                                        <p:tgtEl>
                                          <p:spTgt spid="199"/>
                                        </p:tgtEl>
                                      </p:cBhvr>
                                    </p:animEffect>
                                  </p:childTnLst>
                                </p:cTn>
                              </p:par>
                              <p:par>
                                <p:cTn id="31" presetID="10" presetClass="entr" presetSubtype="0" fill="hold" nodeType="withEffect">
                                  <p:stCondLst>
                                    <p:cond delay="0"/>
                                  </p:stCondLst>
                                  <p:childTnLst>
                                    <p:set>
                                      <p:cBhvr>
                                        <p:cTn id="32" dur="1" fill="hold">
                                          <p:stCondLst>
                                            <p:cond delay="0"/>
                                          </p:stCondLst>
                                        </p:cTn>
                                        <p:tgtEl>
                                          <p:spTgt spid="201"/>
                                        </p:tgtEl>
                                        <p:attrNameLst>
                                          <p:attrName>style.visibility</p:attrName>
                                        </p:attrNameLst>
                                      </p:cBhvr>
                                      <p:to>
                                        <p:strVal val="visible"/>
                                      </p:to>
                                    </p:set>
                                    <p:animEffect transition="in" filter="fade">
                                      <p:cBhvr>
                                        <p:cTn id="33" dur="500"/>
                                        <p:tgtEl>
                                          <p:spTgt spid="20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fade">
                                      <p:cBhvr>
                                        <p:cTn id="36" dur="500"/>
                                        <p:tgtEl>
                                          <p:spTgt spid="20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2"/>
                                        </p:tgtEl>
                                        <p:attrNameLst>
                                          <p:attrName>style.visibility</p:attrName>
                                        </p:attrNameLst>
                                      </p:cBhvr>
                                      <p:to>
                                        <p:strVal val="visible"/>
                                      </p:to>
                                    </p:set>
                                    <p:animEffect transition="in" filter="fade">
                                      <p:cBhvr>
                                        <p:cTn id="39" dur="500"/>
                                        <p:tgtEl>
                                          <p:spTgt spid="202"/>
                                        </p:tgtEl>
                                      </p:cBhvr>
                                    </p:animEffect>
                                  </p:childTnLst>
                                </p:cTn>
                              </p:par>
                              <p:par>
                                <p:cTn id="40" presetID="10" presetClass="entr" presetSubtype="0" fill="hold" nodeType="withEffect">
                                  <p:stCondLst>
                                    <p:cond delay="0"/>
                                  </p:stCondLst>
                                  <p:childTnLst>
                                    <p:set>
                                      <p:cBhvr>
                                        <p:cTn id="41" dur="1" fill="hold">
                                          <p:stCondLst>
                                            <p:cond delay="0"/>
                                          </p:stCondLst>
                                        </p:cTn>
                                        <p:tgtEl>
                                          <p:spTgt spid="204"/>
                                        </p:tgtEl>
                                        <p:attrNameLst>
                                          <p:attrName>style.visibility</p:attrName>
                                        </p:attrNameLst>
                                      </p:cBhvr>
                                      <p:to>
                                        <p:strVal val="visible"/>
                                      </p:to>
                                    </p:set>
                                    <p:animEffect transition="in" filter="fade">
                                      <p:cBhvr>
                                        <p:cTn id="42" dur="500"/>
                                        <p:tgtEl>
                                          <p:spTgt spid="20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3"/>
                                        </p:tgtEl>
                                        <p:attrNameLst>
                                          <p:attrName>style.visibility</p:attrName>
                                        </p:attrNameLst>
                                      </p:cBhvr>
                                      <p:to>
                                        <p:strVal val="visible"/>
                                      </p:to>
                                    </p:set>
                                    <p:animEffect transition="in" filter="fade">
                                      <p:cBhvr>
                                        <p:cTn id="45"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196" grpId="0"/>
      <p:bldP spid="197" grpId="0"/>
      <p:bldP spid="199" grpId="0"/>
      <p:bldP spid="200" grpId="0"/>
      <p:bldP spid="202" grpId="0"/>
      <p:bldP spid="20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1960711" y="1488222"/>
            <a:ext cx="2155844" cy="1896249"/>
            <a:chOff x="1979422" y="1658117"/>
            <a:chExt cx="2155844" cy="1896249"/>
          </a:xfrm>
        </p:grpSpPr>
        <p:sp>
          <p:nvSpPr>
            <p:cNvPr id="6" name="Freeform 68"/>
            <p:cNvSpPr/>
            <p:nvPr/>
          </p:nvSpPr>
          <p:spPr bwMode="auto">
            <a:xfrm>
              <a:off x="1979422" y="1658117"/>
              <a:ext cx="2155844" cy="189624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1254" h="1103">
                  <a:moveTo>
                    <a:pt x="206" y="1103"/>
                  </a:moveTo>
                  <a:lnTo>
                    <a:pt x="1254" y="1103"/>
                  </a:lnTo>
                  <a:lnTo>
                    <a:pt x="1254" y="0"/>
                  </a:lnTo>
                  <a:lnTo>
                    <a:pt x="206" y="0"/>
                  </a:lnTo>
                  <a:lnTo>
                    <a:pt x="0" y="550"/>
                  </a:lnTo>
                  <a:lnTo>
                    <a:pt x="206" y="1103"/>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7" name="直接连接符 6"/>
            <p:cNvCxnSpPr/>
            <p:nvPr/>
          </p:nvCxnSpPr>
          <p:spPr>
            <a:xfrm>
              <a:off x="2349505" y="2437370"/>
              <a:ext cx="150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692"/>
            <p:cNvSpPr txBox="1"/>
            <p:nvPr/>
          </p:nvSpPr>
          <p:spPr bwMode="auto">
            <a:xfrm>
              <a:off x="2378305" y="1942359"/>
              <a:ext cx="1477651" cy="4332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20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 name="组合 8"/>
          <p:cNvGrpSpPr/>
          <p:nvPr/>
        </p:nvGrpSpPr>
        <p:grpSpPr>
          <a:xfrm>
            <a:off x="4906456" y="1484784"/>
            <a:ext cx="2235485" cy="1903126"/>
            <a:chOff x="4925168" y="1654679"/>
            <a:chExt cx="2041578" cy="1903126"/>
          </a:xfrm>
        </p:grpSpPr>
        <p:sp>
          <p:nvSpPr>
            <p:cNvPr id="10" name="Rectangle 67"/>
            <p:cNvSpPr>
              <a:spLocks noChangeArrowheads="1"/>
            </p:cNvSpPr>
            <p:nvPr/>
          </p:nvSpPr>
          <p:spPr bwMode="auto">
            <a:xfrm>
              <a:off x="4925168" y="1654679"/>
              <a:ext cx="2041578" cy="1903126"/>
            </a:xfrm>
            <a:prstGeom prst="hexagon">
              <a:avLst/>
            </a:prstGeom>
            <a:solidFill>
              <a:schemeClr val="bg1">
                <a:alpha val="20000"/>
              </a:schemeClr>
            </a:solidFill>
            <a:ln>
              <a:noFill/>
            </a:ln>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11" name="直接连接符 10"/>
            <p:cNvCxnSpPr/>
            <p:nvPr/>
          </p:nvCxnSpPr>
          <p:spPr>
            <a:xfrm>
              <a:off x="5303137" y="2437370"/>
              <a:ext cx="150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692"/>
            <p:cNvSpPr txBox="1"/>
            <p:nvPr/>
          </p:nvSpPr>
          <p:spPr bwMode="auto">
            <a:xfrm>
              <a:off x="5316219" y="1942359"/>
              <a:ext cx="1477651" cy="4332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20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3" name="组合 12"/>
          <p:cNvGrpSpPr/>
          <p:nvPr/>
        </p:nvGrpSpPr>
        <p:grpSpPr>
          <a:xfrm>
            <a:off x="7917649" y="1488222"/>
            <a:ext cx="2157564" cy="1896249"/>
            <a:chOff x="7936360" y="1658117"/>
            <a:chExt cx="2157564" cy="1896249"/>
          </a:xfrm>
        </p:grpSpPr>
        <p:sp>
          <p:nvSpPr>
            <p:cNvPr id="14" name="Freeform 69"/>
            <p:cNvSpPr/>
            <p:nvPr/>
          </p:nvSpPr>
          <p:spPr bwMode="auto">
            <a:xfrm>
              <a:off x="7936360" y="1658117"/>
              <a:ext cx="2157564" cy="1896249"/>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Lst>
              <a:ahLst/>
              <a:cxnLst>
                <a:cxn ang="0">
                  <a:pos x="T0" y="T1"/>
                </a:cxn>
                <a:cxn ang="0">
                  <a:pos x="T2" y="T3"/>
                </a:cxn>
                <a:cxn ang="0">
                  <a:pos x="T4" y="T5"/>
                </a:cxn>
                <a:cxn ang="0">
                  <a:pos x="T6" y="T7"/>
                </a:cxn>
                <a:cxn ang="0">
                  <a:pos x="T8" y="T9"/>
                </a:cxn>
                <a:cxn ang="0">
                  <a:pos x="T10" y="T11"/>
                </a:cxn>
              </a:cxnLst>
              <a:rect l="0" t="0" r="r" b="b"/>
              <a:pathLst>
                <a:path w="1255" h="1103">
                  <a:moveTo>
                    <a:pt x="1049" y="1103"/>
                  </a:moveTo>
                  <a:lnTo>
                    <a:pt x="0" y="1103"/>
                  </a:lnTo>
                  <a:lnTo>
                    <a:pt x="0" y="0"/>
                  </a:lnTo>
                  <a:lnTo>
                    <a:pt x="1049" y="0"/>
                  </a:lnTo>
                  <a:lnTo>
                    <a:pt x="1255" y="550"/>
                  </a:lnTo>
                  <a:lnTo>
                    <a:pt x="1049" y="1103"/>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cxnSp>
          <p:nvCxnSpPr>
            <p:cNvPr id="15" name="直接连接符 14"/>
            <p:cNvCxnSpPr/>
            <p:nvPr/>
          </p:nvCxnSpPr>
          <p:spPr>
            <a:xfrm>
              <a:off x="8119966" y="2437370"/>
              <a:ext cx="15038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692"/>
            <p:cNvSpPr txBox="1"/>
            <p:nvPr/>
          </p:nvSpPr>
          <p:spPr bwMode="auto">
            <a:xfrm>
              <a:off x="8146131" y="1942359"/>
              <a:ext cx="1477651" cy="4332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添加标题</a:t>
              </a:r>
              <a:endParaRPr kumimoji="0" lang="zh-CN" altLang="en-US" sz="2000" b="0"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3785032"/>
            <a:ext cx="1860147" cy="123078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669" y="3785032"/>
            <a:ext cx="1841579" cy="123078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649" y="3785032"/>
            <a:ext cx="1816821" cy="123078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矩形 19"/>
          <p:cNvSpPr/>
          <p:nvPr/>
        </p:nvSpPr>
        <p:spPr>
          <a:xfrm>
            <a:off x="2288949" y="2428177"/>
            <a:ext cx="1618939" cy="76944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5226863" y="2436346"/>
            <a:ext cx="1618939" cy="76944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22"/>
          <p:cNvSpPr/>
          <p:nvPr/>
        </p:nvSpPr>
        <p:spPr>
          <a:xfrm>
            <a:off x="8127420" y="2436346"/>
            <a:ext cx="1618939" cy="76944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24"/>
          <p:cNvSpPr/>
          <p:nvPr/>
        </p:nvSpPr>
        <p:spPr>
          <a:xfrm>
            <a:off x="1860838" y="5541536"/>
            <a:ext cx="8350987" cy="52322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添加内容添加内容添加内容添加内容添加内容添加内容添加内容添加内容添加内容请在此处填入你需要的内容。请在此处填入你需要的内容。请在此处填入你需要的内容。请在此处填入你需要的内容。</a:t>
            </a:r>
            <a:endParaRPr kumimoji="0" lang="en-US" altLang="zh-CN"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anim calcmode="lin" valueType="num">
                                      <p:cBhvr>
                                        <p:cTn id="57" dur="500" fill="hold"/>
                                        <p:tgtEl>
                                          <p:spTgt spid="25"/>
                                        </p:tgtEl>
                                        <p:attrNameLst>
                                          <p:attrName>ppt_x</p:attrName>
                                        </p:attrNameLst>
                                      </p:cBhvr>
                                      <p:tavLst>
                                        <p:tav tm="0">
                                          <p:val>
                                            <p:fltVal val="0.5"/>
                                          </p:val>
                                        </p:tav>
                                        <p:tav tm="100000">
                                          <p:val>
                                            <p:strVal val="#ppt_x"/>
                                          </p:val>
                                        </p:tav>
                                      </p:tavLst>
                                    </p:anim>
                                    <p:anim calcmode="lin" valueType="num">
                                      <p:cBhvr>
                                        <p:cTn id="58"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20" grpId="0"/>
      <p:bldP spid="21"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 name="组合 4"/>
          <p:cNvGrpSpPr/>
          <p:nvPr/>
        </p:nvGrpSpPr>
        <p:grpSpPr>
          <a:xfrm>
            <a:off x="7946255" y="1917491"/>
            <a:ext cx="2666618" cy="2016224"/>
            <a:chOff x="4087813" y="1089025"/>
            <a:chExt cx="3319463" cy="2509838"/>
          </a:xfrm>
          <a:solidFill>
            <a:schemeClr val="bg1"/>
          </a:solidFill>
        </p:grpSpPr>
        <p:sp>
          <p:nvSpPr>
            <p:cNvPr id="6" name="Freeform 24"/>
            <p:cNvSpPr>
              <a:spLocks noEditPoints="1"/>
            </p:cNvSpPr>
            <p:nvPr/>
          </p:nvSpPr>
          <p:spPr bwMode="auto">
            <a:xfrm>
              <a:off x="4087813" y="1089025"/>
              <a:ext cx="3319463" cy="25098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 h="326">
                  <a:moveTo>
                    <a:pt x="244" y="326"/>
                  </a:moveTo>
                  <a:cubicBezTo>
                    <a:pt x="244" y="326"/>
                    <a:pt x="244" y="326"/>
                    <a:pt x="244" y="326"/>
                  </a:cubicBezTo>
                  <a:cubicBezTo>
                    <a:pt x="230" y="325"/>
                    <a:pt x="204" y="317"/>
                    <a:pt x="171" y="307"/>
                  </a:cubicBezTo>
                  <a:cubicBezTo>
                    <a:pt x="143" y="299"/>
                    <a:pt x="112" y="289"/>
                    <a:pt x="80" y="281"/>
                  </a:cubicBezTo>
                  <a:cubicBezTo>
                    <a:pt x="76" y="280"/>
                    <a:pt x="73" y="269"/>
                    <a:pt x="73" y="268"/>
                  </a:cubicBezTo>
                  <a:cubicBezTo>
                    <a:pt x="73" y="265"/>
                    <a:pt x="73" y="265"/>
                    <a:pt x="73" y="265"/>
                  </a:cubicBezTo>
                  <a:cubicBezTo>
                    <a:pt x="72" y="265"/>
                    <a:pt x="72" y="265"/>
                    <a:pt x="72" y="265"/>
                  </a:cubicBezTo>
                  <a:cubicBezTo>
                    <a:pt x="70" y="264"/>
                    <a:pt x="68" y="262"/>
                    <a:pt x="68" y="259"/>
                  </a:cubicBezTo>
                  <a:cubicBezTo>
                    <a:pt x="50" y="207"/>
                    <a:pt x="37" y="175"/>
                    <a:pt x="24" y="144"/>
                  </a:cubicBezTo>
                  <a:cubicBezTo>
                    <a:pt x="17" y="128"/>
                    <a:pt x="10" y="111"/>
                    <a:pt x="3" y="93"/>
                  </a:cubicBezTo>
                  <a:cubicBezTo>
                    <a:pt x="0" y="85"/>
                    <a:pt x="6" y="77"/>
                    <a:pt x="13" y="74"/>
                  </a:cubicBezTo>
                  <a:cubicBezTo>
                    <a:pt x="56" y="55"/>
                    <a:pt x="165" y="15"/>
                    <a:pt x="204" y="2"/>
                  </a:cubicBezTo>
                  <a:cubicBezTo>
                    <a:pt x="207" y="0"/>
                    <a:pt x="210" y="1"/>
                    <a:pt x="213" y="2"/>
                  </a:cubicBezTo>
                  <a:cubicBezTo>
                    <a:pt x="217" y="4"/>
                    <a:pt x="220" y="8"/>
                    <a:pt x="222" y="13"/>
                  </a:cubicBezTo>
                  <a:cubicBezTo>
                    <a:pt x="232" y="41"/>
                    <a:pt x="239" y="61"/>
                    <a:pt x="249" y="85"/>
                  </a:cubicBezTo>
                  <a:cubicBezTo>
                    <a:pt x="255" y="103"/>
                    <a:pt x="263" y="123"/>
                    <a:pt x="274" y="151"/>
                  </a:cubicBezTo>
                  <a:cubicBezTo>
                    <a:pt x="292" y="155"/>
                    <a:pt x="366" y="169"/>
                    <a:pt x="422" y="182"/>
                  </a:cubicBezTo>
                  <a:cubicBezTo>
                    <a:pt x="426" y="183"/>
                    <a:pt x="428" y="186"/>
                    <a:pt x="429" y="190"/>
                  </a:cubicBezTo>
                  <a:cubicBezTo>
                    <a:pt x="429" y="190"/>
                    <a:pt x="429" y="190"/>
                    <a:pt x="429" y="191"/>
                  </a:cubicBezTo>
                  <a:cubicBezTo>
                    <a:pt x="431" y="197"/>
                    <a:pt x="432" y="208"/>
                    <a:pt x="428" y="215"/>
                  </a:cubicBezTo>
                  <a:cubicBezTo>
                    <a:pt x="428" y="215"/>
                    <a:pt x="428" y="215"/>
                    <a:pt x="427" y="215"/>
                  </a:cubicBezTo>
                  <a:cubicBezTo>
                    <a:pt x="385" y="246"/>
                    <a:pt x="261" y="326"/>
                    <a:pt x="244" y="326"/>
                  </a:cubicBezTo>
                  <a:close/>
                  <a:moveTo>
                    <a:pt x="77" y="267"/>
                  </a:moveTo>
                  <a:cubicBezTo>
                    <a:pt x="77" y="268"/>
                    <a:pt x="77" y="268"/>
                    <a:pt x="77" y="268"/>
                  </a:cubicBezTo>
                  <a:cubicBezTo>
                    <a:pt x="78" y="270"/>
                    <a:pt x="80" y="277"/>
                    <a:pt x="81" y="278"/>
                  </a:cubicBezTo>
                  <a:cubicBezTo>
                    <a:pt x="113" y="285"/>
                    <a:pt x="144" y="295"/>
                    <a:pt x="172" y="303"/>
                  </a:cubicBezTo>
                  <a:cubicBezTo>
                    <a:pt x="205" y="313"/>
                    <a:pt x="231" y="321"/>
                    <a:pt x="244" y="322"/>
                  </a:cubicBezTo>
                  <a:cubicBezTo>
                    <a:pt x="258" y="323"/>
                    <a:pt x="379" y="245"/>
                    <a:pt x="425" y="212"/>
                  </a:cubicBezTo>
                  <a:cubicBezTo>
                    <a:pt x="427" y="209"/>
                    <a:pt x="427" y="204"/>
                    <a:pt x="427" y="199"/>
                  </a:cubicBezTo>
                  <a:cubicBezTo>
                    <a:pt x="426" y="199"/>
                    <a:pt x="426" y="200"/>
                    <a:pt x="425" y="200"/>
                  </a:cubicBezTo>
                  <a:cubicBezTo>
                    <a:pt x="382" y="232"/>
                    <a:pt x="259" y="311"/>
                    <a:pt x="242" y="311"/>
                  </a:cubicBezTo>
                  <a:cubicBezTo>
                    <a:pt x="241" y="311"/>
                    <a:pt x="241" y="311"/>
                    <a:pt x="241" y="311"/>
                  </a:cubicBezTo>
                  <a:cubicBezTo>
                    <a:pt x="228" y="311"/>
                    <a:pt x="201" y="303"/>
                    <a:pt x="168" y="292"/>
                  </a:cubicBezTo>
                  <a:cubicBezTo>
                    <a:pt x="140" y="284"/>
                    <a:pt x="109" y="275"/>
                    <a:pt x="77" y="267"/>
                  </a:cubicBezTo>
                  <a:close/>
                  <a:moveTo>
                    <a:pt x="81" y="264"/>
                  </a:moveTo>
                  <a:cubicBezTo>
                    <a:pt x="112" y="271"/>
                    <a:pt x="142" y="280"/>
                    <a:pt x="169" y="289"/>
                  </a:cubicBezTo>
                  <a:cubicBezTo>
                    <a:pt x="202" y="299"/>
                    <a:pt x="229" y="307"/>
                    <a:pt x="241" y="307"/>
                  </a:cubicBezTo>
                  <a:cubicBezTo>
                    <a:pt x="242" y="307"/>
                    <a:pt x="242" y="307"/>
                    <a:pt x="242" y="307"/>
                  </a:cubicBezTo>
                  <a:cubicBezTo>
                    <a:pt x="257" y="307"/>
                    <a:pt x="377" y="230"/>
                    <a:pt x="423" y="197"/>
                  </a:cubicBezTo>
                  <a:cubicBezTo>
                    <a:pt x="424" y="196"/>
                    <a:pt x="425" y="194"/>
                    <a:pt x="425" y="191"/>
                  </a:cubicBezTo>
                  <a:cubicBezTo>
                    <a:pt x="425" y="191"/>
                    <a:pt x="425" y="190"/>
                    <a:pt x="425" y="190"/>
                  </a:cubicBezTo>
                  <a:cubicBezTo>
                    <a:pt x="424" y="190"/>
                    <a:pt x="424" y="189"/>
                    <a:pt x="424" y="189"/>
                  </a:cubicBezTo>
                  <a:cubicBezTo>
                    <a:pt x="424" y="188"/>
                    <a:pt x="423" y="187"/>
                    <a:pt x="421" y="186"/>
                  </a:cubicBezTo>
                  <a:cubicBezTo>
                    <a:pt x="366" y="173"/>
                    <a:pt x="295" y="159"/>
                    <a:pt x="274" y="156"/>
                  </a:cubicBezTo>
                  <a:cubicBezTo>
                    <a:pt x="274" y="156"/>
                    <a:pt x="274" y="156"/>
                    <a:pt x="273" y="156"/>
                  </a:cubicBezTo>
                  <a:cubicBezTo>
                    <a:pt x="272" y="157"/>
                    <a:pt x="271" y="156"/>
                    <a:pt x="271" y="155"/>
                  </a:cubicBezTo>
                  <a:cubicBezTo>
                    <a:pt x="262" y="158"/>
                    <a:pt x="219" y="183"/>
                    <a:pt x="181" y="206"/>
                  </a:cubicBezTo>
                  <a:cubicBezTo>
                    <a:pt x="141" y="230"/>
                    <a:pt x="99" y="255"/>
                    <a:pt x="81" y="264"/>
                  </a:cubicBezTo>
                  <a:close/>
                  <a:moveTo>
                    <a:pt x="208" y="5"/>
                  </a:moveTo>
                  <a:cubicBezTo>
                    <a:pt x="207" y="5"/>
                    <a:pt x="206" y="5"/>
                    <a:pt x="205" y="5"/>
                  </a:cubicBezTo>
                  <a:cubicBezTo>
                    <a:pt x="167" y="19"/>
                    <a:pt x="58" y="59"/>
                    <a:pt x="15" y="78"/>
                  </a:cubicBezTo>
                  <a:cubicBezTo>
                    <a:pt x="9" y="80"/>
                    <a:pt x="5" y="86"/>
                    <a:pt x="7" y="91"/>
                  </a:cubicBezTo>
                  <a:cubicBezTo>
                    <a:pt x="14" y="110"/>
                    <a:pt x="21" y="126"/>
                    <a:pt x="28" y="142"/>
                  </a:cubicBezTo>
                  <a:cubicBezTo>
                    <a:pt x="41" y="173"/>
                    <a:pt x="54" y="206"/>
                    <a:pt x="71" y="258"/>
                  </a:cubicBezTo>
                  <a:cubicBezTo>
                    <a:pt x="72" y="259"/>
                    <a:pt x="73" y="261"/>
                    <a:pt x="74" y="261"/>
                  </a:cubicBezTo>
                  <a:cubicBezTo>
                    <a:pt x="75" y="261"/>
                    <a:pt x="75" y="261"/>
                    <a:pt x="76" y="261"/>
                  </a:cubicBezTo>
                  <a:cubicBezTo>
                    <a:pt x="93" y="254"/>
                    <a:pt x="137" y="228"/>
                    <a:pt x="179" y="203"/>
                  </a:cubicBezTo>
                  <a:cubicBezTo>
                    <a:pt x="232" y="171"/>
                    <a:pt x="260" y="155"/>
                    <a:pt x="269" y="152"/>
                  </a:cubicBezTo>
                  <a:cubicBezTo>
                    <a:pt x="259" y="124"/>
                    <a:pt x="252" y="104"/>
                    <a:pt x="245" y="86"/>
                  </a:cubicBezTo>
                  <a:cubicBezTo>
                    <a:pt x="236" y="63"/>
                    <a:pt x="228" y="43"/>
                    <a:pt x="218" y="14"/>
                  </a:cubicBezTo>
                  <a:cubicBezTo>
                    <a:pt x="217" y="10"/>
                    <a:pt x="214" y="7"/>
                    <a:pt x="212" y="6"/>
                  </a:cubicBezTo>
                  <a:cubicBezTo>
                    <a:pt x="210" y="5"/>
                    <a:pt x="209" y="5"/>
                    <a:pt x="2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25"/>
            <p:cNvSpPr>
              <a:spLocks noEditPoints="1"/>
            </p:cNvSpPr>
            <p:nvPr/>
          </p:nvSpPr>
          <p:spPr bwMode="auto">
            <a:xfrm>
              <a:off x="4249738" y="1243013"/>
              <a:ext cx="1804988" cy="1701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 h="221">
                  <a:moveTo>
                    <a:pt x="61" y="221"/>
                  </a:moveTo>
                  <a:cubicBezTo>
                    <a:pt x="61" y="221"/>
                    <a:pt x="61" y="221"/>
                    <a:pt x="61" y="221"/>
                  </a:cubicBezTo>
                  <a:cubicBezTo>
                    <a:pt x="56" y="221"/>
                    <a:pt x="52" y="218"/>
                    <a:pt x="51" y="214"/>
                  </a:cubicBezTo>
                  <a:cubicBezTo>
                    <a:pt x="2" y="82"/>
                    <a:pt x="2" y="82"/>
                    <a:pt x="2" y="82"/>
                  </a:cubicBezTo>
                  <a:cubicBezTo>
                    <a:pt x="0" y="77"/>
                    <a:pt x="2" y="71"/>
                    <a:pt x="8" y="69"/>
                  </a:cubicBezTo>
                  <a:cubicBezTo>
                    <a:pt x="180" y="1"/>
                    <a:pt x="180" y="1"/>
                    <a:pt x="180" y="1"/>
                  </a:cubicBezTo>
                  <a:cubicBezTo>
                    <a:pt x="181" y="1"/>
                    <a:pt x="183" y="0"/>
                    <a:pt x="184" y="0"/>
                  </a:cubicBezTo>
                  <a:cubicBezTo>
                    <a:pt x="188" y="0"/>
                    <a:pt x="192" y="3"/>
                    <a:pt x="194" y="7"/>
                  </a:cubicBezTo>
                  <a:cubicBezTo>
                    <a:pt x="233" y="118"/>
                    <a:pt x="233" y="118"/>
                    <a:pt x="233" y="118"/>
                  </a:cubicBezTo>
                  <a:cubicBezTo>
                    <a:pt x="235" y="123"/>
                    <a:pt x="233" y="128"/>
                    <a:pt x="228" y="130"/>
                  </a:cubicBezTo>
                  <a:cubicBezTo>
                    <a:pt x="66" y="219"/>
                    <a:pt x="66" y="219"/>
                    <a:pt x="66" y="219"/>
                  </a:cubicBezTo>
                  <a:cubicBezTo>
                    <a:pt x="64" y="220"/>
                    <a:pt x="62" y="221"/>
                    <a:pt x="61" y="221"/>
                  </a:cubicBezTo>
                  <a:close/>
                  <a:moveTo>
                    <a:pt x="184" y="4"/>
                  </a:moveTo>
                  <a:cubicBezTo>
                    <a:pt x="183" y="4"/>
                    <a:pt x="182" y="5"/>
                    <a:pt x="182" y="5"/>
                  </a:cubicBezTo>
                  <a:cubicBezTo>
                    <a:pt x="9" y="73"/>
                    <a:pt x="9" y="73"/>
                    <a:pt x="9" y="73"/>
                  </a:cubicBezTo>
                  <a:cubicBezTo>
                    <a:pt x="6" y="74"/>
                    <a:pt x="4" y="78"/>
                    <a:pt x="5" y="81"/>
                  </a:cubicBezTo>
                  <a:cubicBezTo>
                    <a:pt x="54" y="212"/>
                    <a:pt x="54" y="212"/>
                    <a:pt x="54" y="212"/>
                  </a:cubicBezTo>
                  <a:cubicBezTo>
                    <a:pt x="55" y="215"/>
                    <a:pt x="58" y="217"/>
                    <a:pt x="61" y="217"/>
                  </a:cubicBezTo>
                  <a:cubicBezTo>
                    <a:pt x="61" y="217"/>
                    <a:pt x="61" y="217"/>
                    <a:pt x="61" y="217"/>
                  </a:cubicBezTo>
                  <a:cubicBezTo>
                    <a:pt x="62" y="217"/>
                    <a:pt x="63" y="216"/>
                    <a:pt x="64" y="216"/>
                  </a:cubicBezTo>
                  <a:cubicBezTo>
                    <a:pt x="226" y="127"/>
                    <a:pt x="226" y="127"/>
                    <a:pt x="226" y="127"/>
                  </a:cubicBezTo>
                  <a:cubicBezTo>
                    <a:pt x="229" y="125"/>
                    <a:pt x="231" y="122"/>
                    <a:pt x="230" y="119"/>
                  </a:cubicBezTo>
                  <a:cubicBezTo>
                    <a:pt x="190" y="9"/>
                    <a:pt x="190" y="9"/>
                    <a:pt x="190" y="9"/>
                  </a:cubicBezTo>
                  <a:cubicBezTo>
                    <a:pt x="189" y="6"/>
                    <a:pt x="187" y="4"/>
                    <a:pt x="18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26"/>
            <p:cNvSpPr>
              <a:spLocks noEditPoints="1"/>
            </p:cNvSpPr>
            <p:nvPr/>
          </p:nvSpPr>
          <p:spPr bwMode="auto">
            <a:xfrm>
              <a:off x="4948238" y="2359025"/>
              <a:ext cx="1866900" cy="9096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18">
                  <a:moveTo>
                    <a:pt x="83" y="118"/>
                  </a:moveTo>
                  <a:cubicBezTo>
                    <a:pt x="81" y="118"/>
                    <a:pt x="79" y="118"/>
                    <a:pt x="77" y="117"/>
                  </a:cubicBezTo>
                  <a:cubicBezTo>
                    <a:pt x="5" y="99"/>
                    <a:pt x="5" y="99"/>
                    <a:pt x="5" y="99"/>
                  </a:cubicBezTo>
                  <a:cubicBezTo>
                    <a:pt x="3" y="99"/>
                    <a:pt x="1" y="97"/>
                    <a:pt x="1" y="94"/>
                  </a:cubicBezTo>
                  <a:cubicBezTo>
                    <a:pt x="0" y="92"/>
                    <a:pt x="2" y="89"/>
                    <a:pt x="4" y="88"/>
                  </a:cubicBezTo>
                  <a:cubicBezTo>
                    <a:pt x="150" y="5"/>
                    <a:pt x="150" y="5"/>
                    <a:pt x="150" y="5"/>
                  </a:cubicBezTo>
                  <a:cubicBezTo>
                    <a:pt x="157" y="1"/>
                    <a:pt x="165" y="0"/>
                    <a:pt x="173" y="1"/>
                  </a:cubicBezTo>
                  <a:cubicBezTo>
                    <a:pt x="237" y="15"/>
                    <a:pt x="237" y="15"/>
                    <a:pt x="237" y="15"/>
                  </a:cubicBezTo>
                  <a:cubicBezTo>
                    <a:pt x="240" y="15"/>
                    <a:pt x="242" y="17"/>
                    <a:pt x="242" y="20"/>
                  </a:cubicBezTo>
                  <a:cubicBezTo>
                    <a:pt x="243" y="22"/>
                    <a:pt x="242" y="25"/>
                    <a:pt x="239" y="26"/>
                  </a:cubicBezTo>
                  <a:cubicBezTo>
                    <a:pt x="96" y="114"/>
                    <a:pt x="96" y="114"/>
                    <a:pt x="96" y="114"/>
                  </a:cubicBezTo>
                  <a:cubicBezTo>
                    <a:pt x="92" y="117"/>
                    <a:pt x="88" y="118"/>
                    <a:pt x="83" y="118"/>
                  </a:cubicBezTo>
                  <a:close/>
                  <a:moveTo>
                    <a:pt x="166" y="5"/>
                  </a:moveTo>
                  <a:cubicBezTo>
                    <a:pt x="161" y="5"/>
                    <a:pt x="157" y="6"/>
                    <a:pt x="152" y="8"/>
                  </a:cubicBezTo>
                  <a:cubicBezTo>
                    <a:pt x="6" y="91"/>
                    <a:pt x="6" y="91"/>
                    <a:pt x="6" y="91"/>
                  </a:cubicBezTo>
                  <a:cubicBezTo>
                    <a:pt x="5" y="92"/>
                    <a:pt x="5" y="93"/>
                    <a:pt x="5" y="94"/>
                  </a:cubicBezTo>
                  <a:cubicBezTo>
                    <a:pt x="5" y="94"/>
                    <a:pt x="5" y="95"/>
                    <a:pt x="6" y="95"/>
                  </a:cubicBezTo>
                  <a:cubicBezTo>
                    <a:pt x="78" y="113"/>
                    <a:pt x="78" y="113"/>
                    <a:pt x="78" y="113"/>
                  </a:cubicBezTo>
                  <a:cubicBezTo>
                    <a:pt x="84" y="115"/>
                    <a:pt x="90" y="114"/>
                    <a:pt x="94" y="111"/>
                  </a:cubicBezTo>
                  <a:cubicBezTo>
                    <a:pt x="237" y="23"/>
                    <a:pt x="237" y="23"/>
                    <a:pt x="237" y="23"/>
                  </a:cubicBezTo>
                  <a:cubicBezTo>
                    <a:pt x="239" y="22"/>
                    <a:pt x="238" y="21"/>
                    <a:pt x="238" y="20"/>
                  </a:cubicBezTo>
                  <a:cubicBezTo>
                    <a:pt x="238" y="20"/>
                    <a:pt x="238" y="19"/>
                    <a:pt x="237" y="19"/>
                  </a:cubicBezTo>
                  <a:cubicBezTo>
                    <a:pt x="172" y="5"/>
                    <a:pt x="172" y="5"/>
                    <a:pt x="172" y="5"/>
                  </a:cubicBezTo>
                  <a:cubicBezTo>
                    <a:pt x="170" y="5"/>
                    <a:pt x="168" y="5"/>
                    <a:pt x="16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Freeform 27"/>
            <p:cNvSpPr>
              <a:spLocks noEditPoints="1"/>
            </p:cNvSpPr>
            <p:nvPr/>
          </p:nvSpPr>
          <p:spPr bwMode="auto">
            <a:xfrm>
              <a:off x="6192838" y="2728913"/>
              <a:ext cx="622300" cy="407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52">
                  <a:moveTo>
                    <a:pt x="20" y="53"/>
                  </a:moveTo>
                  <a:cubicBezTo>
                    <a:pt x="18" y="53"/>
                    <a:pt x="17" y="52"/>
                    <a:pt x="16" y="52"/>
                  </a:cubicBezTo>
                  <a:cubicBezTo>
                    <a:pt x="5" y="48"/>
                    <a:pt x="5" y="48"/>
                    <a:pt x="5" y="48"/>
                  </a:cubicBezTo>
                  <a:cubicBezTo>
                    <a:pt x="2" y="47"/>
                    <a:pt x="1" y="45"/>
                    <a:pt x="0" y="42"/>
                  </a:cubicBezTo>
                  <a:cubicBezTo>
                    <a:pt x="0" y="39"/>
                    <a:pt x="1" y="36"/>
                    <a:pt x="4" y="35"/>
                  </a:cubicBezTo>
                  <a:cubicBezTo>
                    <a:pt x="54" y="3"/>
                    <a:pt x="54" y="3"/>
                    <a:pt x="54" y="3"/>
                  </a:cubicBezTo>
                  <a:cubicBezTo>
                    <a:pt x="58" y="1"/>
                    <a:pt x="62" y="0"/>
                    <a:pt x="66" y="2"/>
                  </a:cubicBezTo>
                  <a:cubicBezTo>
                    <a:pt x="76" y="5"/>
                    <a:pt x="76" y="5"/>
                    <a:pt x="76" y="5"/>
                  </a:cubicBezTo>
                  <a:cubicBezTo>
                    <a:pt x="79" y="6"/>
                    <a:pt x="81" y="8"/>
                    <a:pt x="81" y="11"/>
                  </a:cubicBezTo>
                  <a:cubicBezTo>
                    <a:pt x="81" y="14"/>
                    <a:pt x="80" y="17"/>
                    <a:pt x="78" y="18"/>
                  </a:cubicBezTo>
                  <a:cubicBezTo>
                    <a:pt x="27" y="51"/>
                    <a:pt x="27" y="51"/>
                    <a:pt x="27" y="51"/>
                  </a:cubicBezTo>
                  <a:cubicBezTo>
                    <a:pt x="25" y="52"/>
                    <a:pt x="22" y="53"/>
                    <a:pt x="20" y="53"/>
                  </a:cubicBezTo>
                  <a:close/>
                  <a:moveTo>
                    <a:pt x="62" y="5"/>
                  </a:moveTo>
                  <a:cubicBezTo>
                    <a:pt x="60" y="5"/>
                    <a:pt x="58" y="5"/>
                    <a:pt x="57" y="6"/>
                  </a:cubicBezTo>
                  <a:cubicBezTo>
                    <a:pt x="6" y="38"/>
                    <a:pt x="6" y="38"/>
                    <a:pt x="6" y="38"/>
                  </a:cubicBezTo>
                  <a:cubicBezTo>
                    <a:pt x="5" y="39"/>
                    <a:pt x="4" y="40"/>
                    <a:pt x="4" y="41"/>
                  </a:cubicBezTo>
                  <a:cubicBezTo>
                    <a:pt x="4" y="43"/>
                    <a:pt x="5" y="44"/>
                    <a:pt x="6" y="44"/>
                  </a:cubicBezTo>
                  <a:cubicBezTo>
                    <a:pt x="17" y="48"/>
                    <a:pt x="17" y="48"/>
                    <a:pt x="17" y="48"/>
                  </a:cubicBezTo>
                  <a:cubicBezTo>
                    <a:pt x="19" y="49"/>
                    <a:pt x="22" y="49"/>
                    <a:pt x="24" y="47"/>
                  </a:cubicBezTo>
                  <a:cubicBezTo>
                    <a:pt x="76" y="15"/>
                    <a:pt x="76" y="15"/>
                    <a:pt x="76" y="15"/>
                  </a:cubicBezTo>
                  <a:cubicBezTo>
                    <a:pt x="77" y="14"/>
                    <a:pt x="77" y="13"/>
                    <a:pt x="77" y="12"/>
                  </a:cubicBezTo>
                  <a:cubicBezTo>
                    <a:pt x="77" y="10"/>
                    <a:pt x="76" y="9"/>
                    <a:pt x="75" y="9"/>
                  </a:cubicBezTo>
                  <a:cubicBezTo>
                    <a:pt x="65" y="5"/>
                    <a:pt x="65" y="5"/>
                    <a:pt x="65" y="5"/>
                  </a:cubicBezTo>
                  <a:cubicBezTo>
                    <a:pt x="64" y="5"/>
                    <a:pt x="63" y="5"/>
                    <a:pt x="6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Freeform 28"/>
            <p:cNvSpPr/>
            <p:nvPr/>
          </p:nvSpPr>
          <p:spPr bwMode="auto">
            <a:xfrm>
              <a:off x="4087813" y="1682750"/>
              <a:ext cx="592138" cy="1454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189">
                  <a:moveTo>
                    <a:pt x="73" y="189"/>
                  </a:moveTo>
                  <a:cubicBezTo>
                    <a:pt x="68" y="189"/>
                    <a:pt x="65" y="184"/>
                    <a:pt x="65" y="184"/>
                  </a:cubicBezTo>
                  <a:cubicBezTo>
                    <a:pt x="39" y="116"/>
                    <a:pt x="7" y="35"/>
                    <a:pt x="1" y="24"/>
                  </a:cubicBezTo>
                  <a:cubicBezTo>
                    <a:pt x="1" y="24"/>
                    <a:pt x="1" y="24"/>
                    <a:pt x="1" y="24"/>
                  </a:cubicBezTo>
                  <a:cubicBezTo>
                    <a:pt x="0" y="17"/>
                    <a:pt x="0" y="17"/>
                    <a:pt x="0" y="17"/>
                  </a:cubicBezTo>
                  <a:cubicBezTo>
                    <a:pt x="0" y="17"/>
                    <a:pt x="0" y="16"/>
                    <a:pt x="0" y="16"/>
                  </a:cubicBezTo>
                  <a:cubicBezTo>
                    <a:pt x="0" y="15"/>
                    <a:pt x="1" y="14"/>
                    <a:pt x="1" y="13"/>
                  </a:cubicBezTo>
                  <a:cubicBezTo>
                    <a:pt x="5" y="2"/>
                    <a:pt x="6" y="0"/>
                    <a:pt x="8" y="0"/>
                  </a:cubicBezTo>
                  <a:cubicBezTo>
                    <a:pt x="9" y="0"/>
                    <a:pt x="10" y="0"/>
                    <a:pt x="10" y="1"/>
                  </a:cubicBezTo>
                  <a:cubicBezTo>
                    <a:pt x="11" y="2"/>
                    <a:pt x="10" y="3"/>
                    <a:pt x="9" y="4"/>
                  </a:cubicBezTo>
                  <a:cubicBezTo>
                    <a:pt x="9" y="4"/>
                    <a:pt x="9" y="4"/>
                    <a:pt x="9" y="4"/>
                  </a:cubicBezTo>
                  <a:cubicBezTo>
                    <a:pt x="8" y="6"/>
                    <a:pt x="6" y="12"/>
                    <a:pt x="5" y="14"/>
                  </a:cubicBezTo>
                  <a:cubicBezTo>
                    <a:pt x="5" y="15"/>
                    <a:pt x="4" y="16"/>
                    <a:pt x="4" y="17"/>
                  </a:cubicBezTo>
                  <a:cubicBezTo>
                    <a:pt x="5" y="23"/>
                    <a:pt x="5" y="23"/>
                    <a:pt x="5" y="23"/>
                  </a:cubicBezTo>
                  <a:cubicBezTo>
                    <a:pt x="13" y="37"/>
                    <a:pt x="59" y="158"/>
                    <a:pt x="68" y="182"/>
                  </a:cubicBezTo>
                  <a:cubicBezTo>
                    <a:pt x="68" y="182"/>
                    <a:pt x="68" y="182"/>
                    <a:pt x="68" y="182"/>
                  </a:cubicBezTo>
                  <a:cubicBezTo>
                    <a:pt x="68" y="182"/>
                    <a:pt x="71" y="186"/>
                    <a:pt x="74" y="185"/>
                  </a:cubicBezTo>
                  <a:cubicBezTo>
                    <a:pt x="75" y="185"/>
                    <a:pt x="76" y="186"/>
                    <a:pt x="76" y="187"/>
                  </a:cubicBezTo>
                  <a:cubicBezTo>
                    <a:pt x="77" y="188"/>
                    <a:pt x="76" y="189"/>
                    <a:pt x="75" y="189"/>
                  </a:cubicBezTo>
                  <a:cubicBezTo>
                    <a:pt x="74" y="189"/>
                    <a:pt x="74" y="189"/>
                    <a:pt x="73"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 name="Freeform 29"/>
            <p:cNvSpPr/>
            <p:nvPr/>
          </p:nvSpPr>
          <p:spPr bwMode="auto">
            <a:xfrm>
              <a:off x="5070475" y="2382838"/>
              <a:ext cx="1284288" cy="7540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98">
                  <a:moveTo>
                    <a:pt x="2" y="98"/>
                  </a:moveTo>
                  <a:cubicBezTo>
                    <a:pt x="1" y="98"/>
                    <a:pt x="1" y="98"/>
                    <a:pt x="0" y="97"/>
                  </a:cubicBezTo>
                  <a:cubicBezTo>
                    <a:pt x="0" y="97"/>
                    <a:pt x="0" y="95"/>
                    <a:pt x="1" y="95"/>
                  </a:cubicBezTo>
                  <a:cubicBezTo>
                    <a:pt x="164" y="0"/>
                    <a:pt x="164" y="0"/>
                    <a:pt x="164" y="0"/>
                  </a:cubicBezTo>
                  <a:cubicBezTo>
                    <a:pt x="165" y="0"/>
                    <a:pt x="166" y="0"/>
                    <a:pt x="167" y="1"/>
                  </a:cubicBezTo>
                  <a:cubicBezTo>
                    <a:pt x="167" y="2"/>
                    <a:pt x="167" y="3"/>
                    <a:pt x="166" y="4"/>
                  </a:cubicBezTo>
                  <a:cubicBezTo>
                    <a:pt x="3" y="98"/>
                    <a:pt x="3" y="98"/>
                    <a:pt x="3" y="98"/>
                  </a:cubicBezTo>
                  <a:cubicBezTo>
                    <a:pt x="3" y="98"/>
                    <a:pt x="2" y="98"/>
                    <a:pt x="2"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 name="Freeform 30"/>
            <p:cNvSpPr/>
            <p:nvPr/>
          </p:nvSpPr>
          <p:spPr bwMode="auto">
            <a:xfrm>
              <a:off x="5240338" y="2413000"/>
              <a:ext cx="1290638" cy="7699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0">
                  <a:moveTo>
                    <a:pt x="2" y="100"/>
                  </a:moveTo>
                  <a:cubicBezTo>
                    <a:pt x="1" y="100"/>
                    <a:pt x="1" y="100"/>
                    <a:pt x="0" y="99"/>
                  </a:cubicBezTo>
                  <a:cubicBezTo>
                    <a:pt x="0" y="98"/>
                    <a:pt x="0" y="97"/>
                    <a:pt x="1" y="97"/>
                  </a:cubicBezTo>
                  <a:cubicBezTo>
                    <a:pt x="165" y="1"/>
                    <a:pt x="165" y="1"/>
                    <a:pt x="165" y="1"/>
                  </a:cubicBezTo>
                  <a:cubicBezTo>
                    <a:pt x="166" y="0"/>
                    <a:pt x="167" y="0"/>
                    <a:pt x="168" y="1"/>
                  </a:cubicBezTo>
                  <a:cubicBezTo>
                    <a:pt x="168" y="2"/>
                    <a:pt x="168" y="4"/>
                    <a:pt x="167" y="4"/>
                  </a:cubicBezTo>
                  <a:cubicBezTo>
                    <a:pt x="3" y="100"/>
                    <a:pt x="3" y="100"/>
                    <a:pt x="3" y="100"/>
                  </a:cubicBezTo>
                  <a:cubicBezTo>
                    <a:pt x="3" y="100"/>
                    <a:pt x="2" y="100"/>
                    <a:pt x="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3" name="Freeform 31"/>
            <p:cNvSpPr/>
            <p:nvPr/>
          </p:nvSpPr>
          <p:spPr bwMode="auto">
            <a:xfrm>
              <a:off x="5408613" y="2452688"/>
              <a:ext cx="1276350" cy="784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02">
                  <a:moveTo>
                    <a:pt x="2" y="102"/>
                  </a:moveTo>
                  <a:cubicBezTo>
                    <a:pt x="2" y="102"/>
                    <a:pt x="1" y="102"/>
                    <a:pt x="1" y="101"/>
                  </a:cubicBezTo>
                  <a:cubicBezTo>
                    <a:pt x="0" y="100"/>
                    <a:pt x="0" y="99"/>
                    <a:pt x="1" y="99"/>
                  </a:cubicBezTo>
                  <a:cubicBezTo>
                    <a:pt x="162" y="0"/>
                    <a:pt x="162" y="0"/>
                    <a:pt x="162" y="0"/>
                  </a:cubicBezTo>
                  <a:cubicBezTo>
                    <a:pt x="163" y="0"/>
                    <a:pt x="165" y="0"/>
                    <a:pt x="165" y="1"/>
                  </a:cubicBezTo>
                  <a:cubicBezTo>
                    <a:pt x="166" y="2"/>
                    <a:pt x="165" y="3"/>
                    <a:pt x="164" y="4"/>
                  </a:cubicBezTo>
                  <a:cubicBezTo>
                    <a:pt x="3" y="102"/>
                    <a:pt x="3" y="102"/>
                    <a:pt x="3" y="102"/>
                  </a:cubicBezTo>
                  <a:cubicBezTo>
                    <a:pt x="3" y="102"/>
                    <a:pt x="3" y="102"/>
                    <a:pt x="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4" name="Freeform 32"/>
            <p:cNvSpPr/>
            <p:nvPr/>
          </p:nvSpPr>
          <p:spPr bwMode="auto">
            <a:xfrm>
              <a:off x="5694363" y="3028950"/>
              <a:ext cx="20637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1" y="4"/>
                    <a:pt x="0" y="3"/>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33"/>
            <p:cNvSpPr/>
            <p:nvPr/>
          </p:nvSpPr>
          <p:spPr bwMode="auto">
            <a:xfrm>
              <a:off x="6300788" y="2660650"/>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3" y="11"/>
                  </a:cubicBezTo>
                  <a:cubicBezTo>
                    <a:pt x="1" y="4"/>
                    <a:pt x="1" y="4"/>
                    <a:pt x="1" y="4"/>
                  </a:cubicBezTo>
                  <a:cubicBezTo>
                    <a:pt x="0" y="3"/>
                    <a:pt x="0" y="2"/>
                    <a:pt x="0" y="1"/>
                  </a:cubicBezTo>
                  <a:cubicBezTo>
                    <a:pt x="0" y="0"/>
                    <a:pt x="1" y="0"/>
                    <a:pt x="3" y="0"/>
                  </a:cubicBezTo>
                  <a:cubicBezTo>
                    <a:pt x="25" y="7"/>
                    <a:pt x="25" y="7"/>
                    <a:pt x="25" y="7"/>
                  </a:cubicBezTo>
                  <a:cubicBezTo>
                    <a:pt x="26" y="7"/>
                    <a:pt x="26" y="9"/>
                    <a:pt x="26" y="10"/>
                  </a:cubicBezTo>
                  <a:cubicBezTo>
                    <a:pt x="26" y="10"/>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34"/>
            <p:cNvSpPr/>
            <p:nvPr/>
          </p:nvSpPr>
          <p:spPr bwMode="auto">
            <a:xfrm>
              <a:off x="6477000" y="255270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2"/>
                  </a:cubicBezTo>
                  <a:cubicBezTo>
                    <a:pt x="2" y="5"/>
                    <a:pt x="2" y="5"/>
                    <a:pt x="2" y="5"/>
                  </a:cubicBezTo>
                  <a:cubicBezTo>
                    <a:pt x="1" y="4"/>
                    <a:pt x="0" y="3"/>
                    <a:pt x="1" y="2"/>
                  </a:cubicBezTo>
                  <a:cubicBezTo>
                    <a:pt x="1" y="1"/>
                    <a:pt x="2" y="0"/>
                    <a:pt x="3" y="1"/>
                  </a:cubicBezTo>
                  <a:cubicBezTo>
                    <a:pt x="26" y="8"/>
                    <a:pt x="26" y="8"/>
                    <a:pt x="26" y="8"/>
                  </a:cubicBezTo>
                  <a:cubicBezTo>
                    <a:pt x="27" y="8"/>
                    <a:pt x="27" y="9"/>
                    <a:pt x="27" y="10"/>
                  </a:cubicBezTo>
                  <a:cubicBezTo>
                    <a:pt x="27"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35"/>
            <p:cNvSpPr/>
            <p:nvPr/>
          </p:nvSpPr>
          <p:spPr bwMode="auto">
            <a:xfrm>
              <a:off x="5562600" y="3114675"/>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4" y="12"/>
                    <a:pt x="24" y="12"/>
                    <a:pt x="24" y="12"/>
                  </a:cubicBezTo>
                  <a:cubicBezTo>
                    <a:pt x="2" y="4"/>
                    <a:pt x="2" y="4"/>
                    <a:pt x="2" y="4"/>
                  </a:cubicBezTo>
                  <a:cubicBezTo>
                    <a:pt x="1" y="4"/>
                    <a:pt x="0" y="3"/>
                    <a:pt x="1" y="2"/>
                  </a:cubicBezTo>
                  <a:cubicBezTo>
                    <a:pt x="1" y="1"/>
                    <a:pt x="2" y="0"/>
                    <a:pt x="3" y="1"/>
                  </a:cubicBezTo>
                  <a:cubicBezTo>
                    <a:pt x="25" y="8"/>
                    <a:pt x="25" y="8"/>
                    <a:pt x="25" y="8"/>
                  </a:cubicBezTo>
                  <a:cubicBezTo>
                    <a:pt x="26" y="8"/>
                    <a:pt x="27" y="9"/>
                    <a:pt x="27" y="10"/>
                  </a:cubicBezTo>
                  <a:cubicBezTo>
                    <a:pt x="26" y="11"/>
                    <a:pt x="25"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36"/>
            <p:cNvSpPr/>
            <p:nvPr/>
          </p:nvSpPr>
          <p:spPr bwMode="auto">
            <a:xfrm>
              <a:off x="5486400" y="2990850"/>
              <a:ext cx="200025"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3" y="12"/>
                  </a:cubicBezTo>
                  <a:cubicBezTo>
                    <a:pt x="1" y="4"/>
                    <a:pt x="1" y="4"/>
                    <a:pt x="1" y="4"/>
                  </a:cubicBezTo>
                  <a:cubicBezTo>
                    <a:pt x="0" y="4"/>
                    <a:pt x="0" y="3"/>
                    <a:pt x="0" y="2"/>
                  </a:cubicBezTo>
                  <a:cubicBezTo>
                    <a:pt x="0" y="1"/>
                    <a:pt x="1" y="0"/>
                    <a:pt x="3"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37"/>
            <p:cNvSpPr/>
            <p:nvPr/>
          </p:nvSpPr>
          <p:spPr bwMode="auto">
            <a:xfrm>
              <a:off x="5232400" y="3006725"/>
              <a:ext cx="200025"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4" y="12"/>
                  </a:cubicBezTo>
                  <a:cubicBezTo>
                    <a:pt x="1" y="4"/>
                    <a:pt x="1" y="4"/>
                    <a:pt x="1" y="4"/>
                  </a:cubicBezTo>
                  <a:cubicBezTo>
                    <a:pt x="0" y="4"/>
                    <a:pt x="0" y="3"/>
                    <a:pt x="0" y="2"/>
                  </a:cubicBezTo>
                  <a:cubicBezTo>
                    <a:pt x="0" y="1"/>
                    <a:pt x="2" y="0"/>
                    <a:pt x="3" y="0"/>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38"/>
            <p:cNvSpPr/>
            <p:nvPr/>
          </p:nvSpPr>
          <p:spPr bwMode="auto">
            <a:xfrm>
              <a:off x="5048250" y="2974975"/>
              <a:ext cx="207963"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39"/>
            <p:cNvSpPr/>
            <p:nvPr/>
          </p:nvSpPr>
          <p:spPr bwMode="auto">
            <a:xfrm>
              <a:off x="5202238" y="2890838"/>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4" y="11"/>
                  </a:cubicBezTo>
                  <a:cubicBezTo>
                    <a:pt x="1" y="4"/>
                    <a:pt x="1" y="4"/>
                    <a:pt x="1" y="4"/>
                  </a:cubicBezTo>
                  <a:cubicBezTo>
                    <a:pt x="0" y="4"/>
                    <a:pt x="0" y="3"/>
                    <a:pt x="0" y="2"/>
                  </a:cubicBezTo>
                  <a:cubicBezTo>
                    <a:pt x="0" y="1"/>
                    <a:pt x="2" y="0"/>
                    <a:pt x="3" y="0"/>
                  </a:cubicBezTo>
                  <a:cubicBezTo>
                    <a:pt x="25" y="8"/>
                    <a:pt x="25" y="8"/>
                    <a:pt x="25" y="8"/>
                  </a:cubicBezTo>
                  <a:cubicBezTo>
                    <a:pt x="26" y="8"/>
                    <a:pt x="26"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40"/>
            <p:cNvSpPr/>
            <p:nvPr/>
          </p:nvSpPr>
          <p:spPr bwMode="auto">
            <a:xfrm>
              <a:off x="5394325" y="2914650"/>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3" y="11"/>
                  </a:cubicBezTo>
                  <a:cubicBezTo>
                    <a:pt x="1" y="4"/>
                    <a:pt x="1" y="4"/>
                    <a:pt x="1" y="4"/>
                  </a:cubicBezTo>
                  <a:cubicBezTo>
                    <a:pt x="0" y="3"/>
                    <a:pt x="0" y="2"/>
                    <a:pt x="0" y="1"/>
                  </a:cubicBezTo>
                  <a:cubicBezTo>
                    <a:pt x="0" y="0"/>
                    <a:pt x="1" y="0"/>
                    <a:pt x="2" y="0"/>
                  </a:cubicBezTo>
                  <a:cubicBezTo>
                    <a:pt x="25" y="7"/>
                    <a:pt x="25" y="7"/>
                    <a:pt x="25" y="7"/>
                  </a:cubicBezTo>
                  <a:cubicBezTo>
                    <a:pt x="26" y="7"/>
                    <a:pt x="26" y="9"/>
                    <a:pt x="26" y="10"/>
                  </a:cubicBezTo>
                  <a:cubicBezTo>
                    <a:pt x="26" y="10"/>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41"/>
            <p:cNvSpPr/>
            <p:nvPr/>
          </p:nvSpPr>
          <p:spPr bwMode="auto">
            <a:xfrm>
              <a:off x="5570538" y="2798763"/>
              <a:ext cx="207963"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1" y="4"/>
                    <a:pt x="0" y="2"/>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42"/>
            <p:cNvSpPr/>
            <p:nvPr/>
          </p:nvSpPr>
          <p:spPr bwMode="auto">
            <a:xfrm>
              <a:off x="5740400" y="2706688"/>
              <a:ext cx="20637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5" y="11"/>
                    <a:pt x="24" y="11"/>
                    <a:pt x="24" y="11"/>
                  </a:cubicBezTo>
                  <a:cubicBezTo>
                    <a:pt x="2" y="4"/>
                    <a:pt x="2" y="4"/>
                    <a:pt x="2" y="4"/>
                  </a:cubicBezTo>
                  <a:cubicBezTo>
                    <a:pt x="1" y="4"/>
                    <a:pt x="0" y="2"/>
                    <a:pt x="1" y="1"/>
                  </a:cubicBezTo>
                  <a:cubicBezTo>
                    <a:pt x="1" y="0"/>
                    <a:pt x="2" y="0"/>
                    <a:pt x="3" y="0"/>
                  </a:cubicBezTo>
                  <a:cubicBezTo>
                    <a:pt x="25" y="7"/>
                    <a:pt x="25" y="7"/>
                    <a:pt x="25" y="7"/>
                  </a:cubicBezTo>
                  <a:cubicBezTo>
                    <a:pt x="26" y="8"/>
                    <a:pt x="27" y="9"/>
                    <a:pt x="27" y="10"/>
                  </a:cubicBezTo>
                  <a:cubicBezTo>
                    <a:pt x="26" y="11"/>
                    <a:pt x="26"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43"/>
            <p:cNvSpPr/>
            <p:nvPr/>
          </p:nvSpPr>
          <p:spPr bwMode="auto">
            <a:xfrm>
              <a:off x="5892800" y="2613025"/>
              <a:ext cx="20796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5" y="11"/>
                    <a:pt x="24" y="11"/>
                    <a:pt x="24" y="11"/>
                  </a:cubicBezTo>
                  <a:cubicBezTo>
                    <a:pt x="2" y="4"/>
                    <a:pt x="2" y="4"/>
                    <a:pt x="2" y="4"/>
                  </a:cubicBezTo>
                  <a:cubicBezTo>
                    <a:pt x="1" y="3"/>
                    <a:pt x="0" y="2"/>
                    <a:pt x="1" y="1"/>
                  </a:cubicBezTo>
                  <a:cubicBezTo>
                    <a:pt x="1" y="0"/>
                    <a:pt x="2" y="0"/>
                    <a:pt x="3" y="0"/>
                  </a:cubicBezTo>
                  <a:cubicBezTo>
                    <a:pt x="25" y="7"/>
                    <a:pt x="25" y="7"/>
                    <a:pt x="25" y="7"/>
                  </a:cubicBezTo>
                  <a:cubicBezTo>
                    <a:pt x="27" y="8"/>
                    <a:pt x="27" y="9"/>
                    <a:pt x="27" y="10"/>
                  </a:cubicBezTo>
                  <a:cubicBezTo>
                    <a:pt x="26" y="11"/>
                    <a:pt x="26"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44"/>
            <p:cNvSpPr/>
            <p:nvPr/>
          </p:nvSpPr>
          <p:spPr bwMode="auto">
            <a:xfrm>
              <a:off x="6046788" y="2528888"/>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4" y="11"/>
                  </a:cubicBezTo>
                  <a:cubicBezTo>
                    <a:pt x="1" y="4"/>
                    <a:pt x="1" y="4"/>
                    <a:pt x="1" y="4"/>
                  </a:cubicBezTo>
                  <a:cubicBezTo>
                    <a:pt x="0" y="3"/>
                    <a:pt x="0" y="2"/>
                    <a:pt x="0" y="1"/>
                  </a:cubicBezTo>
                  <a:cubicBezTo>
                    <a:pt x="1" y="0"/>
                    <a:pt x="2" y="0"/>
                    <a:pt x="3" y="0"/>
                  </a:cubicBezTo>
                  <a:cubicBezTo>
                    <a:pt x="25" y="7"/>
                    <a:pt x="25" y="7"/>
                    <a:pt x="25" y="7"/>
                  </a:cubicBezTo>
                  <a:cubicBezTo>
                    <a:pt x="26" y="8"/>
                    <a:pt x="26"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45"/>
            <p:cNvSpPr/>
            <p:nvPr/>
          </p:nvSpPr>
          <p:spPr bwMode="auto">
            <a:xfrm>
              <a:off x="6176963" y="244475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1" y="5"/>
                    <a:pt x="1" y="5"/>
                    <a:pt x="1" y="5"/>
                  </a:cubicBezTo>
                  <a:cubicBezTo>
                    <a:pt x="0"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46"/>
            <p:cNvSpPr/>
            <p:nvPr/>
          </p:nvSpPr>
          <p:spPr bwMode="auto">
            <a:xfrm>
              <a:off x="6230938" y="255270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2"/>
                  </a:cubicBezTo>
                  <a:cubicBezTo>
                    <a:pt x="2" y="5"/>
                    <a:pt x="2" y="5"/>
                    <a:pt x="2" y="5"/>
                  </a:cubicBezTo>
                  <a:cubicBezTo>
                    <a:pt x="1" y="4"/>
                    <a:pt x="0" y="3"/>
                    <a:pt x="1" y="2"/>
                  </a:cubicBezTo>
                  <a:cubicBezTo>
                    <a:pt x="1" y="1"/>
                    <a:pt x="2" y="0"/>
                    <a:pt x="3" y="1"/>
                  </a:cubicBezTo>
                  <a:cubicBezTo>
                    <a:pt x="25" y="8"/>
                    <a:pt x="25" y="8"/>
                    <a:pt x="25" y="8"/>
                  </a:cubicBezTo>
                  <a:cubicBezTo>
                    <a:pt x="27" y="8"/>
                    <a:pt x="27" y="9"/>
                    <a:pt x="27" y="11"/>
                  </a:cubicBezTo>
                  <a:cubicBezTo>
                    <a:pt x="26"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47"/>
            <p:cNvSpPr/>
            <p:nvPr/>
          </p:nvSpPr>
          <p:spPr bwMode="auto">
            <a:xfrm>
              <a:off x="6100763" y="2636838"/>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4"/>
                    <a:pt x="2" y="4"/>
                    <a:pt x="2" y="4"/>
                  </a:cubicBezTo>
                  <a:cubicBezTo>
                    <a:pt x="1" y="4"/>
                    <a:pt x="0" y="3"/>
                    <a:pt x="0" y="2"/>
                  </a:cubicBezTo>
                  <a:cubicBezTo>
                    <a:pt x="1" y="1"/>
                    <a:pt x="2" y="0"/>
                    <a:pt x="3" y="0"/>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48"/>
            <p:cNvSpPr/>
            <p:nvPr/>
          </p:nvSpPr>
          <p:spPr bwMode="auto">
            <a:xfrm>
              <a:off x="5954713" y="2728913"/>
              <a:ext cx="20796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4" y="11"/>
                    <a:pt x="24" y="11"/>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5"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49"/>
            <p:cNvSpPr/>
            <p:nvPr/>
          </p:nvSpPr>
          <p:spPr bwMode="auto">
            <a:xfrm>
              <a:off x="5786438" y="2828925"/>
              <a:ext cx="198438"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4" y="12"/>
                  </a:cubicBezTo>
                  <a:cubicBezTo>
                    <a:pt x="1" y="4"/>
                    <a:pt x="1" y="4"/>
                    <a:pt x="1" y="4"/>
                  </a:cubicBezTo>
                  <a:cubicBezTo>
                    <a:pt x="0" y="4"/>
                    <a:pt x="0" y="3"/>
                    <a:pt x="0" y="2"/>
                  </a:cubicBezTo>
                  <a:cubicBezTo>
                    <a:pt x="0" y="1"/>
                    <a:pt x="2" y="0"/>
                    <a:pt x="3"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50"/>
            <p:cNvSpPr/>
            <p:nvPr/>
          </p:nvSpPr>
          <p:spPr bwMode="auto">
            <a:xfrm>
              <a:off x="5662613" y="2906713"/>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4"/>
                    <a:pt x="2" y="4"/>
                    <a:pt x="2" y="4"/>
                  </a:cubicBezTo>
                  <a:cubicBezTo>
                    <a:pt x="1"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51"/>
            <p:cNvSpPr/>
            <p:nvPr/>
          </p:nvSpPr>
          <p:spPr bwMode="auto">
            <a:xfrm>
              <a:off x="5356225" y="2814638"/>
              <a:ext cx="192088"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
                  <a:moveTo>
                    <a:pt x="23" y="11"/>
                  </a:moveTo>
                  <a:cubicBezTo>
                    <a:pt x="23" y="11"/>
                    <a:pt x="22" y="11"/>
                    <a:pt x="22" y="10"/>
                  </a:cubicBezTo>
                  <a:cubicBezTo>
                    <a:pt x="1" y="4"/>
                    <a:pt x="1" y="4"/>
                    <a:pt x="1" y="4"/>
                  </a:cubicBezTo>
                  <a:cubicBezTo>
                    <a:pt x="0" y="4"/>
                    <a:pt x="0" y="3"/>
                    <a:pt x="0" y="2"/>
                  </a:cubicBezTo>
                  <a:cubicBezTo>
                    <a:pt x="0" y="1"/>
                    <a:pt x="2" y="0"/>
                    <a:pt x="3" y="0"/>
                  </a:cubicBezTo>
                  <a:cubicBezTo>
                    <a:pt x="23" y="7"/>
                    <a:pt x="23" y="7"/>
                    <a:pt x="23" y="7"/>
                  </a:cubicBezTo>
                  <a:cubicBezTo>
                    <a:pt x="24" y="7"/>
                    <a:pt x="25" y="8"/>
                    <a:pt x="25" y="9"/>
                  </a:cubicBezTo>
                  <a:cubicBezTo>
                    <a:pt x="24" y="10"/>
                    <a:pt x="24"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52"/>
            <p:cNvSpPr/>
            <p:nvPr/>
          </p:nvSpPr>
          <p:spPr bwMode="auto">
            <a:xfrm>
              <a:off x="5494338" y="2720975"/>
              <a:ext cx="20637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4" y="11"/>
                    <a:pt x="24" y="11"/>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5"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53"/>
            <p:cNvSpPr/>
            <p:nvPr/>
          </p:nvSpPr>
          <p:spPr bwMode="auto">
            <a:xfrm>
              <a:off x="5646738" y="262890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5"/>
                    <a:pt x="2" y="5"/>
                    <a:pt x="2" y="5"/>
                  </a:cubicBezTo>
                  <a:cubicBezTo>
                    <a:pt x="1"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54"/>
            <p:cNvSpPr/>
            <p:nvPr/>
          </p:nvSpPr>
          <p:spPr bwMode="auto">
            <a:xfrm>
              <a:off x="5816600" y="2544763"/>
              <a:ext cx="207963"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0" y="4"/>
                    <a:pt x="0" y="3"/>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55"/>
            <p:cNvSpPr/>
            <p:nvPr/>
          </p:nvSpPr>
          <p:spPr bwMode="auto">
            <a:xfrm>
              <a:off x="5978525" y="2436813"/>
              <a:ext cx="198438"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3" y="12"/>
                  </a:cubicBezTo>
                  <a:cubicBezTo>
                    <a:pt x="1" y="5"/>
                    <a:pt x="1" y="5"/>
                    <a:pt x="1" y="5"/>
                  </a:cubicBezTo>
                  <a:cubicBezTo>
                    <a:pt x="0" y="4"/>
                    <a:pt x="0" y="3"/>
                    <a:pt x="0" y="2"/>
                  </a:cubicBezTo>
                  <a:cubicBezTo>
                    <a:pt x="0" y="1"/>
                    <a:pt x="1" y="0"/>
                    <a:pt x="2"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56"/>
            <p:cNvSpPr/>
            <p:nvPr/>
          </p:nvSpPr>
          <p:spPr bwMode="auto">
            <a:xfrm>
              <a:off x="4264025" y="1296988"/>
              <a:ext cx="1760538" cy="9080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118">
                  <a:moveTo>
                    <a:pt x="226" y="118"/>
                  </a:moveTo>
                  <a:cubicBezTo>
                    <a:pt x="226" y="118"/>
                    <a:pt x="225" y="118"/>
                    <a:pt x="225" y="118"/>
                  </a:cubicBezTo>
                  <a:cubicBezTo>
                    <a:pt x="225" y="118"/>
                    <a:pt x="224" y="117"/>
                    <a:pt x="224" y="116"/>
                  </a:cubicBezTo>
                  <a:cubicBezTo>
                    <a:pt x="219" y="89"/>
                    <a:pt x="207" y="62"/>
                    <a:pt x="195" y="36"/>
                  </a:cubicBezTo>
                  <a:cubicBezTo>
                    <a:pt x="191" y="26"/>
                    <a:pt x="186" y="15"/>
                    <a:pt x="181" y="4"/>
                  </a:cubicBezTo>
                  <a:cubicBezTo>
                    <a:pt x="163" y="7"/>
                    <a:pt x="149" y="14"/>
                    <a:pt x="134" y="22"/>
                  </a:cubicBezTo>
                  <a:cubicBezTo>
                    <a:pt x="127" y="25"/>
                    <a:pt x="121" y="29"/>
                    <a:pt x="113" y="32"/>
                  </a:cubicBezTo>
                  <a:cubicBezTo>
                    <a:pt x="98" y="39"/>
                    <a:pt x="82" y="44"/>
                    <a:pt x="66" y="50"/>
                  </a:cubicBezTo>
                  <a:cubicBezTo>
                    <a:pt x="45" y="57"/>
                    <a:pt x="24" y="65"/>
                    <a:pt x="4" y="75"/>
                  </a:cubicBezTo>
                  <a:cubicBezTo>
                    <a:pt x="3" y="76"/>
                    <a:pt x="1" y="76"/>
                    <a:pt x="1" y="75"/>
                  </a:cubicBezTo>
                  <a:cubicBezTo>
                    <a:pt x="0" y="74"/>
                    <a:pt x="1" y="72"/>
                    <a:pt x="2" y="72"/>
                  </a:cubicBezTo>
                  <a:cubicBezTo>
                    <a:pt x="22" y="61"/>
                    <a:pt x="44" y="53"/>
                    <a:pt x="65" y="46"/>
                  </a:cubicBezTo>
                  <a:cubicBezTo>
                    <a:pt x="80" y="41"/>
                    <a:pt x="96" y="35"/>
                    <a:pt x="112" y="28"/>
                  </a:cubicBezTo>
                  <a:cubicBezTo>
                    <a:pt x="119" y="25"/>
                    <a:pt x="126" y="22"/>
                    <a:pt x="132" y="18"/>
                  </a:cubicBezTo>
                  <a:cubicBezTo>
                    <a:pt x="148" y="10"/>
                    <a:pt x="163" y="2"/>
                    <a:pt x="182" y="0"/>
                  </a:cubicBezTo>
                  <a:cubicBezTo>
                    <a:pt x="183" y="0"/>
                    <a:pt x="184" y="0"/>
                    <a:pt x="185" y="1"/>
                  </a:cubicBezTo>
                  <a:cubicBezTo>
                    <a:pt x="189" y="12"/>
                    <a:pt x="194" y="23"/>
                    <a:pt x="199" y="35"/>
                  </a:cubicBezTo>
                  <a:cubicBezTo>
                    <a:pt x="209" y="58"/>
                    <a:pt x="220" y="81"/>
                    <a:pt x="226" y="106"/>
                  </a:cubicBezTo>
                  <a:cubicBezTo>
                    <a:pt x="226" y="106"/>
                    <a:pt x="227" y="106"/>
                    <a:pt x="228" y="107"/>
                  </a:cubicBezTo>
                  <a:cubicBezTo>
                    <a:pt x="229" y="111"/>
                    <a:pt x="229" y="114"/>
                    <a:pt x="227" y="117"/>
                  </a:cubicBezTo>
                  <a:cubicBezTo>
                    <a:pt x="227" y="118"/>
                    <a:pt x="226" y="118"/>
                    <a:pt x="226"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57"/>
            <p:cNvSpPr/>
            <p:nvPr/>
          </p:nvSpPr>
          <p:spPr bwMode="auto">
            <a:xfrm>
              <a:off x="5978525" y="3436938"/>
              <a:ext cx="68263" cy="153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1" y="20"/>
                  </a:moveTo>
                  <a:cubicBezTo>
                    <a:pt x="0" y="17"/>
                    <a:pt x="1" y="13"/>
                    <a:pt x="3" y="10"/>
                  </a:cubicBezTo>
                  <a:cubicBezTo>
                    <a:pt x="4" y="6"/>
                    <a:pt x="5" y="3"/>
                    <a:pt x="4" y="1"/>
                  </a:cubicBezTo>
                  <a:cubicBezTo>
                    <a:pt x="8" y="0"/>
                    <a:pt x="8" y="0"/>
                    <a:pt x="8" y="0"/>
                  </a:cubicBezTo>
                  <a:cubicBezTo>
                    <a:pt x="9" y="3"/>
                    <a:pt x="8" y="7"/>
                    <a:pt x="7" y="11"/>
                  </a:cubicBezTo>
                  <a:cubicBezTo>
                    <a:pt x="5" y="14"/>
                    <a:pt x="4" y="17"/>
                    <a:pt x="5" y="19"/>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58"/>
            <p:cNvSpPr/>
            <p:nvPr/>
          </p:nvSpPr>
          <p:spPr bwMode="auto">
            <a:xfrm>
              <a:off x="6054725" y="3398838"/>
              <a:ext cx="61913" cy="1381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18">
                  <a:moveTo>
                    <a:pt x="4" y="18"/>
                  </a:moveTo>
                  <a:cubicBezTo>
                    <a:pt x="0" y="18"/>
                    <a:pt x="0" y="18"/>
                    <a:pt x="0" y="18"/>
                  </a:cubicBezTo>
                  <a:cubicBezTo>
                    <a:pt x="1" y="13"/>
                    <a:pt x="2" y="6"/>
                    <a:pt x="4" y="0"/>
                  </a:cubicBezTo>
                  <a:cubicBezTo>
                    <a:pt x="8" y="2"/>
                    <a:pt x="8" y="2"/>
                    <a:pt x="8" y="2"/>
                  </a:cubicBezTo>
                  <a:cubicBezTo>
                    <a:pt x="6" y="6"/>
                    <a:pt x="5" y="12"/>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59"/>
            <p:cNvSpPr/>
            <p:nvPr/>
          </p:nvSpPr>
          <p:spPr bwMode="auto">
            <a:xfrm>
              <a:off x="6130925" y="3368675"/>
              <a:ext cx="61913" cy="1222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16">
                  <a:moveTo>
                    <a:pt x="3" y="16"/>
                  </a:moveTo>
                  <a:cubicBezTo>
                    <a:pt x="0" y="15"/>
                    <a:pt x="0" y="15"/>
                    <a:pt x="0" y="15"/>
                  </a:cubicBezTo>
                  <a:cubicBezTo>
                    <a:pt x="4" y="6"/>
                    <a:pt x="4" y="3"/>
                    <a:pt x="3" y="2"/>
                  </a:cubicBezTo>
                  <a:cubicBezTo>
                    <a:pt x="7" y="0"/>
                    <a:pt x="7" y="0"/>
                    <a:pt x="7" y="0"/>
                  </a:cubicBezTo>
                  <a:cubicBezTo>
                    <a:pt x="8" y="4"/>
                    <a:pt x="7" y="9"/>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60"/>
            <p:cNvSpPr>
              <a:spLocks noEditPoints="1"/>
            </p:cNvSpPr>
            <p:nvPr/>
          </p:nvSpPr>
          <p:spPr bwMode="auto">
            <a:xfrm>
              <a:off x="4718050" y="3144838"/>
              <a:ext cx="38100" cy="1238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3" y="16"/>
                  </a:moveTo>
                  <a:cubicBezTo>
                    <a:pt x="3" y="16"/>
                    <a:pt x="3" y="16"/>
                    <a:pt x="3" y="16"/>
                  </a:cubicBezTo>
                  <a:cubicBezTo>
                    <a:pt x="2" y="16"/>
                    <a:pt x="1" y="15"/>
                    <a:pt x="1" y="13"/>
                  </a:cubicBezTo>
                  <a:cubicBezTo>
                    <a:pt x="1" y="9"/>
                    <a:pt x="1" y="4"/>
                    <a:pt x="0" y="0"/>
                  </a:cubicBezTo>
                  <a:cubicBezTo>
                    <a:pt x="4" y="0"/>
                    <a:pt x="4" y="0"/>
                    <a:pt x="4" y="0"/>
                  </a:cubicBezTo>
                  <a:cubicBezTo>
                    <a:pt x="5" y="4"/>
                    <a:pt x="5" y="9"/>
                    <a:pt x="5" y="13"/>
                  </a:cubicBezTo>
                  <a:cubicBezTo>
                    <a:pt x="5" y="13"/>
                    <a:pt x="5" y="13"/>
                    <a:pt x="5" y="13"/>
                  </a:cubicBezTo>
                  <a:cubicBezTo>
                    <a:pt x="5" y="14"/>
                    <a:pt x="5" y="16"/>
                    <a:pt x="3" y="16"/>
                  </a:cubicBezTo>
                  <a:close/>
                  <a:moveTo>
                    <a:pt x="3" y="13"/>
                  </a:moveTo>
                  <a:cubicBezTo>
                    <a:pt x="5" y="13"/>
                    <a:pt x="5" y="13"/>
                    <a:pt x="5" y="13"/>
                  </a:cubicBezTo>
                  <a:cubicBezTo>
                    <a:pt x="5" y="13"/>
                    <a:pt x="4" y="12"/>
                    <a:pt x="3" y="12"/>
                  </a:cubicBez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61"/>
            <p:cNvSpPr/>
            <p:nvPr/>
          </p:nvSpPr>
          <p:spPr bwMode="auto">
            <a:xfrm>
              <a:off x="4779963" y="3160713"/>
              <a:ext cx="38100"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 h="15">
                  <a:moveTo>
                    <a:pt x="0" y="15"/>
                  </a:moveTo>
                  <a:cubicBezTo>
                    <a:pt x="0" y="9"/>
                    <a:pt x="0" y="4"/>
                    <a:pt x="1" y="0"/>
                  </a:cubicBezTo>
                  <a:cubicBezTo>
                    <a:pt x="5" y="0"/>
                    <a:pt x="5" y="0"/>
                    <a:pt x="5" y="0"/>
                  </a:cubicBezTo>
                  <a:cubicBezTo>
                    <a:pt x="4" y="4"/>
                    <a:pt x="4" y="9"/>
                    <a:pt x="4" y="15"/>
                  </a:cubicBez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62"/>
            <p:cNvSpPr/>
            <p:nvPr/>
          </p:nvSpPr>
          <p:spPr bwMode="auto">
            <a:xfrm>
              <a:off x="4864100" y="3190875"/>
              <a:ext cx="38100"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 h="11">
                  <a:moveTo>
                    <a:pt x="1" y="11"/>
                  </a:moveTo>
                  <a:cubicBezTo>
                    <a:pt x="0" y="7"/>
                    <a:pt x="0" y="3"/>
                    <a:pt x="1" y="0"/>
                  </a:cubicBezTo>
                  <a:cubicBezTo>
                    <a:pt x="5" y="1"/>
                    <a:pt x="5" y="1"/>
                    <a:pt x="5" y="1"/>
                  </a:cubicBezTo>
                  <a:cubicBezTo>
                    <a:pt x="4" y="4"/>
                    <a:pt x="4" y="7"/>
                    <a:pt x="5" y="11"/>
                  </a:cubicBez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480334" y="1919005"/>
            <a:ext cx="2666618" cy="2016224"/>
            <a:chOff x="4087813" y="1089025"/>
            <a:chExt cx="3319463" cy="2509838"/>
          </a:xfrm>
          <a:solidFill>
            <a:schemeClr val="bg1"/>
          </a:solidFill>
        </p:grpSpPr>
        <p:sp>
          <p:nvSpPr>
            <p:cNvPr id="48" name="Freeform 24"/>
            <p:cNvSpPr>
              <a:spLocks noEditPoints="1"/>
            </p:cNvSpPr>
            <p:nvPr/>
          </p:nvSpPr>
          <p:spPr bwMode="auto">
            <a:xfrm>
              <a:off x="4087813" y="1089025"/>
              <a:ext cx="3319463" cy="25098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 h="326">
                  <a:moveTo>
                    <a:pt x="244" y="326"/>
                  </a:moveTo>
                  <a:cubicBezTo>
                    <a:pt x="244" y="326"/>
                    <a:pt x="244" y="326"/>
                    <a:pt x="244" y="326"/>
                  </a:cubicBezTo>
                  <a:cubicBezTo>
                    <a:pt x="230" y="325"/>
                    <a:pt x="204" y="317"/>
                    <a:pt x="171" y="307"/>
                  </a:cubicBezTo>
                  <a:cubicBezTo>
                    <a:pt x="143" y="299"/>
                    <a:pt x="112" y="289"/>
                    <a:pt x="80" y="281"/>
                  </a:cubicBezTo>
                  <a:cubicBezTo>
                    <a:pt x="76" y="280"/>
                    <a:pt x="73" y="269"/>
                    <a:pt x="73" y="268"/>
                  </a:cubicBezTo>
                  <a:cubicBezTo>
                    <a:pt x="73" y="265"/>
                    <a:pt x="73" y="265"/>
                    <a:pt x="73" y="265"/>
                  </a:cubicBezTo>
                  <a:cubicBezTo>
                    <a:pt x="72" y="265"/>
                    <a:pt x="72" y="265"/>
                    <a:pt x="72" y="265"/>
                  </a:cubicBezTo>
                  <a:cubicBezTo>
                    <a:pt x="70" y="264"/>
                    <a:pt x="68" y="262"/>
                    <a:pt x="68" y="259"/>
                  </a:cubicBezTo>
                  <a:cubicBezTo>
                    <a:pt x="50" y="207"/>
                    <a:pt x="37" y="175"/>
                    <a:pt x="24" y="144"/>
                  </a:cubicBezTo>
                  <a:cubicBezTo>
                    <a:pt x="17" y="128"/>
                    <a:pt x="10" y="111"/>
                    <a:pt x="3" y="93"/>
                  </a:cubicBezTo>
                  <a:cubicBezTo>
                    <a:pt x="0" y="85"/>
                    <a:pt x="6" y="77"/>
                    <a:pt x="13" y="74"/>
                  </a:cubicBezTo>
                  <a:cubicBezTo>
                    <a:pt x="56" y="55"/>
                    <a:pt x="165" y="15"/>
                    <a:pt x="204" y="2"/>
                  </a:cubicBezTo>
                  <a:cubicBezTo>
                    <a:pt x="207" y="0"/>
                    <a:pt x="210" y="1"/>
                    <a:pt x="213" y="2"/>
                  </a:cubicBezTo>
                  <a:cubicBezTo>
                    <a:pt x="217" y="4"/>
                    <a:pt x="220" y="8"/>
                    <a:pt x="222" y="13"/>
                  </a:cubicBezTo>
                  <a:cubicBezTo>
                    <a:pt x="232" y="41"/>
                    <a:pt x="239" y="61"/>
                    <a:pt x="249" y="85"/>
                  </a:cubicBezTo>
                  <a:cubicBezTo>
                    <a:pt x="255" y="103"/>
                    <a:pt x="263" y="123"/>
                    <a:pt x="274" y="151"/>
                  </a:cubicBezTo>
                  <a:cubicBezTo>
                    <a:pt x="292" y="155"/>
                    <a:pt x="366" y="169"/>
                    <a:pt x="422" y="182"/>
                  </a:cubicBezTo>
                  <a:cubicBezTo>
                    <a:pt x="426" y="183"/>
                    <a:pt x="428" y="186"/>
                    <a:pt x="429" y="190"/>
                  </a:cubicBezTo>
                  <a:cubicBezTo>
                    <a:pt x="429" y="190"/>
                    <a:pt x="429" y="190"/>
                    <a:pt x="429" y="191"/>
                  </a:cubicBezTo>
                  <a:cubicBezTo>
                    <a:pt x="431" y="197"/>
                    <a:pt x="432" y="208"/>
                    <a:pt x="428" y="215"/>
                  </a:cubicBezTo>
                  <a:cubicBezTo>
                    <a:pt x="428" y="215"/>
                    <a:pt x="428" y="215"/>
                    <a:pt x="427" y="215"/>
                  </a:cubicBezTo>
                  <a:cubicBezTo>
                    <a:pt x="385" y="246"/>
                    <a:pt x="261" y="326"/>
                    <a:pt x="244" y="326"/>
                  </a:cubicBezTo>
                  <a:close/>
                  <a:moveTo>
                    <a:pt x="77" y="267"/>
                  </a:moveTo>
                  <a:cubicBezTo>
                    <a:pt x="77" y="268"/>
                    <a:pt x="77" y="268"/>
                    <a:pt x="77" y="268"/>
                  </a:cubicBezTo>
                  <a:cubicBezTo>
                    <a:pt x="78" y="270"/>
                    <a:pt x="80" y="277"/>
                    <a:pt x="81" y="278"/>
                  </a:cubicBezTo>
                  <a:cubicBezTo>
                    <a:pt x="113" y="285"/>
                    <a:pt x="144" y="295"/>
                    <a:pt x="172" y="303"/>
                  </a:cubicBezTo>
                  <a:cubicBezTo>
                    <a:pt x="205" y="313"/>
                    <a:pt x="231" y="321"/>
                    <a:pt x="244" y="322"/>
                  </a:cubicBezTo>
                  <a:cubicBezTo>
                    <a:pt x="258" y="323"/>
                    <a:pt x="379" y="245"/>
                    <a:pt x="425" y="212"/>
                  </a:cubicBezTo>
                  <a:cubicBezTo>
                    <a:pt x="427" y="209"/>
                    <a:pt x="427" y="204"/>
                    <a:pt x="427" y="199"/>
                  </a:cubicBezTo>
                  <a:cubicBezTo>
                    <a:pt x="426" y="199"/>
                    <a:pt x="426" y="200"/>
                    <a:pt x="425" y="200"/>
                  </a:cubicBezTo>
                  <a:cubicBezTo>
                    <a:pt x="382" y="232"/>
                    <a:pt x="259" y="311"/>
                    <a:pt x="242" y="311"/>
                  </a:cubicBezTo>
                  <a:cubicBezTo>
                    <a:pt x="241" y="311"/>
                    <a:pt x="241" y="311"/>
                    <a:pt x="241" y="311"/>
                  </a:cubicBezTo>
                  <a:cubicBezTo>
                    <a:pt x="228" y="311"/>
                    <a:pt x="201" y="303"/>
                    <a:pt x="168" y="292"/>
                  </a:cubicBezTo>
                  <a:cubicBezTo>
                    <a:pt x="140" y="284"/>
                    <a:pt x="109" y="275"/>
                    <a:pt x="77" y="267"/>
                  </a:cubicBezTo>
                  <a:close/>
                  <a:moveTo>
                    <a:pt x="81" y="264"/>
                  </a:moveTo>
                  <a:cubicBezTo>
                    <a:pt x="112" y="271"/>
                    <a:pt x="142" y="280"/>
                    <a:pt x="169" y="289"/>
                  </a:cubicBezTo>
                  <a:cubicBezTo>
                    <a:pt x="202" y="299"/>
                    <a:pt x="229" y="307"/>
                    <a:pt x="241" y="307"/>
                  </a:cubicBezTo>
                  <a:cubicBezTo>
                    <a:pt x="242" y="307"/>
                    <a:pt x="242" y="307"/>
                    <a:pt x="242" y="307"/>
                  </a:cubicBezTo>
                  <a:cubicBezTo>
                    <a:pt x="257" y="307"/>
                    <a:pt x="377" y="230"/>
                    <a:pt x="423" y="197"/>
                  </a:cubicBezTo>
                  <a:cubicBezTo>
                    <a:pt x="424" y="196"/>
                    <a:pt x="425" y="194"/>
                    <a:pt x="425" y="191"/>
                  </a:cubicBezTo>
                  <a:cubicBezTo>
                    <a:pt x="425" y="191"/>
                    <a:pt x="425" y="190"/>
                    <a:pt x="425" y="190"/>
                  </a:cubicBezTo>
                  <a:cubicBezTo>
                    <a:pt x="424" y="190"/>
                    <a:pt x="424" y="189"/>
                    <a:pt x="424" y="189"/>
                  </a:cubicBezTo>
                  <a:cubicBezTo>
                    <a:pt x="424" y="188"/>
                    <a:pt x="423" y="187"/>
                    <a:pt x="421" y="186"/>
                  </a:cubicBezTo>
                  <a:cubicBezTo>
                    <a:pt x="366" y="173"/>
                    <a:pt x="295" y="159"/>
                    <a:pt x="274" y="156"/>
                  </a:cubicBezTo>
                  <a:cubicBezTo>
                    <a:pt x="274" y="156"/>
                    <a:pt x="274" y="156"/>
                    <a:pt x="273" y="156"/>
                  </a:cubicBezTo>
                  <a:cubicBezTo>
                    <a:pt x="272" y="157"/>
                    <a:pt x="271" y="156"/>
                    <a:pt x="271" y="155"/>
                  </a:cubicBezTo>
                  <a:cubicBezTo>
                    <a:pt x="262" y="158"/>
                    <a:pt x="219" y="183"/>
                    <a:pt x="181" y="206"/>
                  </a:cubicBezTo>
                  <a:cubicBezTo>
                    <a:pt x="141" y="230"/>
                    <a:pt x="99" y="255"/>
                    <a:pt x="81" y="264"/>
                  </a:cubicBezTo>
                  <a:close/>
                  <a:moveTo>
                    <a:pt x="208" y="5"/>
                  </a:moveTo>
                  <a:cubicBezTo>
                    <a:pt x="207" y="5"/>
                    <a:pt x="206" y="5"/>
                    <a:pt x="205" y="5"/>
                  </a:cubicBezTo>
                  <a:cubicBezTo>
                    <a:pt x="167" y="19"/>
                    <a:pt x="58" y="59"/>
                    <a:pt x="15" y="78"/>
                  </a:cubicBezTo>
                  <a:cubicBezTo>
                    <a:pt x="9" y="80"/>
                    <a:pt x="5" y="86"/>
                    <a:pt x="7" y="91"/>
                  </a:cubicBezTo>
                  <a:cubicBezTo>
                    <a:pt x="14" y="110"/>
                    <a:pt x="21" y="126"/>
                    <a:pt x="28" y="142"/>
                  </a:cubicBezTo>
                  <a:cubicBezTo>
                    <a:pt x="41" y="173"/>
                    <a:pt x="54" y="206"/>
                    <a:pt x="71" y="258"/>
                  </a:cubicBezTo>
                  <a:cubicBezTo>
                    <a:pt x="72" y="259"/>
                    <a:pt x="73" y="261"/>
                    <a:pt x="74" y="261"/>
                  </a:cubicBezTo>
                  <a:cubicBezTo>
                    <a:pt x="75" y="261"/>
                    <a:pt x="75" y="261"/>
                    <a:pt x="76" y="261"/>
                  </a:cubicBezTo>
                  <a:cubicBezTo>
                    <a:pt x="93" y="254"/>
                    <a:pt x="137" y="228"/>
                    <a:pt x="179" y="203"/>
                  </a:cubicBezTo>
                  <a:cubicBezTo>
                    <a:pt x="232" y="171"/>
                    <a:pt x="260" y="155"/>
                    <a:pt x="269" y="152"/>
                  </a:cubicBezTo>
                  <a:cubicBezTo>
                    <a:pt x="259" y="124"/>
                    <a:pt x="252" y="104"/>
                    <a:pt x="245" y="86"/>
                  </a:cubicBezTo>
                  <a:cubicBezTo>
                    <a:pt x="236" y="63"/>
                    <a:pt x="228" y="43"/>
                    <a:pt x="218" y="14"/>
                  </a:cubicBezTo>
                  <a:cubicBezTo>
                    <a:pt x="217" y="10"/>
                    <a:pt x="214" y="7"/>
                    <a:pt x="212" y="6"/>
                  </a:cubicBezTo>
                  <a:cubicBezTo>
                    <a:pt x="210" y="5"/>
                    <a:pt x="209" y="5"/>
                    <a:pt x="2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25"/>
            <p:cNvSpPr>
              <a:spLocks noEditPoints="1"/>
            </p:cNvSpPr>
            <p:nvPr/>
          </p:nvSpPr>
          <p:spPr bwMode="auto">
            <a:xfrm>
              <a:off x="4249738" y="1243013"/>
              <a:ext cx="1804988" cy="1701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 h="221">
                  <a:moveTo>
                    <a:pt x="61" y="221"/>
                  </a:moveTo>
                  <a:cubicBezTo>
                    <a:pt x="61" y="221"/>
                    <a:pt x="61" y="221"/>
                    <a:pt x="61" y="221"/>
                  </a:cubicBezTo>
                  <a:cubicBezTo>
                    <a:pt x="56" y="221"/>
                    <a:pt x="52" y="218"/>
                    <a:pt x="51" y="214"/>
                  </a:cubicBezTo>
                  <a:cubicBezTo>
                    <a:pt x="2" y="82"/>
                    <a:pt x="2" y="82"/>
                    <a:pt x="2" y="82"/>
                  </a:cubicBezTo>
                  <a:cubicBezTo>
                    <a:pt x="0" y="77"/>
                    <a:pt x="2" y="71"/>
                    <a:pt x="8" y="69"/>
                  </a:cubicBezTo>
                  <a:cubicBezTo>
                    <a:pt x="180" y="1"/>
                    <a:pt x="180" y="1"/>
                    <a:pt x="180" y="1"/>
                  </a:cubicBezTo>
                  <a:cubicBezTo>
                    <a:pt x="181" y="1"/>
                    <a:pt x="183" y="0"/>
                    <a:pt x="184" y="0"/>
                  </a:cubicBezTo>
                  <a:cubicBezTo>
                    <a:pt x="188" y="0"/>
                    <a:pt x="192" y="3"/>
                    <a:pt x="194" y="7"/>
                  </a:cubicBezTo>
                  <a:cubicBezTo>
                    <a:pt x="233" y="118"/>
                    <a:pt x="233" y="118"/>
                    <a:pt x="233" y="118"/>
                  </a:cubicBezTo>
                  <a:cubicBezTo>
                    <a:pt x="235" y="123"/>
                    <a:pt x="233" y="128"/>
                    <a:pt x="228" y="130"/>
                  </a:cubicBezTo>
                  <a:cubicBezTo>
                    <a:pt x="66" y="219"/>
                    <a:pt x="66" y="219"/>
                    <a:pt x="66" y="219"/>
                  </a:cubicBezTo>
                  <a:cubicBezTo>
                    <a:pt x="64" y="220"/>
                    <a:pt x="62" y="221"/>
                    <a:pt x="61" y="221"/>
                  </a:cubicBezTo>
                  <a:close/>
                  <a:moveTo>
                    <a:pt x="184" y="4"/>
                  </a:moveTo>
                  <a:cubicBezTo>
                    <a:pt x="183" y="4"/>
                    <a:pt x="182" y="5"/>
                    <a:pt x="182" y="5"/>
                  </a:cubicBezTo>
                  <a:cubicBezTo>
                    <a:pt x="9" y="73"/>
                    <a:pt x="9" y="73"/>
                    <a:pt x="9" y="73"/>
                  </a:cubicBezTo>
                  <a:cubicBezTo>
                    <a:pt x="6" y="74"/>
                    <a:pt x="4" y="78"/>
                    <a:pt x="5" y="81"/>
                  </a:cubicBezTo>
                  <a:cubicBezTo>
                    <a:pt x="54" y="212"/>
                    <a:pt x="54" y="212"/>
                    <a:pt x="54" y="212"/>
                  </a:cubicBezTo>
                  <a:cubicBezTo>
                    <a:pt x="55" y="215"/>
                    <a:pt x="58" y="217"/>
                    <a:pt x="61" y="217"/>
                  </a:cubicBezTo>
                  <a:cubicBezTo>
                    <a:pt x="61" y="217"/>
                    <a:pt x="61" y="217"/>
                    <a:pt x="61" y="217"/>
                  </a:cubicBezTo>
                  <a:cubicBezTo>
                    <a:pt x="62" y="217"/>
                    <a:pt x="63" y="216"/>
                    <a:pt x="64" y="216"/>
                  </a:cubicBezTo>
                  <a:cubicBezTo>
                    <a:pt x="226" y="127"/>
                    <a:pt x="226" y="127"/>
                    <a:pt x="226" y="127"/>
                  </a:cubicBezTo>
                  <a:cubicBezTo>
                    <a:pt x="229" y="125"/>
                    <a:pt x="231" y="122"/>
                    <a:pt x="230" y="119"/>
                  </a:cubicBezTo>
                  <a:cubicBezTo>
                    <a:pt x="190" y="9"/>
                    <a:pt x="190" y="9"/>
                    <a:pt x="190" y="9"/>
                  </a:cubicBezTo>
                  <a:cubicBezTo>
                    <a:pt x="189" y="6"/>
                    <a:pt x="187" y="4"/>
                    <a:pt x="18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26"/>
            <p:cNvSpPr>
              <a:spLocks noEditPoints="1"/>
            </p:cNvSpPr>
            <p:nvPr/>
          </p:nvSpPr>
          <p:spPr bwMode="auto">
            <a:xfrm>
              <a:off x="4948238" y="2359025"/>
              <a:ext cx="1866900" cy="9096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18">
                  <a:moveTo>
                    <a:pt x="83" y="118"/>
                  </a:moveTo>
                  <a:cubicBezTo>
                    <a:pt x="81" y="118"/>
                    <a:pt x="79" y="118"/>
                    <a:pt x="77" y="117"/>
                  </a:cubicBezTo>
                  <a:cubicBezTo>
                    <a:pt x="5" y="99"/>
                    <a:pt x="5" y="99"/>
                    <a:pt x="5" y="99"/>
                  </a:cubicBezTo>
                  <a:cubicBezTo>
                    <a:pt x="3" y="99"/>
                    <a:pt x="1" y="97"/>
                    <a:pt x="1" y="94"/>
                  </a:cubicBezTo>
                  <a:cubicBezTo>
                    <a:pt x="0" y="92"/>
                    <a:pt x="2" y="89"/>
                    <a:pt x="4" y="88"/>
                  </a:cubicBezTo>
                  <a:cubicBezTo>
                    <a:pt x="150" y="5"/>
                    <a:pt x="150" y="5"/>
                    <a:pt x="150" y="5"/>
                  </a:cubicBezTo>
                  <a:cubicBezTo>
                    <a:pt x="157" y="1"/>
                    <a:pt x="165" y="0"/>
                    <a:pt x="173" y="1"/>
                  </a:cubicBezTo>
                  <a:cubicBezTo>
                    <a:pt x="237" y="15"/>
                    <a:pt x="237" y="15"/>
                    <a:pt x="237" y="15"/>
                  </a:cubicBezTo>
                  <a:cubicBezTo>
                    <a:pt x="240" y="15"/>
                    <a:pt x="242" y="17"/>
                    <a:pt x="242" y="20"/>
                  </a:cubicBezTo>
                  <a:cubicBezTo>
                    <a:pt x="243" y="22"/>
                    <a:pt x="242" y="25"/>
                    <a:pt x="239" y="26"/>
                  </a:cubicBezTo>
                  <a:cubicBezTo>
                    <a:pt x="96" y="114"/>
                    <a:pt x="96" y="114"/>
                    <a:pt x="96" y="114"/>
                  </a:cubicBezTo>
                  <a:cubicBezTo>
                    <a:pt x="92" y="117"/>
                    <a:pt x="88" y="118"/>
                    <a:pt x="83" y="118"/>
                  </a:cubicBezTo>
                  <a:close/>
                  <a:moveTo>
                    <a:pt x="166" y="5"/>
                  </a:moveTo>
                  <a:cubicBezTo>
                    <a:pt x="161" y="5"/>
                    <a:pt x="157" y="6"/>
                    <a:pt x="152" y="8"/>
                  </a:cubicBezTo>
                  <a:cubicBezTo>
                    <a:pt x="6" y="91"/>
                    <a:pt x="6" y="91"/>
                    <a:pt x="6" y="91"/>
                  </a:cubicBezTo>
                  <a:cubicBezTo>
                    <a:pt x="5" y="92"/>
                    <a:pt x="5" y="93"/>
                    <a:pt x="5" y="94"/>
                  </a:cubicBezTo>
                  <a:cubicBezTo>
                    <a:pt x="5" y="94"/>
                    <a:pt x="5" y="95"/>
                    <a:pt x="6" y="95"/>
                  </a:cubicBezTo>
                  <a:cubicBezTo>
                    <a:pt x="78" y="113"/>
                    <a:pt x="78" y="113"/>
                    <a:pt x="78" y="113"/>
                  </a:cubicBezTo>
                  <a:cubicBezTo>
                    <a:pt x="84" y="115"/>
                    <a:pt x="90" y="114"/>
                    <a:pt x="94" y="111"/>
                  </a:cubicBezTo>
                  <a:cubicBezTo>
                    <a:pt x="237" y="23"/>
                    <a:pt x="237" y="23"/>
                    <a:pt x="237" y="23"/>
                  </a:cubicBezTo>
                  <a:cubicBezTo>
                    <a:pt x="239" y="22"/>
                    <a:pt x="238" y="21"/>
                    <a:pt x="238" y="20"/>
                  </a:cubicBezTo>
                  <a:cubicBezTo>
                    <a:pt x="238" y="20"/>
                    <a:pt x="238" y="19"/>
                    <a:pt x="237" y="19"/>
                  </a:cubicBezTo>
                  <a:cubicBezTo>
                    <a:pt x="172" y="5"/>
                    <a:pt x="172" y="5"/>
                    <a:pt x="172" y="5"/>
                  </a:cubicBezTo>
                  <a:cubicBezTo>
                    <a:pt x="170" y="5"/>
                    <a:pt x="168" y="5"/>
                    <a:pt x="16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27"/>
            <p:cNvSpPr>
              <a:spLocks noEditPoints="1"/>
            </p:cNvSpPr>
            <p:nvPr/>
          </p:nvSpPr>
          <p:spPr bwMode="auto">
            <a:xfrm>
              <a:off x="6192838" y="2728913"/>
              <a:ext cx="622300" cy="407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52">
                  <a:moveTo>
                    <a:pt x="20" y="53"/>
                  </a:moveTo>
                  <a:cubicBezTo>
                    <a:pt x="18" y="53"/>
                    <a:pt x="17" y="52"/>
                    <a:pt x="16" y="52"/>
                  </a:cubicBezTo>
                  <a:cubicBezTo>
                    <a:pt x="5" y="48"/>
                    <a:pt x="5" y="48"/>
                    <a:pt x="5" y="48"/>
                  </a:cubicBezTo>
                  <a:cubicBezTo>
                    <a:pt x="2" y="47"/>
                    <a:pt x="1" y="45"/>
                    <a:pt x="0" y="42"/>
                  </a:cubicBezTo>
                  <a:cubicBezTo>
                    <a:pt x="0" y="39"/>
                    <a:pt x="1" y="36"/>
                    <a:pt x="4" y="35"/>
                  </a:cubicBezTo>
                  <a:cubicBezTo>
                    <a:pt x="54" y="3"/>
                    <a:pt x="54" y="3"/>
                    <a:pt x="54" y="3"/>
                  </a:cubicBezTo>
                  <a:cubicBezTo>
                    <a:pt x="58" y="1"/>
                    <a:pt x="62" y="0"/>
                    <a:pt x="66" y="2"/>
                  </a:cubicBezTo>
                  <a:cubicBezTo>
                    <a:pt x="76" y="5"/>
                    <a:pt x="76" y="5"/>
                    <a:pt x="76" y="5"/>
                  </a:cubicBezTo>
                  <a:cubicBezTo>
                    <a:pt x="79" y="6"/>
                    <a:pt x="81" y="8"/>
                    <a:pt x="81" y="11"/>
                  </a:cubicBezTo>
                  <a:cubicBezTo>
                    <a:pt x="81" y="14"/>
                    <a:pt x="80" y="17"/>
                    <a:pt x="78" y="18"/>
                  </a:cubicBezTo>
                  <a:cubicBezTo>
                    <a:pt x="27" y="51"/>
                    <a:pt x="27" y="51"/>
                    <a:pt x="27" y="51"/>
                  </a:cubicBezTo>
                  <a:cubicBezTo>
                    <a:pt x="25" y="52"/>
                    <a:pt x="22" y="53"/>
                    <a:pt x="20" y="53"/>
                  </a:cubicBezTo>
                  <a:close/>
                  <a:moveTo>
                    <a:pt x="62" y="5"/>
                  </a:moveTo>
                  <a:cubicBezTo>
                    <a:pt x="60" y="5"/>
                    <a:pt x="58" y="5"/>
                    <a:pt x="57" y="6"/>
                  </a:cubicBezTo>
                  <a:cubicBezTo>
                    <a:pt x="6" y="38"/>
                    <a:pt x="6" y="38"/>
                    <a:pt x="6" y="38"/>
                  </a:cubicBezTo>
                  <a:cubicBezTo>
                    <a:pt x="5" y="39"/>
                    <a:pt x="4" y="40"/>
                    <a:pt x="4" y="41"/>
                  </a:cubicBezTo>
                  <a:cubicBezTo>
                    <a:pt x="4" y="43"/>
                    <a:pt x="5" y="44"/>
                    <a:pt x="6" y="44"/>
                  </a:cubicBezTo>
                  <a:cubicBezTo>
                    <a:pt x="17" y="48"/>
                    <a:pt x="17" y="48"/>
                    <a:pt x="17" y="48"/>
                  </a:cubicBezTo>
                  <a:cubicBezTo>
                    <a:pt x="19" y="49"/>
                    <a:pt x="22" y="49"/>
                    <a:pt x="24" y="47"/>
                  </a:cubicBezTo>
                  <a:cubicBezTo>
                    <a:pt x="76" y="15"/>
                    <a:pt x="76" y="15"/>
                    <a:pt x="76" y="15"/>
                  </a:cubicBezTo>
                  <a:cubicBezTo>
                    <a:pt x="77" y="14"/>
                    <a:pt x="77" y="13"/>
                    <a:pt x="77" y="12"/>
                  </a:cubicBezTo>
                  <a:cubicBezTo>
                    <a:pt x="77" y="10"/>
                    <a:pt x="76" y="9"/>
                    <a:pt x="75" y="9"/>
                  </a:cubicBezTo>
                  <a:cubicBezTo>
                    <a:pt x="65" y="5"/>
                    <a:pt x="65" y="5"/>
                    <a:pt x="65" y="5"/>
                  </a:cubicBezTo>
                  <a:cubicBezTo>
                    <a:pt x="64" y="5"/>
                    <a:pt x="63" y="5"/>
                    <a:pt x="6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28"/>
            <p:cNvSpPr/>
            <p:nvPr/>
          </p:nvSpPr>
          <p:spPr bwMode="auto">
            <a:xfrm>
              <a:off x="4087813" y="1682750"/>
              <a:ext cx="592138" cy="1454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189">
                  <a:moveTo>
                    <a:pt x="73" y="189"/>
                  </a:moveTo>
                  <a:cubicBezTo>
                    <a:pt x="68" y="189"/>
                    <a:pt x="65" y="184"/>
                    <a:pt x="65" y="184"/>
                  </a:cubicBezTo>
                  <a:cubicBezTo>
                    <a:pt x="39" y="116"/>
                    <a:pt x="7" y="35"/>
                    <a:pt x="1" y="24"/>
                  </a:cubicBezTo>
                  <a:cubicBezTo>
                    <a:pt x="1" y="24"/>
                    <a:pt x="1" y="24"/>
                    <a:pt x="1" y="24"/>
                  </a:cubicBezTo>
                  <a:cubicBezTo>
                    <a:pt x="0" y="17"/>
                    <a:pt x="0" y="17"/>
                    <a:pt x="0" y="17"/>
                  </a:cubicBezTo>
                  <a:cubicBezTo>
                    <a:pt x="0" y="17"/>
                    <a:pt x="0" y="16"/>
                    <a:pt x="0" y="16"/>
                  </a:cubicBezTo>
                  <a:cubicBezTo>
                    <a:pt x="0" y="15"/>
                    <a:pt x="1" y="14"/>
                    <a:pt x="1" y="13"/>
                  </a:cubicBezTo>
                  <a:cubicBezTo>
                    <a:pt x="5" y="2"/>
                    <a:pt x="6" y="0"/>
                    <a:pt x="8" y="0"/>
                  </a:cubicBezTo>
                  <a:cubicBezTo>
                    <a:pt x="9" y="0"/>
                    <a:pt x="10" y="0"/>
                    <a:pt x="10" y="1"/>
                  </a:cubicBezTo>
                  <a:cubicBezTo>
                    <a:pt x="11" y="2"/>
                    <a:pt x="10" y="3"/>
                    <a:pt x="9" y="4"/>
                  </a:cubicBezTo>
                  <a:cubicBezTo>
                    <a:pt x="9" y="4"/>
                    <a:pt x="9" y="4"/>
                    <a:pt x="9" y="4"/>
                  </a:cubicBezTo>
                  <a:cubicBezTo>
                    <a:pt x="8" y="6"/>
                    <a:pt x="6" y="12"/>
                    <a:pt x="5" y="14"/>
                  </a:cubicBezTo>
                  <a:cubicBezTo>
                    <a:pt x="5" y="15"/>
                    <a:pt x="4" y="16"/>
                    <a:pt x="4" y="17"/>
                  </a:cubicBezTo>
                  <a:cubicBezTo>
                    <a:pt x="5" y="23"/>
                    <a:pt x="5" y="23"/>
                    <a:pt x="5" y="23"/>
                  </a:cubicBezTo>
                  <a:cubicBezTo>
                    <a:pt x="13" y="37"/>
                    <a:pt x="59" y="158"/>
                    <a:pt x="68" y="182"/>
                  </a:cubicBezTo>
                  <a:cubicBezTo>
                    <a:pt x="68" y="182"/>
                    <a:pt x="68" y="182"/>
                    <a:pt x="68" y="182"/>
                  </a:cubicBezTo>
                  <a:cubicBezTo>
                    <a:pt x="68" y="182"/>
                    <a:pt x="71" y="186"/>
                    <a:pt x="74" y="185"/>
                  </a:cubicBezTo>
                  <a:cubicBezTo>
                    <a:pt x="75" y="185"/>
                    <a:pt x="76" y="186"/>
                    <a:pt x="76" y="187"/>
                  </a:cubicBezTo>
                  <a:cubicBezTo>
                    <a:pt x="77" y="188"/>
                    <a:pt x="76" y="189"/>
                    <a:pt x="75" y="189"/>
                  </a:cubicBezTo>
                  <a:cubicBezTo>
                    <a:pt x="74" y="189"/>
                    <a:pt x="74" y="189"/>
                    <a:pt x="73"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29"/>
            <p:cNvSpPr/>
            <p:nvPr/>
          </p:nvSpPr>
          <p:spPr bwMode="auto">
            <a:xfrm>
              <a:off x="5070475" y="2382838"/>
              <a:ext cx="1284288" cy="7540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98">
                  <a:moveTo>
                    <a:pt x="2" y="98"/>
                  </a:moveTo>
                  <a:cubicBezTo>
                    <a:pt x="1" y="98"/>
                    <a:pt x="1" y="98"/>
                    <a:pt x="0" y="97"/>
                  </a:cubicBezTo>
                  <a:cubicBezTo>
                    <a:pt x="0" y="97"/>
                    <a:pt x="0" y="95"/>
                    <a:pt x="1" y="95"/>
                  </a:cubicBezTo>
                  <a:cubicBezTo>
                    <a:pt x="164" y="0"/>
                    <a:pt x="164" y="0"/>
                    <a:pt x="164" y="0"/>
                  </a:cubicBezTo>
                  <a:cubicBezTo>
                    <a:pt x="165" y="0"/>
                    <a:pt x="166" y="0"/>
                    <a:pt x="167" y="1"/>
                  </a:cubicBezTo>
                  <a:cubicBezTo>
                    <a:pt x="167" y="2"/>
                    <a:pt x="167" y="3"/>
                    <a:pt x="166" y="4"/>
                  </a:cubicBezTo>
                  <a:cubicBezTo>
                    <a:pt x="3" y="98"/>
                    <a:pt x="3" y="98"/>
                    <a:pt x="3" y="98"/>
                  </a:cubicBezTo>
                  <a:cubicBezTo>
                    <a:pt x="3" y="98"/>
                    <a:pt x="2" y="98"/>
                    <a:pt x="2"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30"/>
            <p:cNvSpPr/>
            <p:nvPr/>
          </p:nvSpPr>
          <p:spPr bwMode="auto">
            <a:xfrm>
              <a:off x="5240338" y="2413000"/>
              <a:ext cx="1290638" cy="7699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0">
                  <a:moveTo>
                    <a:pt x="2" y="100"/>
                  </a:moveTo>
                  <a:cubicBezTo>
                    <a:pt x="1" y="100"/>
                    <a:pt x="1" y="100"/>
                    <a:pt x="0" y="99"/>
                  </a:cubicBezTo>
                  <a:cubicBezTo>
                    <a:pt x="0" y="98"/>
                    <a:pt x="0" y="97"/>
                    <a:pt x="1" y="97"/>
                  </a:cubicBezTo>
                  <a:cubicBezTo>
                    <a:pt x="165" y="1"/>
                    <a:pt x="165" y="1"/>
                    <a:pt x="165" y="1"/>
                  </a:cubicBezTo>
                  <a:cubicBezTo>
                    <a:pt x="166" y="0"/>
                    <a:pt x="167" y="0"/>
                    <a:pt x="168" y="1"/>
                  </a:cubicBezTo>
                  <a:cubicBezTo>
                    <a:pt x="168" y="2"/>
                    <a:pt x="168" y="4"/>
                    <a:pt x="167" y="4"/>
                  </a:cubicBezTo>
                  <a:cubicBezTo>
                    <a:pt x="3" y="100"/>
                    <a:pt x="3" y="100"/>
                    <a:pt x="3" y="100"/>
                  </a:cubicBezTo>
                  <a:cubicBezTo>
                    <a:pt x="3" y="100"/>
                    <a:pt x="2" y="100"/>
                    <a:pt x="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31"/>
            <p:cNvSpPr/>
            <p:nvPr/>
          </p:nvSpPr>
          <p:spPr bwMode="auto">
            <a:xfrm>
              <a:off x="5408613" y="2452688"/>
              <a:ext cx="1276350" cy="784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02">
                  <a:moveTo>
                    <a:pt x="2" y="102"/>
                  </a:moveTo>
                  <a:cubicBezTo>
                    <a:pt x="2" y="102"/>
                    <a:pt x="1" y="102"/>
                    <a:pt x="1" y="101"/>
                  </a:cubicBezTo>
                  <a:cubicBezTo>
                    <a:pt x="0" y="100"/>
                    <a:pt x="0" y="99"/>
                    <a:pt x="1" y="99"/>
                  </a:cubicBezTo>
                  <a:cubicBezTo>
                    <a:pt x="162" y="0"/>
                    <a:pt x="162" y="0"/>
                    <a:pt x="162" y="0"/>
                  </a:cubicBezTo>
                  <a:cubicBezTo>
                    <a:pt x="163" y="0"/>
                    <a:pt x="165" y="0"/>
                    <a:pt x="165" y="1"/>
                  </a:cubicBezTo>
                  <a:cubicBezTo>
                    <a:pt x="166" y="2"/>
                    <a:pt x="165" y="3"/>
                    <a:pt x="164" y="4"/>
                  </a:cubicBezTo>
                  <a:cubicBezTo>
                    <a:pt x="3" y="102"/>
                    <a:pt x="3" y="102"/>
                    <a:pt x="3" y="102"/>
                  </a:cubicBezTo>
                  <a:cubicBezTo>
                    <a:pt x="3" y="102"/>
                    <a:pt x="3" y="102"/>
                    <a:pt x="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32"/>
            <p:cNvSpPr/>
            <p:nvPr/>
          </p:nvSpPr>
          <p:spPr bwMode="auto">
            <a:xfrm>
              <a:off x="5694363" y="3028950"/>
              <a:ext cx="20637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1" y="4"/>
                    <a:pt x="0" y="3"/>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33"/>
            <p:cNvSpPr/>
            <p:nvPr/>
          </p:nvSpPr>
          <p:spPr bwMode="auto">
            <a:xfrm>
              <a:off x="6300788" y="2660650"/>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3" y="11"/>
                  </a:cubicBezTo>
                  <a:cubicBezTo>
                    <a:pt x="1" y="4"/>
                    <a:pt x="1" y="4"/>
                    <a:pt x="1" y="4"/>
                  </a:cubicBezTo>
                  <a:cubicBezTo>
                    <a:pt x="0" y="3"/>
                    <a:pt x="0" y="2"/>
                    <a:pt x="0" y="1"/>
                  </a:cubicBezTo>
                  <a:cubicBezTo>
                    <a:pt x="0" y="0"/>
                    <a:pt x="1" y="0"/>
                    <a:pt x="3" y="0"/>
                  </a:cubicBezTo>
                  <a:cubicBezTo>
                    <a:pt x="25" y="7"/>
                    <a:pt x="25" y="7"/>
                    <a:pt x="25" y="7"/>
                  </a:cubicBezTo>
                  <a:cubicBezTo>
                    <a:pt x="26" y="7"/>
                    <a:pt x="26" y="9"/>
                    <a:pt x="26" y="10"/>
                  </a:cubicBezTo>
                  <a:cubicBezTo>
                    <a:pt x="26" y="10"/>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34"/>
            <p:cNvSpPr/>
            <p:nvPr/>
          </p:nvSpPr>
          <p:spPr bwMode="auto">
            <a:xfrm>
              <a:off x="6477000" y="255270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2"/>
                  </a:cubicBezTo>
                  <a:cubicBezTo>
                    <a:pt x="2" y="5"/>
                    <a:pt x="2" y="5"/>
                    <a:pt x="2" y="5"/>
                  </a:cubicBezTo>
                  <a:cubicBezTo>
                    <a:pt x="1" y="4"/>
                    <a:pt x="0" y="3"/>
                    <a:pt x="1" y="2"/>
                  </a:cubicBezTo>
                  <a:cubicBezTo>
                    <a:pt x="1" y="1"/>
                    <a:pt x="2" y="0"/>
                    <a:pt x="3" y="1"/>
                  </a:cubicBezTo>
                  <a:cubicBezTo>
                    <a:pt x="26" y="8"/>
                    <a:pt x="26" y="8"/>
                    <a:pt x="26" y="8"/>
                  </a:cubicBezTo>
                  <a:cubicBezTo>
                    <a:pt x="27" y="8"/>
                    <a:pt x="27" y="9"/>
                    <a:pt x="27" y="10"/>
                  </a:cubicBezTo>
                  <a:cubicBezTo>
                    <a:pt x="27"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Freeform 35"/>
            <p:cNvSpPr/>
            <p:nvPr/>
          </p:nvSpPr>
          <p:spPr bwMode="auto">
            <a:xfrm>
              <a:off x="5562600" y="3114675"/>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4" y="12"/>
                    <a:pt x="24" y="12"/>
                    <a:pt x="24" y="12"/>
                  </a:cubicBezTo>
                  <a:cubicBezTo>
                    <a:pt x="2" y="4"/>
                    <a:pt x="2" y="4"/>
                    <a:pt x="2" y="4"/>
                  </a:cubicBezTo>
                  <a:cubicBezTo>
                    <a:pt x="1" y="4"/>
                    <a:pt x="0" y="3"/>
                    <a:pt x="1" y="2"/>
                  </a:cubicBezTo>
                  <a:cubicBezTo>
                    <a:pt x="1" y="1"/>
                    <a:pt x="2" y="0"/>
                    <a:pt x="3" y="1"/>
                  </a:cubicBezTo>
                  <a:cubicBezTo>
                    <a:pt x="25" y="8"/>
                    <a:pt x="25" y="8"/>
                    <a:pt x="25" y="8"/>
                  </a:cubicBezTo>
                  <a:cubicBezTo>
                    <a:pt x="26" y="8"/>
                    <a:pt x="27" y="9"/>
                    <a:pt x="27" y="10"/>
                  </a:cubicBezTo>
                  <a:cubicBezTo>
                    <a:pt x="26" y="11"/>
                    <a:pt x="25"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Freeform 36"/>
            <p:cNvSpPr/>
            <p:nvPr/>
          </p:nvSpPr>
          <p:spPr bwMode="auto">
            <a:xfrm>
              <a:off x="5486400" y="2990850"/>
              <a:ext cx="200025"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3" y="12"/>
                  </a:cubicBezTo>
                  <a:cubicBezTo>
                    <a:pt x="1" y="4"/>
                    <a:pt x="1" y="4"/>
                    <a:pt x="1" y="4"/>
                  </a:cubicBezTo>
                  <a:cubicBezTo>
                    <a:pt x="0" y="4"/>
                    <a:pt x="0" y="3"/>
                    <a:pt x="0" y="2"/>
                  </a:cubicBezTo>
                  <a:cubicBezTo>
                    <a:pt x="0" y="1"/>
                    <a:pt x="1" y="0"/>
                    <a:pt x="3"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1" name="Freeform 37"/>
            <p:cNvSpPr/>
            <p:nvPr/>
          </p:nvSpPr>
          <p:spPr bwMode="auto">
            <a:xfrm>
              <a:off x="5232400" y="3006725"/>
              <a:ext cx="200025"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4" y="12"/>
                  </a:cubicBezTo>
                  <a:cubicBezTo>
                    <a:pt x="1" y="4"/>
                    <a:pt x="1" y="4"/>
                    <a:pt x="1" y="4"/>
                  </a:cubicBezTo>
                  <a:cubicBezTo>
                    <a:pt x="0" y="4"/>
                    <a:pt x="0" y="3"/>
                    <a:pt x="0" y="2"/>
                  </a:cubicBezTo>
                  <a:cubicBezTo>
                    <a:pt x="0" y="1"/>
                    <a:pt x="2" y="0"/>
                    <a:pt x="3" y="0"/>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2" name="Freeform 38"/>
            <p:cNvSpPr/>
            <p:nvPr/>
          </p:nvSpPr>
          <p:spPr bwMode="auto">
            <a:xfrm>
              <a:off x="5048250" y="2974975"/>
              <a:ext cx="207963"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39"/>
            <p:cNvSpPr/>
            <p:nvPr/>
          </p:nvSpPr>
          <p:spPr bwMode="auto">
            <a:xfrm>
              <a:off x="5202238" y="2890838"/>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4" y="11"/>
                  </a:cubicBezTo>
                  <a:cubicBezTo>
                    <a:pt x="1" y="4"/>
                    <a:pt x="1" y="4"/>
                    <a:pt x="1" y="4"/>
                  </a:cubicBezTo>
                  <a:cubicBezTo>
                    <a:pt x="0" y="4"/>
                    <a:pt x="0" y="3"/>
                    <a:pt x="0" y="2"/>
                  </a:cubicBezTo>
                  <a:cubicBezTo>
                    <a:pt x="0" y="1"/>
                    <a:pt x="2" y="0"/>
                    <a:pt x="3" y="0"/>
                  </a:cubicBezTo>
                  <a:cubicBezTo>
                    <a:pt x="25" y="8"/>
                    <a:pt x="25" y="8"/>
                    <a:pt x="25" y="8"/>
                  </a:cubicBezTo>
                  <a:cubicBezTo>
                    <a:pt x="26" y="8"/>
                    <a:pt x="26"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40"/>
            <p:cNvSpPr/>
            <p:nvPr/>
          </p:nvSpPr>
          <p:spPr bwMode="auto">
            <a:xfrm>
              <a:off x="5394325" y="2914650"/>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3" y="11"/>
                  </a:cubicBezTo>
                  <a:cubicBezTo>
                    <a:pt x="1" y="4"/>
                    <a:pt x="1" y="4"/>
                    <a:pt x="1" y="4"/>
                  </a:cubicBezTo>
                  <a:cubicBezTo>
                    <a:pt x="0" y="3"/>
                    <a:pt x="0" y="2"/>
                    <a:pt x="0" y="1"/>
                  </a:cubicBezTo>
                  <a:cubicBezTo>
                    <a:pt x="0" y="0"/>
                    <a:pt x="1" y="0"/>
                    <a:pt x="2" y="0"/>
                  </a:cubicBezTo>
                  <a:cubicBezTo>
                    <a:pt x="25" y="7"/>
                    <a:pt x="25" y="7"/>
                    <a:pt x="25" y="7"/>
                  </a:cubicBezTo>
                  <a:cubicBezTo>
                    <a:pt x="26" y="7"/>
                    <a:pt x="26" y="9"/>
                    <a:pt x="26" y="10"/>
                  </a:cubicBezTo>
                  <a:cubicBezTo>
                    <a:pt x="26" y="10"/>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41"/>
            <p:cNvSpPr/>
            <p:nvPr/>
          </p:nvSpPr>
          <p:spPr bwMode="auto">
            <a:xfrm>
              <a:off x="5570538" y="2798763"/>
              <a:ext cx="207963"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1" y="4"/>
                    <a:pt x="0" y="2"/>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42"/>
            <p:cNvSpPr/>
            <p:nvPr/>
          </p:nvSpPr>
          <p:spPr bwMode="auto">
            <a:xfrm>
              <a:off x="5740400" y="2706688"/>
              <a:ext cx="20637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5" y="11"/>
                    <a:pt x="24" y="11"/>
                    <a:pt x="24" y="11"/>
                  </a:cubicBezTo>
                  <a:cubicBezTo>
                    <a:pt x="2" y="4"/>
                    <a:pt x="2" y="4"/>
                    <a:pt x="2" y="4"/>
                  </a:cubicBezTo>
                  <a:cubicBezTo>
                    <a:pt x="1" y="4"/>
                    <a:pt x="0" y="2"/>
                    <a:pt x="1" y="1"/>
                  </a:cubicBezTo>
                  <a:cubicBezTo>
                    <a:pt x="1" y="0"/>
                    <a:pt x="2" y="0"/>
                    <a:pt x="3" y="0"/>
                  </a:cubicBezTo>
                  <a:cubicBezTo>
                    <a:pt x="25" y="7"/>
                    <a:pt x="25" y="7"/>
                    <a:pt x="25" y="7"/>
                  </a:cubicBezTo>
                  <a:cubicBezTo>
                    <a:pt x="26" y="8"/>
                    <a:pt x="27" y="9"/>
                    <a:pt x="27" y="10"/>
                  </a:cubicBezTo>
                  <a:cubicBezTo>
                    <a:pt x="26" y="11"/>
                    <a:pt x="26"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43"/>
            <p:cNvSpPr/>
            <p:nvPr/>
          </p:nvSpPr>
          <p:spPr bwMode="auto">
            <a:xfrm>
              <a:off x="5892800" y="2613025"/>
              <a:ext cx="20796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5" y="11"/>
                    <a:pt x="24" y="11"/>
                    <a:pt x="24" y="11"/>
                  </a:cubicBezTo>
                  <a:cubicBezTo>
                    <a:pt x="2" y="4"/>
                    <a:pt x="2" y="4"/>
                    <a:pt x="2" y="4"/>
                  </a:cubicBezTo>
                  <a:cubicBezTo>
                    <a:pt x="1" y="3"/>
                    <a:pt x="0" y="2"/>
                    <a:pt x="1" y="1"/>
                  </a:cubicBezTo>
                  <a:cubicBezTo>
                    <a:pt x="1" y="0"/>
                    <a:pt x="2" y="0"/>
                    <a:pt x="3" y="0"/>
                  </a:cubicBezTo>
                  <a:cubicBezTo>
                    <a:pt x="25" y="7"/>
                    <a:pt x="25" y="7"/>
                    <a:pt x="25" y="7"/>
                  </a:cubicBezTo>
                  <a:cubicBezTo>
                    <a:pt x="27" y="8"/>
                    <a:pt x="27" y="9"/>
                    <a:pt x="27" y="10"/>
                  </a:cubicBezTo>
                  <a:cubicBezTo>
                    <a:pt x="26" y="11"/>
                    <a:pt x="26"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44"/>
            <p:cNvSpPr/>
            <p:nvPr/>
          </p:nvSpPr>
          <p:spPr bwMode="auto">
            <a:xfrm>
              <a:off x="6046788" y="2528888"/>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4" y="11"/>
                  </a:cubicBezTo>
                  <a:cubicBezTo>
                    <a:pt x="1" y="4"/>
                    <a:pt x="1" y="4"/>
                    <a:pt x="1" y="4"/>
                  </a:cubicBezTo>
                  <a:cubicBezTo>
                    <a:pt x="0" y="3"/>
                    <a:pt x="0" y="2"/>
                    <a:pt x="0" y="1"/>
                  </a:cubicBezTo>
                  <a:cubicBezTo>
                    <a:pt x="1" y="0"/>
                    <a:pt x="2" y="0"/>
                    <a:pt x="3" y="0"/>
                  </a:cubicBezTo>
                  <a:cubicBezTo>
                    <a:pt x="25" y="7"/>
                    <a:pt x="25" y="7"/>
                    <a:pt x="25" y="7"/>
                  </a:cubicBezTo>
                  <a:cubicBezTo>
                    <a:pt x="26" y="8"/>
                    <a:pt x="26"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45"/>
            <p:cNvSpPr/>
            <p:nvPr/>
          </p:nvSpPr>
          <p:spPr bwMode="auto">
            <a:xfrm>
              <a:off x="6176963" y="244475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1" y="5"/>
                    <a:pt x="1" y="5"/>
                    <a:pt x="1" y="5"/>
                  </a:cubicBezTo>
                  <a:cubicBezTo>
                    <a:pt x="0"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46"/>
            <p:cNvSpPr/>
            <p:nvPr/>
          </p:nvSpPr>
          <p:spPr bwMode="auto">
            <a:xfrm>
              <a:off x="6230938" y="255270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2"/>
                  </a:cubicBezTo>
                  <a:cubicBezTo>
                    <a:pt x="2" y="5"/>
                    <a:pt x="2" y="5"/>
                    <a:pt x="2" y="5"/>
                  </a:cubicBezTo>
                  <a:cubicBezTo>
                    <a:pt x="1" y="4"/>
                    <a:pt x="0" y="3"/>
                    <a:pt x="1" y="2"/>
                  </a:cubicBezTo>
                  <a:cubicBezTo>
                    <a:pt x="1" y="1"/>
                    <a:pt x="2" y="0"/>
                    <a:pt x="3" y="1"/>
                  </a:cubicBezTo>
                  <a:cubicBezTo>
                    <a:pt x="25" y="8"/>
                    <a:pt x="25" y="8"/>
                    <a:pt x="25" y="8"/>
                  </a:cubicBezTo>
                  <a:cubicBezTo>
                    <a:pt x="27" y="8"/>
                    <a:pt x="27" y="9"/>
                    <a:pt x="27" y="11"/>
                  </a:cubicBezTo>
                  <a:cubicBezTo>
                    <a:pt x="26"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47"/>
            <p:cNvSpPr/>
            <p:nvPr/>
          </p:nvSpPr>
          <p:spPr bwMode="auto">
            <a:xfrm>
              <a:off x="6100763" y="2636838"/>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4"/>
                    <a:pt x="2" y="4"/>
                    <a:pt x="2" y="4"/>
                  </a:cubicBezTo>
                  <a:cubicBezTo>
                    <a:pt x="1" y="4"/>
                    <a:pt x="0" y="3"/>
                    <a:pt x="0" y="2"/>
                  </a:cubicBezTo>
                  <a:cubicBezTo>
                    <a:pt x="1" y="1"/>
                    <a:pt x="2" y="0"/>
                    <a:pt x="3" y="0"/>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48"/>
            <p:cNvSpPr/>
            <p:nvPr/>
          </p:nvSpPr>
          <p:spPr bwMode="auto">
            <a:xfrm>
              <a:off x="5954713" y="2728913"/>
              <a:ext cx="20796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4" y="11"/>
                    <a:pt x="24" y="11"/>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5"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49"/>
            <p:cNvSpPr/>
            <p:nvPr/>
          </p:nvSpPr>
          <p:spPr bwMode="auto">
            <a:xfrm>
              <a:off x="5786438" y="2828925"/>
              <a:ext cx="198438"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4" y="12"/>
                  </a:cubicBezTo>
                  <a:cubicBezTo>
                    <a:pt x="1" y="4"/>
                    <a:pt x="1" y="4"/>
                    <a:pt x="1" y="4"/>
                  </a:cubicBezTo>
                  <a:cubicBezTo>
                    <a:pt x="0" y="4"/>
                    <a:pt x="0" y="3"/>
                    <a:pt x="0" y="2"/>
                  </a:cubicBezTo>
                  <a:cubicBezTo>
                    <a:pt x="0" y="1"/>
                    <a:pt x="2" y="0"/>
                    <a:pt x="3"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50"/>
            <p:cNvSpPr/>
            <p:nvPr/>
          </p:nvSpPr>
          <p:spPr bwMode="auto">
            <a:xfrm>
              <a:off x="5662613" y="2906713"/>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4"/>
                    <a:pt x="2" y="4"/>
                    <a:pt x="2" y="4"/>
                  </a:cubicBezTo>
                  <a:cubicBezTo>
                    <a:pt x="1"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51"/>
            <p:cNvSpPr/>
            <p:nvPr/>
          </p:nvSpPr>
          <p:spPr bwMode="auto">
            <a:xfrm>
              <a:off x="5356225" y="2814638"/>
              <a:ext cx="192088"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
                  <a:moveTo>
                    <a:pt x="23" y="11"/>
                  </a:moveTo>
                  <a:cubicBezTo>
                    <a:pt x="23" y="11"/>
                    <a:pt x="22" y="11"/>
                    <a:pt x="22" y="10"/>
                  </a:cubicBezTo>
                  <a:cubicBezTo>
                    <a:pt x="1" y="4"/>
                    <a:pt x="1" y="4"/>
                    <a:pt x="1" y="4"/>
                  </a:cubicBezTo>
                  <a:cubicBezTo>
                    <a:pt x="0" y="4"/>
                    <a:pt x="0" y="3"/>
                    <a:pt x="0" y="2"/>
                  </a:cubicBezTo>
                  <a:cubicBezTo>
                    <a:pt x="0" y="1"/>
                    <a:pt x="2" y="0"/>
                    <a:pt x="3" y="0"/>
                  </a:cubicBezTo>
                  <a:cubicBezTo>
                    <a:pt x="23" y="7"/>
                    <a:pt x="23" y="7"/>
                    <a:pt x="23" y="7"/>
                  </a:cubicBezTo>
                  <a:cubicBezTo>
                    <a:pt x="24" y="7"/>
                    <a:pt x="25" y="8"/>
                    <a:pt x="25" y="9"/>
                  </a:cubicBezTo>
                  <a:cubicBezTo>
                    <a:pt x="24" y="10"/>
                    <a:pt x="24"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52"/>
            <p:cNvSpPr/>
            <p:nvPr/>
          </p:nvSpPr>
          <p:spPr bwMode="auto">
            <a:xfrm>
              <a:off x="5494338" y="2720975"/>
              <a:ext cx="20637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4" y="11"/>
                    <a:pt x="24" y="11"/>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5"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53"/>
            <p:cNvSpPr/>
            <p:nvPr/>
          </p:nvSpPr>
          <p:spPr bwMode="auto">
            <a:xfrm>
              <a:off x="5646738" y="262890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5"/>
                    <a:pt x="2" y="5"/>
                    <a:pt x="2" y="5"/>
                  </a:cubicBezTo>
                  <a:cubicBezTo>
                    <a:pt x="1"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54"/>
            <p:cNvSpPr/>
            <p:nvPr/>
          </p:nvSpPr>
          <p:spPr bwMode="auto">
            <a:xfrm>
              <a:off x="5816600" y="2544763"/>
              <a:ext cx="207963"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0" y="4"/>
                    <a:pt x="0" y="3"/>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55"/>
            <p:cNvSpPr/>
            <p:nvPr/>
          </p:nvSpPr>
          <p:spPr bwMode="auto">
            <a:xfrm>
              <a:off x="5978525" y="2436813"/>
              <a:ext cx="198438"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3" y="12"/>
                  </a:cubicBezTo>
                  <a:cubicBezTo>
                    <a:pt x="1" y="5"/>
                    <a:pt x="1" y="5"/>
                    <a:pt x="1" y="5"/>
                  </a:cubicBezTo>
                  <a:cubicBezTo>
                    <a:pt x="0" y="4"/>
                    <a:pt x="0" y="3"/>
                    <a:pt x="0" y="2"/>
                  </a:cubicBezTo>
                  <a:cubicBezTo>
                    <a:pt x="0" y="1"/>
                    <a:pt x="1" y="0"/>
                    <a:pt x="2"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56"/>
            <p:cNvSpPr/>
            <p:nvPr/>
          </p:nvSpPr>
          <p:spPr bwMode="auto">
            <a:xfrm>
              <a:off x="4264025" y="1296988"/>
              <a:ext cx="1760538" cy="9080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118">
                  <a:moveTo>
                    <a:pt x="226" y="118"/>
                  </a:moveTo>
                  <a:cubicBezTo>
                    <a:pt x="226" y="118"/>
                    <a:pt x="225" y="118"/>
                    <a:pt x="225" y="118"/>
                  </a:cubicBezTo>
                  <a:cubicBezTo>
                    <a:pt x="225" y="118"/>
                    <a:pt x="224" y="117"/>
                    <a:pt x="224" y="116"/>
                  </a:cubicBezTo>
                  <a:cubicBezTo>
                    <a:pt x="219" y="89"/>
                    <a:pt x="207" y="62"/>
                    <a:pt x="195" y="36"/>
                  </a:cubicBezTo>
                  <a:cubicBezTo>
                    <a:pt x="191" y="26"/>
                    <a:pt x="186" y="15"/>
                    <a:pt x="181" y="4"/>
                  </a:cubicBezTo>
                  <a:cubicBezTo>
                    <a:pt x="163" y="7"/>
                    <a:pt x="149" y="14"/>
                    <a:pt x="134" y="22"/>
                  </a:cubicBezTo>
                  <a:cubicBezTo>
                    <a:pt x="127" y="25"/>
                    <a:pt x="121" y="29"/>
                    <a:pt x="113" y="32"/>
                  </a:cubicBezTo>
                  <a:cubicBezTo>
                    <a:pt x="98" y="39"/>
                    <a:pt x="82" y="44"/>
                    <a:pt x="66" y="50"/>
                  </a:cubicBezTo>
                  <a:cubicBezTo>
                    <a:pt x="45" y="57"/>
                    <a:pt x="24" y="65"/>
                    <a:pt x="4" y="75"/>
                  </a:cubicBezTo>
                  <a:cubicBezTo>
                    <a:pt x="3" y="76"/>
                    <a:pt x="1" y="76"/>
                    <a:pt x="1" y="75"/>
                  </a:cubicBezTo>
                  <a:cubicBezTo>
                    <a:pt x="0" y="74"/>
                    <a:pt x="1" y="72"/>
                    <a:pt x="2" y="72"/>
                  </a:cubicBezTo>
                  <a:cubicBezTo>
                    <a:pt x="22" y="61"/>
                    <a:pt x="44" y="53"/>
                    <a:pt x="65" y="46"/>
                  </a:cubicBezTo>
                  <a:cubicBezTo>
                    <a:pt x="80" y="41"/>
                    <a:pt x="96" y="35"/>
                    <a:pt x="112" y="28"/>
                  </a:cubicBezTo>
                  <a:cubicBezTo>
                    <a:pt x="119" y="25"/>
                    <a:pt x="126" y="22"/>
                    <a:pt x="132" y="18"/>
                  </a:cubicBezTo>
                  <a:cubicBezTo>
                    <a:pt x="148" y="10"/>
                    <a:pt x="163" y="2"/>
                    <a:pt x="182" y="0"/>
                  </a:cubicBezTo>
                  <a:cubicBezTo>
                    <a:pt x="183" y="0"/>
                    <a:pt x="184" y="0"/>
                    <a:pt x="185" y="1"/>
                  </a:cubicBezTo>
                  <a:cubicBezTo>
                    <a:pt x="189" y="12"/>
                    <a:pt x="194" y="23"/>
                    <a:pt x="199" y="35"/>
                  </a:cubicBezTo>
                  <a:cubicBezTo>
                    <a:pt x="209" y="58"/>
                    <a:pt x="220" y="81"/>
                    <a:pt x="226" y="106"/>
                  </a:cubicBezTo>
                  <a:cubicBezTo>
                    <a:pt x="226" y="106"/>
                    <a:pt x="227" y="106"/>
                    <a:pt x="228" y="107"/>
                  </a:cubicBezTo>
                  <a:cubicBezTo>
                    <a:pt x="229" y="111"/>
                    <a:pt x="229" y="114"/>
                    <a:pt x="227" y="117"/>
                  </a:cubicBezTo>
                  <a:cubicBezTo>
                    <a:pt x="227" y="118"/>
                    <a:pt x="226" y="118"/>
                    <a:pt x="226"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57"/>
            <p:cNvSpPr/>
            <p:nvPr/>
          </p:nvSpPr>
          <p:spPr bwMode="auto">
            <a:xfrm>
              <a:off x="5978525" y="3436938"/>
              <a:ext cx="68263" cy="153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1" y="20"/>
                  </a:moveTo>
                  <a:cubicBezTo>
                    <a:pt x="0" y="17"/>
                    <a:pt x="1" y="13"/>
                    <a:pt x="3" y="10"/>
                  </a:cubicBezTo>
                  <a:cubicBezTo>
                    <a:pt x="4" y="6"/>
                    <a:pt x="5" y="3"/>
                    <a:pt x="4" y="1"/>
                  </a:cubicBezTo>
                  <a:cubicBezTo>
                    <a:pt x="8" y="0"/>
                    <a:pt x="8" y="0"/>
                    <a:pt x="8" y="0"/>
                  </a:cubicBezTo>
                  <a:cubicBezTo>
                    <a:pt x="9" y="3"/>
                    <a:pt x="8" y="7"/>
                    <a:pt x="7" y="11"/>
                  </a:cubicBezTo>
                  <a:cubicBezTo>
                    <a:pt x="5" y="14"/>
                    <a:pt x="4" y="17"/>
                    <a:pt x="5" y="19"/>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58"/>
            <p:cNvSpPr/>
            <p:nvPr/>
          </p:nvSpPr>
          <p:spPr bwMode="auto">
            <a:xfrm>
              <a:off x="6054725" y="3398838"/>
              <a:ext cx="61913" cy="1381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18">
                  <a:moveTo>
                    <a:pt x="4" y="18"/>
                  </a:moveTo>
                  <a:cubicBezTo>
                    <a:pt x="0" y="18"/>
                    <a:pt x="0" y="18"/>
                    <a:pt x="0" y="18"/>
                  </a:cubicBezTo>
                  <a:cubicBezTo>
                    <a:pt x="1" y="13"/>
                    <a:pt x="2" y="6"/>
                    <a:pt x="4" y="0"/>
                  </a:cubicBezTo>
                  <a:cubicBezTo>
                    <a:pt x="8" y="2"/>
                    <a:pt x="8" y="2"/>
                    <a:pt x="8" y="2"/>
                  </a:cubicBezTo>
                  <a:cubicBezTo>
                    <a:pt x="6" y="6"/>
                    <a:pt x="5" y="12"/>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59"/>
            <p:cNvSpPr/>
            <p:nvPr/>
          </p:nvSpPr>
          <p:spPr bwMode="auto">
            <a:xfrm>
              <a:off x="6130925" y="3368675"/>
              <a:ext cx="61913" cy="1222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16">
                  <a:moveTo>
                    <a:pt x="3" y="16"/>
                  </a:moveTo>
                  <a:cubicBezTo>
                    <a:pt x="0" y="15"/>
                    <a:pt x="0" y="15"/>
                    <a:pt x="0" y="15"/>
                  </a:cubicBezTo>
                  <a:cubicBezTo>
                    <a:pt x="4" y="6"/>
                    <a:pt x="4" y="3"/>
                    <a:pt x="3" y="2"/>
                  </a:cubicBezTo>
                  <a:cubicBezTo>
                    <a:pt x="7" y="0"/>
                    <a:pt x="7" y="0"/>
                    <a:pt x="7" y="0"/>
                  </a:cubicBezTo>
                  <a:cubicBezTo>
                    <a:pt x="8" y="4"/>
                    <a:pt x="7" y="9"/>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60"/>
            <p:cNvSpPr>
              <a:spLocks noEditPoints="1"/>
            </p:cNvSpPr>
            <p:nvPr/>
          </p:nvSpPr>
          <p:spPr bwMode="auto">
            <a:xfrm>
              <a:off x="4718050" y="3144838"/>
              <a:ext cx="38100" cy="1238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3" y="16"/>
                  </a:moveTo>
                  <a:cubicBezTo>
                    <a:pt x="3" y="16"/>
                    <a:pt x="3" y="16"/>
                    <a:pt x="3" y="16"/>
                  </a:cubicBezTo>
                  <a:cubicBezTo>
                    <a:pt x="2" y="16"/>
                    <a:pt x="1" y="15"/>
                    <a:pt x="1" y="13"/>
                  </a:cubicBezTo>
                  <a:cubicBezTo>
                    <a:pt x="1" y="9"/>
                    <a:pt x="1" y="4"/>
                    <a:pt x="0" y="0"/>
                  </a:cubicBezTo>
                  <a:cubicBezTo>
                    <a:pt x="4" y="0"/>
                    <a:pt x="4" y="0"/>
                    <a:pt x="4" y="0"/>
                  </a:cubicBezTo>
                  <a:cubicBezTo>
                    <a:pt x="5" y="4"/>
                    <a:pt x="5" y="9"/>
                    <a:pt x="5" y="13"/>
                  </a:cubicBezTo>
                  <a:cubicBezTo>
                    <a:pt x="5" y="13"/>
                    <a:pt x="5" y="13"/>
                    <a:pt x="5" y="13"/>
                  </a:cubicBezTo>
                  <a:cubicBezTo>
                    <a:pt x="5" y="14"/>
                    <a:pt x="5" y="16"/>
                    <a:pt x="3" y="16"/>
                  </a:cubicBezTo>
                  <a:close/>
                  <a:moveTo>
                    <a:pt x="3" y="13"/>
                  </a:moveTo>
                  <a:cubicBezTo>
                    <a:pt x="5" y="13"/>
                    <a:pt x="5" y="13"/>
                    <a:pt x="5" y="13"/>
                  </a:cubicBezTo>
                  <a:cubicBezTo>
                    <a:pt x="5" y="13"/>
                    <a:pt x="4" y="12"/>
                    <a:pt x="3" y="12"/>
                  </a:cubicBez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61"/>
            <p:cNvSpPr/>
            <p:nvPr/>
          </p:nvSpPr>
          <p:spPr bwMode="auto">
            <a:xfrm>
              <a:off x="4779963" y="3160713"/>
              <a:ext cx="38100"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 h="15">
                  <a:moveTo>
                    <a:pt x="0" y="15"/>
                  </a:moveTo>
                  <a:cubicBezTo>
                    <a:pt x="0" y="9"/>
                    <a:pt x="0" y="4"/>
                    <a:pt x="1" y="0"/>
                  </a:cubicBezTo>
                  <a:cubicBezTo>
                    <a:pt x="5" y="0"/>
                    <a:pt x="5" y="0"/>
                    <a:pt x="5" y="0"/>
                  </a:cubicBezTo>
                  <a:cubicBezTo>
                    <a:pt x="4" y="4"/>
                    <a:pt x="4" y="9"/>
                    <a:pt x="4" y="15"/>
                  </a:cubicBez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62"/>
            <p:cNvSpPr/>
            <p:nvPr/>
          </p:nvSpPr>
          <p:spPr bwMode="auto">
            <a:xfrm>
              <a:off x="4864100" y="3190875"/>
              <a:ext cx="38100"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 h="11">
                  <a:moveTo>
                    <a:pt x="1" y="11"/>
                  </a:moveTo>
                  <a:cubicBezTo>
                    <a:pt x="0" y="7"/>
                    <a:pt x="0" y="3"/>
                    <a:pt x="1" y="0"/>
                  </a:cubicBezTo>
                  <a:cubicBezTo>
                    <a:pt x="5" y="1"/>
                    <a:pt x="5" y="1"/>
                    <a:pt x="5" y="1"/>
                  </a:cubicBezTo>
                  <a:cubicBezTo>
                    <a:pt x="4" y="4"/>
                    <a:pt x="4" y="7"/>
                    <a:pt x="5" y="11"/>
                  </a:cubicBez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87" name="组合 86"/>
          <p:cNvGrpSpPr/>
          <p:nvPr/>
        </p:nvGrpSpPr>
        <p:grpSpPr>
          <a:xfrm>
            <a:off x="4697111" y="1917491"/>
            <a:ext cx="2666618" cy="2016224"/>
            <a:chOff x="4087813" y="1089025"/>
            <a:chExt cx="3319463" cy="2509838"/>
          </a:xfrm>
          <a:solidFill>
            <a:schemeClr val="bg1"/>
          </a:solidFill>
        </p:grpSpPr>
        <p:sp>
          <p:nvSpPr>
            <p:cNvPr id="88" name="Freeform 24"/>
            <p:cNvSpPr>
              <a:spLocks noEditPoints="1"/>
            </p:cNvSpPr>
            <p:nvPr/>
          </p:nvSpPr>
          <p:spPr bwMode="auto">
            <a:xfrm>
              <a:off x="4087813" y="1089025"/>
              <a:ext cx="3319463" cy="25098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 h="326">
                  <a:moveTo>
                    <a:pt x="244" y="326"/>
                  </a:moveTo>
                  <a:cubicBezTo>
                    <a:pt x="244" y="326"/>
                    <a:pt x="244" y="326"/>
                    <a:pt x="244" y="326"/>
                  </a:cubicBezTo>
                  <a:cubicBezTo>
                    <a:pt x="230" y="325"/>
                    <a:pt x="204" y="317"/>
                    <a:pt x="171" y="307"/>
                  </a:cubicBezTo>
                  <a:cubicBezTo>
                    <a:pt x="143" y="299"/>
                    <a:pt x="112" y="289"/>
                    <a:pt x="80" y="281"/>
                  </a:cubicBezTo>
                  <a:cubicBezTo>
                    <a:pt x="76" y="280"/>
                    <a:pt x="73" y="269"/>
                    <a:pt x="73" y="268"/>
                  </a:cubicBezTo>
                  <a:cubicBezTo>
                    <a:pt x="73" y="265"/>
                    <a:pt x="73" y="265"/>
                    <a:pt x="73" y="265"/>
                  </a:cubicBezTo>
                  <a:cubicBezTo>
                    <a:pt x="72" y="265"/>
                    <a:pt x="72" y="265"/>
                    <a:pt x="72" y="265"/>
                  </a:cubicBezTo>
                  <a:cubicBezTo>
                    <a:pt x="70" y="264"/>
                    <a:pt x="68" y="262"/>
                    <a:pt x="68" y="259"/>
                  </a:cubicBezTo>
                  <a:cubicBezTo>
                    <a:pt x="50" y="207"/>
                    <a:pt x="37" y="175"/>
                    <a:pt x="24" y="144"/>
                  </a:cubicBezTo>
                  <a:cubicBezTo>
                    <a:pt x="17" y="128"/>
                    <a:pt x="10" y="111"/>
                    <a:pt x="3" y="93"/>
                  </a:cubicBezTo>
                  <a:cubicBezTo>
                    <a:pt x="0" y="85"/>
                    <a:pt x="6" y="77"/>
                    <a:pt x="13" y="74"/>
                  </a:cubicBezTo>
                  <a:cubicBezTo>
                    <a:pt x="56" y="55"/>
                    <a:pt x="165" y="15"/>
                    <a:pt x="204" y="2"/>
                  </a:cubicBezTo>
                  <a:cubicBezTo>
                    <a:pt x="207" y="0"/>
                    <a:pt x="210" y="1"/>
                    <a:pt x="213" y="2"/>
                  </a:cubicBezTo>
                  <a:cubicBezTo>
                    <a:pt x="217" y="4"/>
                    <a:pt x="220" y="8"/>
                    <a:pt x="222" y="13"/>
                  </a:cubicBezTo>
                  <a:cubicBezTo>
                    <a:pt x="232" y="41"/>
                    <a:pt x="239" y="61"/>
                    <a:pt x="249" y="85"/>
                  </a:cubicBezTo>
                  <a:cubicBezTo>
                    <a:pt x="255" y="103"/>
                    <a:pt x="263" y="123"/>
                    <a:pt x="274" y="151"/>
                  </a:cubicBezTo>
                  <a:cubicBezTo>
                    <a:pt x="292" y="155"/>
                    <a:pt x="366" y="169"/>
                    <a:pt x="422" y="182"/>
                  </a:cubicBezTo>
                  <a:cubicBezTo>
                    <a:pt x="426" y="183"/>
                    <a:pt x="428" y="186"/>
                    <a:pt x="429" y="190"/>
                  </a:cubicBezTo>
                  <a:cubicBezTo>
                    <a:pt x="429" y="190"/>
                    <a:pt x="429" y="190"/>
                    <a:pt x="429" y="191"/>
                  </a:cubicBezTo>
                  <a:cubicBezTo>
                    <a:pt x="431" y="197"/>
                    <a:pt x="432" y="208"/>
                    <a:pt x="428" y="215"/>
                  </a:cubicBezTo>
                  <a:cubicBezTo>
                    <a:pt x="428" y="215"/>
                    <a:pt x="428" y="215"/>
                    <a:pt x="427" y="215"/>
                  </a:cubicBezTo>
                  <a:cubicBezTo>
                    <a:pt x="385" y="246"/>
                    <a:pt x="261" y="326"/>
                    <a:pt x="244" y="326"/>
                  </a:cubicBezTo>
                  <a:close/>
                  <a:moveTo>
                    <a:pt x="77" y="267"/>
                  </a:moveTo>
                  <a:cubicBezTo>
                    <a:pt x="77" y="268"/>
                    <a:pt x="77" y="268"/>
                    <a:pt x="77" y="268"/>
                  </a:cubicBezTo>
                  <a:cubicBezTo>
                    <a:pt x="78" y="270"/>
                    <a:pt x="80" y="277"/>
                    <a:pt x="81" y="278"/>
                  </a:cubicBezTo>
                  <a:cubicBezTo>
                    <a:pt x="113" y="285"/>
                    <a:pt x="144" y="295"/>
                    <a:pt x="172" y="303"/>
                  </a:cubicBezTo>
                  <a:cubicBezTo>
                    <a:pt x="205" y="313"/>
                    <a:pt x="231" y="321"/>
                    <a:pt x="244" y="322"/>
                  </a:cubicBezTo>
                  <a:cubicBezTo>
                    <a:pt x="258" y="323"/>
                    <a:pt x="379" y="245"/>
                    <a:pt x="425" y="212"/>
                  </a:cubicBezTo>
                  <a:cubicBezTo>
                    <a:pt x="427" y="209"/>
                    <a:pt x="427" y="204"/>
                    <a:pt x="427" y="199"/>
                  </a:cubicBezTo>
                  <a:cubicBezTo>
                    <a:pt x="426" y="199"/>
                    <a:pt x="426" y="200"/>
                    <a:pt x="425" y="200"/>
                  </a:cubicBezTo>
                  <a:cubicBezTo>
                    <a:pt x="382" y="232"/>
                    <a:pt x="259" y="311"/>
                    <a:pt x="242" y="311"/>
                  </a:cubicBezTo>
                  <a:cubicBezTo>
                    <a:pt x="241" y="311"/>
                    <a:pt x="241" y="311"/>
                    <a:pt x="241" y="311"/>
                  </a:cubicBezTo>
                  <a:cubicBezTo>
                    <a:pt x="228" y="311"/>
                    <a:pt x="201" y="303"/>
                    <a:pt x="168" y="292"/>
                  </a:cubicBezTo>
                  <a:cubicBezTo>
                    <a:pt x="140" y="284"/>
                    <a:pt x="109" y="275"/>
                    <a:pt x="77" y="267"/>
                  </a:cubicBezTo>
                  <a:close/>
                  <a:moveTo>
                    <a:pt x="81" y="264"/>
                  </a:moveTo>
                  <a:cubicBezTo>
                    <a:pt x="112" y="271"/>
                    <a:pt x="142" y="280"/>
                    <a:pt x="169" y="289"/>
                  </a:cubicBezTo>
                  <a:cubicBezTo>
                    <a:pt x="202" y="299"/>
                    <a:pt x="229" y="307"/>
                    <a:pt x="241" y="307"/>
                  </a:cubicBezTo>
                  <a:cubicBezTo>
                    <a:pt x="242" y="307"/>
                    <a:pt x="242" y="307"/>
                    <a:pt x="242" y="307"/>
                  </a:cubicBezTo>
                  <a:cubicBezTo>
                    <a:pt x="257" y="307"/>
                    <a:pt x="377" y="230"/>
                    <a:pt x="423" y="197"/>
                  </a:cubicBezTo>
                  <a:cubicBezTo>
                    <a:pt x="424" y="196"/>
                    <a:pt x="425" y="194"/>
                    <a:pt x="425" y="191"/>
                  </a:cubicBezTo>
                  <a:cubicBezTo>
                    <a:pt x="425" y="191"/>
                    <a:pt x="425" y="190"/>
                    <a:pt x="425" y="190"/>
                  </a:cubicBezTo>
                  <a:cubicBezTo>
                    <a:pt x="424" y="190"/>
                    <a:pt x="424" y="189"/>
                    <a:pt x="424" y="189"/>
                  </a:cubicBezTo>
                  <a:cubicBezTo>
                    <a:pt x="424" y="188"/>
                    <a:pt x="423" y="187"/>
                    <a:pt x="421" y="186"/>
                  </a:cubicBezTo>
                  <a:cubicBezTo>
                    <a:pt x="366" y="173"/>
                    <a:pt x="295" y="159"/>
                    <a:pt x="274" y="156"/>
                  </a:cubicBezTo>
                  <a:cubicBezTo>
                    <a:pt x="274" y="156"/>
                    <a:pt x="274" y="156"/>
                    <a:pt x="273" y="156"/>
                  </a:cubicBezTo>
                  <a:cubicBezTo>
                    <a:pt x="272" y="157"/>
                    <a:pt x="271" y="156"/>
                    <a:pt x="271" y="155"/>
                  </a:cubicBezTo>
                  <a:cubicBezTo>
                    <a:pt x="262" y="158"/>
                    <a:pt x="219" y="183"/>
                    <a:pt x="181" y="206"/>
                  </a:cubicBezTo>
                  <a:cubicBezTo>
                    <a:pt x="141" y="230"/>
                    <a:pt x="99" y="255"/>
                    <a:pt x="81" y="264"/>
                  </a:cubicBezTo>
                  <a:close/>
                  <a:moveTo>
                    <a:pt x="208" y="5"/>
                  </a:moveTo>
                  <a:cubicBezTo>
                    <a:pt x="207" y="5"/>
                    <a:pt x="206" y="5"/>
                    <a:pt x="205" y="5"/>
                  </a:cubicBezTo>
                  <a:cubicBezTo>
                    <a:pt x="167" y="19"/>
                    <a:pt x="58" y="59"/>
                    <a:pt x="15" y="78"/>
                  </a:cubicBezTo>
                  <a:cubicBezTo>
                    <a:pt x="9" y="80"/>
                    <a:pt x="5" y="86"/>
                    <a:pt x="7" y="91"/>
                  </a:cubicBezTo>
                  <a:cubicBezTo>
                    <a:pt x="14" y="110"/>
                    <a:pt x="21" y="126"/>
                    <a:pt x="28" y="142"/>
                  </a:cubicBezTo>
                  <a:cubicBezTo>
                    <a:pt x="41" y="173"/>
                    <a:pt x="54" y="206"/>
                    <a:pt x="71" y="258"/>
                  </a:cubicBezTo>
                  <a:cubicBezTo>
                    <a:pt x="72" y="259"/>
                    <a:pt x="73" y="261"/>
                    <a:pt x="74" y="261"/>
                  </a:cubicBezTo>
                  <a:cubicBezTo>
                    <a:pt x="75" y="261"/>
                    <a:pt x="75" y="261"/>
                    <a:pt x="76" y="261"/>
                  </a:cubicBezTo>
                  <a:cubicBezTo>
                    <a:pt x="93" y="254"/>
                    <a:pt x="137" y="228"/>
                    <a:pt x="179" y="203"/>
                  </a:cubicBezTo>
                  <a:cubicBezTo>
                    <a:pt x="232" y="171"/>
                    <a:pt x="260" y="155"/>
                    <a:pt x="269" y="152"/>
                  </a:cubicBezTo>
                  <a:cubicBezTo>
                    <a:pt x="259" y="124"/>
                    <a:pt x="252" y="104"/>
                    <a:pt x="245" y="86"/>
                  </a:cubicBezTo>
                  <a:cubicBezTo>
                    <a:pt x="236" y="63"/>
                    <a:pt x="228" y="43"/>
                    <a:pt x="218" y="14"/>
                  </a:cubicBezTo>
                  <a:cubicBezTo>
                    <a:pt x="217" y="10"/>
                    <a:pt x="214" y="7"/>
                    <a:pt x="212" y="6"/>
                  </a:cubicBezTo>
                  <a:cubicBezTo>
                    <a:pt x="210" y="5"/>
                    <a:pt x="209" y="5"/>
                    <a:pt x="2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25"/>
            <p:cNvSpPr>
              <a:spLocks noEditPoints="1"/>
            </p:cNvSpPr>
            <p:nvPr/>
          </p:nvSpPr>
          <p:spPr bwMode="auto">
            <a:xfrm>
              <a:off x="4249738" y="1243013"/>
              <a:ext cx="1804988" cy="1701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 h="221">
                  <a:moveTo>
                    <a:pt x="61" y="221"/>
                  </a:moveTo>
                  <a:cubicBezTo>
                    <a:pt x="61" y="221"/>
                    <a:pt x="61" y="221"/>
                    <a:pt x="61" y="221"/>
                  </a:cubicBezTo>
                  <a:cubicBezTo>
                    <a:pt x="56" y="221"/>
                    <a:pt x="52" y="218"/>
                    <a:pt x="51" y="214"/>
                  </a:cubicBezTo>
                  <a:cubicBezTo>
                    <a:pt x="2" y="82"/>
                    <a:pt x="2" y="82"/>
                    <a:pt x="2" y="82"/>
                  </a:cubicBezTo>
                  <a:cubicBezTo>
                    <a:pt x="0" y="77"/>
                    <a:pt x="2" y="71"/>
                    <a:pt x="8" y="69"/>
                  </a:cubicBezTo>
                  <a:cubicBezTo>
                    <a:pt x="180" y="1"/>
                    <a:pt x="180" y="1"/>
                    <a:pt x="180" y="1"/>
                  </a:cubicBezTo>
                  <a:cubicBezTo>
                    <a:pt x="181" y="1"/>
                    <a:pt x="183" y="0"/>
                    <a:pt x="184" y="0"/>
                  </a:cubicBezTo>
                  <a:cubicBezTo>
                    <a:pt x="188" y="0"/>
                    <a:pt x="192" y="3"/>
                    <a:pt x="194" y="7"/>
                  </a:cubicBezTo>
                  <a:cubicBezTo>
                    <a:pt x="233" y="118"/>
                    <a:pt x="233" y="118"/>
                    <a:pt x="233" y="118"/>
                  </a:cubicBezTo>
                  <a:cubicBezTo>
                    <a:pt x="235" y="123"/>
                    <a:pt x="233" y="128"/>
                    <a:pt x="228" y="130"/>
                  </a:cubicBezTo>
                  <a:cubicBezTo>
                    <a:pt x="66" y="219"/>
                    <a:pt x="66" y="219"/>
                    <a:pt x="66" y="219"/>
                  </a:cubicBezTo>
                  <a:cubicBezTo>
                    <a:pt x="64" y="220"/>
                    <a:pt x="62" y="221"/>
                    <a:pt x="61" y="221"/>
                  </a:cubicBezTo>
                  <a:close/>
                  <a:moveTo>
                    <a:pt x="184" y="4"/>
                  </a:moveTo>
                  <a:cubicBezTo>
                    <a:pt x="183" y="4"/>
                    <a:pt x="182" y="5"/>
                    <a:pt x="182" y="5"/>
                  </a:cubicBezTo>
                  <a:cubicBezTo>
                    <a:pt x="9" y="73"/>
                    <a:pt x="9" y="73"/>
                    <a:pt x="9" y="73"/>
                  </a:cubicBezTo>
                  <a:cubicBezTo>
                    <a:pt x="6" y="74"/>
                    <a:pt x="4" y="78"/>
                    <a:pt x="5" y="81"/>
                  </a:cubicBezTo>
                  <a:cubicBezTo>
                    <a:pt x="54" y="212"/>
                    <a:pt x="54" y="212"/>
                    <a:pt x="54" y="212"/>
                  </a:cubicBezTo>
                  <a:cubicBezTo>
                    <a:pt x="55" y="215"/>
                    <a:pt x="58" y="217"/>
                    <a:pt x="61" y="217"/>
                  </a:cubicBezTo>
                  <a:cubicBezTo>
                    <a:pt x="61" y="217"/>
                    <a:pt x="61" y="217"/>
                    <a:pt x="61" y="217"/>
                  </a:cubicBezTo>
                  <a:cubicBezTo>
                    <a:pt x="62" y="217"/>
                    <a:pt x="63" y="216"/>
                    <a:pt x="64" y="216"/>
                  </a:cubicBezTo>
                  <a:cubicBezTo>
                    <a:pt x="226" y="127"/>
                    <a:pt x="226" y="127"/>
                    <a:pt x="226" y="127"/>
                  </a:cubicBezTo>
                  <a:cubicBezTo>
                    <a:pt x="229" y="125"/>
                    <a:pt x="231" y="122"/>
                    <a:pt x="230" y="119"/>
                  </a:cubicBezTo>
                  <a:cubicBezTo>
                    <a:pt x="190" y="9"/>
                    <a:pt x="190" y="9"/>
                    <a:pt x="190" y="9"/>
                  </a:cubicBezTo>
                  <a:cubicBezTo>
                    <a:pt x="189" y="6"/>
                    <a:pt x="187" y="4"/>
                    <a:pt x="18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26"/>
            <p:cNvSpPr>
              <a:spLocks noEditPoints="1"/>
            </p:cNvSpPr>
            <p:nvPr/>
          </p:nvSpPr>
          <p:spPr bwMode="auto">
            <a:xfrm>
              <a:off x="4948238" y="2359025"/>
              <a:ext cx="1866900" cy="9096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18">
                  <a:moveTo>
                    <a:pt x="83" y="118"/>
                  </a:moveTo>
                  <a:cubicBezTo>
                    <a:pt x="81" y="118"/>
                    <a:pt x="79" y="118"/>
                    <a:pt x="77" y="117"/>
                  </a:cubicBezTo>
                  <a:cubicBezTo>
                    <a:pt x="5" y="99"/>
                    <a:pt x="5" y="99"/>
                    <a:pt x="5" y="99"/>
                  </a:cubicBezTo>
                  <a:cubicBezTo>
                    <a:pt x="3" y="99"/>
                    <a:pt x="1" y="97"/>
                    <a:pt x="1" y="94"/>
                  </a:cubicBezTo>
                  <a:cubicBezTo>
                    <a:pt x="0" y="92"/>
                    <a:pt x="2" y="89"/>
                    <a:pt x="4" y="88"/>
                  </a:cubicBezTo>
                  <a:cubicBezTo>
                    <a:pt x="150" y="5"/>
                    <a:pt x="150" y="5"/>
                    <a:pt x="150" y="5"/>
                  </a:cubicBezTo>
                  <a:cubicBezTo>
                    <a:pt x="157" y="1"/>
                    <a:pt x="165" y="0"/>
                    <a:pt x="173" y="1"/>
                  </a:cubicBezTo>
                  <a:cubicBezTo>
                    <a:pt x="237" y="15"/>
                    <a:pt x="237" y="15"/>
                    <a:pt x="237" y="15"/>
                  </a:cubicBezTo>
                  <a:cubicBezTo>
                    <a:pt x="240" y="15"/>
                    <a:pt x="242" y="17"/>
                    <a:pt x="242" y="20"/>
                  </a:cubicBezTo>
                  <a:cubicBezTo>
                    <a:pt x="243" y="22"/>
                    <a:pt x="242" y="25"/>
                    <a:pt x="239" y="26"/>
                  </a:cubicBezTo>
                  <a:cubicBezTo>
                    <a:pt x="96" y="114"/>
                    <a:pt x="96" y="114"/>
                    <a:pt x="96" y="114"/>
                  </a:cubicBezTo>
                  <a:cubicBezTo>
                    <a:pt x="92" y="117"/>
                    <a:pt x="88" y="118"/>
                    <a:pt x="83" y="118"/>
                  </a:cubicBezTo>
                  <a:close/>
                  <a:moveTo>
                    <a:pt x="166" y="5"/>
                  </a:moveTo>
                  <a:cubicBezTo>
                    <a:pt x="161" y="5"/>
                    <a:pt x="157" y="6"/>
                    <a:pt x="152" y="8"/>
                  </a:cubicBezTo>
                  <a:cubicBezTo>
                    <a:pt x="6" y="91"/>
                    <a:pt x="6" y="91"/>
                    <a:pt x="6" y="91"/>
                  </a:cubicBezTo>
                  <a:cubicBezTo>
                    <a:pt x="5" y="92"/>
                    <a:pt x="5" y="93"/>
                    <a:pt x="5" y="94"/>
                  </a:cubicBezTo>
                  <a:cubicBezTo>
                    <a:pt x="5" y="94"/>
                    <a:pt x="5" y="95"/>
                    <a:pt x="6" y="95"/>
                  </a:cubicBezTo>
                  <a:cubicBezTo>
                    <a:pt x="78" y="113"/>
                    <a:pt x="78" y="113"/>
                    <a:pt x="78" y="113"/>
                  </a:cubicBezTo>
                  <a:cubicBezTo>
                    <a:pt x="84" y="115"/>
                    <a:pt x="90" y="114"/>
                    <a:pt x="94" y="111"/>
                  </a:cubicBezTo>
                  <a:cubicBezTo>
                    <a:pt x="237" y="23"/>
                    <a:pt x="237" y="23"/>
                    <a:pt x="237" y="23"/>
                  </a:cubicBezTo>
                  <a:cubicBezTo>
                    <a:pt x="239" y="22"/>
                    <a:pt x="238" y="21"/>
                    <a:pt x="238" y="20"/>
                  </a:cubicBezTo>
                  <a:cubicBezTo>
                    <a:pt x="238" y="20"/>
                    <a:pt x="238" y="19"/>
                    <a:pt x="237" y="19"/>
                  </a:cubicBezTo>
                  <a:cubicBezTo>
                    <a:pt x="172" y="5"/>
                    <a:pt x="172" y="5"/>
                    <a:pt x="172" y="5"/>
                  </a:cubicBezTo>
                  <a:cubicBezTo>
                    <a:pt x="170" y="5"/>
                    <a:pt x="168" y="5"/>
                    <a:pt x="16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27"/>
            <p:cNvSpPr>
              <a:spLocks noEditPoints="1"/>
            </p:cNvSpPr>
            <p:nvPr/>
          </p:nvSpPr>
          <p:spPr bwMode="auto">
            <a:xfrm>
              <a:off x="6192838" y="2728913"/>
              <a:ext cx="622300" cy="407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52">
                  <a:moveTo>
                    <a:pt x="20" y="53"/>
                  </a:moveTo>
                  <a:cubicBezTo>
                    <a:pt x="18" y="53"/>
                    <a:pt x="17" y="52"/>
                    <a:pt x="16" y="52"/>
                  </a:cubicBezTo>
                  <a:cubicBezTo>
                    <a:pt x="5" y="48"/>
                    <a:pt x="5" y="48"/>
                    <a:pt x="5" y="48"/>
                  </a:cubicBezTo>
                  <a:cubicBezTo>
                    <a:pt x="2" y="47"/>
                    <a:pt x="1" y="45"/>
                    <a:pt x="0" y="42"/>
                  </a:cubicBezTo>
                  <a:cubicBezTo>
                    <a:pt x="0" y="39"/>
                    <a:pt x="1" y="36"/>
                    <a:pt x="4" y="35"/>
                  </a:cubicBezTo>
                  <a:cubicBezTo>
                    <a:pt x="54" y="3"/>
                    <a:pt x="54" y="3"/>
                    <a:pt x="54" y="3"/>
                  </a:cubicBezTo>
                  <a:cubicBezTo>
                    <a:pt x="58" y="1"/>
                    <a:pt x="62" y="0"/>
                    <a:pt x="66" y="2"/>
                  </a:cubicBezTo>
                  <a:cubicBezTo>
                    <a:pt x="76" y="5"/>
                    <a:pt x="76" y="5"/>
                    <a:pt x="76" y="5"/>
                  </a:cubicBezTo>
                  <a:cubicBezTo>
                    <a:pt x="79" y="6"/>
                    <a:pt x="81" y="8"/>
                    <a:pt x="81" y="11"/>
                  </a:cubicBezTo>
                  <a:cubicBezTo>
                    <a:pt x="81" y="14"/>
                    <a:pt x="80" y="17"/>
                    <a:pt x="78" y="18"/>
                  </a:cubicBezTo>
                  <a:cubicBezTo>
                    <a:pt x="27" y="51"/>
                    <a:pt x="27" y="51"/>
                    <a:pt x="27" y="51"/>
                  </a:cubicBezTo>
                  <a:cubicBezTo>
                    <a:pt x="25" y="52"/>
                    <a:pt x="22" y="53"/>
                    <a:pt x="20" y="53"/>
                  </a:cubicBezTo>
                  <a:close/>
                  <a:moveTo>
                    <a:pt x="62" y="5"/>
                  </a:moveTo>
                  <a:cubicBezTo>
                    <a:pt x="60" y="5"/>
                    <a:pt x="58" y="5"/>
                    <a:pt x="57" y="6"/>
                  </a:cubicBezTo>
                  <a:cubicBezTo>
                    <a:pt x="6" y="38"/>
                    <a:pt x="6" y="38"/>
                    <a:pt x="6" y="38"/>
                  </a:cubicBezTo>
                  <a:cubicBezTo>
                    <a:pt x="5" y="39"/>
                    <a:pt x="4" y="40"/>
                    <a:pt x="4" y="41"/>
                  </a:cubicBezTo>
                  <a:cubicBezTo>
                    <a:pt x="4" y="43"/>
                    <a:pt x="5" y="44"/>
                    <a:pt x="6" y="44"/>
                  </a:cubicBezTo>
                  <a:cubicBezTo>
                    <a:pt x="17" y="48"/>
                    <a:pt x="17" y="48"/>
                    <a:pt x="17" y="48"/>
                  </a:cubicBezTo>
                  <a:cubicBezTo>
                    <a:pt x="19" y="49"/>
                    <a:pt x="22" y="49"/>
                    <a:pt x="24" y="47"/>
                  </a:cubicBezTo>
                  <a:cubicBezTo>
                    <a:pt x="76" y="15"/>
                    <a:pt x="76" y="15"/>
                    <a:pt x="76" y="15"/>
                  </a:cubicBezTo>
                  <a:cubicBezTo>
                    <a:pt x="77" y="14"/>
                    <a:pt x="77" y="13"/>
                    <a:pt x="77" y="12"/>
                  </a:cubicBezTo>
                  <a:cubicBezTo>
                    <a:pt x="77" y="10"/>
                    <a:pt x="76" y="9"/>
                    <a:pt x="75" y="9"/>
                  </a:cubicBezTo>
                  <a:cubicBezTo>
                    <a:pt x="65" y="5"/>
                    <a:pt x="65" y="5"/>
                    <a:pt x="65" y="5"/>
                  </a:cubicBezTo>
                  <a:cubicBezTo>
                    <a:pt x="64" y="5"/>
                    <a:pt x="63" y="5"/>
                    <a:pt x="6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28"/>
            <p:cNvSpPr/>
            <p:nvPr/>
          </p:nvSpPr>
          <p:spPr bwMode="auto">
            <a:xfrm>
              <a:off x="4087813" y="1682750"/>
              <a:ext cx="592138" cy="1454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189">
                  <a:moveTo>
                    <a:pt x="73" y="189"/>
                  </a:moveTo>
                  <a:cubicBezTo>
                    <a:pt x="68" y="189"/>
                    <a:pt x="65" y="184"/>
                    <a:pt x="65" y="184"/>
                  </a:cubicBezTo>
                  <a:cubicBezTo>
                    <a:pt x="39" y="116"/>
                    <a:pt x="7" y="35"/>
                    <a:pt x="1" y="24"/>
                  </a:cubicBezTo>
                  <a:cubicBezTo>
                    <a:pt x="1" y="24"/>
                    <a:pt x="1" y="24"/>
                    <a:pt x="1" y="24"/>
                  </a:cubicBezTo>
                  <a:cubicBezTo>
                    <a:pt x="0" y="17"/>
                    <a:pt x="0" y="17"/>
                    <a:pt x="0" y="17"/>
                  </a:cubicBezTo>
                  <a:cubicBezTo>
                    <a:pt x="0" y="17"/>
                    <a:pt x="0" y="16"/>
                    <a:pt x="0" y="16"/>
                  </a:cubicBezTo>
                  <a:cubicBezTo>
                    <a:pt x="0" y="15"/>
                    <a:pt x="1" y="14"/>
                    <a:pt x="1" y="13"/>
                  </a:cubicBezTo>
                  <a:cubicBezTo>
                    <a:pt x="5" y="2"/>
                    <a:pt x="6" y="0"/>
                    <a:pt x="8" y="0"/>
                  </a:cubicBezTo>
                  <a:cubicBezTo>
                    <a:pt x="9" y="0"/>
                    <a:pt x="10" y="0"/>
                    <a:pt x="10" y="1"/>
                  </a:cubicBezTo>
                  <a:cubicBezTo>
                    <a:pt x="11" y="2"/>
                    <a:pt x="10" y="3"/>
                    <a:pt x="9" y="4"/>
                  </a:cubicBezTo>
                  <a:cubicBezTo>
                    <a:pt x="9" y="4"/>
                    <a:pt x="9" y="4"/>
                    <a:pt x="9" y="4"/>
                  </a:cubicBezTo>
                  <a:cubicBezTo>
                    <a:pt x="8" y="6"/>
                    <a:pt x="6" y="12"/>
                    <a:pt x="5" y="14"/>
                  </a:cubicBezTo>
                  <a:cubicBezTo>
                    <a:pt x="5" y="15"/>
                    <a:pt x="4" y="16"/>
                    <a:pt x="4" y="17"/>
                  </a:cubicBezTo>
                  <a:cubicBezTo>
                    <a:pt x="5" y="23"/>
                    <a:pt x="5" y="23"/>
                    <a:pt x="5" y="23"/>
                  </a:cubicBezTo>
                  <a:cubicBezTo>
                    <a:pt x="13" y="37"/>
                    <a:pt x="59" y="158"/>
                    <a:pt x="68" y="182"/>
                  </a:cubicBezTo>
                  <a:cubicBezTo>
                    <a:pt x="68" y="182"/>
                    <a:pt x="68" y="182"/>
                    <a:pt x="68" y="182"/>
                  </a:cubicBezTo>
                  <a:cubicBezTo>
                    <a:pt x="68" y="182"/>
                    <a:pt x="71" y="186"/>
                    <a:pt x="74" y="185"/>
                  </a:cubicBezTo>
                  <a:cubicBezTo>
                    <a:pt x="75" y="185"/>
                    <a:pt x="76" y="186"/>
                    <a:pt x="76" y="187"/>
                  </a:cubicBezTo>
                  <a:cubicBezTo>
                    <a:pt x="77" y="188"/>
                    <a:pt x="76" y="189"/>
                    <a:pt x="75" y="189"/>
                  </a:cubicBezTo>
                  <a:cubicBezTo>
                    <a:pt x="74" y="189"/>
                    <a:pt x="74" y="189"/>
                    <a:pt x="73"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29"/>
            <p:cNvSpPr/>
            <p:nvPr/>
          </p:nvSpPr>
          <p:spPr bwMode="auto">
            <a:xfrm>
              <a:off x="5070475" y="2382838"/>
              <a:ext cx="1284288" cy="7540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98">
                  <a:moveTo>
                    <a:pt x="2" y="98"/>
                  </a:moveTo>
                  <a:cubicBezTo>
                    <a:pt x="1" y="98"/>
                    <a:pt x="1" y="98"/>
                    <a:pt x="0" y="97"/>
                  </a:cubicBezTo>
                  <a:cubicBezTo>
                    <a:pt x="0" y="97"/>
                    <a:pt x="0" y="95"/>
                    <a:pt x="1" y="95"/>
                  </a:cubicBezTo>
                  <a:cubicBezTo>
                    <a:pt x="164" y="0"/>
                    <a:pt x="164" y="0"/>
                    <a:pt x="164" y="0"/>
                  </a:cubicBezTo>
                  <a:cubicBezTo>
                    <a:pt x="165" y="0"/>
                    <a:pt x="166" y="0"/>
                    <a:pt x="167" y="1"/>
                  </a:cubicBezTo>
                  <a:cubicBezTo>
                    <a:pt x="167" y="2"/>
                    <a:pt x="167" y="3"/>
                    <a:pt x="166" y="4"/>
                  </a:cubicBezTo>
                  <a:cubicBezTo>
                    <a:pt x="3" y="98"/>
                    <a:pt x="3" y="98"/>
                    <a:pt x="3" y="98"/>
                  </a:cubicBezTo>
                  <a:cubicBezTo>
                    <a:pt x="3" y="98"/>
                    <a:pt x="2" y="98"/>
                    <a:pt x="2"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30"/>
            <p:cNvSpPr/>
            <p:nvPr/>
          </p:nvSpPr>
          <p:spPr bwMode="auto">
            <a:xfrm>
              <a:off x="5240338" y="2413000"/>
              <a:ext cx="1290638" cy="7699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0">
                  <a:moveTo>
                    <a:pt x="2" y="100"/>
                  </a:moveTo>
                  <a:cubicBezTo>
                    <a:pt x="1" y="100"/>
                    <a:pt x="1" y="100"/>
                    <a:pt x="0" y="99"/>
                  </a:cubicBezTo>
                  <a:cubicBezTo>
                    <a:pt x="0" y="98"/>
                    <a:pt x="0" y="97"/>
                    <a:pt x="1" y="97"/>
                  </a:cubicBezTo>
                  <a:cubicBezTo>
                    <a:pt x="165" y="1"/>
                    <a:pt x="165" y="1"/>
                    <a:pt x="165" y="1"/>
                  </a:cubicBezTo>
                  <a:cubicBezTo>
                    <a:pt x="166" y="0"/>
                    <a:pt x="167" y="0"/>
                    <a:pt x="168" y="1"/>
                  </a:cubicBezTo>
                  <a:cubicBezTo>
                    <a:pt x="168" y="2"/>
                    <a:pt x="168" y="4"/>
                    <a:pt x="167" y="4"/>
                  </a:cubicBezTo>
                  <a:cubicBezTo>
                    <a:pt x="3" y="100"/>
                    <a:pt x="3" y="100"/>
                    <a:pt x="3" y="100"/>
                  </a:cubicBezTo>
                  <a:cubicBezTo>
                    <a:pt x="3" y="100"/>
                    <a:pt x="2" y="100"/>
                    <a:pt x="2"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31"/>
            <p:cNvSpPr/>
            <p:nvPr/>
          </p:nvSpPr>
          <p:spPr bwMode="auto">
            <a:xfrm>
              <a:off x="5408613" y="2452688"/>
              <a:ext cx="1276350" cy="784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02">
                  <a:moveTo>
                    <a:pt x="2" y="102"/>
                  </a:moveTo>
                  <a:cubicBezTo>
                    <a:pt x="2" y="102"/>
                    <a:pt x="1" y="102"/>
                    <a:pt x="1" y="101"/>
                  </a:cubicBezTo>
                  <a:cubicBezTo>
                    <a:pt x="0" y="100"/>
                    <a:pt x="0" y="99"/>
                    <a:pt x="1" y="99"/>
                  </a:cubicBezTo>
                  <a:cubicBezTo>
                    <a:pt x="162" y="0"/>
                    <a:pt x="162" y="0"/>
                    <a:pt x="162" y="0"/>
                  </a:cubicBezTo>
                  <a:cubicBezTo>
                    <a:pt x="163" y="0"/>
                    <a:pt x="165" y="0"/>
                    <a:pt x="165" y="1"/>
                  </a:cubicBezTo>
                  <a:cubicBezTo>
                    <a:pt x="166" y="2"/>
                    <a:pt x="165" y="3"/>
                    <a:pt x="164" y="4"/>
                  </a:cubicBezTo>
                  <a:cubicBezTo>
                    <a:pt x="3" y="102"/>
                    <a:pt x="3" y="102"/>
                    <a:pt x="3" y="102"/>
                  </a:cubicBezTo>
                  <a:cubicBezTo>
                    <a:pt x="3" y="102"/>
                    <a:pt x="3" y="102"/>
                    <a:pt x="2"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32"/>
            <p:cNvSpPr/>
            <p:nvPr/>
          </p:nvSpPr>
          <p:spPr bwMode="auto">
            <a:xfrm>
              <a:off x="5694363" y="3028950"/>
              <a:ext cx="20637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1" y="4"/>
                    <a:pt x="0" y="3"/>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Freeform 33"/>
            <p:cNvSpPr/>
            <p:nvPr/>
          </p:nvSpPr>
          <p:spPr bwMode="auto">
            <a:xfrm>
              <a:off x="6300788" y="2660650"/>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3" y="11"/>
                  </a:cubicBezTo>
                  <a:cubicBezTo>
                    <a:pt x="1" y="4"/>
                    <a:pt x="1" y="4"/>
                    <a:pt x="1" y="4"/>
                  </a:cubicBezTo>
                  <a:cubicBezTo>
                    <a:pt x="0" y="3"/>
                    <a:pt x="0" y="2"/>
                    <a:pt x="0" y="1"/>
                  </a:cubicBezTo>
                  <a:cubicBezTo>
                    <a:pt x="0" y="0"/>
                    <a:pt x="1" y="0"/>
                    <a:pt x="3" y="0"/>
                  </a:cubicBezTo>
                  <a:cubicBezTo>
                    <a:pt x="25" y="7"/>
                    <a:pt x="25" y="7"/>
                    <a:pt x="25" y="7"/>
                  </a:cubicBezTo>
                  <a:cubicBezTo>
                    <a:pt x="26" y="7"/>
                    <a:pt x="26" y="9"/>
                    <a:pt x="26" y="10"/>
                  </a:cubicBezTo>
                  <a:cubicBezTo>
                    <a:pt x="26" y="10"/>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8" name="Freeform 34"/>
            <p:cNvSpPr/>
            <p:nvPr/>
          </p:nvSpPr>
          <p:spPr bwMode="auto">
            <a:xfrm>
              <a:off x="6477000" y="255270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2"/>
                  </a:cubicBezTo>
                  <a:cubicBezTo>
                    <a:pt x="2" y="5"/>
                    <a:pt x="2" y="5"/>
                    <a:pt x="2" y="5"/>
                  </a:cubicBezTo>
                  <a:cubicBezTo>
                    <a:pt x="1" y="4"/>
                    <a:pt x="0" y="3"/>
                    <a:pt x="1" y="2"/>
                  </a:cubicBezTo>
                  <a:cubicBezTo>
                    <a:pt x="1" y="1"/>
                    <a:pt x="2" y="0"/>
                    <a:pt x="3" y="1"/>
                  </a:cubicBezTo>
                  <a:cubicBezTo>
                    <a:pt x="26" y="8"/>
                    <a:pt x="26" y="8"/>
                    <a:pt x="26" y="8"/>
                  </a:cubicBezTo>
                  <a:cubicBezTo>
                    <a:pt x="27" y="8"/>
                    <a:pt x="27" y="9"/>
                    <a:pt x="27" y="10"/>
                  </a:cubicBezTo>
                  <a:cubicBezTo>
                    <a:pt x="27"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Freeform 35"/>
            <p:cNvSpPr/>
            <p:nvPr/>
          </p:nvSpPr>
          <p:spPr bwMode="auto">
            <a:xfrm>
              <a:off x="5562600" y="3114675"/>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4" y="12"/>
                    <a:pt x="24" y="12"/>
                    <a:pt x="24" y="12"/>
                  </a:cubicBezTo>
                  <a:cubicBezTo>
                    <a:pt x="2" y="4"/>
                    <a:pt x="2" y="4"/>
                    <a:pt x="2" y="4"/>
                  </a:cubicBezTo>
                  <a:cubicBezTo>
                    <a:pt x="1" y="4"/>
                    <a:pt x="0" y="3"/>
                    <a:pt x="1" y="2"/>
                  </a:cubicBezTo>
                  <a:cubicBezTo>
                    <a:pt x="1" y="1"/>
                    <a:pt x="2" y="0"/>
                    <a:pt x="3" y="1"/>
                  </a:cubicBezTo>
                  <a:cubicBezTo>
                    <a:pt x="25" y="8"/>
                    <a:pt x="25" y="8"/>
                    <a:pt x="25" y="8"/>
                  </a:cubicBezTo>
                  <a:cubicBezTo>
                    <a:pt x="26" y="8"/>
                    <a:pt x="27" y="9"/>
                    <a:pt x="27" y="10"/>
                  </a:cubicBezTo>
                  <a:cubicBezTo>
                    <a:pt x="26" y="11"/>
                    <a:pt x="25"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Freeform 36"/>
            <p:cNvSpPr/>
            <p:nvPr/>
          </p:nvSpPr>
          <p:spPr bwMode="auto">
            <a:xfrm>
              <a:off x="5486400" y="2990850"/>
              <a:ext cx="200025"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3" y="12"/>
                  </a:cubicBezTo>
                  <a:cubicBezTo>
                    <a:pt x="1" y="4"/>
                    <a:pt x="1" y="4"/>
                    <a:pt x="1" y="4"/>
                  </a:cubicBezTo>
                  <a:cubicBezTo>
                    <a:pt x="0" y="4"/>
                    <a:pt x="0" y="3"/>
                    <a:pt x="0" y="2"/>
                  </a:cubicBezTo>
                  <a:cubicBezTo>
                    <a:pt x="0" y="1"/>
                    <a:pt x="1" y="0"/>
                    <a:pt x="3"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Freeform 37"/>
            <p:cNvSpPr/>
            <p:nvPr/>
          </p:nvSpPr>
          <p:spPr bwMode="auto">
            <a:xfrm>
              <a:off x="5232400" y="3006725"/>
              <a:ext cx="200025"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4" y="12"/>
                  </a:cubicBezTo>
                  <a:cubicBezTo>
                    <a:pt x="1" y="4"/>
                    <a:pt x="1" y="4"/>
                    <a:pt x="1" y="4"/>
                  </a:cubicBezTo>
                  <a:cubicBezTo>
                    <a:pt x="0" y="4"/>
                    <a:pt x="0" y="3"/>
                    <a:pt x="0" y="2"/>
                  </a:cubicBezTo>
                  <a:cubicBezTo>
                    <a:pt x="0" y="1"/>
                    <a:pt x="2" y="0"/>
                    <a:pt x="3" y="0"/>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Freeform 38"/>
            <p:cNvSpPr/>
            <p:nvPr/>
          </p:nvSpPr>
          <p:spPr bwMode="auto">
            <a:xfrm>
              <a:off x="5048250" y="2974975"/>
              <a:ext cx="207963" cy="936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Freeform 39"/>
            <p:cNvSpPr/>
            <p:nvPr/>
          </p:nvSpPr>
          <p:spPr bwMode="auto">
            <a:xfrm>
              <a:off x="5202238" y="2890838"/>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4" y="11"/>
                  </a:cubicBezTo>
                  <a:cubicBezTo>
                    <a:pt x="1" y="4"/>
                    <a:pt x="1" y="4"/>
                    <a:pt x="1" y="4"/>
                  </a:cubicBezTo>
                  <a:cubicBezTo>
                    <a:pt x="0" y="4"/>
                    <a:pt x="0" y="3"/>
                    <a:pt x="0" y="2"/>
                  </a:cubicBezTo>
                  <a:cubicBezTo>
                    <a:pt x="0" y="1"/>
                    <a:pt x="2" y="0"/>
                    <a:pt x="3" y="0"/>
                  </a:cubicBezTo>
                  <a:cubicBezTo>
                    <a:pt x="25" y="8"/>
                    <a:pt x="25" y="8"/>
                    <a:pt x="25" y="8"/>
                  </a:cubicBezTo>
                  <a:cubicBezTo>
                    <a:pt x="26" y="8"/>
                    <a:pt x="26"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Freeform 40"/>
            <p:cNvSpPr/>
            <p:nvPr/>
          </p:nvSpPr>
          <p:spPr bwMode="auto">
            <a:xfrm>
              <a:off x="5394325" y="2914650"/>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3" y="11"/>
                  </a:cubicBezTo>
                  <a:cubicBezTo>
                    <a:pt x="1" y="4"/>
                    <a:pt x="1" y="4"/>
                    <a:pt x="1" y="4"/>
                  </a:cubicBezTo>
                  <a:cubicBezTo>
                    <a:pt x="0" y="3"/>
                    <a:pt x="0" y="2"/>
                    <a:pt x="0" y="1"/>
                  </a:cubicBezTo>
                  <a:cubicBezTo>
                    <a:pt x="0" y="0"/>
                    <a:pt x="1" y="0"/>
                    <a:pt x="2" y="0"/>
                  </a:cubicBezTo>
                  <a:cubicBezTo>
                    <a:pt x="25" y="7"/>
                    <a:pt x="25" y="7"/>
                    <a:pt x="25" y="7"/>
                  </a:cubicBezTo>
                  <a:cubicBezTo>
                    <a:pt x="26" y="7"/>
                    <a:pt x="26" y="9"/>
                    <a:pt x="26" y="10"/>
                  </a:cubicBezTo>
                  <a:cubicBezTo>
                    <a:pt x="26" y="10"/>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5" name="Freeform 41"/>
            <p:cNvSpPr/>
            <p:nvPr/>
          </p:nvSpPr>
          <p:spPr bwMode="auto">
            <a:xfrm>
              <a:off x="5570538" y="2798763"/>
              <a:ext cx="207963"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1" y="4"/>
                    <a:pt x="0" y="2"/>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6" name="Freeform 42"/>
            <p:cNvSpPr/>
            <p:nvPr/>
          </p:nvSpPr>
          <p:spPr bwMode="auto">
            <a:xfrm>
              <a:off x="5740400" y="2706688"/>
              <a:ext cx="20637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5" y="11"/>
                    <a:pt x="24" y="11"/>
                    <a:pt x="24" y="11"/>
                  </a:cubicBezTo>
                  <a:cubicBezTo>
                    <a:pt x="2" y="4"/>
                    <a:pt x="2" y="4"/>
                    <a:pt x="2" y="4"/>
                  </a:cubicBezTo>
                  <a:cubicBezTo>
                    <a:pt x="1" y="4"/>
                    <a:pt x="0" y="2"/>
                    <a:pt x="1" y="1"/>
                  </a:cubicBezTo>
                  <a:cubicBezTo>
                    <a:pt x="1" y="0"/>
                    <a:pt x="2" y="0"/>
                    <a:pt x="3" y="0"/>
                  </a:cubicBezTo>
                  <a:cubicBezTo>
                    <a:pt x="25" y="7"/>
                    <a:pt x="25" y="7"/>
                    <a:pt x="25" y="7"/>
                  </a:cubicBezTo>
                  <a:cubicBezTo>
                    <a:pt x="26" y="8"/>
                    <a:pt x="27" y="9"/>
                    <a:pt x="27" y="10"/>
                  </a:cubicBezTo>
                  <a:cubicBezTo>
                    <a:pt x="26" y="11"/>
                    <a:pt x="26"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7" name="Freeform 43"/>
            <p:cNvSpPr/>
            <p:nvPr/>
          </p:nvSpPr>
          <p:spPr bwMode="auto">
            <a:xfrm>
              <a:off x="5892800" y="2613025"/>
              <a:ext cx="20796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5" y="11"/>
                    <a:pt x="24" y="11"/>
                    <a:pt x="24" y="11"/>
                  </a:cubicBezTo>
                  <a:cubicBezTo>
                    <a:pt x="2" y="4"/>
                    <a:pt x="2" y="4"/>
                    <a:pt x="2" y="4"/>
                  </a:cubicBezTo>
                  <a:cubicBezTo>
                    <a:pt x="1" y="3"/>
                    <a:pt x="0" y="2"/>
                    <a:pt x="1" y="1"/>
                  </a:cubicBezTo>
                  <a:cubicBezTo>
                    <a:pt x="1" y="0"/>
                    <a:pt x="2" y="0"/>
                    <a:pt x="3" y="0"/>
                  </a:cubicBezTo>
                  <a:cubicBezTo>
                    <a:pt x="25" y="7"/>
                    <a:pt x="25" y="7"/>
                    <a:pt x="25" y="7"/>
                  </a:cubicBezTo>
                  <a:cubicBezTo>
                    <a:pt x="27" y="8"/>
                    <a:pt x="27" y="9"/>
                    <a:pt x="27" y="10"/>
                  </a:cubicBezTo>
                  <a:cubicBezTo>
                    <a:pt x="26" y="11"/>
                    <a:pt x="26"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8" name="Freeform 44"/>
            <p:cNvSpPr/>
            <p:nvPr/>
          </p:nvSpPr>
          <p:spPr bwMode="auto">
            <a:xfrm>
              <a:off x="6046788" y="2528888"/>
              <a:ext cx="200025"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24" y="11"/>
                  </a:moveTo>
                  <a:cubicBezTo>
                    <a:pt x="24" y="11"/>
                    <a:pt x="24" y="11"/>
                    <a:pt x="24" y="11"/>
                  </a:cubicBezTo>
                  <a:cubicBezTo>
                    <a:pt x="1" y="4"/>
                    <a:pt x="1" y="4"/>
                    <a:pt x="1" y="4"/>
                  </a:cubicBezTo>
                  <a:cubicBezTo>
                    <a:pt x="0" y="3"/>
                    <a:pt x="0" y="2"/>
                    <a:pt x="0" y="1"/>
                  </a:cubicBezTo>
                  <a:cubicBezTo>
                    <a:pt x="1" y="0"/>
                    <a:pt x="2" y="0"/>
                    <a:pt x="3" y="0"/>
                  </a:cubicBezTo>
                  <a:cubicBezTo>
                    <a:pt x="25" y="7"/>
                    <a:pt x="25" y="7"/>
                    <a:pt x="25" y="7"/>
                  </a:cubicBezTo>
                  <a:cubicBezTo>
                    <a:pt x="26" y="8"/>
                    <a:pt x="26"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9" name="Freeform 45"/>
            <p:cNvSpPr/>
            <p:nvPr/>
          </p:nvSpPr>
          <p:spPr bwMode="auto">
            <a:xfrm>
              <a:off x="6176963" y="244475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1" y="5"/>
                    <a:pt x="1" y="5"/>
                    <a:pt x="1" y="5"/>
                  </a:cubicBezTo>
                  <a:cubicBezTo>
                    <a:pt x="0"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0" name="Freeform 46"/>
            <p:cNvSpPr/>
            <p:nvPr/>
          </p:nvSpPr>
          <p:spPr bwMode="auto">
            <a:xfrm>
              <a:off x="6230938" y="255270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5" y="12"/>
                  </a:moveTo>
                  <a:cubicBezTo>
                    <a:pt x="25" y="12"/>
                    <a:pt x="24" y="12"/>
                    <a:pt x="24" y="12"/>
                  </a:cubicBezTo>
                  <a:cubicBezTo>
                    <a:pt x="2" y="5"/>
                    <a:pt x="2" y="5"/>
                    <a:pt x="2" y="5"/>
                  </a:cubicBezTo>
                  <a:cubicBezTo>
                    <a:pt x="1" y="4"/>
                    <a:pt x="0" y="3"/>
                    <a:pt x="1" y="2"/>
                  </a:cubicBezTo>
                  <a:cubicBezTo>
                    <a:pt x="1" y="1"/>
                    <a:pt x="2" y="0"/>
                    <a:pt x="3" y="1"/>
                  </a:cubicBezTo>
                  <a:cubicBezTo>
                    <a:pt x="25" y="8"/>
                    <a:pt x="25" y="8"/>
                    <a:pt x="25" y="8"/>
                  </a:cubicBezTo>
                  <a:cubicBezTo>
                    <a:pt x="27" y="8"/>
                    <a:pt x="27" y="9"/>
                    <a:pt x="27" y="11"/>
                  </a:cubicBezTo>
                  <a:cubicBezTo>
                    <a:pt x="26" y="11"/>
                    <a:pt x="26" y="12"/>
                    <a:pt x="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1" name="Freeform 47"/>
            <p:cNvSpPr/>
            <p:nvPr/>
          </p:nvSpPr>
          <p:spPr bwMode="auto">
            <a:xfrm>
              <a:off x="6100763" y="2636838"/>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4"/>
                    <a:pt x="2" y="4"/>
                    <a:pt x="2" y="4"/>
                  </a:cubicBezTo>
                  <a:cubicBezTo>
                    <a:pt x="1" y="4"/>
                    <a:pt x="0" y="3"/>
                    <a:pt x="0" y="2"/>
                  </a:cubicBezTo>
                  <a:cubicBezTo>
                    <a:pt x="1" y="1"/>
                    <a:pt x="2" y="0"/>
                    <a:pt x="3" y="0"/>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2" name="Freeform 48"/>
            <p:cNvSpPr/>
            <p:nvPr/>
          </p:nvSpPr>
          <p:spPr bwMode="auto">
            <a:xfrm>
              <a:off x="5954713" y="2728913"/>
              <a:ext cx="207963"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4" y="11"/>
                    <a:pt x="24" y="11"/>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5"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3" name="Freeform 49"/>
            <p:cNvSpPr/>
            <p:nvPr/>
          </p:nvSpPr>
          <p:spPr bwMode="auto">
            <a:xfrm>
              <a:off x="5786438" y="2828925"/>
              <a:ext cx="198438"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4" y="12"/>
                  </a:cubicBezTo>
                  <a:cubicBezTo>
                    <a:pt x="1" y="4"/>
                    <a:pt x="1" y="4"/>
                    <a:pt x="1" y="4"/>
                  </a:cubicBezTo>
                  <a:cubicBezTo>
                    <a:pt x="0" y="4"/>
                    <a:pt x="0" y="3"/>
                    <a:pt x="0" y="2"/>
                  </a:cubicBezTo>
                  <a:cubicBezTo>
                    <a:pt x="0" y="1"/>
                    <a:pt x="2" y="0"/>
                    <a:pt x="3"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4" name="Freeform 50"/>
            <p:cNvSpPr/>
            <p:nvPr/>
          </p:nvSpPr>
          <p:spPr bwMode="auto">
            <a:xfrm>
              <a:off x="5662613" y="2906713"/>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4"/>
                    <a:pt x="2" y="4"/>
                    <a:pt x="2" y="4"/>
                  </a:cubicBezTo>
                  <a:cubicBezTo>
                    <a:pt x="1"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5" name="Freeform 51"/>
            <p:cNvSpPr/>
            <p:nvPr/>
          </p:nvSpPr>
          <p:spPr bwMode="auto">
            <a:xfrm>
              <a:off x="5356225" y="2814638"/>
              <a:ext cx="192088"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1">
                  <a:moveTo>
                    <a:pt x="23" y="11"/>
                  </a:moveTo>
                  <a:cubicBezTo>
                    <a:pt x="23" y="11"/>
                    <a:pt x="22" y="11"/>
                    <a:pt x="22" y="10"/>
                  </a:cubicBezTo>
                  <a:cubicBezTo>
                    <a:pt x="1" y="4"/>
                    <a:pt x="1" y="4"/>
                    <a:pt x="1" y="4"/>
                  </a:cubicBezTo>
                  <a:cubicBezTo>
                    <a:pt x="0" y="4"/>
                    <a:pt x="0" y="3"/>
                    <a:pt x="0" y="2"/>
                  </a:cubicBezTo>
                  <a:cubicBezTo>
                    <a:pt x="0" y="1"/>
                    <a:pt x="2" y="0"/>
                    <a:pt x="3" y="0"/>
                  </a:cubicBezTo>
                  <a:cubicBezTo>
                    <a:pt x="23" y="7"/>
                    <a:pt x="23" y="7"/>
                    <a:pt x="23" y="7"/>
                  </a:cubicBezTo>
                  <a:cubicBezTo>
                    <a:pt x="24" y="7"/>
                    <a:pt x="25" y="8"/>
                    <a:pt x="25" y="9"/>
                  </a:cubicBezTo>
                  <a:cubicBezTo>
                    <a:pt x="24" y="10"/>
                    <a:pt x="24"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6" name="Freeform 52"/>
            <p:cNvSpPr/>
            <p:nvPr/>
          </p:nvSpPr>
          <p:spPr bwMode="auto">
            <a:xfrm>
              <a:off x="5494338" y="2720975"/>
              <a:ext cx="206375" cy="85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5" y="11"/>
                  </a:moveTo>
                  <a:cubicBezTo>
                    <a:pt x="24" y="11"/>
                    <a:pt x="24" y="11"/>
                    <a:pt x="24" y="11"/>
                  </a:cubicBezTo>
                  <a:cubicBezTo>
                    <a:pt x="2" y="4"/>
                    <a:pt x="2" y="4"/>
                    <a:pt x="2" y="4"/>
                  </a:cubicBezTo>
                  <a:cubicBezTo>
                    <a:pt x="1" y="4"/>
                    <a:pt x="0" y="3"/>
                    <a:pt x="1" y="2"/>
                  </a:cubicBezTo>
                  <a:cubicBezTo>
                    <a:pt x="1" y="1"/>
                    <a:pt x="2" y="0"/>
                    <a:pt x="3" y="0"/>
                  </a:cubicBezTo>
                  <a:cubicBezTo>
                    <a:pt x="25" y="8"/>
                    <a:pt x="25" y="8"/>
                    <a:pt x="25" y="8"/>
                  </a:cubicBezTo>
                  <a:cubicBezTo>
                    <a:pt x="26" y="8"/>
                    <a:pt x="27" y="9"/>
                    <a:pt x="27" y="10"/>
                  </a:cubicBezTo>
                  <a:cubicBezTo>
                    <a:pt x="26" y="11"/>
                    <a:pt x="25" y="11"/>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7" name="Freeform 53"/>
            <p:cNvSpPr/>
            <p:nvPr/>
          </p:nvSpPr>
          <p:spPr bwMode="auto">
            <a:xfrm>
              <a:off x="5646738" y="2628900"/>
              <a:ext cx="207963"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2">
                  <a:moveTo>
                    <a:pt x="24" y="12"/>
                  </a:moveTo>
                  <a:cubicBezTo>
                    <a:pt x="24" y="12"/>
                    <a:pt x="24" y="12"/>
                    <a:pt x="24" y="12"/>
                  </a:cubicBezTo>
                  <a:cubicBezTo>
                    <a:pt x="2" y="5"/>
                    <a:pt x="2" y="5"/>
                    <a:pt x="2" y="5"/>
                  </a:cubicBezTo>
                  <a:cubicBezTo>
                    <a:pt x="1" y="4"/>
                    <a:pt x="0" y="3"/>
                    <a:pt x="0" y="2"/>
                  </a:cubicBezTo>
                  <a:cubicBezTo>
                    <a:pt x="1" y="1"/>
                    <a:pt x="2" y="0"/>
                    <a:pt x="3" y="1"/>
                  </a:cubicBezTo>
                  <a:cubicBezTo>
                    <a:pt x="25" y="8"/>
                    <a:pt x="25" y="8"/>
                    <a:pt x="25" y="8"/>
                  </a:cubicBezTo>
                  <a:cubicBezTo>
                    <a:pt x="26" y="8"/>
                    <a:pt x="27"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8" name="Freeform 54"/>
            <p:cNvSpPr/>
            <p:nvPr/>
          </p:nvSpPr>
          <p:spPr bwMode="auto">
            <a:xfrm>
              <a:off x="5816600" y="2544763"/>
              <a:ext cx="207963"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
                  <a:moveTo>
                    <a:pt x="24" y="11"/>
                  </a:moveTo>
                  <a:cubicBezTo>
                    <a:pt x="24" y="11"/>
                    <a:pt x="24" y="11"/>
                    <a:pt x="24" y="11"/>
                  </a:cubicBezTo>
                  <a:cubicBezTo>
                    <a:pt x="2" y="4"/>
                    <a:pt x="2" y="4"/>
                    <a:pt x="2" y="4"/>
                  </a:cubicBezTo>
                  <a:cubicBezTo>
                    <a:pt x="0" y="4"/>
                    <a:pt x="0" y="3"/>
                    <a:pt x="0" y="1"/>
                  </a:cubicBezTo>
                  <a:cubicBezTo>
                    <a:pt x="1" y="0"/>
                    <a:pt x="2" y="0"/>
                    <a:pt x="3" y="0"/>
                  </a:cubicBezTo>
                  <a:cubicBezTo>
                    <a:pt x="25" y="7"/>
                    <a:pt x="25" y="7"/>
                    <a:pt x="25" y="7"/>
                  </a:cubicBezTo>
                  <a:cubicBezTo>
                    <a:pt x="26" y="8"/>
                    <a:pt x="27" y="9"/>
                    <a:pt x="26" y="10"/>
                  </a:cubicBezTo>
                  <a:cubicBezTo>
                    <a:pt x="26" y="11"/>
                    <a:pt x="25" y="11"/>
                    <a:pt x="2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9" name="Freeform 55"/>
            <p:cNvSpPr/>
            <p:nvPr/>
          </p:nvSpPr>
          <p:spPr bwMode="auto">
            <a:xfrm>
              <a:off x="5978525" y="2436813"/>
              <a:ext cx="198438" cy="92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24" y="12"/>
                  </a:moveTo>
                  <a:cubicBezTo>
                    <a:pt x="24" y="12"/>
                    <a:pt x="24" y="12"/>
                    <a:pt x="23" y="12"/>
                  </a:cubicBezTo>
                  <a:cubicBezTo>
                    <a:pt x="1" y="5"/>
                    <a:pt x="1" y="5"/>
                    <a:pt x="1" y="5"/>
                  </a:cubicBezTo>
                  <a:cubicBezTo>
                    <a:pt x="0" y="4"/>
                    <a:pt x="0" y="3"/>
                    <a:pt x="0" y="2"/>
                  </a:cubicBezTo>
                  <a:cubicBezTo>
                    <a:pt x="0" y="1"/>
                    <a:pt x="1" y="0"/>
                    <a:pt x="2" y="1"/>
                  </a:cubicBezTo>
                  <a:cubicBezTo>
                    <a:pt x="25" y="8"/>
                    <a:pt x="25" y="8"/>
                    <a:pt x="25" y="8"/>
                  </a:cubicBezTo>
                  <a:cubicBezTo>
                    <a:pt x="26" y="8"/>
                    <a:pt x="26" y="9"/>
                    <a:pt x="26" y="10"/>
                  </a:cubicBezTo>
                  <a:cubicBezTo>
                    <a:pt x="26" y="11"/>
                    <a:pt x="25"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0" name="Freeform 56"/>
            <p:cNvSpPr/>
            <p:nvPr/>
          </p:nvSpPr>
          <p:spPr bwMode="auto">
            <a:xfrm>
              <a:off x="4264025" y="1296988"/>
              <a:ext cx="1760538" cy="9080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118">
                  <a:moveTo>
                    <a:pt x="226" y="118"/>
                  </a:moveTo>
                  <a:cubicBezTo>
                    <a:pt x="226" y="118"/>
                    <a:pt x="225" y="118"/>
                    <a:pt x="225" y="118"/>
                  </a:cubicBezTo>
                  <a:cubicBezTo>
                    <a:pt x="225" y="118"/>
                    <a:pt x="224" y="117"/>
                    <a:pt x="224" y="116"/>
                  </a:cubicBezTo>
                  <a:cubicBezTo>
                    <a:pt x="219" y="89"/>
                    <a:pt x="207" y="62"/>
                    <a:pt x="195" y="36"/>
                  </a:cubicBezTo>
                  <a:cubicBezTo>
                    <a:pt x="191" y="26"/>
                    <a:pt x="186" y="15"/>
                    <a:pt x="181" y="4"/>
                  </a:cubicBezTo>
                  <a:cubicBezTo>
                    <a:pt x="163" y="7"/>
                    <a:pt x="149" y="14"/>
                    <a:pt x="134" y="22"/>
                  </a:cubicBezTo>
                  <a:cubicBezTo>
                    <a:pt x="127" y="25"/>
                    <a:pt x="121" y="29"/>
                    <a:pt x="113" y="32"/>
                  </a:cubicBezTo>
                  <a:cubicBezTo>
                    <a:pt x="98" y="39"/>
                    <a:pt x="82" y="44"/>
                    <a:pt x="66" y="50"/>
                  </a:cubicBezTo>
                  <a:cubicBezTo>
                    <a:pt x="45" y="57"/>
                    <a:pt x="24" y="65"/>
                    <a:pt x="4" y="75"/>
                  </a:cubicBezTo>
                  <a:cubicBezTo>
                    <a:pt x="3" y="76"/>
                    <a:pt x="1" y="76"/>
                    <a:pt x="1" y="75"/>
                  </a:cubicBezTo>
                  <a:cubicBezTo>
                    <a:pt x="0" y="74"/>
                    <a:pt x="1" y="72"/>
                    <a:pt x="2" y="72"/>
                  </a:cubicBezTo>
                  <a:cubicBezTo>
                    <a:pt x="22" y="61"/>
                    <a:pt x="44" y="53"/>
                    <a:pt x="65" y="46"/>
                  </a:cubicBezTo>
                  <a:cubicBezTo>
                    <a:pt x="80" y="41"/>
                    <a:pt x="96" y="35"/>
                    <a:pt x="112" y="28"/>
                  </a:cubicBezTo>
                  <a:cubicBezTo>
                    <a:pt x="119" y="25"/>
                    <a:pt x="126" y="22"/>
                    <a:pt x="132" y="18"/>
                  </a:cubicBezTo>
                  <a:cubicBezTo>
                    <a:pt x="148" y="10"/>
                    <a:pt x="163" y="2"/>
                    <a:pt x="182" y="0"/>
                  </a:cubicBezTo>
                  <a:cubicBezTo>
                    <a:pt x="183" y="0"/>
                    <a:pt x="184" y="0"/>
                    <a:pt x="185" y="1"/>
                  </a:cubicBezTo>
                  <a:cubicBezTo>
                    <a:pt x="189" y="12"/>
                    <a:pt x="194" y="23"/>
                    <a:pt x="199" y="35"/>
                  </a:cubicBezTo>
                  <a:cubicBezTo>
                    <a:pt x="209" y="58"/>
                    <a:pt x="220" y="81"/>
                    <a:pt x="226" y="106"/>
                  </a:cubicBezTo>
                  <a:cubicBezTo>
                    <a:pt x="226" y="106"/>
                    <a:pt x="227" y="106"/>
                    <a:pt x="228" y="107"/>
                  </a:cubicBezTo>
                  <a:cubicBezTo>
                    <a:pt x="229" y="111"/>
                    <a:pt x="229" y="114"/>
                    <a:pt x="227" y="117"/>
                  </a:cubicBezTo>
                  <a:cubicBezTo>
                    <a:pt x="227" y="118"/>
                    <a:pt x="226" y="118"/>
                    <a:pt x="226"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1" name="Freeform 57"/>
            <p:cNvSpPr/>
            <p:nvPr/>
          </p:nvSpPr>
          <p:spPr bwMode="auto">
            <a:xfrm>
              <a:off x="5978525" y="3436938"/>
              <a:ext cx="68263" cy="1539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1" y="20"/>
                  </a:moveTo>
                  <a:cubicBezTo>
                    <a:pt x="0" y="17"/>
                    <a:pt x="1" y="13"/>
                    <a:pt x="3" y="10"/>
                  </a:cubicBezTo>
                  <a:cubicBezTo>
                    <a:pt x="4" y="6"/>
                    <a:pt x="5" y="3"/>
                    <a:pt x="4" y="1"/>
                  </a:cubicBezTo>
                  <a:cubicBezTo>
                    <a:pt x="8" y="0"/>
                    <a:pt x="8" y="0"/>
                    <a:pt x="8" y="0"/>
                  </a:cubicBezTo>
                  <a:cubicBezTo>
                    <a:pt x="9" y="3"/>
                    <a:pt x="8" y="7"/>
                    <a:pt x="7" y="11"/>
                  </a:cubicBezTo>
                  <a:cubicBezTo>
                    <a:pt x="5" y="14"/>
                    <a:pt x="4" y="17"/>
                    <a:pt x="5" y="19"/>
                  </a:cubicBezTo>
                  <a:lnTo>
                    <a:pt x="1"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2" name="Freeform 58"/>
            <p:cNvSpPr/>
            <p:nvPr/>
          </p:nvSpPr>
          <p:spPr bwMode="auto">
            <a:xfrm>
              <a:off x="6054725" y="3398838"/>
              <a:ext cx="61913" cy="1381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18">
                  <a:moveTo>
                    <a:pt x="4" y="18"/>
                  </a:moveTo>
                  <a:cubicBezTo>
                    <a:pt x="0" y="18"/>
                    <a:pt x="0" y="18"/>
                    <a:pt x="0" y="18"/>
                  </a:cubicBezTo>
                  <a:cubicBezTo>
                    <a:pt x="1" y="13"/>
                    <a:pt x="2" y="6"/>
                    <a:pt x="4" y="0"/>
                  </a:cubicBezTo>
                  <a:cubicBezTo>
                    <a:pt x="8" y="2"/>
                    <a:pt x="8" y="2"/>
                    <a:pt x="8" y="2"/>
                  </a:cubicBezTo>
                  <a:cubicBezTo>
                    <a:pt x="6" y="6"/>
                    <a:pt x="5" y="12"/>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3" name="Freeform 59"/>
            <p:cNvSpPr/>
            <p:nvPr/>
          </p:nvSpPr>
          <p:spPr bwMode="auto">
            <a:xfrm>
              <a:off x="6130925" y="3368675"/>
              <a:ext cx="61913" cy="1222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8" h="16">
                  <a:moveTo>
                    <a:pt x="3" y="16"/>
                  </a:moveTo>
                  <a:cubicBezTo>
                    <a:pt x="0" y="15"/>
                    <a:pt x="0" y="15"/>
                    <a:pt x="0" y="15"/>
                  </a:cubicBezTo>
                  <a:cubicBezTo>
                    <a:pt x="4" y="6"/>
                    <a:pt x="4" y="3"/>
                    <a:pt x="3" y="2"/>
                  </a:cubicBezTo>
                  <a:cubicBezTo>
                    <a:pt x="7" y="0"/>
                    <a:pt x="7" y="0"/>
                    <a:pt x="7" y="0"/>
                  </a:cubicBezTo>
                  <a:cubicBezTo>
                    <a:pt x="8" y="4"/>
                    <a:pt x="7" y="9"/>
                    <a:pt x="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4" name="Freeform 60"/>
            <p:cNvSpPr>
              <a:spLocks noEditPoints="1"/>
            </p:cNvSpPr>
            <p:nvPr/>
          </p:nvSpPr>
          <p:spPr bwMode="auto">
            <a:xfrm>
              <a:off x="4718050" y="3144838"/>
              <a:ext cx="38100" cy="1238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6">
                  <a:moveTo>
                    <a:pt x="3" y="16"/>
                  </a:moveTo>
                  <a:cubicBezTo>
                    <a:pt x="3" y="16"/>
                    <a:pt x="3" y="16"/>
                    <a:pt x="3" y="16"/>
                  </a:cubicBezTo>
                  <a:cubicBezTo>
                    <a:pt x="2" y="16"/>
                    <a:pt x="1" y="15"/>
                    <a:pt x="1" y="13"/>
                  </a:cubicBezTo>
                  <a:cubicBezTo>
                    <a:pt x="1" y="9"/>
                    <a:pt x="1" y="4"/>
                    <a:pt x="0" y="0"/>
                  </a:cubicBezTo>
                  <a:cubicBezTo>
                    <a:pt x="4" y="0"/>
                    <a:pt x="4" y="0"/>
                    <a:pt x="4" y="0"/>
                  </a:cubicBezTo>
                  <a:cubicBezTo>
                    <a:pt x="5" y="4"/>
                    <a:pt x="5" y="9"/>
                    <a:pt x="5" y="13"/>
                  </a:cubicBezTo>
                  <a:cubicBezTo>
                    <a:pt x="5" y="13"/>
                    <a:pt x="5" y="13"/>
                    <a:pt x="5" y="13"/>
                  </a:cubicBezTo>
                  <a:cubicBezTo>
                    <a:pt x="5" y="14"/>
                    <a:pt x="5" y="16"/>
                    <a:pt x="3" y="16"/>
                  </a:cubicBezTo>
                  <a:close/>
                  <a:moveTo>
                    <a:pt x="3" y="13"/>
                  </a:moveTo>
                  <a:cubicBezTo>
                    <a:pt x="5" y="13"/>
                    <a:pt x="5" y="13"/>
                    <a:pt x="5" y="13"/>
                  </a:cubicBezTo>
                  <a:cubicBezTo>
                    <a:pt x="5" y="13"/>
                    <a:pt x="4" y="12"/>
                    <a:pt x="3" y="12"/>
                  </a:cubicBez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5" name="Freeform 61"/>
            <p:cNvSpPr/>
            <p:nvPr/>
          </p:nvSpPr>
          <p:spPr bwMode="auto">
            <a:xfrm>
              <a:off x="4779963" y="3160713"/>
              <a:ext cx="38100"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 h="15">
                  <a:moveTo>
                    <a:pt x="0" y="15"/>
                  </a:moveTo>
                  <a:cubicBezTo>
                    <a:pt x="0" y="9"/>
                    <a:pt x="0" y="4"/>
                    <a:pt x="1" y="0"/>
                  </a:cubicBezTo>
                  <a:cubicBezTo>
                    <a:pt x="5" y="0"/>
                    <a:pt x="5" y="0"/>
                    <a:pt x="5" y="0"/>
                  </a:cubicBezTo>
                  <a:cubicBezTo>
                    <a:pt x="4" y="4"/>
                    <a:pt x="4" y="9"/>
                    <a:pt x="4" y="15"/>
                  </a:cubicBez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26" name="Freeform 62"/>
            <p:cNvSpPr/>
            <p:nvPr/>
          </p:nvSpPr>
          <p:spPr bwMode="auto">
            <a:xfrm>
              <a:off x="4864100" y="3190875"/>
              <a:ext cx="38100" cy="841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 h="11">
                  <a:moveTo>
                    <a:pt x="1" y="11"/>
                  </a:moveTo>
                  <a:cubicBezTo>
                    <a:pt x="0" y="7"/>
                    <a:pt x="0" y="3"/>
                    <a:pt x="1" y="0"/>
                  </a:cubicBezTo>
                  <a:cubicBezTo>
                    <a:pt x="5" y="1"/>
                    <a:pt x="5" y="1"/>
                    <a:pt x="5" y="1"/>
                  </a:cubicBezTo>
                  <a:cubicBezTo>
                    <a:pt x="4" y="4"/>
                    <a:pt x="4" y="7"/>
                    <a:pt x="5" y="11"/>
                  </a:cubicBez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27" name="TextBox 35"/>
          <p:cNvSpPr txBox="1"/>
          <p:nvPr/>
        </p:nvSpPr>
        <p:spPr>
          <a:xfrm>
            <a:off x="1722103" y="4948520"/>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8" name="文本框 127"/>
          <p:cNvSpPr txBox="1"/>
          <p:nvPr/>
        </p:nvSpPr>
        <p:spPr>
          <a:xfrm>
            <a:off x="1722104" y="4579188"/>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9" name="TextBox 35"/>
          <p:cNvSpPr txBox="1"/>
          <p:nvPr/>
        </p:nvSpPr>
        <p:spPr>
          <a:xfrm>
            <a:off x="5172792" y="4945722"/>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0" name="文本框 129"/>
          <p:cNvSpPr txBox="1"/>
          <p:nvPr/>
        </p:nvSpPr>
        <p:spPr>
          <a:xfrm>
            <a:off x="5172793" y="4576390"/>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1" name="TextBox 35"/>
          <p:cNvSpPr txBox="1"/>
          <p:nvPr/>
        </p:nvSpPr>
        <p:spPr>
          <a:xfrm>
            <a:off x="8519629" y="4953942"/>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2" name="文本框 131"/>
          <p:cNvSpPr txBox="1"/>
          <p:nvPr/>
        </p:nvSpPr>
        <p:spPr>
          <a:xfrm>
            <a:off x="8519630" y="4584610"/>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p:cTn id="23" dur="500" fill="hold"/>
                                        <p:tgtEl>
                                          <p:spTgt spid="87"/>
                                        </p:tgtEl>
                                        <p:attrNameLst>
                                          <p:attrName>ppt_w</p:attrName>
                                        </p:attrNameLst>
                                      </p:cBhvr>
                                      <p:tavLst>
                                        <p:tav tm="0">
                                          <p:val>
                                            <p:fltVal val="0"/>
                                          </p:val>
                                        </p:tav>
                                        <p:tav tm="100000">
                                          <p:val>
                                            <p:strVal val="#ppt_w"/>
                                          </p:val>
                                        </p:tav>
                                      </p:tavLst>
                                    </p:anim>
                                    <p:anim calcmode="lin" valueType="num">
                                      <p:cBhvr>
                                        <p:cTn id="24" dur="500" fill="hold"/>
                                        <p:tgtEl>
                                          <p:spTgt spid="87"/>
                                        </p:tgtEl>
                                        <p:attrNameLst>
                                          <p:attrName>ppt_h</p:attrName>
                                        </p:attrNameLst>
                                      </p:cBhvr>
                                      <p:tavLst>
                                        <p:tav tm="0">
                                          <p:val>
                                            <p:fltVal val="0"/>
                                          </p:val>
                                        </p:tav>
                                        <p:tav tm="100000">
                                          <p:val>
                                            <p:strVal val="#ppt_h"/>
                                          </p:val>
                                        </p:tav>
                                      </p:tavLst>
                                    </p:anim>
                                    <p:animEffect transition="in" filter="fade">
                                      <p:cBhvr>
                                        <p:cTn id="25" dur="500"/>
                                        <p:tgtEl>
                                          <p:spTgt spid="87"/>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wipe(up)">
                                      <p:cBhvr>
                                        <p:cTn id="35" dur="250"/>
                                        <p:tgtEl>
                                          <p:spTgt spid="12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up)">
                                      <p:cBhvr>
                                        <p:cTn id="38" dur="250"/>
                                        <p:tgtEl>
                                          <p:spTgt spid="128"/>
                                        </p:tgtEl>
                                      </p:cBhvr>
                                    </p:animEffect>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wipe(up)">
                                      <p:cBhvr>
                                        <p:cTn id="42" dur="250"/>
                                        <p:tgtEl>
                                          <p:spTgt spid="12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30"/>
                                        </p:tgtEl>
                                        <p:attrNameLst>
                                          <p:attrName>style.visibility</p:attrName>
                                        </p:attrNameLst>
                                      </p:cBhvr>
                                      <p:to>
                                        <p:strVal val="visible"/>
                                      </p:to>
                                    </p:set>
                                    <p:animEffect transition="in" filter="wipe(up)">
                                      <p:cBhvr>
                                        <p:cTn id="45" dur="250"/>
                                        <p:tgtEl>
                                          <p:spTgt spid="130"/>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131"/>
                                        </p:tgtEl>
                                        <p:attrNameLst>
                                          <p:attrName>style.visibility</p:attrName>
                                        </p:attrNameLst>
                                      </p:cBhvr>
                                      <p:to>
                                        <p:strVal val="visible"/>
                                      </p:to>
                                    </p:set>
                                    <p:animEffect transition="in" filter="wipe(up)">
                                      <p:cBhvr>
                                        <p:cTn id="49" dur="250"/>
                                        <p:tgtEl>
                                          <p:spTgt spid="131"/>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32"/>
                                        </p:tgtEl>
                                        <p:attrNameLst>
                                          <p:attrName>style.visibility</p:attrName>
                                        </p:attrNameLst>
                                      </p:cBhvr>
                                      <p:to>
                                        <p:strVal val="visible"/>
                                      </p:to>
                                    </p:set>
                                    <p:animEffect transition="in" filter="wipe(up)">
                                      <p:cBhvr>
                                        <p:cTn id="52" dur="25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127" grpId="0"/>
      <p:bldP spid="128" grpId="0"/>
      <p:bldP spid="129" grpId="0"/>
      <p:bldP spid="130" grpId="0"/>
      <p:bldP spid="131" grpId="0"/>
      <p:bldP spid="1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5" name="TextBox 35"/>
          <p:cNvSpPr txBox="1"/>
          <p:nvPr/>
        </p:nvSpPr>
        <p:spPr>
          <a:xfrm>
            <a:off x="1491517" y="2798279"/>
            <a:ext cx="1728193" cy="613694"/>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添加内容添加内容添加内容添加内容添加内容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06" name="文本框 205"/>
          <p:cNvSpPr txBox="1"/>
          <p:nvPr/>
        </p:nvSpPr>
        <p:spPr>
          <a:xfrm>
            <a:off x="1491518" y="2428947"/>
            <a:ext cx="1442434"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07" name="TextBox 35"/>
          <p:cNvSpPr txBox="1"/>
          <p:nvPr/>
        </p:nvSpPr>
        <p:spPr>
          <a:xfrm>
            <a:off x="1491517" y="4511956"/>
            <a:ext cx="1728193" cy="613694"/>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添加内容添加内容添加内容添加内容添加内容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08" name="文本框 207"/>
          <p:cNvSpPr txBox="1"/>
          <p:nvPr/>
        </p:nvSpPr>
        <p:spPr>
          <a:xfrm>
            <a:off x="1491518" y="4142624"/>
            <a:ext cx="1442434"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09" name="TextBox 35"/>
          <p:cNvSpPr txBox="1"/>
          <p:nvPr/>
        </p:nvSpPr>
        <p:spPr>
          <a:xfrm>
            <a:off x="8799462" y="2798279"/>
            <a:ext cx="1728193" cy="613694"/>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添加内容添加内容添加内容添加内容添加内容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10" name="文本框 209"/>
          <p:cNvSpPr txBox="1"/>
          <p:nvPr/>
        </p:nvSpPr>
        <p:spPr>
          <a:xfrm>
            <a:off x="8799463" y="2428947"/>
            <a:ext cx="1442434"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11" name="TextBox 35"/>
          <p:cNvSpPr txBox="1"/>
          <p:nvPr/>
        </p:nvSpPr>
        <p:spPr>
          <a:xfrm>
            <a:off x="8799462" y="4511956"/>
            <a:ext cx="1728193" cy="613694"/>
          </a:xfrm>
          <a:prstGeom prst="rect">
            <a:avLst/>
          </a:prstGeom>
          <a:noFill/>
        </p:spPr>
        <p:txBody>
          <a:bodyPr wrap="square" rtlCol="0">
            <a:spAutoFit/>
          </a:bodyPr>
          <a:lstStyle/>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添加内容添加内容添加内容添加内容添加内容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12" name="文本框 211"/>
          <p:cNvSpPr txBox="1"/>
          <p:nvPr/>
        </p:nvSpPr>
        <p:spPr>
          <a:xfrm>
            <a:off x="8799463" y="4142624"/>
            <a:ext cx="1442434" cy="369332"/>
          </a:xfrm>
          <a:prstGeom prst="rect">
            <a:avLst/>
          </a:prstGeom>
          <a:noFill/>
        </p:spPr>
        <p:txBody>
          <a:bodyPr wrap="square" rtlCol="0">
            <a:spAutoFit/>
          </a:bodyPr>
          <a:lstStyle/>
          <a:p>
            <a:r>
              <a:rPr lang="zh-CN" altLang="en-US" b="1">
                <a:solidFill>
                  <a:schemeClr val="bg1"/>
                </a:solidFill>
                <a:latin typeface="微软雅黑" panose="020B0503020204020204" pitchFamily="34" charset="-122"/>
                <a:ea typeface="微软雅黑" panose="020B0503020204020204" pitchFamily="34" charset="-122"/>
              </a:rPr>
              <a:t>添加文字</a:t>
            </a:r>
            <a:endParaRPr lang="zh-CN" altLang="en-US" b="1">
              <a:solidFill>
                <a:schemeClr val="bg1"/>
              </a:solidFill>
              <a:latin typeface="微软雅黑" panose="020B0503020204020204" pitchFamily="34" charset="-122"/>
              <a:ea typeface="微软雅黑" panose="020B0503020204020204" pitchFamily="34" charset="-122"/>
            </a:endParaRPr>
          </a:p>
        </p:txBody>
      </p:sp>
      <p:pic>
        <p:nvPicPr>
          <p:cNvPr id="213" name="图片 212"/>
          <p:cNvPicPr>
            <a:picLocks noChangeAspect="1"/>
          </p:cNvPicPr>
          <p:nvPr/>
        </p:nvPicPr>
        <p:blipFill>
          <a:blip r:embed="rId2"/>
          <a:stretch>
            <a:fillRect/>
          </a:stretch>
        </p:blipFill>
        <p:spPr>
          <a:xfrm>
            <a:off x="3609379" y="2507324"/>
            <a:ext cx="4589503" cy="26481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wipe(up)">
                                      <p:cBhvr>
                                        <p:cTn id="17" dur="250"/>
                                        <p:tgtEl>
                                          <p:spTgt spid="20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06"/>
                                        </p:tgtEl>
                                        <p:attrNameLst>
                                          <p:attrName>style.visibility</p:attrName>
                                        </p:attrNameLst>
                                      </p:cBhvr>
                                      <p:to>
                                        <p:strVal val="visible"/>
                                      </p:to>
                                    </p:set>
                                    <p:animEffect transition="in" filter="wipe(up)">
                                      <p:cBhvr>
                                        <p:cTn id="20" dur="250"/>
                                        <p:tgtEl>
                                          <p:spTgt spid="206"/>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wipe(up)">
                                      <p:cBhvr>
                                        <p:cTn id="24" dur="250"/>
                                        <p:tgtEl>
                                          <p:spTgt spid="20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wipe(up)">
                                      <p:cBhvr>
                                        <p:cTn id="27" dur="250"/>
                                        <p:tgtEl>
                                          <p:spTgt spid="208"/>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209"/>
                                        </p:tgtEl>
                                        <p:attrNameLst>
                                          <p:attrName>style.visibility</p:attrName>
                                        </p:attrNameLst>
                                      </p:cBhvr>
                                      <p:to>
                                        <p:strVal val="visible"/>
                                      </p:to>
                                    </p:set>
                                    <p:animEffect transition="in" filter="wipe(up)">
                                      <p:cBhvr>
                                        <p:cTn id="31" dur="250"/>
                                        <p:tgtEl>
                                          <p:spTgt spid="20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10"/>
                                        </p:tgtEl>
                                        <p:attrNameLst>
                                          <p:attrName>style.visibility</p:attrName>
                                        </p:attrNameLst>
                                      </p:cBhvr>
                                      <p:to>
                                        <p:strVal val="visible"/>
                                      </p:to>
                                    </p:set>
                                    <p:animEffect transition="in" filter="wipe(up)">
                                      <p:cBhvr>
                                        <p:cTn id="34" dur="250"/>
                                        <p:tgtEl>
                                          <p:spTgt spid="210"/>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211"/>
                                        </p:tgtEl>
                                        <p:attrNameLst>
                                          <p:attrName>style.visibility</p:attrName>
                                        </p:attrNameLst>
                                      </p:cBhvr>
                                      <p:to>
                                        <p:strVal val="visible"/>
                                      </p:to>
                                    </p:set>
                                    <p:animEffect transition="in" filter="wipe(up)">
                                      <p:cBhvr>
                                        <p:cTn id="38" dur="250"/>
                                        <p:tgtEl>
                                          <p:spTgt spid="21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12"/>
                                        </p:tgtEl>
                                        <p:attrNameLst>
                                          <p:attrName>style.visibility</p:attrName>
                                        </p:attrNameLst>
                                      </p:cBhvr>
                                      <p:to>
                                        <p:strVal val="visible"/>
                                      </p:to>
                                    </p:set>
                                    <p:animEffect transition="in" filter="wipe(up)">
                                      <p:cBhvr>
                                        <p:cTn id="41" dur="25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205" grpId="0"/>
      <p:bldP spid="206" grpId="0"/>
      <p:bldP spid="207" grpId="0"/>
      <p:bldP spid="208" grpId="0"/>
      <p:bldP spid="209" grpId="0"/>
      <p:bldP spid="210" grpId="0"/>
      <p:bldP spid="211" grpId="0"/>
      <p:bldP spid="2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TextBox 35"/>
          <p:cNvSpPr txBox="1"/>
          <p:nvPr/>
        </p:nvSpPr>
        <p:spPr>
          <a:xfrm>
            <a:off x="1631504" y="4941168"/>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631505" y="4571836"/>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TextBox 35"/>
          <p:cNvSpPr txBox="1"/>
          <p:nvPr/>
        </p:nvSpPr>
        <p:spPr>
          <a:xfrm>
            <a:off x="3975581" y="4932948"/>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3975582" y="4563616"/>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TextBox 35"/>
          <p:cNvSpPr txBox="1"/>
          <p:nvPr/>
        </p:nvSpPr>
        <p:spPr>
          <a:xfrm>
            <a:off x="6298464" y="4946873"/>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6298465" y="4577541"/>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TextBox 35"/>
          <p:cNvSpPr txBox="1"/>
          <p:nvPr/>
        </p:nvSpPr>
        <p:spPr>
          <a:xfrm>
            <a:off x="8642541" y="4938653"/>
            <a:ext cx="211287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8642542" y="4569321"/>
            <a:ext cx="17635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8477570" y="1982147"/>
            <a:ext cx="1928480" cy="1993900"/>
            <a:chOff x="8239125" y="1133475"/>
            <a:chExt cx="2152650" cy="2225675"/>
          </a:xfrm>
          <a:solidFill>
            <a:schemeClr val="bg1"/>
          </a:solidFill>
        </p:grpSpPr>
        <p:sp>
          <p:nvSpPr>
            <p:cNvPr id="14" name="Freeform 5"/>
            <p:cNvSpPr>
              <a:spLocks noEditPoints="1"/>
            </p:cNvSpPr>
            <p:nvPr/>
          </p:nvSpPr>
          <p:spPr bwMode="auto">
            <a:xfrm>
              <a:off x="8239125" y="1133475"/>
              <a:ext cx="2152650" cy="22256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3" h="591">
                  <a:moveTo>
                    <a:pt x="545" y="255"/>
                  </a:moveTo>
                  <a:cubicBezTo>
                    <a:pt x="532" y="172"/>
                    <a:pt x="481" y="103"/>
                    <a:pt x="411" y="60"/>
                  </a:cubicBezTo>
                  <a:cubicBezTo>
                    <a:pt x="358" y="28"/>
                    <a:pt x="271" y="0"/>
                    <a:pt x="212" y="26"/>
                  </a:cubicBezTo>
                  <a:cubicBezTo>
                    <a:pt x="208" y="28"/>
                    <a:pt x="211" y="35"/>
                    <a:pt x="215" y="33"/>
                  </a:cubicBezTo>
                  <a:cubicBezTo>
                    <a:pt x="234" y="27"/>
                    <a:pt x="256" y="26"/>
                    <a:pt x="278" y="27"/>
                  </a:cubicBezTo>
                  <a:cubicBezTo>
                    <a:pt x="272" y="33"/>
                    <a:pt x="266" y="38"/>
                    <a:pt x="260" y="44"/>
                  </a:cubicBezTo>
                  <a:cubicBezTo>
                    <a:pt x="259" y="43"/>
                    <a:pt x="259" y="43"/>
                    <a:pt x="258" y="44"/>
                  </a:cubicBezTo>
                  <a:cubicBezTo>
                    <a:pt x="243" y="56"/>
                    <a:pt x="229" y="69"/>
                    <a:pt x="215" y="82"/>
                  </a:cubicBezTo>
                  <a:cubicBezTo>
                    <a:pt x="199" y="96"/>
                    <a:pt x="177" y="110"/>
                    <a:pt x="164" y="126"/>
                  </a:cubicBezTo>
                  <a:cubicBezTo>
                    <a:pt x="188" y="97"/>
                    <a:pt x="217" y="71"/>
                    <a:pt x="245" y="46"/>
                  </a:cubicBezTo>
                  <a:cubicBezTo>
                    <a:pt x="246" y="45"/>
                    <a:pt x="245" y="43"/>
                    <a:pt x="243" y="43"/>
                  </a:cubicBezTo>
                  <a:cubicBezTo>
                    <a:pt x="230" y="52"/>
                    <a:pt x="216" y="61"/>
                    <a:pt x="204" y="71"/>
                  </a:cubicBezTo>
                  <a:cubicBezTo>
                    <a:pt x="210" y="64"/>
                    <a:pt x="216" y="56"/>
                    <a:pt x="221" y="49"/>
                  </a:cubicBezTo>
                  <a:cubicBezTo>
                    <a:pt x="222" y="48"/>
                    <a:pt x="221" y="46"/>
                    <a:pt x="219" y="47"/>
                  </a:cubicBezTo>
                  <a:cubicBezTo>
                    <a:pt x="209" y="54"/>
                    <a:pt x="199" y="61"/>
                    <a:pt x="189" y="69"/>
                  </a:cubicBezTo>
                  <a:cubicBezTo>
                    <a:pt x="198" y="59"/>
                    <a:pt x="206" y="48"/>
                    <a:pt x="213" y="36"/>
                  </a:cubicBezTo>
                  <a:cubicBezTo>
                    <a:pt x="214" y="35"/>
                    <a:pt x="213" y="33"/>
                    <a:pt x="211" y="34"/>
                  </a:cubicBezTo>
                  <a:cubicBezTo>
                    <a:pt x="204" y="39"/>
                    <a:pt x="197" y="44"/>
                    <a:pt x="190" y="50"/>
                  </a:cubicBezTo>
                  <a:cubicBezTo>
                    <a:pt x="193" y="46"/>
                    <a:pt x="197" y="42"/>
                    <a:pt x="200" y="38"/>
                  </a:cubicBezTo>
                  <a:cubicBezTo>
                    <a:pt x="201" y="36"/>
                    <a:pt x="200" y="35"/>
                    <a:pt x="199" y="36"/>
                  </a:cubicBezTo>
                  <a:cubicBezTo>
                    <a:pt x="182" y="48"/>
                    <a:pt x="168" y="63"/>
                    <a:pt x="153" y="78"/>
                  </a:cubicBezTo>
                  <a:cubicBezTo>
                    <a:pt x="162" y="69"/>
                    <a:pt x="175" y="54"/>
                    <a:pt x="184" y="39"/>
                  </a:cubicBezTo>
                  <a:cubicBezTo>
                    <a:pt x="185" y="39"/>
                    <a:pt x="184" y="38"/>
                    <a:pt x="183" y="38"/>
                  </a:cubicBezTo>
                  <a:cubicBezTo>
                    <a:pt x="167" y="48"/>
                    <a:pt x="154" y="62"/>
                    <a:pt x="140" y="75"/>
                  </a:cubicBezTo>
                  <a:cubicBezTo>
                    <a:pt x="139" y="76"/>
                    <a:pt x="140" y="76"/>
                    <a:pt x="141" y="76"/>
                  </a:cubicBezTo>
                  <a:cubicBezTo>
                    <a:pt x="153" y="65"/>
                    <a:pt x="164" y="54"/>
                    <a:pt x="177" y="44"/>
                  </a:cubicBezTo>
                  <a:cubicBezTo>
                    <a:pt x="181" y="41"/>
                    <a:pt x="162" y="67"/>
                    <a:pt x="162" y="67"/>
                  </a:cubicBezTo>
                  <a:cubicBezTo>
                    <a:pt x="157" y="73"/>
                    <a:pt x="152" y="79"/>
                    <a:pt x="147" y="85"/>
                  </a:cubicBezTo>
                  <a:cubicBezTo>
                    <a:pt x="146" y="86"/>
                    <a:pt x="148" y="88"/>
                    <a:pt x="149" y="87"/>
                  </a:cubicBezTo>
                  <a:cubicBezTo>
                    <a:pt x="157" y="78"/>
                    <a:pt x="165" y="69"/>
                    <a:pt x="173" y="61"/>
                  </a:cubicBezTo>
                  <a:cubicBezTo>
                    <a:pt x="178" y="57"/>
                    <a:pt x="182" y="52"/>
                    <a:pt x="186" y="49"/>
                  </a:cubicBezTo>
                  <a:cubicBezTo>
                    <a:pt x="204" y="33"/>
                    <a:pt x="184" y="53"/>
                    <a:pt x="182" y="55"/>
                  </a:cubicBezTo>
                  <a:cubicBezTo>
                    <a:pt x="179" y="59"/>
                    <a:pt x="175" y="62"/>
                    <a:pt x="172" y="65"/>
                  </a:cubicBezTo>
                  <a:cubicBezTo>
                    <a:pt x="166" y="71"/>
                    <a:pt x="159" y="78"/>
                    <a:pt x="153" y="85"/>
                  </a:cubicBezTo>
                  <a:cubicBezTo>
                    <a:pt x="152" y="85"/>
                    <a:pt x="152" y="85"/>
                    <a:pt x="152" y="85"/>
                  </a:cubicBezTo>
                  <a:cubicBezTo>
                    <a:pt x="137" y="94"/>
                    <a:pt x="123" y="108"/>
                    <a:pt x="111" y="121"/>
                  </a:cubicBezTo>
                  <a:cubicBezTo>
                    <a:pt x="125" y="106"/>
                    <a:pt x="139" y="91"/>
                    <a:pt x="150" y="74"/>
                  </a:cubicBezTo>
                  <a:cubicBezTo>
                    <a:pt x="151" y="73"/>
                    <a:pt x="150" y="71"/>
                    <a:pt x="149" y="72"/>
                  </a:cubicBezTo>
                  <a:cubicBezTo>
                    <a:pt x="141" y="77"/>
                    <a:pt x="135" y="83"/>
                    <a:pt x="129" y="89"/>
                  </a:cubicBezTo>
                  <a:cubicBezTo>
                    <a:pt x="135" y="82"/>
                    <a:pt x="141" y="74"/>
                    <a:pt x="146" y="65"/>
                  </a:cubicBezTo>
                  <a:cubicBezTo>
                    <a:pt x="146" y="64"/>
                    <a:pt x="145" y="62"/>
                    <a:pt x="144" y="63"/>
                  </a:cubicBezTo>
                  <a:cubicBezTo>
                    <a:pt x="135" y="69"/>
                    <a:pt x="128" y="77"/>
                    <a:pt x="120" y="84"/>
                  </a:cubicBezTo>
                  <a:cubicBezTo>
                    <a:pt x="123" y="80"/>
                    <a:pt x="126" y="75"/>
                    <a:pt x="128" y="70"/>
                  </a:cubicBezTo>
                  <a:cubicBezTo>
                    <a:pt x="128" y="69"/>
                    <a:pt x="127" y="68"/>
                    <a:pt x="126" y="69"/>
                  </a:cubicBezTo>
                  <a:cubicBezTo>
                    <a:pt x="124" y="70"/>
                    <a:pt x="122" y="71"/>
                    <a:pt x="121" y="73"/>
                  </a:cubicBezTo>
                  <a:cubicBezTo>
                    <a:pt x="121" y="73"/>
                    <a:pt x="120" y="72"/>
                    <a:pt x="120" y="72"/>
                  </a:cubicBezTo>
                  <a:cubicBezTo>
                    <a:pt x="131" y="64"/>
                    <a:pt x="143" y="56"/>
                    <a:pt x="155" y="48"/>
                  </a:cubicBezTo>
                  <a:cubicBezTo>
                    <a:pt x="156" y="47"/>
                    <a:pt x="155" y="46"/>
                    <a:pt x="154" y="46"/>
                  </a:cubicBezTo>
                  <a:cubicBezTo>
                    <a:pt x="70" y="76"/>
                    <a:pt x="24" y="170"/>
                    <a:pt x="12" y="252"/>
                  </a:cubicBezTo>
                  <a:cubicBezTo>
                    <a:pt x="0" y="339"/>
                    <a:pt x="23" y="432"/>
                    <a:pt x="84" y="496"/>
                  </a:cubicBezTo>
                  <a:cubicBezTo>
                    <a:pt x="160" y="574"/>
                    <a:pt x="291" y="591"/>
                    <a:pt x="388" y="549"/>
                  </a:cubicBezTo>
                  <a:cubicBezTo>
                    <a:pt x="495" y="503"/>
                    <a:pt x="563" y="369"/>
                    <a:pt x="545" y="255"/>
                  </a:cubicBezTo>
                  <a:close/>
                  <a:moveTo>
                    <a:pt x="305" y="31"/>
                  </a:moveTo>
                  <a:cubicBezTo>
                    <a:pt x="278" y="53"/>
                    <a:pt x="248" y="73"/>
                    <a:pt x="222" y="97"/>
                  </a:cubicBezTo>
                  <a:cubicBezTo>
                    <a:pt x="242" y="74"/>
                    <a:pt x="263" y="51"/>
                    <a:pt x="283" y="28"/>
                  </a:cubicBezTo>
                  <a:cubicBezTo>
                    <a:pt x="290" y="28"/>
                    <a:pt x="298" y="30"/>
                    <a:pt x="305" y="31"/>
                  </a:cubicBezTo>
                  <a:close/>
                  <a:moveTo>
                    <a:pt x="187" y="74"/>
                  </a:moveTo>
                  <a:cubicBezTo>
                    <a:pt x="194" y="68"/>
                    <a:pt x="210" y="59"/>
                    <a:pt x="213" y="55"/>
                  </a:cubicBezTo>
                  <a:cubicBezTo>
                    <a:pt x="207" y="64"/>
                    <a:pt x="200" y="72"/>
                    <a:pt x="193" y="80"/>
                  </a:cubicBezTo>
                  <a:cubicBezTo>
                    <a:pt x="182" y="90"/>
                    <a:pt x="171" y="100"/>
                    <a:pt x="162" y="111"/>
                  </a:cubicBezTo>
                  <a:cubicBezTo>
                    <a:pt x="152" y="117"/>
                    <a:pt x="144" y="123"/>
                    <a:pt x="136" y="130"/>
                  </a:cubicBezTo>
                  <a:cubicBezTo>
                    <a:pt x="132" y="134"/>
                    <a:pt x="128" y="138"/>
                    <a:pt x="124" y="142"/>
                  </a:cubicBezTo>
                  <a:cubicBezTo>
                    <a:pt x="123" y="143"/>
                    <a:pt x="105" y="163"/>
                    <a:pt x="117" y="149"/>
                  </a:cubicBezTo>
                  <a:cubicBezTo>
                    <a:pt x="129" y="134"/>
                    <a:pt x="144" y="122"/>
                    <a:pt x="155" y="106"/>
                  </a:cubicBezTo>
                  <a:cubicBezTo>
                    <a:pt x="160" y="100"/>
                    <a:pt x="166" y="95"/>
                    <a:pt x="171" y="89"/>
                  </a:cubicBezTo>
                  <a:cubicBezTo>
                    <a:pt x="176" y="84"/>
                    <a:pt x="182" y="79"/>
                    <a:pt x="187" y="74"/>
                  </a:cubicBezTo>
                  <a:close/>
                  <a:moveTo>
                    <a:pt x="206" y="41"/>
                  </a:moveTo>
                  <a:cubicBezTo>
                    <a:pt x="209" y="43"/>
                    <a:pt x="208" y="45"/>
                    <a:pt x="202" y="49"/>
                  </a:cubicBezTo>
                  <a:cubicBezTo>
                    <a:pt x="195" y="59"/>
                    <a:pt x="187" y="67"/>
                    <a:pt x="179" y="76"/>
                  </a:cubicBezTo>
                  <a:cubicBezTo>
                    <a:pt x="176" y="80"/>
                    <a:pt x="172" y="84"/>
                    <a:pt x="168" y="89"/>
                  </a:cubicBezTo>
                  <a:cubicBezTo>
                    <a:pt x="165" y="91"/>
                    <a:pt x="163" y="93"/>
                    <a:pt x="161" y="96"/>
                  </a:cubicBezTo>
                  <a:cubicBezTo>
                    <a:pt x="160" y="95"/>
                    <a:pt x="159" y="94"/>
                    <a:pt x="159" y="95"/>
                  </a:cubicBezTo>
                  <a:cubicBezTo>
                    <a:pt x="150" y="102"/>
                    <a:pt x="142" y="109"/>
                    <a:pt x="135" y="117"/>
                  </a:cubicBezTo>
                  <a:cubicBezTo>
                    <a:pt x="131" y="121"/>
                    <a:pt x="127" y="126"/>
                    <a:pt x="124" y="130"/>
                  </a:cubicBezTo>
                  <a:cubicBezTo>
                    <a:pt x="122" y="131"/>
                    <a:pt x="105" y="152"/>
                    <a:pt x="117" y="137"/>
                  </a:cubicBezTo>
                  <a:cubicBezTo>
                    <a:pt x="130" y="121"/>
                    <a:pt x="144" y="107"/>
                    <a:pt x="153" y="89"/>
                  </a:cubicBezTo>
                  <a:cubicBezTo>
                    <a:pt x="160" y="81"/>
                    <a:pt x="167" y="74"/>
                    <a:pt x="174" y="67"/>
                  </a:cubicBezTo>
                  <a:cubicBezTo>
                    <a:pt x="184" y="58"/>
                    <a:pt x="194" y="49"/>
                    <a:pt x="206" y="41"/>
                  </a:cubicBezTo>
                  <a:close/>
                  <a:moveTo>
                    <a:pt x="115" y="77"/>
                  </a:moveTo>
                  <a:cubicBezTo>
                    <a:pt x="103" y="89"/>
                    <a:pt x="92" y="102"/>
                    <a:pt x="83" y="116"/>
                  </a:cubicBezTo>
                  <a:cubicBezTo>
                    <a:pt x="83" y="117"/>
                    <a:pt x="83" y="117"/>
                    <a:pt x="84" y="117"/>
                  </a:cubicBezTo>
                  <a:cubicBezTo>
                    <a:pt x="83" y="121"/>
                    <a:pt x="82" y="124"/>
                    <a:pt x="81" y="128"/>
                  </a:cubicBezTo>
                  <a:cubicBezTo>
                    <a:pt x="81" y="128"/>
                    <a:pt x="81" y="128"/>
                    <a:pt x="81" y="128"/>
                  </a:cubicBezTo>
                  <a:cubicBezTo>
                    <a:pt x="74" y="136"/>
                    <a:pt x="68" y="144"/>
                    <a:pt x="62" y="152"/>
                  </a:cubicBezTo>
                  <a:cubicBezTo>
                    <a:pt x="63" y="150"/>
                    <a:pt x="64" y="149"/>
                    <a:pt x="65" y="148"/>
                  </a:cubicBezTo>
                  <a:cubicBezTo>
                    <a:pt x="65" y="147"/>
                    <a:pt x="65" y="147"/>
                    <a:pt x="65" y="147"/>
                  </a:cubicBezTo>
                  <a:cubicBezTo>
                    <a:pt x="72" y="136"/>
                    <a:pt x="79" y="123"/>
                    <a:pt x="84" y="111"/>
                  </a:cubicBezTo>
                  <a:cubicBezTo>
                    <a:pt x="85" y="110"/>
                    <a:pt x="83" y="109"/>
                    <a:pt x="82" y="110"/>
                  </a:cubicBezTo>
                  <a:cubicBezTo>
                    <a:pt x="76" y="117"/>
                    <a:pt x="70" y="125"/>
                    <a:pt x="64" y="132"/>
                  </a:cubicBezTo>
                  <a:cubicBezTo>
                    <a:pt x="78" y="111"/>
                    <a:pt x="95" y="93"/>
                    <a:pt x="115" y="77"/>
                  </a:cubicBezTo>
                  <a:close/>
                  <a:moveTo>
                    <a:pt x="56" y="147"/>
                  </a:moveTo>
                  <a:cubicBezTo>
                    <a:pt x="61" y="139"/>
                    <a:pt x="68" y="131"/>
                    <a:pt x="74" y="124"/>
                  </a:cubicBezTo>
                  <a:cubicBezTo>
                    <a:pt x="87" y="108"/>
                    <a:pt x="72" y="131"/>
                    <a:pt x="71" y="134"/>
                  </a:cubicBezTo>
                  <a:cubicBezTo>
                    <a:pt x="69" y="138"/>
                    <a:pt x="66" y="142"/>
                    <a:pt x="64" y="146"/>
                  </a:cubicBezTo>
                  <a:cubicBezTo>
                    <a:pt x="64" y="146"/>
                    <a:pt x="63" y="146"/>
                    <a:pt x="63" y="147"/>
                  </a:cubicBezTo>
                  <a:cubicBezTo>
                    <a:pt x="61" y="148"/>
                    <a:pt x="49" y="165"/>
                    <a:pt x="45" y="167"/>
                  </a:cubicBezTo>
                  <a:cubicBezTo>
                    <a:pt x="49" y="160"/>
                    <a:pt x="52" y="153"/>
                    <a:pt x="56" y="147"/>
                  </a:cubicBezTo>
                  <a:close/>
                  <a:moveTo>
                    <a:pt x="42" y="174"/>
                  </a:moveTo>
                  <a:cubicBezTo>
                    <a:pt x="48" y="168"/>
                    <a:pt x="53" y="162"/>
                    <a:pt x="58" y="156"/>
                  </a:cubicBezTo>
                  <a:cubicBezTo>
                    <a:pt x="59" y="155"/>
                    <a:pt x="59" y="155"/>
                    <a:pt x="59" y="155"/>
                  </a:cubicBezTo>
                  <a:cubicBezTo>
                    <a:pt x="59" y="155"/>
                    <a:pt x="59" y="156"/>
                    <a:pt x="58" y="156"/>
                  </a:cubicBezTo>
                  <a:cubicBezTo>
                    <a:pt x="56" y="160"/>
                    <a:pt x="50" y="167"/>
                    <a:pt x="50" y="167"/>
                  </a:cubicBezTo>
                  <a:cubicBezTo>
                    <a:pt x="45" y="173"/>
                    <a:pt x="41" y="179"/>
                    <a:pt x="38" y="186"/>
                  </a:cubicBezTo>
                  <a:cubicBezTo>
                    <a:pt x="39" y="182"/>
                    <a:pt x="41" y="178"/>
                    <a:pt x="42" y="174"/>
                  </a:cubicBezTo>
                  <a:close/>
                  <a:moveTo>
                    <a:pt x="18" y="278"/>
                  </a:moveTo>
                  <a:cubicBezTo>
                    <a:pt x="19" y="277"/>
                    <a:pt x="21" y="275"/>
                    <a:pt x="22" y="273"/>
                  </a:cubicBezTo>
                  <a:cubicBezTo>
                    <a:pt x="21" y="277"/>
                    <a:pt x="19" y="281"/>
                    <a:pt x="17" y="286"/>
                  </a:cubicBezTo>
                  <a:cubicBezTo>
                    <a:pt x="17" y="283"/>
                    <a:pt x="18" y="281"/>
                    <a:pt x="18" y="278"/>
                  </a:cubicBezTo>
                  <a:close/>
                  <a:moveTo>
                    <a:pt x="17" y="293"/>
                  </a:moveTo>
                  <a:cubicBezTo>
                    <a:pt x="22" y="283"/>
                    <a:pt x="27" y="275"/>
                    <a:pt x="33" y="266"/>
                  </a:cubicBezTo>
                  <a:cubicBezTo>
                    <a:pt x="30" y="276"/>
                    <a:pt x="25" y="286"/>
                    <a:pt x="20" y="295"/>
                  </a:cubicBezTo>
                  <a:cubicBezTo>
                    <a:pt x="20" y="296"/>
                    <a:pt x="20" y="296"/>
                    <a:pt x="20" y="296"/>
                  </a:cubicBezTo>
                  <a:cubicBezTo>
                    <a:pt x="19" y="298"/>
                    <a:pt x="18" y="300"/>
                    <a:pt x="17" y="302"/>
                  </a:cubicBezTo>
                  <a:cubicBezTo>
                    <a:pt x="17" y="299"/>
                    <a:pt x="17" y="296"/>
                    <a:pt x="17" y="293"/>
                  </a:cubicBezTo>
                  <a:close/>
                  <a:moveTo>
                    <a:pt x="349" y="554"/>
                  </a:moveTo>
                  <a:cubicBezTo>
                    <a:pt x="232" y="588"/>
                    <a:pt x="97" y="533"/>
                    <a:pt x="44" y="423"/>
                  </a:cubicBezTo>
                  <a:cubicBezTo>
                    <a:pt x="27" y="386"/>
                    <a:pt x="18" y="345"/>
                    <a:pt x="17" y="303"/>
                  </a:cubicBezTo>
                  <a:cubicBezTo>
                    <a:pt x="18" y="304"/>
                    <a:pt x="19" y="304"/>
                    <a:pt x="19" y="303"/>
                  </a:cubicBezTo>
                  <a:cubicBezTo>
                    <a:pt x="20" y="301"/>
                    <a:pt x="21" y="299"/>
                    <a:pt x="22" y="296"/>
                  </a:cubicBezTo>
                  <a:cubicBezTo>
                    <a:pt x="24" y="292"/>
                    <a:pt x="27" y="289"/>
                    <a:pt x="29" y="285"/>
                  </a:cubicBezTo>
                  <a:cubicBezTo>
                    <a:pt x="29" y="287"/>
                    <a:pt x="27" y="289"/>
                    <a:pt x="26" y="292"/>
                  </a:cubicBezTo>
                  <a:cubicBezTo>
                    <a:pt x="26" y="293"/>
                    <a:pt x="27" y="294"/>
                    <a:pt x="28" y="293"/>
                  </a:cubicBezTo>
                  <a:cubicBezTo>
                    <a:pt x="31" y="289"/>
                    <a:pt x="33" y="285"/>
                    <a:pt x="33" y="281"/>
                  </a:cubicBezTo>
                  <a:cubicBezTo>
                    <a:pt x="33" y="280"/>
                    <a:pt x="32" y="279"/>
                    <a:pt x="31" y="280"/>
                  </a:cubicBezTo>
                  <a:cubicBezTo>
                    <a:pt x="30" y="280"/>
                    <a:pt x="30" y="281"/>
                    <a:pt x="30" y="281"/>
                  </a:cubicBezTo>
                  <a:cubicBezTo>
                    <a:pt x="33" y="274"/>
                    <a:pt x="36" y="267"/>
                    <a:pt x="37" y="259"/>
                  </a:cubicBezTo>
                  <a:cubicBezTo>
                    <a:pt x="37" y="258"/>
                    <a:pt x="35" y="257"/>
                    <a:pt x="34" y="258"/>
                  </a:cubicBezTo>
                  <a:cubicBezTo>
                    <a:pt x="31" y="264"/>
                    <a:pt x="27" y="269"/>
                    <a:pt x="24" y="274"/>
                  </a:cubicBezTo>
                  <a:cubicBezTo>
                    <a:pt x="25" y="272"/>
                    <a:pt x="25" y="270"/>
                    <a:pt x="25" y="268"/>
                  </a:cubicBezTo>
                  <a:cubicBezTo>
                    <a:pt x="25" y="267"/>
                    <a:pt x="24" y="267"/>
                    <a:pt x="23" y="267"/>
                  </a:cubicBezTo>
                  <a:cubicBezTo>
                    <a:pt x="21" y="269"/>
                    <a:pt x="20" y="271"/>
                    <a:pt x="18" y="273"/>
                  </a:cubicBezTo>
                  <a:cubicBezTo>
                    <a:pt x="20" y="251"/>
                    <a:pt x="24" y="229"/>
                    <a:pt x="30" y="208"/>
                  </a:cubicBezTo>
                  <a:cubicBezTo>
                    <a:pt x="33" y="205"/>
                    <a:pt x="36" y="201"/>
                    <a:pt x="39" y="197"/>
                  </a:cubicBezTo>
                  <a:cubicBezTo>
                    <a:pt x="37" y="202"/>
                    <a:pt x="35" y="207"/>
                    <a:pt x="34" y="212"/>
                  </a:cubicBezTo>
                  <a:cubicBezTo>
                    <a:pt x="34" y="213"/>
                    <a:pt x="36" y="214"/>
                    <a:pt x="36" y="213"/>
                  </a:cubicBezTo>
                  <a:cubicBezTo>
                    <a:pt x="40" y="207"/>
                    <a:pt x="54" y="189"/>
                    <a:pt x="49" y="193"/>
                  </a:cubicBezTo>
                  <a:cubicBezTo>
                    <a:pt x="51" y="190"/>
                    <a:pt x="53" y="188"/>
                    <a:pt x="54" y="185"/>
                  </a:cubicBezTo>
                  <a:cubicBezTo>
                    <a:pt x="55" y="185"/>
                    <a:pt x="54" y="183"/>
                    <a:pt x="53" y="184"/>
                  </a:cubicBezTo>
                  <a:cubicBezTo>
                    <a:pt x="48" y="191"/>
                    <a:pt x="43" y="198"/>
                    <a:pt x="39" y="205"/>
                  </a:cubicBezTo>
                  <a:cubicBezTo>
                    <a:pt x="37" y="208"/>
                    <a:pt x="43" y="194"/>
                    <a:pt x="46" y="188"/>
                  </a:cubicBezTo>
                  <a:cubicBezTo>
                    <a:pt x="47" y="185"/>
                    <a:pt x="49" y="182"/>
                    <a:pt x="51" y="179"/>
                  </a:cubicBezTo>
                  <a:cubicBezTo>
                    <a:pt x="52" y="177"/>
                    <a:pt x="50" y="176"/>
                    <a:pt x="49" y="178"/>
                  </a:cubicBezTo>
                  <a:cubicBezTo>
                    <a:pt x="47" y="181"/>
                    <a:pt x="46" y="183"/>
                    <a:pt x="44" y="186"/>
                  </a:cubicBezTo>
                  <a:cubicBezTo>
                    <a:pt x="44" y="187"/>
                    <a:pt x="43" y="189"/>
                    <a:pt x="41" y="191"/>
                  </a:cubicBezTo>
                  <a:cubicBezTo>
                    <a:pt x="23" y="220"/>
                    <a:pt x="39" y="187"/>
                    <a:pt x="43" y="181"/>
                  </a:cubicBezTo>
                  <a:cubicBezTo>
                    <a:pt x="45" y="178"/>
                    <a:pt x="47" y="175"/>
                    <a:pt x="49" y="172"/>
                  </a:cubicBezTo>
                  <a:cubicBezTo>
                    <a:pt x="49" y="172"/>
                    <a:pt x="48" y="172"/>
                    <a:pt x="48" y="173"/>
                  </a:cubicBezTo>
                  <a:cubicBezTo>
                    <a:pt x="47" y="174"/>
                    <a:pt x="49" y="175"/>
                    <a:pt x="50" y="174"/>
                  </a:cubicBezTo>
                  <a:cubicBezTo>
                    <a:pt x="60" y="158"/>
                    <a:pt x="71" y="143"/>
                    <a:pt x="84" y="129"/>
                  </a:cubicBezTo>
                  <a:cubicBezTo>
                    <a:pt x="84" y="129"/>
                    <a:pt x="84" y="129"/>
                    <a:pt x="84" y="129"/>
                  </a:cubicBezTo>
                  <a:cubicBezTo>
                    <a:pt x="76" y="138"/>
                    <a:pt x="67" y="151"/>
                    <a:pt x="61" y="163"/>
                  </a:cubicBezTo>
                  <a:cubicBezTo>
                    <a:pt x="60" y="164"/>
                    <a:pt x="61" y="165"/>
                    <a:pt x="62" y="164"/>
                  </a:cubicBezTo>
                  <a:cubicBezTo>
                    <a:pt x="74" y="152"/>
                    <a:pt x="85" y="140"/>
                    <a:pt x="93" y="125"/>
                  </a:cubicBezTo>
                  <a:cubicBezTo>
                    <a:pt x="94" y="124"/>
                    <a:pt x="93" y="123"/>
                    <a:pt x="92" y="123"/>
                  </a:cubicBezTo>
                  <a:cubicBezTo>
                    <a:pt x="90" y="124"/>
                    <a:pt x="89" y="124"/>
                    <a:pt x="88" y="124"/>
                  </a:cubicBezTo>
                  <a:cubicBezTo>
                    <a:pt x="89" y="123"/>
                    <a:pt x="89" y="123"/>
                    <a:pt x="90" y="122"/>
                  </a:cubicBezTo>
                  <a:cubicBezTo>
                    <a:pt x="91" y="121"/>
                    <a:pt x="89" y="119"/>
                    <a:pt x="88" y="120"/>
                  </a:cubicBezTo>
                  <a:cubicBezTo>
                    <a:pt x="87" y="121"/>
                    <a:pt x="86" y="123"/>
                    <a:pt x="85" y="124"/>
                  </a:cubicBezTo>
                  <a:cubicBezTo>
                    <a:pt x="84" y="122"/>
                    <a:pt x="84" y="120"/>
                    <a:pt x="85" y="117"/>
                  </a:cubicBezTo>
                  <a:cubicBezTo>
                    <a:pt x="86" y="118"/>
                    <a:pt x="86" y="118"/>
                    <a:pt x="86" y="117"/>
                  </a:cubicBezTo>
                  <a:cubicBezTo>
                    <a:pt x="96" y="105"/>
                    <a:pt x="106" y="93"/>
                    <a:pt x="116" y="80"/>
                  </a:cubicBezTo>
                  <a:cubicBezTo>
                    <a:pt x="117" y="80"/>
                    <a:pt x="118" y="82"/>
                    <a:pt x="119" y="84"/>
                  </a:cubicBezTo>
                  <a:cubicBezTo>
                    <a:pt x="117" y="87"/>
                    <a:pt x="115" y="90"/>
                    <a:pt x="112" y="94"/>
                  </a:cubicBezTo>
                  <a:cubicBezTo>
                    <a:pt x="106" y="101"/>
                    <a:pt x="100" y="109"/>
                    <a:pt x="94" y="117"/>
                  </a:cubicBezTo>
                  <a:cubicBezTo>
                    <a:pt x="93" y="118"/>
                    <a:pt x="95" y="119"/>
                    <a:pt x="95" y="118"/>
                  </a:cubicBezTo>
                  <a:cubicBezTo>
                    <a:pt x="102" y="110"/>
                    <a:pt x="109" y="101"/>
                    <a:pt x="115" y="92"/>
                  </a:cubicBezTo>
                  <a:cubicBezTo>
                    <a:pt x="119" y="88"/>
                    <a:pt x="123" y="84"/>
                    <a:pt x="127" y="81"/>
                  </a:cubicBezTo>
                  <a:cubicBezTo>
                    <a:pt x="131" y="76"/>
                    <a:pt x="135" y="73"/>
                    <a:pt x="140" y="70"/>
                  </a:cubicBezTo>
                  <a:cubicBezTo>
                    <a:pt x="135" y="80"/>
                    <a:pt x="128" y="88"/>
                    <a:pt x="121" y="96"/>
                  </a:cubicBezTo>
                  <a:cubicBezTo>
                    <a:pt x="114" y="105"/>
                    <a:pt x="107" y="113"/>
                    <a:pt x="100" y="122"/>
                  </a:cubicBezTo>
                  <a:cubicBezTo>
                    <a:pt x="99" y="123"/>
                    <a:pt x="101" y="124"/>
                    <a:pt x="102" y="123"/>
                  </a:cubicBezTo>
                  <a:cubicBezTo>
                    <a:pt x="115" y="110"/>
                    <a:pt x="126" y="96"/>
                    <a:pt x="139" y="83"/>
                  </a:cubicBezTo>
                  <a:cubicBezTo>
                    <a:pt x="153" y="69"/>
                    <a:pt x="130" y="97"/>
                    <a:pt x="128" y="100"/>
                  </a:cubicBezTo>
                  <a:cubicBezTo>
                    <a:pt x="120" y="109"/>
                    <a:pt x="112" y="117"/>
                    <a:pt x="104" y="126"/>
                  </a:cubicBezTo>
                  <a:cubicBezTo>
                    <a:pt x="103" y="127"/>
                    <a:pt x="104" y="129"/>
                    <a:pt x="105" y="128"/>
                  </a:cubicBezTo>
                  <a:cubicBezTo>
                    <a:pt x="112" y="123"/>
                    <a:pt x="118" y="118"/>
                    <a:pt x="124" y="112"/>
                  </a:cubicBezTo>
                  <a:cubicBezTo>
                    <a:pt x="127" y="108"/>
                    <a:pt x="131" y="105"/>
                    <a:pt x="135" y="101"/>
                  </a:cubicBezTo>
                  <a:cubicBezTo>
                    <a:pt x="138" y="95"/>
                    <a:pt x="141" y="94"/>
                    <a:pt x="145" y="99"/>
                  </a:cubicBezTo>
                  <a:cubicBezTo>
                    <a:pt x="135" y="117"/>
                    <a:pt x="118" y="131"/>
                    <a:pt x="106" y="148"/>
                  </a:cubicBezTo>
                  <a:cubicBezTo>
                    <a:pt x="105" y="149"/>
                    <a:pt x="107" y="150"/>
                    <a:pt x="108" y="149"/>
                  </a:cubicBezTo>
                  <a:cubicBezTo>
                    <a:pt x="116" y="142"/>
                    <a:pt x="123" y="133"/>
                    <a:pt x="131" y="125"/>
                  </a:cubicBezTo>
                  <a:cubicBezTo>
                    <a:pt x="135" y="121"/>
                    <a:pt x="143" y="115"/>
                    <a:pt x="149" y="109"/>
                  </a:cubicBezTo>
                  <a:cubicBezTo>
                    <a:pt x="149" y="109"/>
                    <a:pt x="150" y="110"/>
                    <a:pt x="150" y="110"/>
                  </a:cubicBezTo>
                  <a:cubicBezTo>
                    <a:pt x="138" y="128"/>
                    <a:pt x="119" y="142"/>
                    <a:pt x="106" y="159"/>
                  </a:cubicBezTo>
                  <a:cubicBezTo>
                    <a:pt x="105" y="160"/>
                    <a:pt x="107" y="161"/>
                    <a:pt x="108" y="161"/>
                  </a:cubicBezTo>
                  <a:cubicBezTo>
                    <a:pt x="124" y="145"/>
                    <a:pt x="138" y="130"/>
                    <a:pt x="157" y="117"/>
                  </a:cubicBezTo>
                  <a:cubicBezTo>
                    <a:pt x="157" y="117"/>
                    <a:pt x="157" y="117"/>
                    <a:pt x="157" y="117"/>
                  </a:cubicBezTo>
                  <a:cubicBezTo>
                    <a:pt x="156" y="119"/>
                    <a:pt x="154" y="121"/>
                    <a:pt x="152" y="124"/>
                  </a:cubicBezTo>
                  <a:cubicBezTo>
                    <a:pt x="151" y="124"/>
                    <a:pt x="151" y="125"/>
                    <a:pt x="152" y="126"/>
                  </a:cubicBezTo>
                  <a:cubicBezTo>
                    <a:pt x="149" y="130"/>
                    <a:pt x="145" y="135"/>
                    <a:pt x="144" y="136"/>
                  </a:cubicBezTo>
                  <a:cubicBezTo>
                    <a:pt x="143" y="137"/>
                    <a:pt x="142" y="138"/>
                    <a:pt x="141" y="139"/>
                  </a:cubicBezTo>
                  <a:cubicBezTo>
                    <a:pt x="128" y="149"/>
                    <a:pt x="117" y="162"/>
                    <a:pt x="106" y="175"/>
                  </a:cubicBezTo>
                  <a:cubicBezTo>
                    <a:pt x="105" y="176"/>
                    <a:pt x="107" y="178"/>
                    <a:pt x="108" y="177"/>
                  </a:cubicBezTo>
                  <a:cubicBezTo>
                    <a:pt x="120" y="163"/>
                    <a:pt x="133" y="151"/>
                    <a:pt x="145" y="138"/>
                  </a:cubicBezTo>
                  <a:cubicBezTo>
                    <a:pt x="150" y="135"/>
                    <a:pt x="135" y="154"/>
                    <a:pt x="131" y="159"/>
                  </a:cubicBezTo>
                  <a:cubicBezTo>
                    <a:pt x="123" y="168"/>
                    <a:pt x="115" y="176"/>
                    <a:pt x="108" y="185"/>
                  </a:cubicBezTo>
                  <a:cubicBezTo>
                    <a:pt x="107" y="186"/>
                    <a:pt x="109" y="188"/>
                    <a:pt x="110" y="187"/>
                  </a:cubicBezTo>
                  <a:cubicBezTo>
                    <a:pt x="115" y="183"/>
                    <a:pt x="140" y="152"/>
                    <a:pt x="129" y="172"/>
                  </a:cubicBezTo>
                  <a:cubicBezTo>
                    <a:pt x="131" y="170"/>
                    <a:pt x="126" y="177"/>
                    <a:pt x="122" y="183"/>
                  </a:cubicBezTo>
                  <a:cubicBezTo>
                    <a:pt x="119" y="186"/>
                    <a:pt x="117" y="189"/>
                    <a:pt x="114" y="192"/>
                  </a:cubicBezTo>
                  <a:cubicBezTo>
                    <a:pt x="113" y="193"/>
                    <a:pt x="115" y="195"/>
                    <a:pt x="116" y="194"/>
                  </a:cubicBezTo>
                  <a:cubicBezTo>
                    <a:pt x="118" y="192"/>
                    <a:pt x="120" y="190"/>
                    <a:pt x="122" y="187"/>
                  </a:cubicBezTo>
                  <a:cubicBezTo>
                    <a:pt x="122" y="187"/>
                    <a:pt x="124" y="186"/>
                    <a:pt x="125" y="184"/>
                  </a:cubicBezTo>
                  <a:cubicBezTo>
                    <a:pt x="123" y="186"/>
                    <a:pt x="119" y="192"/>
                    <a:pt x="117" y="196"/>
                  </a:cubicBezTo>
                  <a:cubicBezTo>
                    <a:pt x="117" y="196"/>
                    <a:pt x="117" y="197"/>
                    <a:pt x="117" y="197"/>
                  </a:cubicBezTo>
                  <a:cubicBezTo>
                    <a:pt x="121" y="200"/>
                    <a:pt x="119" y="199"/>
                    <a:pt x="123" y="199"/>
                  </a:cubicBezTo>
                  <a:cubicBezTo>
                    <a:pt x="125" y="199"/>
                    <a:pt x="125" y="196"/>
                    <a:pt x="123" y="196"/>
                  </a:cubicBezTo>
                  <a:cubicBezTo>
                    <a:pt x="120" y="196"/>
                    <a:pt x="129" y="182"/>
                    <a:pt x="130" y="179"/>
                  </a:cubicBezTo>
                  <a:cubicBezTo>
                    <a:pt x="130" y="178"/>
                    <a:pt x="130" y="177"/>
                    <a:pt x="129" y="177"/>
                  </a:cubicBezTo>
                  <a:cubicBezTo>
                    <a:pt x="133" y="171"/>
                    <a:pt x="137" y="165"/>
                    <a:pt x="139" y="158"/>
                  </a:cubicBezTo>
                  <a:cubicBezTo>
                    <a:pt x="140" y="156"/>
                    <a:pt x="138" y="156"/>
                    <a:pt x="137" y="157"/>
                  </a:cubicBezTo>
                  <a:cubicBezTo>
                    <a:pt x="136" y="157"/>
                    <a:pt x="136" y="157"/>
                    <a:pt x="135" y="158"/>
                  </a:cubicBezTo>
                  <a:cubicBezTo>
                    <a:pt x="142" y="150"/>
                    <a:pt x="148" y="143"/>
                    <a:pt x="153" y="134"/>
                  </a:cubicBezTo>
                  <a:cubicBezTo>
                    <a:pt x="154" y="133"/>
                    <a:pt x="152" y="132"/>
                    <a:pt x="151" y="132"/>
                  </a:cubicBezTo>
                  <a:cubicBezTo>
                    <a:pt x="150" y="133"/>
                    <a:pt x="149" y="133"/>
                    <a:pt x="149" y="134"/>
                  </a:cubicBezTo>
                  <a:cubicBezTo>
                    <a:pt x="153" y="129"/>
                    <a:pt x="157" y="124"/>
                    <a:pt x="160" y="119"/>
                  </a:cubicBezTo>
                  <a:cubicBezTo>
                    <a:pt x="172" y="107"/>
                    <a:pt x="183" y="95"/>
                    <a:pt x="194" y="83"/>
                  </a:cubicBezTo>
                  <a:cubicBezTo>
                    <a:pt x="194" y="82"/>
                    <a:pt x="195" y="82"/>
                    <a:pt x="195" y="81"/>
                  </a:cubicBezTo>
                  <a:cubicBezTo>
                    <a:pt x="206" y="71"/>
                    <a:pt x="218" y="63"/>
                    <a:pt x="230" y="55"/>
                  </a:cubicBezTo>
                  <a:cubicBezTo>
                    <a:pt x="250" y="42"/>
                    <a:pt x="221" y="64"/>
                    <a:pt x="217" y="67"/>
                  </a:cubicBezTo>
                  <a:cubicBezTo>
                    <a:pt x="195" y="87"/>
                    <a:pt x="175" y="109"/>
                    <a:pt x="156" y="131"/>
                  </a:cubicBezTo>
                  <a:cubicBezTo>
                    <a:pt x="155" y="133"/>
                    <a:pt x="157" y="135"/>
                    <a:pt x="158" y="134"/>
                  </a:cubicBezTo>
                  <a:cubicBezTo>
                    <a:pt x="174" y="122"/>
                    <a:pt x="188" y="109"/>
                    <a:pt x="203" y="96"/>
                  </a:cubicBezTo>
                  <a:cubicBezTo>
                    <a:pt x="187" y="112"/>
                    <a:pt x="172" y="129"/>
                    <a:pt x="158" y="148"/>
                  </a:cubicBezTo>
                  <a:cubicBezTo>
                    <a:pt x="157" y="149"/>
                    <a:pt x="160" y="151"/>
                    <a:pt x="161" y="149"/>
                  </a:cubicBezTo>
                  <a:cubicBezTo>
                    <a:pt x="183" y="123"/>
                    <a:pt x="207" y="98"/>
                    <a:pt x="232" y="73"/>
                  </a:cubicBezTo>
                  <a:cubicBezTo>
                    <a:pt x="238" y="67"/>
                    <a:pt x="246" y="61"/>
                    <a:pt x="253" y="55"/>
                  </a:cubicBezTo>
                  <a:cubicBezTo>
                    <a:pt x="256" y="52"/>
                    <a:pt x="259" y="49"/>
                    <a:pt x="263" y="46"/>
                  </a:cubicBezTo>
                  <a:cubicBezTo>
                    <a:pt x="262" y="46"/>
                    <a:pt x="262" y="46"/>
                    <a:pt x="262" y="46"/>
                  </a:cubicBezTo>
                  <a:cubicBezTo>
                    <a:pt x="249" y="62"/>
                    <a:pt x="235" y="77"/>
                    <a:pt x="221" y="93"/>
                  </a:cubicBezTo>
                  <a:cubicBezTo>
                    <a:pt x="214" y="100"/>
                    <a:pt x="208" y="108"/>
                    <a:pt x="201" y="116"/>
                  </a:cubicBezTo>
                  <a:cubicBezTo>
                    <a:pt x="200" y="117"/>
                    <a:pt x="199" y="118"/>
                    <a:pt x="197" y="120"/>
                  </a:cubicBezTo>
                  <a:cubicBezTo>
                    <a:pt x="194" y="124"/>
                    <a:pt x="190" y="127"/>
                    <a:pt x="187" y="131"/>
                  </a:cubicBezTo>
                  <a:cubicBezTo>
                    <a:pt x="186" y="133"/>
                    <a:pt x="188" y="135"/>
                    <a:pt x="189" y="134"/>
                  </a:cubicBezTo>
                  <a:cubicBezTo>
                    <a:pt x="193" y="130"/>
                    <a:pt x="196" y="126"/>
                    <a:pt x="200" y="122"/>
                  </a:cubicBezTo>
                  <a:cubicBezTo>
                    <a:pt x="200" y="121"/>
                    <a:pt x="200" y="121"/>
                    <a:pt x="200" y="121"/>
                  </a:cubicBezTo>
                  <a:cubicBezTo>
                    <a:pt x="222" y="98"/>
                    <a:pt x="247" y="79"/>
                    <a:pt x="272" y="60"/>
                  </a:cubicBezTo>
                  <a:cubicBezTo>
                    <a:pt x="266" y="66"/>
                    <a:pt x="260" y="71"/>
                    <a:pt x="255" y="76"/>
                  </a:cubicBezTo>
                  <a:cubicBezTo>
                    <a:pt x="225" y="105"/>
                    <a:pt x="197" y="135"/>
                    <a:pt x="170" y="167"/>
                  </a:cubicBezTo>
                  <a:cubicBezTo>
                    <a:pt x="169" y="168"/>
                    <a:pt x="170" y="170"/>
                    <a:pt x="172" y="169"/>
                  </a:cubicBezTo>
                  <a:cubicBezTo>
                    <a:pt x="198" y="150"/>
                    <a:pt x="221" y="126"/>
                    <a:pt x="244" y="103"/>
                  </a:cubicBezTo>
                  <a:cubicBezTo>
                    <a:pt x="257" y="89"/>
                    <a:pt x="270" y="75"/>
                    <a:pt x="284" y="63"/>
                  </a:cubicBezTo>
                  <a:cubicBezTo>
                    <a:pt x="292" y="56"/>
                    <a:pt x="300" y="49"/>
                    <a:pt x="309" y="43"/>
                  </a:cubicBezTo>
                  <a:cubicBezTo>
                    <a:pt x="309" y="43"/>
                    <a:pt x="298" y="60"/>
                    <a:pt x="294" y="65"/>
                  </a:cubicBezTo>
                  <a:cubicBezTo>
                    <a:pt x="275" y="87"/>
                    <a:pt x="252" y="105"/>
                    <a:pt x="233" y="126"/>
                  </a:cubicBezTo>
                  <a:cubicBezTo>
                    <a:pt x="218" y="141"/>
                    <a:pt x="203" y="156"/>
                    <a:pt x="190" y="172"/>
                  </a:cubicBezTo>
                  <a:cubicBezTo>
                    <a:pt x="189" y="174"/>
                    <a:pt x="191" y="176"/>
                    <a:pt x="193" y="175"/>
                  </a:cubicBezTo>
                  <a:cubicBezTo>
                    <a:pt x="209" y="160"/>
                    <a:pt x="222" y="143"/>
                    <a:pt x="236" y="126"/>
                  </a:cubicBezTo>
                  <a:cubicBezTo>
                    <a:pt x="243" y="120"/>
                    <a:pt x="250" y="114"/>
                    <a:pt x="256" y="108"/>
                  </a:cubicBezTo>
                  <a:cubicBezTo>
                    <a:pt x="269" y="96"/>
                    <a:pt x="281" y="85"/>
                    <a:pt x="293" y="72"/>
                  </a:cubicBezTo>
                  <a:cubicBezTo>
                    <a:pt x="298" y="66"/>
                    <a:pt x="303" y="60"/>
                    <a:pt x="308" y="54"/>
                  </a:cubicBezTo>
                  <a:cubicBezTo>
                    <a:pt x="325" y="36"/>
                    <a:pt x="308" y="65"/>
                    <a:pt x="305" y="69"/>
                  </a:cubicBezTo>
                  <a:cubicBezTo>
                    <a:pt x="282" y="98"/>
                    <a:pt x="251" y="122"/>
                    <a:pt x="225" y="149"/>
                  </a:cubicBezTo>
                  <a:cubicBezTo>
                    <a:pt x="224" y="150"/>
                    <a:pt x="224" y="151"/>
                    <a:pt x="223" y="151"/>
                  </a:cubicBezTo>
                  <a:cubicBezTo>
                    <a:pt x="213" y="161"/>
                    <a:pt x="203" y="171"/>
                    <a:pt x="196" y="183"/>
                  </a:cubicBezTo>
                  <a:cubicBezTo>
                    <a:pt x="195" y="185"/>
                    <a:pt x="197" y="186"/>
                    <a:pt x="199" y="185"/>
                  </a:cubicBezTo>
                  <a:cubicBezTo>
                    <a:pt x="207" y="173"/>
                    <a:pt x="217" y="162"/>
                    <a:pt x="227" y="151"/>
                  </a:cubicBezTo>
                  <a:cubicBezTo>
                    <a:pt x="233" y="146"/>
                    <a:pt x="240" y="140"/>
                    <a:pt x="247" y="135"/>
                  </a:cubicBezTo>
                  <a:cubicBezTo>
                    <a:pt x="251" y="131"/>
                    <a:pt x="256" y="128"/>
                    <a:pt x="260" y="125"/>
                  </a:cubicBezTo>
                  <a:cubicBezTo>
                    <a:pt x="250" y="136"/>
                    <a:pt x="240" y="148"/>
                    <a:pt x="231" y="160"/>
                  </a:cubicBezTo>
                  <a:cubicBezTo>
                    <a:pt x="230" y="162"/>
                    <a:pt x="232" y="163"/>
                    <a:pt x="233" y="162"/>
                  </a:cubicBezTo>
                  <a:cubicBezTo>
                    <a:pt x="245" y="157"/>
                    <a:pt x="253" y="149"/>
                    <a:pt x="261" y="140"/>
                  </a:cubicBezTo>
                  <a:cubicBezTo>
                    <a:pt x="265" y="137"/>
                    <a:pt x="275" y="131"/>
                    <a:pt x="277" y="128"/>
                  </a:cubicBezTo>
                  <a:cubicBezTo>
                    <a:pt x="272" y="135"/>
                    <a:pt x="267" y="141"/>
                    <a:pt x="263" y="149"/>
                  </a:cubicBezTo>
                  <a:cubicBezTo>
                    <a:pt x="262" y="150"/>
                    <a:pt x="264" y="152"/>
                    <a:pt x="265" y="151"/>
                  </a:cubicBezTo>
                  <a:cubicBezTo>
                    <a:pt x="271" y="148"/>
                    <a:pt x="286" y="132"/>
                    <a:pt x="279" y="145"/>
                  </a:cubicBezTo>
                  <a:cubicBezTo>
                    <a:pt x="279" y="146"/>
                    <a:pt x="279" y="146"/>
                    <a:pt x="279" y="147"/>
                  </a:cubicBezTo>
                  <a:cubicBezTo>
                    <a:pt x="280" y="147"/>
                    <a:pt x="280" y="147"/>
                    <a:pt x="281" y="147"/>
                  </a:cubicBezTo>
                  <a:cubicBezTo>
                    <a:pt x="279" y="149"/>
                    <a:pt x="281" y="151"/>
                    <a:pt x="283" y="150"/>
                  </a:cubicBezTo>
                  <a:cubicBezTo>
                    <a:pt x="283" y="149"/>
                    <a:pt x="283" y="149"/>
                    <a:pt x="283" y="149"/>
                  </a:cubicBezTo>
                  <a:cubicBezTo>
                    <a:pt x="284" y="149"/>
                    <a:pt x="284" y="148"/>
                    <a:pt x="283" y="147"/>
                  </a:cubicBezTo>
                  <a:cubicBezTo>
                    <a:pt x="284" y="143"/>
                    <a:pt x="285" y="140"/>
                    <a:pt x="288" y="137"/>
                  </a:cubicBezTo>
                  <a:cubicBezTo>
                    <a:pt x="288" y="135"/>
                    <a:pt x="287" y="134"/>
                    <a:pt x="285" y="135"/>
                  </a:cubicBezTo>
                  <a:cubicBezTo>
                    <a:pt x="280" y="138"/>
                    <a:pt x="275" y="141"/>
                    <a:pt x="270" y="145"/>
                  </a:cubicBezTo>
                  <a:cubicBezTo>
                    <a:pt x="274" y="142"/>
                    <a:pt x="281" y="127"/>
                    <a:pt x="284" y="122"/>
                  </a:cubicBezTo>
                  <a:cubicBezTo>
                    <a:pt x="285" y="120"/>
                    <a:pt x="283" y="119"/>
                    <a:pt x="282" y="120"/>
                  </a:cubicBezTo>
                  <a:cubicBezTo>
                    <a:pt x="269" y="127"/>
                    <a:pt x="259" y="138"/>
                    <a:pt x="249" y="149"/>
                  </a:cubicBezTo>
                  <a:cubicBezTo>
                    <a:pt x="225" y="171"/>
                    <a:pt x="251" y="140"/>
                    <a:pt x="257" y="133"/>
                  </a:cubicBezTo>
                  <a:cubicBezTo>
                    <a:pt x="265" y="124"/>
                    <a:pt x="274" y="115"/>
                    <a:pt x="283" y="106"/>
                  </a:cubicBezTo>
                  <a:cubicBezTo>
                    <a:pt x="284" y="105"/>
                    <a:pt x="282" y="103"/>
                    <a:pt x="281" y="104"/>
                  </a:cubicBezTo>
                  <a:cubicBezTo>
                    <a:pt x="269" y="114"/>
                    <a:pt x="257" y="123"/>
                    <a:pt x="244" y="133"/>
                  </a:cubicBezTo>
                  <a:cubicBezTo>
                    <a:pt x="254" y="124"/>
                    <a:pt x="264" y="114"/>
                    <a:pt x="274" y="105"/>
                  </a:cubicBezTo>
                  <a:cubicBezTo>
                    <a:pt x="295" y="86"/>
                    <a:pt x="316" y="65"/>
                    <a:pt x="327" y="38"/>
                  </a:cubicBezTo>
                  <a:cubicBezTo>
                    <a:pt x="327" y="37"/>
                    <a:pt x="325" y="36"/>
                    <a:pt x="324" y="36"/>
                  </a:cubicBezTo>
                  <a:cubicBezTo>
                    <a:pt x="320" y="40"/>
                    <a:pt x="315" y="43"/>
                    <a:pt x="311" y="47"/>
                  </a:cubicBezTo>
                  <a:cubicBezTo>
                    <a:pt x="313" y="44"/>
                    <a:pt x="315" y="42"/>
                    <a:pt x="316" y="39"/>
                  </a:cubicBezTo>
                  <a:cubicBezTo>
                    <a:pt x="317" y="37"/>
                    <a:pt x="315" y="35"/>
                    <a:pt x="314" y="36"/>
                  </a:cubicBezTo>
                  <a:cubicBezTo>
                    <a:pt x="266" y="67"/>
                    <a:pt x="232" y="115"/>
                    <a:pt x="189" y="152"/>
                  </a:cubicBezTo>
                  <a:cubicBezTo>
                    <a:pt x="185" y="155"/>
                    <a:pt x="181" y="158"/>
                    <a:pt x="178" y="162"/>
                  </a:cubicBezTo>
                  <a:cubicBezTo>
                    <a:pt x="184" y="155"/>
                    <a:pt x="191" y="148"/>
                    <a:pt x="197" y="140"/>
                  </a:cubicBezTo>
                  <a:cubicBezTo>
                    <a:pt x="210" y="126"/>
                    <a:pt x="223" y="112"/>
                    <a:pt x="236" y="99"/>
                  </a:cubicBezTo>
                  <a:cubicBezTo>
                    <a:pt x="260" y="75"/>
                    <a:pt x="284" y="53"/>
                    <a:pt x="310" y="32"/>
                  </a:cubicBezTo>
                  <a:cubicBezTo>
                    <a:pt x="339" y="38"/>
                    <a:pt x="366" y="48"/>
                    <a:pt x="389" y="59"/>
                  </a:cubicBezTo>
                  <a:cubicBezTo>
                    <a:pt x="452" y="90"/>
                    <a:pt x="502" y="145"/>
                    <a:pt x="525" y="211"/>
                  </a:cubicBezTo>
                  <a:cubicBezTo>
                    <a:pt x="573" y="349"/>
                    <a:pt x="489" y="513"/>
                    <a:pt x="349" y="554"/>
                  </a:cubicBezTo>
                  <a:close/>
                  <a:moveTo>
                    <a:pt x="86" y="128"/>
                  </a:moveTo>
                  <a:cubicBezTo>
                    <a:pt x="95" y="128"/>
                    <a:pt x="70" y="152"/>
                    <a:pt x="66" y="157"/>
                  </a:cubicBezTo>
                  <a:cubicBezTo>
                    <a:pt x="73" y="149"/>
                    <a:pt x="79" y="138"/>
                    <a:pt x="86"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Freeform 6"/>
            <p:cNvSpPr/>
            <p:nvPr/>
          </p:nvSpPr>
          <p:spPr bwMode="auto">
            <a:xfrm>
              <a:off x="9001125" y="1743075"/>
              <a:ext cx="131763" cy="1476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39">
                  <a:moveTo>
                    <a:pt x="31" y="30"/>
                  </a:moveTo>
                  <a:cubicBezTo>
                    <a:pt x="30" y="31"/>
                    <a:pt x="29" y="32"/>
                    <a:pt x="28" y="33"/>
                  </a:cubicBezTo>
                  <a:cubicBezTo>
                    <a:pt x="28" y="29"/>
                    <a:pt x="28" y="26"/>
                    <a:pt x="29" y="23"/>
                  </a:cubicBezTo>
                  <a:cubicBezTo>
                    <a:pt x="29" y="22"/>
                    <a:pt x="28" y="21"/>
                    <a:pt x="26" y="21"/>
                  </a:cubicBezTo>
                  <a:cubicBezTo>
                    <a:pt x="25" y="22"/>
                    <a:pt x="23" y="23"/>
                    <a:pt x="21" y="25"/>
                  </a:cubicBezTo>
                  <a:cubicBezTo>
                    <a:pt x="23" y="21"/>
                    <a:pt x="25" y="16"/>
                    <a:pt x="27" y="12"/>
                  </a:cubicBezTo>
                  <a:cubicBezTo>
                    <a:pt x="27" y="10"/>
                    <a:pt x="25" y="9"/>
                    <a:pt x="24" y="10"/>
                  </a:cubicBezTo>
                  <a:cubicBezTo>
                    <a:pt x="20" y="14"/>
                    <a:pt x="15" y="17"/>
                    <a:pt x="11" y="21"/>
                  </a:cubicBezTo>
                  <a:cubicBezTo>
                    <a:pt x="15" y="15"/>
                    <a:pt x="19" y="9"/>
                    <a:pt x="22" y="3"/>
                  </a:cubicBezTo>
                  <a:cubicBezTo>
                    <a:pt x="22" y="2"/>
                    <a:pt x="21" y="0"/>
                    <a:pt x="20" y="1"/>
                  </a:cubicBezTo>
                  <a:cubicBezTo>
                    <a:pt x="13" y="10"/>
                    <a:pt x="6" y="18"/>
                    <a:pt x="0" y="27"/>
                  </a:cubicBezTo>
                  <a:cubicBezTo>
                    <a:pt x="0" y="28"/>
                    <a:pt x="1" y="29"/>
                    <a:pt x="2" y="28"/>
                  </a:cubicBezTo>
                  <a:cubicBezTo>
                    <a:pt x="4" y="25"/>
                    <a:pt x="6" y="23"/>
                    <a:pt x="8" y="20"/>
                  </a:cubicBezTo>
                  <a:cubicBezTo>
                    <a:pt x="6" y="22"/>
                    <a:pt x="5" y="25"/>
                    <a:pt x="3" y="27"/>
                  </a:cubicBezTo>
                  <a:cubicBezTo>
                    <a:pt x="2" y="28"/>
                    <a:pt x="4" y="30"/>
                    <a:pt x="5" y="29"/>
                  </a:cubicBezTo>
                  <a:cubicBezTo>
                    <a:pt x="11" y="25"/>
                    <a:pt x="16" y="21"/>
                    <a:pt x="21" y="17"/>
                  </a:cubicBezTo>
                  <a:cubicBezTo>
                    <a:pt x="19" y="22"/>
                    <a:pt x="16" y="27"/>
                    <a:pt x="12" y="32"/>
                  </a:cubicBezTo>
                  <a:cubicBezTo>
                    <a:pt x="11" y="34"/>
                    <a:pt x="14" y="36"/>
                    <a:pt x="15" y="34"/>
                  </a:cubicBezTo>
                  <a:cubicBezTo>
                    <a:pt x="18" y="31"/>
                    <a:pt x="21" y="28"/>
                    <a:pt x="25" y="26"/>
                  </a:cubicBezTo>
                  <a:cubicBezTo>
                    <a:pt x="24" y="30"/>
                    <a:pt x="24" y="33"/>
                    <a:pt x="23" y="36"/>
                  </a:cubicBezTo>
                  <a:cubicBezTo>
                    <a:pt x="23" y="38"/>
                    <a:pt x="25" y="39"/>
                    <a:pt x="26" y="38"/>
                  </a:cubicBezTo>
                  <a:cubicBezTo>
                    <a:pt x="28" y="36"/>
                    <a:pt x="31" y="35"/>
                    <a:pt x="33" y="34"/>
                  </a:cubicBezTo>
                  <a:cubicBezTo>
                    <a:pt x="35" y="32"/>
                    <a:pt x="33" y="29"/>
                    <a:pt x="3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6" name="Freeform 7"/>
            <p:cNvSpPr>
              <a:spLocks noEditPoints="1"/>
            </p:cNvSpPr>
            <p:nvPr/>
          </p:nvSpPr>
          <p:spPr bwMode="auto">
            <a:xfrm>
              <a:off x="9350375" y="1295400"/>
              <a:ext cx="169863"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9">
                  <a:moveTo>
                    <a:pt x="42" y="0"/>
                  </a:moveTo>
                  <a:cubicBezTo>
                    <a:pt x="25" y="11"/>
                    <a:pt x="14" y="29"/>
                    <a:pt x="4" y="46"/>
                  </a:cubicBezTo>
                  <a:cubicBezTo>
                    <a:pt x="3" y="48"/>
                    <a:pt x="2" y="49"/>
                    <a:pt x="2" y="50"/>
                  </a:cubicBezTo>
                  <a:cubicBezTo>
                    <a:pt x="0" y="51"/>
                    <a:pt x="2" y="53"/>
                    <a:pt x="4" y="52"/>
                  </a:cubicBezTo>
                  <a:cubicBezTo>
                    <a:pt x="7" y="50"/>
                    <a:pt x="9" y="48"/>
                    <a:pt x="12" y="46"/>
                  </a:cubicBezTo>
                  <a:cubicBezTo>
                    <a:pt x="12" y="50"/>
                    <a:pt x="11" y="56"/>
                    <a:pt x="13" y="59"/>
                  </a:cubicBezTo>
                  <a:cubicBezTo>
                    <a:pt x="13" y="59"/>
                    <a:pt x="14" y="59"/>
                    <a:pt x="15" y="59"/>
                  </a:cubicBezTo>
                  <a:cubicBezTo>
                    <a:pt x="15" y="59"/>
                    <a:pt x="15" y="59"/>
                    <a:pt x="16" y="59"/>
                  </a:cubicBezTo>
                  <a:cubicBezTo>
                    <a:pt x="17" y="58"/>
                    <a:pt x="17" y="56"/>
                    <a:pt x="15" y="56"/>
                  </a:cubicBezTo>
                  <a:cubicBezTo>
                    <a:pt x="15" y="56"/>
                    <a:pt x="16" y="44"/>
                    <a:pt x="16" y="43"/>
                  </a:cubicBezTo>
                  <a:cubicBezTo>
                    <a:pt x="16" y="41"/>
                    <a:pt x="14" y="41"/>
                    <a:pt x="13" y="41"/>
                  </a:cubicBezTo>
                  <a:cubicBezTo>
                    <a:pt x="13" y="41"/>
                    <a:pt x="13" y="42"/>
                    <a:pt x="13" y="42"/>
                  </a:cubicBezTo>
                  <a:cubicBezTo>
                    <a:pt x="24" y="29"/>
                    <a:pt x="35" y="16"/>
                    <a:pt x="44" y="2"/>
                  </a:cubicBezTo>
                  <a:cubicBezTo>
                    <a:pt x="45" y="1"/>
                    <a:pt x="43" y="0"/>
                    <a:pt x="42" y="0"/>
                  </a:cubicBezTo>
                  <a:close/>
                  <a:moveTo>
                    <a:pt x="36" y="8"/>
                  </a:moveTo>
                  <a:cubicBezTo>
                    <a:pt x="29" y="18"/>
                    <a:pt x="20" y="28"/>
                    <a:pt x="11" y="39"/>
                  </a:cubicBezTo>
                  <a:cubicBezTo>
                    <a:pt x="18" y="27"/>
                    <a:pt x="26" y="16"/>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Freeform 8"/>
            <p:cNvSpPr/>
            <p:nvPr/>
          </p:nvSpPr>
          <p:spPr bwMode="auto">
            <a:xfrm>
              <a:off x="9456738" y="1328738"/>
              <a:ext cx="134938" cy="2555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 h="68">
                  <a:moveTo>
                    <a:pt x="35" y="34"/>
                  </a:moveTo>
                  <a:cubicBezTo>
                    <a:pt x="36" y="33"/>
                    <a:pt x="35" y="30"/>
                    <a:pt x="34" y="31"/>
                  </a:cubicBezTo>
                  <a:cubicBezTo>
                    <a:pt x="27" y="33"/>
                    <a:pt x="27" y="33"/>
                    <a:pt x="29" y="25"/>
                  </a:cubicBezTo>
                  <a:cubicBezTo>
                    <a:pt x="29" y="24"/>
                    <a:pt x="29" y="24"/>
                    <a:pt x="28" y="24"/>
                  </a:cubicBezTo>
                  <a:cubicBezTo>
                    <a:pt x="29" y="21"/>
                    <a:pt x="29" y="18"/>
                    <a:pt x="30" y="15"/>
                  </a:cubicBezTo>
                  <a:cubicBezTo>
                    <a:pt x="30" y="13"/>
                    <a:pt x="28" y="12"/>
                    <a:pt x="27" y="13"/>
                  </a:cubicBezTo>
                  <a:cubicBezTo>
                    <a:pt x="27" y="13"/>
                    <a:pt x="27" y="13"/>
                    <a:pt x="27" y="13"/>
                  </a:cubicBezTo>
                  <a:cubicBezTo>
                    <a:pt x="27" y="12"/>
                    <a:pt x="28" y="10"/>
                    <a:pt x="28" y="9"/>
                  </a:cubicBezTo>
                  <a:cubicBezTo>
                    <a:pt x="28" y="7"/>
                    <a:pt x="26" y="6"/>
                    <a:pt x="25" y="7"/>
                  </a:cubicBezTo>
                  <a:cubicBezTo>
                    <a:pt x="25" y="7"/>
                    <a:pt x="25" y="7"/>
                    <a:pt x="25" y="7"/>
                  </a:cubicBezTo>
                  <a:cubicBezTo>
                    <a:pt x="25" y="6"/>
                    <a:pt x="25" y="5"/>
                    <a:pt x="25" y="4"/>
                  </a:cubicBezTo>
                  <a:cubicBezTo>
                    <a:pt x="26" y="3"/>
                    <a:pt x="24" y="2"/>
                    <a:pt x="23" y="3"/>
                  </a:cubicBezTo>
                  <a:cubicBezTo>
                    <a:pt x="22" y="3"/>
                    <a:pt x="20" y="4"/>
                    <a:pt x="19" y="4"/>
                  </a:cubicBezTo>
                  <a:cubicBezTo>
                    <a:pt x="19" y="4"/>
                    <a:pt x="19" y="4"/>
                    <a:pt x="19" y="4"/>
                  </a:cubicBezTo>
                  <a:cubicBezTo>
                    <a:pt x="20" y="2"/>
                    <a:pt x="18" y="0"/>
                    <a:pt x="17" y="2"/>
                  </a:cubicBezTo>
                  <a:cubicBezTo>
                    <a:pt x="15" y="4"/>
                    <a:pt x="15" y="4"/>
                    <a:pt x="14" y="7"/>
                  </a:cubicBezTo>
                  <a:cubicBezTo>
                    <a:pt x="14" y="9"/>
                    <a:pt x="15" y="10"/>
                    <a:pt x="17" y="9"/>
                  </a:cubicBezTo>
                  <a:cubicBezTo>
                    <a:pt x="18" y="8"/>
                    <a:pt x="20" y="8"/>
                    <a:pt x="22" y="7"/>
                  </a:cubicBezTo>
                  <a:cubicBezTo>
                    <a:pt x="21" y="8"/>
                    <a:pt x="21" y="9"/>
                    <a:pt x="21" y="10"/>
                  </a:cubicBezTo>
                  <a:cubicBezTo>
                    <a:pt x="21" y="12"/>
                    <a:pt x="22" y="13"/>
                    <a:pt x="24" y="12"/>
                  </a:cubicBezTo>
                  <a:cubicBezTo>
                    <a:pt x="24" y="12"/>
                    <a:pt x="24" y="12"/>
                    <a:pt x="24" y="12"/>
                  </a:cubicBezTo>
                  <a:cubicBezTo>
                    <a:pt x="24" y="13"/>
                    <a:pt x="23" y="15"/>
                    <a:pt x="23" y="17"/>
                  </a:cubicBezTo>
                  <a:cubicBezTo>
                    <a:pt x="23" y="18"/>
                    <a:pt x="25" y="19"/>
                    <a:pt x="26" y="18"/>
                  </a:cubicBezTo>
                  <a:cubicBezTo>
                    <a:pt x="26" y="18"/>
                    <a:pt x="26" y="18"/>
                    <a:pt x="26" y="18"/>
                  </a:cubicBezTo>
                  <a:cubicBezTo>
                    <a:pt x="26" y="20"/>
                    <a:pt x="25" y="23"/>
                    <a:pt x="25" y="25"/>
                  </a:cubicBezTo>
                  <a:cubicBezTo>
                    <a:pt x="24" y="26"/>
                    <a:pt x="25" y="27"/>
                    <a:pt x="25" y="27"/>
                  </a:cubicBezTo>
                  <a:cubicBezTo>
                    <a:pt x="25" y="30"/>
                    <a:pt x="24" y="32"/>
                    <a:pt x="24" y="35"/>
                  </a:cubicBezTo>
                  <a:cubicBezTo>
                    <a:pt x="24" y="36"/>
                    <a:pt x="26" y="37"/>
                    <a:pt x="27" y="36"/>
                  </a:cubicBezTo>
                  <a:cubicBezTo>
                    <a:pt x="27" y="36"/>
                    <a:pt x="28" y="36"/>
                    <a:pt x="29" y="36"/>
                  </a:cubicBezTo>
                  <a:cubicBezTo>
                    <a:pt x="20" y="44"/>
                    <a:pt x="12" y="52"/>
                    <a:pt x="2" y="60"/>
                  </a:cubicBezTo>
                  <a:cubicBezTo>
                    <a:pt x="1" y="61"/>
                    <a:pt x="3" y="63"/>
                    <a:pt x="4" y="62"/>
                  </a:cubicBezTo>
                  <a:cubicBezTo>
                    <a:pt x="7" y="60"/>
                    <a:pt x="10" y="58"/>
                    <a:pt x="13" y="56"/>
                  </a:cubicBezTo>
                  <a:cubicBezTo>
                    <a:pt x="15" y="55"/>
                    <a:pt x="17" y="54"/>
                    <a:pt x="19" y="53"/>
                  </a:cubicBezTo>
                  <a:cubicBezTo>
                    <a:pt x="13" y="58"/>
                    <a:pt x="7" y="62"/>
                    <a:pt x="1" y="65"/>
                  </a:cubicBezTo>
                  <a:cubicBezTo>
                    <a:pt x="0" y="65"/>
                    <a:pt x="1" y="67"/>
                    <a:pt x="1" y="66"/>
                  </a:cubicBezTo>
                  <a:cubicBezTo>
                    <a:pt x="9" y="63"/>
                    <a:pt x="16" y="58"/>
                    <a:pt x="22" y="54"/>
                  </a:cubicBezTo>
                  <a:cubicBezTo>
                    <a:pt x="22" y="54"/>
                    <a:pt x="22" y="55"/>
                    <a:pt x="22" y="55"/>
                  </a:cubicBezTo>
                  <a:cubicBezTo>
                    <a:pt x="19" y="58"/>
                    <a:pt x="16" y="61"/>
                    <a:pt x="14" y="65"/>
                  </a:cubicBezTo>
                  <a:cubicBezTo>
                    <a:pt x="12" y="66"/>
                    <a:pt x="14" y="68"/>
                    <a:pt x="15" y="67"/>
                  </a:cubicBezTo>
                  <a:cubicBezTo>
                    <a:pt x="22" y="64"/>
                    <a:pt x="25" y="60"/>
                    <a:pt x="27" y="54"/>
                  </a:cubicBezTo>
                  <a:cubicBezTo>
                    <a:pt x="29" y="51"/>
                    <a:pt x="31" y="49"/>
                    <a:pt x="33" y="46"/>
                  </a:cubicBezTo>
                  <a:cubicBezTo>
                    <a:pt x="34" y="44"/>
                    <a:pt x="32" y="43"/>
                    <a:pt x="31" y="44"/>
                  </a:cubicBezTo>
                  <a:cubicBezTo>
                    <a:pt x="29" y="45"/>
                    <a:pt x="28" y="47"/>
                    <a:pt x="26" y="48"/>
                  </a:cubicBezTo>
                  <a:cubicBezTo>
                    <a:pt x="26" y="48"/>
                    <a:pt x="26" y="48"/>
                    <a:pt x="26" y="48"/>
                  </a:cubicBezTo>
                  <a:cubicBezTo>
                    <a:pt x="23" y="49"/>
                    <a:pt x="21" y="49"/>
                    <a:pt x="18" y="50"/>
                  </a:cubicBezTo>
                  <a:cubicBezTo>
                    <a:pt x="24" y="45"/>
                    <a:pt x="30" y="40"/>
                    <a:pt x="3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Freeform 9"/>
            <p:cNvSpPr/>
            <p:nvPr/>
          </p:nvSpPr>
          <p:spPr bwMode="auto">
            <a:xfrm flipH="1">
              <a:off x="8923338" y="198437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E5007E"/>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Freeform 10"/>
            <p:cNvSpPr/>
            <p:nvPr/>
          </p:nvSpPr>
          <p:spPr bwMode="auto">
            <a:xfrm flipH="1">
              <a:off x="8923338" y="1984375"/>
              <a:ext cx="0" cy="0"/>
            </a:xfrm>
            <a:custGeom>
              <a:avLst/>
              <a:gdLst/>
              <a:ahLst/>
              <a:cxnLst>
                <a:cxn ang="0">
                  <a:pos x="0" y="0"/>
                </a:cxn>
                <a:cxn ang="0">
                  <a:pos x="0" y="0"/>
                </a:cxn>
              </a:cxnLst>
              <a:rect l="0" t="0" r="r" b="b"/>
              <a:pathLst>
                <a:path>
                  <a:moveTo>
                    <a:pt x="0" y="0"/>
                  </a:moveTo>
                  <a:cubicBezTo>
                    <a:pt x="0" y="0"/>
                    <a:pt x="0" y="0"/>
                    <a:pt x="0" y="0"/>
                  </a:cubicBezTo>
                </a:path>
              </a:pathLst>
            </a:custGeom>
            <a:grpFill/>
            <a:ln w="0" cap="rnd">
              <a:solidFill>
                <a:srgbClr val="E5007E"/>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 name="Freeform 11"/>
            <p:cNvSpPr>
              <a:spLocks noEditPoints="1"/>
            </p:cNvSpPr>
            <p:nvPr/>
          </p:nvSpPr>
          <p:spPr bwMode="auto">
            <a:xfrm>
              <a:off x="8882063" y="1855788"/>
              <a:ext cx="363538" cy="3841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102">
                  <a:moveTo>
                    <a:pt x="95" y="99"/>
                  </a:moveTo>
                  <a:cubicBezTo>
                    <a:pt x="88" y="97"/>
                    <a:pt x="79" y="93"/>
                    <a:pt x="76" y="87"/>
                  </a:cubicBezTo>
                  <a:cubicBezTo>
                    <a:pt x="75" y="86"/>
                    <a:pt x="74" y="86"/>
                    <a:pt x="74" y="86"/>
                  </a:cubicBezTo>
                  <a:cubicBezTo>
                    <a:pt x="69" y="88"/>
                    <a:pt x="66" y="88"/>
                    <a:pt x="63" y="83"/>
                  </a:cubicBezTo>
                  <a:cubicBezTo>
                    <a:pt x="63" y="82"/>
                    <a:pt x="62" y="82"/>
                    <a:pt x="61" y="83"/>
                  </a:cubicBezTo>
                  <a:cubicBezTo>
                    <a:pt x="54" y="86"/>
                    <a:pt x="55" y="78"/>
                    <a:pt x="54" y="76"/>
                  </a:cubicBezTo>
                  <a:cubicBezTo>
                    <a:pt x="54" y="75"/>
                    <a:pt x="53" y="74"/>
                    <a:pt x="52" y="75"/>
                  </a:cubicBezTo>
                  <a:cubicBezTo>
                    <a:pt x="42" y="78"/>
                    <a:pt x="42" y="75"/>
                    <a:pt x="43" y="65"/>
                  </a:cubicBezTo>
                  <a:cubicBezTo>
                    <a:pt x="43" y="64"/>
                    <a:pt x="41" y="63"/>
                    <a:pt x="40" y="63"/>
                  </a:cubicBezTo>
                  <a:cubicBezTo>
                    <a:pt x="39" y="64"/>
                    <a:pt x="33" y="70"/>
                    <a:pt x="35" y="66"/>
                  </a:cubicBezTo>
                  <a:cubicBezTo>
                    <a:pt x="37" y="62"/>
                    <a:pt x="38" y="58"/>
                    <a:pt x="38" y="53"/>
                  </a:cubicBezTo>
                  <a:cubicBezTo>
                    <a:pt x="38" y="52"/>
                    <a:pt x="36" y="52"/>
                    <a:pt x="35" y="52"/>
                  </a:cubicBezTo>
                  <a:cubicBezTo>
                    <a:pt x="30" y="56"/>
                    <a:pt x="30" y="56"/>
                    <a:pt x="30" y="56"/>
                  </a:cubicBezTo>
                  <a:cubicBezTo>
                    <a:pt x="33" y="51"/>
                    <a:pt x="34" y="45"/>
                    <a:pt x="36" y="39"/>
                  </a:cubicBezTo>
                  <a:cubicBezTo>
                    <a:pt x="36" y="38"/>
                    <a:pt x="35" y="36"/>
                    <a:pt x="33" y="37"/>
                  </a:cubicBezTo>
                  <a:cubicBezTo>
                    <a:pt x="30" y="40"/>
                    <a:pt x="23" y="47"/>
                    <a:pt x="23" y="47"/>
                  </a:cubicBezTo>
                  <a:cubicBezTo>
                    <a:pt x="27" y="39"/>
                    <a:pt x="30" y="32"/>
                    <a:pt x="32" y="23"/>
                  </a:cubicBezTo>
                  <a:cubicBezTo>
                    <a:pt x="33" y="22"/>
                    <a:pt x="31" y="20"/>
                    <a:pt x="30" y="22"/>
                  </a:cubicBezTo>
                  <a:cubicBezTo>
                    <a:pt x="25" y="26"/>
                    <a:pt x="20" y="33"/>
                    <a:pt x="18" y="36"/>
                  </a:cubicBezTo>
                  <a:cubicBezTo>
                    <a:pt x="20" y="34"/>
                    <a:pt x="21" y="31"/>
                    <a:pt x="22" y="28"/>
                  </a:cubicBezTo>
                  <a:cubicBezTo>
                    <a:pt x="25" y="24"/>
                    <a:pt x="26" y="20"/>
                    <a:pt x="27" y="15"/>
                  </a:cubicBezTo>
                  <a:cubicBezTo>
                    <a:pt x="27" y="13"/>
                    <a:pt x="25" y="13"/>
                    <a:pt x="24" y="13"/>
                  </a:cubicBezTo>
                  <a:cubicBezTo>
                    <a:pt x="23" y="14"/>
                    <a:pt x="23" y="13"/>
                    <a:pt x="23" y="11"/>
                  </a:cubicBezTo>
                  <a:cubicBezTo>
                    <a:pt x="23" y="11"/>
                    <a:pt x="23" y="11"/>
                    <a:pt x="24" y="11"/>
                  </a:cubicBezTo>
                  <a:cubicBezTo>
                    <a:pt x="24" y="12"/>
                    <a:pt x="24" y="11"/>
                    <a:pt x="24" y="11"/>
                  </a:cubicBezTo>
                  <a:cubicBezTo>
                    <a:pt x="24" y="10"/>
                    <a:pt x="23" y="9"/>
                    <a:pt x="23" y="9"/>
                  </a:cubicBezTo>
                  <a:cubicBezTo>
                    <a:pt x="23" y="6"/>
                    <a:pt x="23" y="3"/>
                    <a:pt x="24" y="2"/>
                  </a:cubicBezTo>
                  <a:cubicBezTo>
                    <a:pt x="23" y="1"/>
                    <a:pt x="22" y="0"/>
                    <a:pt x="22" y="1"/>
                  </a:cubicBezTo>
                  <a:cubicBezTo>
                    <a:pt x="20" y="4"/>
                    <a:pt x="20" y="6"/>
                    <a:pt x="20" y="8"/>
                  </a:cubicBezTo>
                  <a:cubicBezTo>
                    <a:pt x="20" y="9"/>
                    <a:pt x="20" y="12"/>
                    <a:pt x="19" y="15"/>
                  </a:cubicBezTo>
                  <a:cubicBezTo>
                    <a:pt x="19" y="16"/>
                    <a:pt x="20" y="17"/>
                    <a:pt x="21" y="17"/>
                  </a:cubicBezTo>
                  <a:cubicBezTo>
                    <a:pt x="22" y="17"/>
                    <a:pt x="23" y="17"/>
                    <a:pt x="23" y="18"/>
                  </a:cubicBezTo>
                  <a:cubicBezTo>
                    <a:pt x="23" y="18"/>
                    <a:pt x="23" y="18"/>
                    <a:pt x="22" y="18"/>
                  </a:cubicBezTo>
                  <a:cubicBezTo>
                    <a:pt x="15" y="21"/>
                    <a:pt x="8" y="26"/>
                    <a:pt x="2" y="30"/>
                  </a:cubicBezTo>
                  <a:cubicBezTo>
                    <a:pt x="0" y="31"/>
                    <a:pt x="1" y="34"/>
                    <a:pt x="3" y="33"/>
                  </a:cubicBezTo>
                  <a:cubicBezTo>
                    <a:pt x="7" y="33"/>
                    <a:pt x="12" y="32"/>
                    <a:pt x="17" y="32"/>
                  </a:cubicBezTo>
                  <a:cubicBezTo>
                    <a:pt x="15" y="35"/>
                    <a:pt x="14" y="38"/>
                    <a:pt x="12" y="40"/>
                  </a:cubicBezTo>
                  <a:cubicBezTo>
                    <a:pt x="12" y="41"/>
                    <a:pt x="14" y="43"/>
                    <a:pt x="15" y="42"/>
                  </a:cubicBezTo>
                  <a:cubicBezTo>
                    <a:pt x="19" y="37"/>
                    <a:pt x="23" y="32"/>
                    <a:pt x="28" y="28"/>
                  </a:cubicBezTo>
                  <a:cubicBezTo>
                    <a:pt x="25" y="31"/>
                    <a:pt x="20" y="46"/>
                    <a:pt x="17" y="51"/>
                  </a:cubicBezTo>
                  <a:cubicBezTo>
                    <a:pt x="16" y="53"/>
                    <a:pt x="18" y="55"/>
                    <a:pt x="19" y="53"/>
                  </a:cubicBezTo>
                  <a:cubicBezTo>
                    <a:pt x="22" y="51"/>
                    <a:pt x="25" y="49"/>
                    <a:pt x="27" y="46"/>
                  </a:cubicBezTo>
                  <a:cubicBezTo>
                    <a:pt x="37" y="37"/>
                    <a:pt x="24" y="60"/>
                    <a:pt x="23" y="63"/>
                  </a:cubicBezTo>
                  <a:cubicBezTo>
                    <a:pt x="22" y="64"/>
                    <a:pt x="24" y="66"/>
                    <a:pt x="25" y="65"/>
                  </a:cubicBezTo>
                  <a:cubicBezTo>
                    <a:pt x="34" y="56"/>
                    <a:pt x="39" y="53"/>
                    <a:pt x="29" y="71"/>
                  </a:cubicBezTo>
                  <a:cubicBezTo>
                    <a:pt x="29" y="72"/>
                    <a:pt x="30" y="74"/>
                    <a:pt x="32" y="73"/>
                  </a:cubicBezTo>
                  <a:cubicBezTo>
                    <a:pt x="41" y="66"/>
                    <a:pt x="40" y="69"/>
                    <a:pt x="39" y="80"/>
                  </a:cubicBezTo>
                  <a:cubicBezTo>
                    <a:pt x="39" y="81"/>
                    <a:pt x="41" y="82"/>
                    <a:pt x="42" y="81"/>
                  </a:cubicBezTo>
                  <a:cubicBezTo>
                    <a:pt x="48" y="79"/>
                    <a:pt x="52" y="76"/>
                    <a:pt x="52" y="88"/>
                  </a:cubicBezTo>
                  <a:cubicBezTo>
                    <a:pt x="52" y="89"/>
                    <a:pt x="53" y="90"/>
                    <a:pt x="54" y="89"/>
                  </a:cubicBezTo>
                  <a:cubicBezTo>
                    <a:pt x="59" y="87"/>
                    <a:pt x="61" y="86"/>
                    <a:pt x="64" y="91"/>
                  </a:cubicBezTo>
                  <a:cubicBezTo>
                    <a:pt x="64" y="91"/>
                    <a:pt x="65" y="92"/>
                    <a:pt x="65" y="92"/>
                  </a:cubicBezTo>
                  <a:cubicBezTo>
                    <a:pt x="73" y="90"/>
                    <a:pt x="75" y="91"/>
                    <a:pt x="78" y="98"/>
                  </a:cubicBezTo>
                  <a:cubicBezTo>
                    <a:pt x="79" y="98"/>
                    <a:pt x="80" y="99"/>
                    <a:pt x="80" y="98"/>
                  </a:cubicBezTo>
                  <a:cubicBezTo>
                    <a:pt x="82" y="98"/>
                    <a:pt x="92" y="101"/>
                    <a:pt x="94" y="102"/>
                  </a:cubicBezTo>
                  <a:cubicBezTo>
                    <a:pt x="96" y="102"/>
                    <a:pt x="97" y="99"/>
                    <a:pt x="95" y="99"/>
                  </a:cubicBezTo>
                  <a:close/>
                  <a:moveTo>
                    <a:pt x="13" y="26"/>
                  </a:moveTo>
                  <a:cubicBezTo>
                    <a:pt x="16" y="23"/>
                    <a:pt x="18" y="23"/>
                    <a:pt x="19" y="23"/>
                  </a:cubicBezTo>
                  <a:cubicBezTo>
                    <a:pt x="16" y="26"/>
                    <a:pt x="13" y="28"/>
                    <a:pt x="13" y="28"/>
                  </a:cubicBezTo>
                  <a:cubicBezTo>
                    <a:pt x="4" y="28"/>
                    <a:pt x="8" y="29"/>
                    <a:pt x="1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1" name="Freeform 12"/>
            <p:cNvSpPr/>
            <p:nvPr/>
          </p:nvSpPr>
          <p:spPr bwMode="auto">
            <a:xfrm>
              <a:off x="8972550" y="1852613"/>
              <a:ext cx="3175" cy="11113"/>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 h="3">
                  <a:moveTo>
                    <a:pt x="0" y="3"/>
                  </a:moveTo>
                  <a:cubicBezTo>
                    <a:pt x="0" y="3"/>
                    <a:pt x="0" y="3"/>
                    <a:pt x="0" y="3"/>
                  </a:cubicBezTo>
                  <a:cubicBezTo>
                    <a:pt x="1" y="0"/>
                    <a:pt x="0"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Freeform 13"/>
            <p:cNvSpPr/>
            <p:nvPr/>
          </p:nvSpPr>
          <p:spPr bwMode="auto">
            <a:xfrm>
              <a:off x="9069388" y="1954213"/>
              <a:ext cx="180975" cy="1698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5">
                  <a:moveTo>
                    <a:pt x="41" y="30"/>
                  </a:moveTo>
                  <a:cubicBezTo>
                    <a:pt x="44" y="23"/>
                    <a:pt x="46" y="16"/>
                    <a:pt x="48" y="8"/>
                  </a:cubicBezTo>
                  <a:cubicBezTo>
                    <a:pt x="48" y="6"/>
                    <a:pt x="45" y="5"/>
                    <a:pt x="44" y="7"/>
                  </a:cubicBezTo>
                  <a:cubicBezTo>
                    <a:pt x="39" y="14"/>
                    <a:pt x="35" y="21"/>
                    <a:pt x="30" y="27"/>
                  </a:cubicBezTo>
                  <a:cubicBezTo>
                    <a:pt x="34" y="19"/>
                    <a:pt x="38" y="12"/>
                    <a:pt x="41" y="3"/>
                  </a:cubicBezTo>
                  <a:cubicBezTo>
                    <a:pt x="41" y="1"/>
                    <a:pt x="39" y="0"/>
                    <a:pt x="37" y="1"/>
                  </a:cubicBezTo>
                  <a:cubicBezTo>
                    <a:pt x="33" y="8"/>
                    <a:pt x="29" y="15"/>
                    <a:pt x="24" y="21"/>
                  </a:cubicBezTo>
                  <a:cubicBezTo>
                    <a:pt x="25" y="18"/>
                    <a:pt x="27" y="15"/>
                    <a:pt x="28" y="12"/>
                  </a:cubicBezTo>
                  <a:cubicBezTo>
                    <a:pt x="29" y="10"/>
                    <a:pt x="26" y="9"/>
                    <a:pt x="25" y="10"/>
                  </a:cubicBezTo>
                  <a:cubicBezTo>
                    <a:pt x="19" y="16"/>
                    <a:pt x="14" y="21"/>
                    <a:pt x="9" y="27"/>
                  </a:cubicBezTo>
                  <a:cubicBezTo>
                    <a:pt x="10" y="23"/>
                    <a:pt x="10" y="18"/>
                    <a:pt x="10" y="13"/>
                  </a:cubicBezTo>
                  <a:cubicBezTo>
                    <a:pt x="9" y="12"/>
                    <a:pt x="8" y="12"/>
                    <a:pt x="7" y="13"/>
                  </a:cubicBezTo>
                  <a:cubicBezTo>
                    <a:pt x="4" y="18"/>
                    <a:pt x="2" y="24"/>
                    <a:pt x="1" y="31"/>
                  </a:cubicBezTo>
                  <a:cubicBezTo>
                    <a:pt x="0" y="32"/>
                    <a:pt x="2" y="32"/>
                    <a:pt x="2" y="31"/>
                  </a:cubicBezTo>
                  <a:cubicBezTo>
                    <a:pt x="3" y="27"/>
                    <a:pt x="5" y="22"/>
                    <a:pt x="7" y="18"/>
                  </a:cubicBezTo>
                  <a:cubicBezTo>
                    <a:pt x="7" y="23"/>
                    <a:pt x="6" y="28"/>
                    <a:pt x="4" y="33"/>
                  </a:cubicBezTo>
                  <a:cubicBezTo>
                    <a:pt x="4" y="34"/>
                    <a:pt x="6" y="35"/>
                    <a:pt x="7" y="34"/>
                  </a:cubicBezTo>
                  <a:cubicBezTo>
                    <a:pt x="12" y="29"/>
                    <a:pt x="17" y="23"/>
                    <a:pt x="22" y="18"/>
                  </a:cubicBezTo>
                  <a:cubicBezTo>
                    <a:pt x="19" y="25"/>
                    <a:pt x="15" y="31"/>
                    <a:pt x="11" y="38"/>
                  </a:cubicBezTo>
                  <a:cubicBezTo>
                    <a:pt x="10" y="40"/>
                    <a:pt x="13" y="42"/>
                    <a:pt x="14" y="40"/>
                  </a:cubicBezTo>
                  <a:cubicBezTo>
                    <a:pt x="14" y="40"/>
                    <a:pt x="14" y="40"/>
                    <a:pt x="14" y="40"/>
                  </a:cubicBezTo>
                  <a:cubicBezTo>
                    <a:pt x="14" y="40"/>
                    <a:pt x="14" y="40"/>
                    <a:pt x="14" y="40"/>
                  </a:cubicBezTo>
                  <a:cubicBezTo>
                    <a:pt x="14" y="40"/>
                    <a:pt x="14" y="40"/>
                    <a:pt x="14" y="40"/>
                  </a:cubicBezTo>
                  <a:cubicBezTo>
                    <a:pt x="20" y="32"/>
                    <a:pt x="26" y="24"/>
                    <a:pt x="32" y="16"/>
                  </a:cubicBezTo>
                  <a:cubicBezTo>
                    <a:pt x="28" y="24"/>
                    <a:pt x="23" y="32"/>
                    <a:pt x="18" y="40"/>
                  </a:cubicBezTo>
                  <a:cubicBezTo>
                    <a:pt x="17" y="42"/>
                    <a:pt x="19" y="44"/>
                    <a:pt x="21" y="42"/>
                  </a:cubicBezTo>
                  <a:cubicBezTo>
                    <a:pt x="29" y="35"/>
                    <a:pt x="35" y="27"/>
                    <a:pt x="41" y="18"/>
                  </a:cubicBezTo>
                  <a:cubicBezTo>
                    <a:pt x="39" y="25"/>
                    <a:pt x="36" y="32"/>
                    <a:pt x="33" y="38"/>
                  </a:cubicBezTo>
                  <a:cubicBezTo>
                    <a:pt x="33" y="39"/>
                    <a:pt x="32" y="40"/>
                    <a:pt x="32" y="41"/>
                  </a:cubicBezTo>
                  <a:cubicBezTo>
                    <a:pt x="32" y="41"/>
                    <a:pt x="32" y="41"/>
                    <a:pt x="32" y="41"/>
                  </a:cubicBezTo>
                  <a:cubicBezTo>
                    <a:pt x="32" y="41"/>
                    <a:pt x="32" y="41"/>
                    <a:pt x="32" y="41"/>
                  </a:cubicBezTo>
                  <a:cubicBezTo>
                    <a:pt x="32" y="41"/>
                    <a:pt x="32" y="42"/>
                    <a:pt x="32" y="42"/>
                  </a:cubicBezTo>
                  <a:cubicBezTo>
                    <a:pt x="31" y="44"/>
                    <a:pt x="34" y="45"/>
                    <a:pt x="35" y="43"/>
                  </a:cubicBezTo>
                  <a:cubicBezTo>
                    <a:pt x="35" y="42"/>
                    <a:pt x="36" y="41"/>
                    <a:pt x="37" y="39"/>
                  </a:cubicBezTo>
                  <a:cubicBezTo>
                    <a:pt x="38" y="37"/>
                    <a:pt x="40" y="34"/>
                    <a:pt x="41" y="32"/>
                  </a:cubicBezTo>
                  <a:cubicBezTo>
                    <a:pt x="42" y="31"/>
                    <a:pt x="41" y="30"/>
                    <a:pt x="4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Freeform 14"/>
            <p:cNvSpPr/>
            <p:nvPr/>
          </p:nvSpPr>
          <p:spPr bwMode="auto">
            <a:xfrm>
              <a:off x="9223375" y="2058988"/>
              <a:ext cx="85725" cy="1031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7">
                  <a:moveTo>
                    <a:pt x="20" y="6"/>
                  </a:moveTo>
                  <a:cubicBezTo>
                    <a:pt x="16" y="10"/>
                    <a:pt x="13" y="14"/>
                    <a:pt x="10" y="17"/>
                  </a:cubicBezTo>
                  <a:cubicBezTo>
                    <a:pt x="12" y="12"/>
                    <a:pt x="14" y="7"/>
                    <a:pt x="16" y="2"/>
                  </a:cubicBezTo>
                  <a:cubicBezTo>
                    <a:pt x="16" y="2"/>
                    <a:pt x="16" y="2"/>
                    <a:pt x="16" y="2"/>
                  </a:cubicBezTo>
                  <a:cubicBezTo>
                    <a:pt x="16" y="2"/>
                    <a:pt x="16" y="2"/>
                    <a:pt x="16" y="2"/>
                  </a:cubicBezTo>
                  <a:cubicBezTo>
                    <a:pt x="16" y="2"/>
                    <a:pt x="16" y="2"/>
                    <a:pt x="16" y="2"/>
                  </a:cubicBezTo>
                  <a:cubicBezTo>
                    <a:pt x="17" y="1"/>
                    <a:pt x="15" y="0"/>
                    <a:pt x="14" y="1"/>
                  </a:cubicBezTo>
                  <a:cubicBezTo>
                    <a:pt x="10" y="7"/>
                    <a:pt x="5" y="13"/>
                    <a:pt x="1" y="19"/>
                  </a:cubicBezTo>
                  <a:cubicBezTo>
                    <a:pt x="0" y="20"/>
                    <a:pt x="1" y="21"/>
                    <a:pt x="2" y="21"/>
                  </a:cubicBezTo>
                  <a:cubicBezTo>
                    <a:pt x="4" y="18"/>
                    <a:pt x="7" y="15"/>
                    <a:pt x="9" y="12"/>
                  </a:cubicBezTo>
                  <a:cubicBezTo>
                    <a:pt x="7" y="16"/>
                    <a:pt x="6" y="20"/>
                    <a:pt x="4" y="24"/>
                  </a:cubicBezTo>
                  <a:cubicBezTo>
                    <a:pt x="4" y="26"/>
                    <a:pt x="6" y="27"/>
                    <a:pt x="7" y="26"/>
                  </a:cubicBezTo>
                  <a:cubicBezTo>
                    <a:pt x="10" y="23"/>
                    <a:pt x="12" y="20"/>
                    <a:pt x="14" y="18"/>
                  </a:cubicBezTo>
                  <a:cubicBezTo>
                    <a:pt x="14" y="19"/>
                    <a:pt x="14" y="21"/>
                    <a:pt x="13" y="22"/>
                  </a:cubicBezTo>
                  <a:cubicBezTo>
                    <a:pt x="13" y="24"/>
                    <a:pt x="16" y="25"/>
                    <a:pt x="17" y="23"/>
                  </a:cubicBezTo>
                  <a:cubicBezTo>
                    <a:pt x="19" y="18"/>
                    <a:pt x="21" y="13"/>
                    <a:pt x="22" y="8"/>
                  </a:cubicBezTo>
                  <a:cubicBezTo>
                    <a:pt x="23" y="6"/>
                    <a:pt x="21" y="5"/>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6" name="Freeform 15"/>
            <p:cNvSpPr/>
            <p:nvPr/>
          </p:nvSpPr>
          <p:spPr bwMode="auto">
            <a:xfrm>
              <a:off x="9275763" y="1789113"/>
              <a:ext cx="120650" cy="2174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57">
                  <a:moveTo>
                    <a:pt x="28" y="47"/>
                  </a:moveTo>
                  <a:cubicBezTo>
                    <a:pt x="28" y="47"/>
                    <a:pt x="28" y="48"/>
                    <a:pt x="27" y="48"/>
                  </a:cubicBezTo>
                  <a:cubicBezTo>
                    <a:pt x="27" y="45"/>
                    <a:pt x="27" y="41"/>
                    <a:pt x="26" y="38"/>
                  </a:cubicBezTo>
                  <a:cubicBezTo>
                    <a:pt x="25" y="36"/>
                    <a:pt x="23" y="36"/>
                    <a:pt x="22" y="37"/>
                  </a:cubicBezTo>
                  <a:cubicBezTo>
                    <a:pt x="22" y="38"/>
                    <a:pt x="21" y="40"/>
                    <a:pt x="20" y="41"/>
                  </a:cubicBezTo>
                  <a:cubicBezTo>
                    <a:pt x="20" y="38"/>
                    <a:pt x="19" y="35"/>
                    <a:pt x="19" y="33"/>
                  </a:cubicBezTo>
                  <a:cubicBezTo>
                    <a:pt x="19" y="31"/>
                    <a:pt x="17" y="30"/>
                    <a:pt x="16" y="31"/>
                  </a:cubicBezTo>
                  <a:cubicBezTo>
                    <a:pt x="16" y="32"/>
                    <a:pt x="15" y="32"/>
                    <a:pt x="15" y="33"/>
                  </a:cubicBezTo>
                  <a:cubicBezTo>
                    <a:pt x="15" y="28"/>
                    <a:pt x="14" y="24"/>
                    <a:pt x="14" y="19"/>
                  </a:cubicBezTo>
                  <a:cubicBezTo>
                    <a:pt x="14" y="18"/>
                    <a:pt x="12" y="17"/>
                    <a:pt x="11" y="18"/>
                  </a:cubicBezTo>
                  <a:cubicBezTo>
                    <a:pt x="9" y="20"/>
                    <a:pt x="6" y="22"/>
                    <a:pt x="4" y="24"/>
                  </a:cubicBezTo>
                  <a:cubicBezTo>
                    <a:pt x="4" y="17"/>
                    <a:pt x="5" y="9"/>
                    <a:pt x="5" y="2"/>
                  </a:cubicBezTo>
                  <a:cubicBezTo>
                    <a:pt x="5" y="1"/>
                    <a:pt x="3" y="0"/>
                    <a:pt x="2" y="1"/>
                  </a:cubicBezTo>
                  <a:cubicBezTo>
                    <a:pt x="1" y="5"/>
                    <a:pt x="0" y="8"/>
                    <a:pt x="0" y="12"/>
                  </a:cubicBezTo>
                  <a:cubicBezTo>
                    <a:pt x="0" y="13"/>
                    <a:pt x="1" y="13"/>
                    <a:pt x="2" y="13"/>
                  </a:cubicBezTo>
                  <a:cubicBezTo>
                    <a:pt x="1" y="18"/>
                    <a:pt x="1" y="23"/>
                    <a:pt x="1" y="28"/>
                  </a:cubicBezTo>
                  <a:cubicBezTo>
                    <a:pt x="1" y="29"/>
                    <a:pt x="2" y="30"/>
                    <a:pt x="3" y="29"/>
                  </a:cubicBezTo>
                  <a:cubicBezTo>
                    <a:pt x="6" y="27"/>
                    <a:pt x="8" y="25"/>
                    <a:pt x="11" y="23"/>
                  </a:cubicBezTo>
                  <a:cubicBezTo>
                    <a:pt x="11" y="27"/>
                    <a:pt x="11" y="32"/>
                    <a:pt x="11" y="37"/>
                  </a:cubicBezTo>
                  <a:cubicBezTo>
                    <a:pt x="11" y="39"/>
                    <a:pt x="13" y="39"/>
                    <a:pt x="14" y="38"/>
                  </a:cubicBezTo>
                  <a:cubicBezTo>
                    <a:pt x="14" y="38"/>
                    <a:pt x="15" y="37"/>
                    <a:pt x="16" y="36"/>
                  </a:cubicBezTo>
                  <a:cubicBezTo>
                    <a:pt x="17" y="39"/>
                    <a:pt x="17" y="42"/>
                    <a:pt x="18" y="45"/>
                  </a:cubicBezTo>
                  <a:cubicBezTo>
                    <a:pt x="18" y="47"/>
                    <a:pt x="20" y="48"/>
                    <a:pt x="21" y="46"/>
                  </a:cubicBezTo>
                  <a:cubicBezTo>
                    <a:pt x="22" y="45"/>
                    <a:pt x="22" y="44"/>
                    <a:pt x="23" y="42"/>
                  </a:cubicBezTo>
                  <a:cubicBezTo>
                    <a:pt x="24" y="47"/>
                    <a:pt x="24" y="51"/>
                    <a:pt x="22" y="55"/>
                  </a:cubicBezTo>
                  <a:cubicBezTo>
                    <a:pt x="22" y="57"/>
                    <a:pt x="24" y="58"/>
                    <a:pt x="25" y="57"/>
                  </a:cubicBezTo>
                  <a:cubicBezTo>
                    <a:pt x="28" y="54"/>
                    <a:pt x="29" y="51"/>
                    <a:pt x="31" y="48"/>
                  </a:cubicBezTo>
                  <a:cubicBezTo>
                    <a:pt x="32" y="46"/>
                    <a:pt x="29" y="45"/>
                    <a:pt x="2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6"/>
            <p:cNvSpPr/>
            <p:nvPr/>
          </p:nvSpPr>
          <p:spPr bwMode="auto">
            <a:xfrm>
              <a:off x="9429750" y="2127250"/>
              <a:ext cx="274638" cy="2143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57">
                  <a:moveTo>
                    <a:pt x="72" y="46"/>
                  </a:moveTo>
                  <a:cubicBezTo>
                    <a:pt x="72" y="44"/>
                    <a:pt x="69" y="45"/>
                    <a:pt x="69" y="46"/>
                  </a:cubicBezTo>
                  <a:cubicBezTo>
                    <a:pt x="69" y="46"/>
                    <a:pt x="69" y="46"/>
                    <a:pt x="69" y="46"/>
                  </a:cubicBezTo>
                  <a:cubicBezTo>
                    <a:pt x="69" y="45"/>
                    <a:pt x="68" y="44"/>
                    <a:pt x="68" y="43"/>
                  </a:cubicBezTo>
                  <a:cubicBezTo>
                    <a:pt x="67" y="42"/>
                    <a:pt x="66" y="42"/>
                    <a:pt x="65" y="43"/>
                  </a:cubicBezTo>
                  <a:cubicBezTo>
                    <a:pt x="64" y="44"/>
                    <a:pt x="63" y="45"/>
                    <a:pt x="61" y="46"/>
                  </a:cubicBezTo>
                  <a:cubicBezTo>
                    <a:pt x="61" y="43"/>
                    <a:pt x="61" y="39"/>
                    <a:pt x="61" y="36"/>
                  </a:cubicBezTo>
                  <a:cubicBezTo>
                    <a:pt x="61" y="34"/>
                    <a:pt x="59" y="34"/>
                    <a:pt x="58" y="35"/>
                  </a:cubicBezTo>
                  <a:cubicBezTo>
                    <a:pt x="56" y="36"/>
                    <a:pt x="55" y="38"/>
                    <a:pt x="53" y="39"/>
                  </a:cubicBezTo>
                  <a:cubicBezTo>
                    <a:pt x="55" y="34"/>
                    <a:pt x="56" y="29"/>
                    <a:pt x="56" y="22"/>
                  </a:cubicBezTo>
                  <a:cubicBezTo>
                    <a:pt x="55" y="21"/>
                    <a:pt x="54" y="20"/>
                    <a:pt x="53" y="21"/>
                  </a:cubicBezTo>
                  <a:cubicBezTo>
                    <a:pt x="47" y="24"/>
                    <a:pt x="43" y="28"/>
                    <a:pt x="40" y="33"/>
                  </a:cubicBezTo>
                  <a:cubicBezTo>
                    <a:pt x="41" y="28"/>
                    <a:pt x="42" y="23"/>
                    <a:pt x="43" y="18"/>
                  </a:cubicBezTo>
                  <a:cubicBezTo>
                    <a:pt x="43" y="17"/>
                    <a:pt x="41" y="15"/>
                    <a:pt x="40" y="17"/>
                  </a:cubicBezTo>
                  <a:cubicBezTo>
                    <a:pt x="36" y="20"/>
                    <a:pt x="33" y="23"/>
                    <a:pt x="31" y="27"/>
                  </a:cubicBezTo>
                  <a:cubicBezTo>
                    <a:pt x="32" y="23"/>
                    <a:pt x="32" y="19"/>
                    <a:pt x="33" y="14"/>
                  </a:cubicBezTo>
                  <a:cubicBezTo>
                    <a:pt x="33" y="13"/>
                    <a:pt x="31" y="12"/>
                    <a:pt x="30" y="13"/>
                  </a:cubicBezTo>
                  <a:cubicBezTo>
                    <a:pt x="27" y="16"/>
                    <a:pt x="23" y="18"/>
                    <a:pt x="20" y="21"/>
                  </a:cubicBezTo>
                  <a:cubicBezTo>
                    <a:pt x="21" y="17"/>
                    <a:pt x="21" y="14"/>
                    <a:pt x="21" y="10"/>
                  </a:cubicBezTo>
                  <a:cubicBezTo>
                    <a:pt x="21" y="8"/>
                    <a:pt x="19" y="8"/>
                    <a:pt x="18" y="9"/>
                  </a:cubicBezTo>
                  <a:cubicBezTo>
                    <a:pt x="16" y="11"/>
                    <a:pt x="13" y="13"/>
                    <a:pt x="10" y="15"/>
                  </a:cubicBezTo>
                  <a:cubicBezTo>
                    <a:pt x="11" y="11"/>
                    <a:pt x="12" y="7"/>
                    <a:pt x="13" y="2"/>
                  </a:cubicBezTo>
                  <a:cubicBezTo>
                    <a:pt x="13" y="1"/>
                    <a:pt x="12" y="0"/>
                    <a:pt x="10" y="1"/>
                  </a:cubicBezTo>
                  <a:cubicBezTo>
                    <a:pt x="7" y="4"/>
                    <a:pt x="3" y="8"/>
                    <a:pt x="0" y="12"/>
                  </a:cubicBezTo>
                  <a:cubicBezTo>
                    <a:pt x="0" y="13"/>
                    <a:pt x="1" y="14"/>
                    <a:pt x="2" y="13"/>
                  </a:cubicBezTo>
                  <a:cubicBezTo>
                    <a:pt x="3" y="11"/>
                    <a:pt x="9" y="7"/>
                    <a:pt x="9" y="5"/>
                  </a:cubicBezTo>
                  <a:cubicBezTo>
                    <a:pt x="8" y="10"/>
                    <a:pt x="7" y="14"/>
                    <a:pt x="5" y="19"/>
                  </a:cubicBezTo>
                  <a:cubicBezTo>
                    <a:pt x="5" y="20"/>
                    <a:pt x="7" y="21"/>
                    <a:pt x="8" y="20"/>
                  </a:cubicBezTo>
                  <a:cubicBezTo>
                    <a:pt x="11" y="18"/>
                    <a:pt x="14" y="16"/>
                    <a:pt x="17" y="13"/>
                  </a:cubicBezTo>
                  <a:cubicBezTo>
                    <a:pt x="17" y="17"/>
                    <a:pt x="17" y="21"/>
                    <a:pt x="17" y="24"/>
                  </a:cubicBezTo>
                  <a:cubicBezTo>
                    <a:pt x="16" y="26"/>
                    <a:pt x="18" y="27"/>
                    <a:pt x="19" y="26"/>
                  </a:cubicBezTo>
                  <a:cubicBezTo>
                    <a:pt x="22" y="23"/>
                    <a:pt x="26" y="21"/>
                    <a:pt x="29" y="18"/>
                  </a:cubicBezTo>
                  <a:cubicBezTo>
                    <a:pt x="28" y="24"/>
                    <a:pt x="26" y="30"/>
                    <a:pt x="25" y="36"/>
                  </a:cubicBezTo>
                  <a:cubicBezTo>
                    <a:pt x="24" y="38"/>
                    <a:pt x="27" y="39"/>
                    <a:pt x="28" y="37"/>
                  </a:cubicBezTo>
                  <a:cubicBezTo>
                    <a:pt x="31" y="32"/>
                    <a:pt x="34" y="28"/>
                    <a:pt x="38" y="23"/>
                  </a:cubicBezTo>
                  <a:cubicBezTo>
                    <a:pt x="37" y="29"/>
                    <a:pt x="35" y="35"/>
                    <a:pt x="34" y="40"/>
                  </a:cubicBezTo>
                  <a:cubicBezTo>
                    <a:pt x="33" y="42"/>
                    <a:pt x="36" y="43"/>
                    <a:pt x="37" y="42"/>
                  </a:cubicBezTo>
                  <a:cubicBezTo>
                    <a:pt x="41" y="36"/>
                    <a:pt x="46" y="31"/>
                    <a:pt x="52" y="26"/>
                  </a:cubicBezTo>
                  <a:cubicBezTo>
                    <a:pt x="51" y="33"/>
                    <a:pt x="49" y="39"/>
                    <a:pt x="46" y="45"/>
                  </a:cubicBezTo>
                  <a:cubicBezTo>
                    <a:pt x="46" y="47"/>
                    <a:pt x="48" y="49"/>
                    <a:pt x="49" y="48"/>
                  </a:cubicBezTo>
                  <a:cubicBezTo>
                    <a:pt x="52" y="45"/>
                    <a:pt x="55" y="43"/>
                    <a:pt x="57" y="40"/>
                  </a:cubicBezTo>
                  <a:cubicBezTo>
                    <a:pt x="58" y="43"/>
                    <a:pt x="58" y="47"/>
                    <a:pt x="57" y="50"/>
                  </a:cubicBezTo>
                  <a:cubicBezTo>
                    <a:pt x="57" y="52"/>
                    <a:pt x="60" y="52"/>
                    <a:pt x="61" y="51"/>
                  </a:cubicBezTo>
                  <a:cubicBezTo>
                    <a:pt x="67" y="46"/>
                    <a:pt x="67" y="48"/>
                    <a:pt x="68" y="55"/>
                  </a:cubicBezTo>
                  <a:cubicBezTo>
                    <a:pt x="68" y="56"/>
                    <a:pt x="71" y="57"/>
                    <a:pt x="71" y="55"/>
                  </a:cubicBezTo>
                  <a:cubicBezTo>
                    <a:pt x="73" y="52"/>
                    <a:pt x="73" y="50"/>
                    <a:pt x="7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7"/>
            <p:cNvSpPr>
              <a:spLocks noEditPoints="1"/>
            </p:cNvSpPr>
            <p:nvPr/>
          </p:nvSpPr>
          <p:spPr bwMode="auto">
            <a:xfrm>
              <a:off x="9042400" y="2311400"/>
              <a:ext cx="582613" cy="6191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164">
                  <a:moveTo>
                    <a:pt x="151" y="79"/>
                  </a:moveTo>
                  <a:cubicBezTo>
                    <a:pt x="142" y="86"/>
                    <a:pt x="133" y="94"/>
                    <a:pt x="125" y="102"/>
                  </a:cubicBezTo>
                  <a:cubicBezTo>
                    <a:pt x="136" y="89"/>
                    <a:pt x="146" y="75"/>
                    <a:pt x="152" y="58"/>
                  </a:cubicBezTo>
                  <a:cubicBezTo>
                    <a:pt x="152" y="57"/>
                    <a:pt x="150" y="55"/>
                    <a:pt x="149" y="56"/>
                  </a:cubicBezTo>
                  <a:cubicBezTo>
                    <a:pt x="144" y="60"/>
                    <a:pt x="139" y="64"/>
                    <a:pt x="134" y="68"/>
                  </a:cubicBezTo>
                  <a:cubicBezTo>
                    <a:pt x="141" y="58"/>
                    <a:pt x="146" y="47"/>
                    <a:pt x="150" y="36"/>
                  </a:cubicBezTo>
                  <a:cubicBezTo>
                    <a:pt x="151" y="34"/>
                    <a:pt x="149" y="33"/>
                    <a:pt x="148" y="34"/>
                  </a:cubicBezTo>
                  <a:cubicBezTo>
                    <a:pt x="135" y="43"/>
                    <a:pt x="124" y="54"/>
                    <a:pt x="114" y="66"/>
                  </a:cubicBezTo>
                  <a:cubicBezTo>
                    <a:pt x="121" y="56"/>
                    <a:pt x="128" y="45"/>
                    <a:pt x="134" y="34"/>
                  </a:cubicBezTo>
                  <a:cubicBezTo>
                    <a:pt x="136" y="32"/>
                    <a:pt x="138" y="31"/>
                    <a:pt x="137" y="29"/>
                  </a:cubicBezTo>
                  <a:cubicBezTo>
                    <a:pt x="139" y="26"/>
                    <a:pt x="141" y="23"/>
                    <a:pt x="142" y="20"/>
                  </a:cubicBezTo>
                  <a:cubicBezTo>
                    <a:pt x="144" y="18"/>
                    <a:pt x="140" y="16"/>
                    <a:pt x="139" y="18"/>
                  </a:cubicBezTo>
                  <a:cubicBezTo>
                    <a:pt x="127" y="36"/>
                    <a:pt x="140" y="17"/>
                    <a:pt x="141" y="13"/>
                  </a:cubicBezTo>
                  <a:cubicBezTo>
                    <a:pt x="142" y="11"/>
                    <a:pt x="140" y="10"/>
                    <a:pt x="139" y="11"/>
                  </a:cubicBezTo>
                  <a:cubicBezTo>
                    <a:pt x="138" y="11"/>
                    <a:pt x="138" y="11"/>
                    <a:pt x="137" y="11"/>
                  </a:cubicBezTo>
                  <a:cubicBezTo>
                    <a:pt x="138" y="10"/>
                    <a:pt x="138" y="10"/>
                    <a:pt x="139" y="9"/>
                  </a:cubicBezTo>
                  <a:cubicBezTo>
                    <a:pt x="140" y="7"/>
                    <a:pt x="137" y="5"/>
                    <a:pt x="136" y="7"/>
                  </a:cubicBezTo>
                  <a:cubicBezTo>
                    <a:pt x="134" y="9"/>
                    <a:pt x="133" y="12"/>
                    <a:pt x="131" y="15"/>
                  </a:cubicBezTo>
                  <a:cubicBezTo>
                    <a:pt x="131" y="15"/>
                    <a:pt x="131" y="16"/>
                    <a:pt x="131" y="17"/>
                  </a:cubicBezTo>
                  <a:cubicBezTo>
                    <a:pt x="127" y="22"/>
                    <a:pt x="123" y="30"/>
                    <a:pt x="119" y="38"/>
                  </a:cubicBezTo>
                  <a:cubicBezTo>
                    <a:pt x="108" y="50"/>
                    <a:pt x="97" y="62"/>
                    <a:pt x="86" y="74"/>
                  </a:cubicBezTo>
                  <a:cubicBezTo>
                    <a:pt x="80" y="81"/>
                    <a:pt x="73" y="87"/>
                    <a:pt x="67" y="93"/>
                  </a:cubicBezTo>
                  <a:cubicBezTo>
                    <a:pt x="65" y="95"/>
                    <a:pt x="63" y="96"/>
                    <a:pt x="61" y="98"/>
                  </a:cubicBezTo>
                  <a:cubicBezTo>
                    <a:pt x="62" y="97"/>
                    <a:pt x="62" y="97"/>
                    <a:pt x="63" y="96"/>
                  </a:cubicBezTo>
                  <a:cubicBezTo>
                    <a:pt x="83" y="73"/>
                    <a:pt x="106" y="54"/>
                    <a:pt x="115" y="24"/>
                  </a:cubicBezTo>
                  <a:cubicBezTo>
                    <a:pt x="116" y="23"/>
                    <a:pt x="114" y="21"/>
                    <a:pt x="112" y="22"/>
                  </a:cubicBezTo>
                  <a:cubicBezTo>
                    <a:pt x="106" y="26"/>
                    <a:pt x="99" y="31"/>
                    <a:pt x="94" y="37"/>
                  </a:cubicBezTo>
                  <a:cubicBezTo>
                    <a:pt x="100" y="28"/>
                    <a:pt x="107" y="19"/>
                    <a:pt x="113" y="10"/>
                  </a:cubicBezTo>
                  <a:cubicBezTo>
                    <a:pt x="113" y="8"/>
                    <a:pt x="112" y="6"/>
                    <a:pt x="110" y="7"/>
                  </a:cubicBezTo>
                  <a:cubicBezTo>
                    <a:pt x="104" y="11"/>
                    <a:pt x="99" y="15"/>
                    <a:pt x="94" y="19"/>
                  </a:cubicBezTo>
                  <a:cubicBezTo>
                    <a:pt x="96" y="15"/>
                    <a:pt x="99" y="10"/>
                    <a:pt x="101" y="5"/>
                  </a:cubicBezTo>
                  <a:cubicBezTo>
                    <a:pt x="102" y="4"/>
                    <a:pt x="100" y="2"/>
                    <a:pt x="99" y="3"/>
                  </a:cubicBezTo>
                  <a:cubicBezTo>
                    <a:pt x="71" y="20"/>
                    <a:pt x="53" y="47"/>
                    <a:pt x="30" y="70"/>
                  </a:cubicBezTo>
                  <a:cubicBezTo>
                    <a:pt x="31" y="69"/>
                    <a:pt x="14" y="86"/>
                    <a:pt x="21" y="78"/>
                  </a:cubicBezTo>
                  <a:cubicBezTo>
                    <a:pt x="29" y="69"/>
                    <a:pt x="37" y="60"/>
                    <a:pt x="44" y="52"/>
                  </a:cubicBezTo>
                  <a:cubicBezTo>
                    <a:pt x="58" y="37"/>
                    <a:pt x="71" y="22"/>
                    <a:pt x="82" y="5"/>
                  </a:cubicBezTo>
                  <a:cubicBezTo>
                    <a:pt x="83" y="4"/>
                    <a:pt x="81" y="2"/>
                    <a:pt x="79" y="3"/>
                  </a:cubicBezTo>
                  <a:cubicBezTo>
                    <a:pt x="71" y="8"/>
                    <a:pt x="64" y="15"/>
                    <a:pt x="57" y="21"/>
                  </a:cubicBezTo>
                  <a:cubicBezTo>
                    <a:pt x="60" y="17"/>
                    <a:pt x="64" y="12"/>
                    <a:pt x="67" y="7"/>
                  </a:cubicBezTo>
                  <a:cubicBezTo>
                    <a:pt x="68" y="6"/>
                    <a:pt x="66" y="4"/>
                    <a:pt x="65" y="5"/>
                  </a:cubicBezTo>
                  <a:cubicBezTo>
                    <a:pt x="59" y="9"/>
                    <a:pt x="54" y="13"/>
                    <a:pt x="50" y="17"/>
                  </a:cubicBezTo>
                  <a:cubicBezTo>
                    <a:pt x="50" y="16"/>
                    <a:pt x="48" y="14"/>
                    <a:pt x="47" y="16"/>
                  </a:cubicBezTo>
                  <a:cubicBezTo>
                    <a:pt x="35" y="27"/>
                    <a:pt x="24" y="40"/>
                    <a:pt x="13" y="53"/>
                  </a:cubicBezTo>
                  <a:cubicBezTo>
                    <a:pt x="12" y="55"/>
                    <a:pt x="10" y="56"/>
                    <a:pt x="10" y="57"/>
                  </a:cubicBezTo>
                  <a:cubicBezTo>
                    <a:pt x="11" y="56"/>
                    <a:pt x="12" y="54"/>
                    <a:pt x="14" y="52"/>
                  </a:cubicBezTo>
                  <a:cubicBezTo>
                    <a:pt x="19" y="44"/>
                    <a:pt x="24" y="37"/>
                    <a:pt x="29" y="29"/>
                  </a:cubicBezTo>
                  <a:cubicBezTo>
                    <a:pt x="30" y="27"/>
                    <a:pt x="28" y="26"/>
                    <a:pt x="27" y="27"/>
                  </a:cubicBezTo>
                  <a:cubicBezTo>
                    <a:pt x="24" y="30"/>
                    <a:pt x="21" y="32"/>
                    <a:pt x="18" y="35"/>
                  </a:cubicBezTo>
                  <a:cubicBezTo>
                    <a:pt x="19" y="32"/>
                    <a:pt x="21" y="30"/>
                    <a:pt x="22" y="27"/>
                  </a:cubicBezTo>
                  <a:cubicBezTo>
                    <a:pt x="23" y="25"/>
                    <a:pt x="21" y="24"/>
                    <a:pt x="20" y="25"/>
                  </a:cubicBezTo>
                  <a:cubicBezTo>
                    <a:pt x="16" y="31"/>
                    <a:pt x="13" y="36"/>
                    <a:pt x="10" y="41"/>
                  </a:cubicBezTo>
                  <a:cubicBezTo>
                    <a:pt x="9" y="43"/>
                    <a:pt x="8" y="45"/>
                    <a:pt x="6" y="47"/>
                  </a:cubicBezTo>
                  <a:cubicBezTo>
                    <a:pt x="5" y="48"/>
                    <a:pt x="7" y="50"/>
                    <a:pt x="8" y="49"/>
                  </a:cubicBezTo>
                  <a:cubicBezTo>
                    <a:pt x="10" y="47"/>
                    <a:pt x="21" y="37"/>
                    <a:pt x="22" y="35"/>
                  </a:cubicBezTo>
                  <a:cubicBezTo>
                    <a:pt x="15" y="45"/>
                    <a:pt x="8" y="55"/>
                    <a:pt x="1" y="65"/>
                  </a:cubicBezTo>
                  <a:cubicBezTo>
                    <a:pt x="0" y="67"/>
                    <a:pt x="2" y="68"/>
                    <a:pt x="4" y="67"/>
                  </a:cubicBezTo>
                  <a:cubicBezTo>
                    <a:pt x="8" y="63"/>
                    <a:pt x="13" y="58"/>
                    <a:pt x="18" y="54"/>
                  </a:cubicBezTo>
                  <a:cubicBezTo>
                    <a:pt x="13" y="61"/>
                    <a:pt x="7" y="69"/>
                    <a:pt x="2" y="78"/>
                  </a:cubicBezTo>
                  <a:cubicBezTo>
                    <a:pt x="2" y="79"/>
                    <a:pt x="3" y="80"/>
                    <a:pt x="4" y="80"/>
                  </a:cubicBezTo>
                  <a:cubicBezTo>
                    <a:pt x="3" y="81"/>
                    <a:pt x="3" y="81"/>
                    <a:pt x="2" y="82"/>
                  </a:cubicBezTo>
                  <a:cubicBezTo>
                    <a:pt x="1" y="84"/>
                    <a:pt x="4" y="86"/>
                    <a:pt x="5" y="84"/>
                  </a:cubicBezTo>
                  <a:cubicBezTo>
                    <a:pt x="16" y="72"/>
                    <a:pt x="27" y="58"/>
                    <a:pt x="38" y="46"/>
                  </a:cubicBezTo>
                  <a:cubicBezTo>
                    <a:pt x="48" y="34"/>
                    <a:pt x="66" y="23"/>
                    <a:pt x="74" y="10"/>
                  </a:cubicBezTo>
                  <a:cubicBezTo>
                    <a:pt x="56" y="39"/>
                    <a:pt x="29" y="62"/>
                    <a:pt x="8" y="89"/>
                  </a:cubicBezTo>
                  <a:cubicBezTo>
                    <a:pt x="7" y="90"/>
                    <a:pt x="9" y="92"/>
                    <a:pt x="10" y="91"/>
                  </a:cubicBezTo>
                  <a:cubicBezTo>
                    <a:pt x="35" y="74"/>
                    <a:pt x="52" y="50"/>
                    <a:pt x="72" y="28"/>
                  </a:cubicBezTo>
                  <a:cubicBezTo>
                    <a:pt x="79" y="21"/>
                    <a:pt x="86" y="15"/>
                    <a:pt x="94" y="10"/>
                  </a:cubicBezTo>
                  <a:cubicBezTo>
                    <a:pt x="92" y="11"/>
                    <a:pt x="87" y="21"/>
                    <a:pt x="84" y="27"/>
                  </a:cubicBezTo>
                  <a:cubicBezTo>
                    <a:pt x="62" y="46"/>
                    <a:pt x="44" y="70"/>
                    <a:pt x="25" y="93"/>
                  </a:cubicBezTo>
                  <a:cubicBezTo>
                    <a:pt x="24" y="95"/>
                    <a:pt x="26" y="97"/>
                    <a:pt x="28" y="96"/>
                  </a:cubicBezTo>
                  <a:cubicBezTo>
                    <a:pt x="48" y="74"/>
                    <a:pt x="70" y="53"/>
                    <a:pt x="87" y="29"/>
                  </a:cubicBezTo>
                  <a:cubicBezTo>
                    <a:pt x="93" y="24"/>
                    <a:pt x="99" y="19"/>
                    <a:pt x="106" y="14"/>
                  </a:cubicBezTo>
                  <a:cubicBezTo>
                    <a:pt x="107" y="13"/>
                    <a:pt x="93" y="31"/>
                    <a:pt x="90" y="34"/>
                  </a:cubicBezTo>
                  <a:cubicBezTo>
                    <a:pt x="84" y="42"/>
                    <a:pt x="77" y="49"/>
                    <a:pt x="70" y="57"/>
                  </a:cubicBezTo>
                  <a:cubicBezTo>
                    <a:pt x="59" y="68"/>
                    <a:pt x="48" y="80"/>
                    <a:pt x="39" y="93"/>
                  </a:cubicBezTo>
                  <a:cubicBezTo>
                    <a:pt x="37" y="95"/>
                    <a:pt x="40" y="97"/>
                    <a:pt x="42" y="96"/>
                  </a:cubicBezTo>
                  <a:cubicBezTo>
                    <a:pt x="54" y="86"/>
                    <a:pt x="65" y="74"/>
                    <a:pt x="75" y="62"/>
                  </a:cubicBezTo>
                  <a:cubicBezTo>
                    <a:pt x="80" y="56"/>
                    <a:pt x="85" y="50"/>
                    <a:pt x="91" y="44"/>
                  </a:cubicBezTo>
                  <a:cubicBezTo>
                    <a:pt x="94" y="40"/>
                    <a:pt x="114" y="18"/>
                    <a:pt x="107" y="36"/>
                  </a:cubicBezTo>
                  <a:cubicBezTo>
                    <a:pt x="94" y="65"/>
                    <a:pt x="65" y="85"/>
                    <a:pt x="47" y="111"/>
                  </a:cubicBezTo>
                  <a:cubicBezTo>
                    <a:pt x="45" y="112"/>
                    <a:pt x="48" y="114"/>
                    <a:pt x="50" y="113"/>
                  </a:cubicBezTo>
                  <a:cubicBezTo>
                    <a:pt x="73" y="94"/>
                    <a:pt x="93" y="72"/>
                    <a:pt x="113" y="50"/>
                  </a:cubicBezTo>
                  <a:cubicBezTo>
                    <a:pt x="109" y="55"/>
                    <a:pt x="105" y="60"/>
                    <a:pt x="101" y="65"/>
                  </a:cubicBezTo>
                  <a:cubicBezTo>
                    <a:pt x="92" y="77"/>
                    <a:pt x="84" y="89"/>
                    <a:pt x="76" y="103"/>
                  </a:cubicBezTo>
                  <a:cubicBezTo>
                    <a:pt x="75" y="105"/>
                    <a:pt x="78" y="106"/>
                    <a:pt x="79" y="105"/>
                  </a:cubicBezTo>
                  <a:cubicBezTo>
                    <a:pt x="84" y="101"/>
                    <a:pt x="88" y="97"/>
                    <a:pt x="92" y="93"/>
                  </a:cubicBezTo>
                  <a:cubicBezTo>
                    <a:pt x="88" y="100"/>
                    <a:pt x="85" y="107"/>
                    <a:pt x="81" y="113"/>
                  </a:cubicBezTo>
                  <a:cubicBezTo>
                    <a:pt x="80" y="115"/>
                    <a:pt x="83" y="116"/>
                    <a:pt x="84" y="115"/>
                  </a:cubicBezTo>
                  <a:cubicBezTo>
                    <a:pt x="91" y="104"/>
                    <a:pt x="98" y="93"/>
                    <a:pt x="106" y="82"/>
                  </a:cubicBezTo>
                  <a:cubicBezTo>
                    <a:pt x="112" y="73"/>
                    <a:pt x="119" y="65"/>
                    <a:pt x="127" y="57"/>
                  </a:cubicBezTo>
                  <a:cubicBezTo>
                    <a:pt x="127" y="57"/>
                    <a:pt x="144" y="42"/>
                    <a:pt x="142" y="48"/>
                  </a:cubicBezTo>
                  <a:cubicBezTo>
                    <a:pt x="136" y="60"/>
                    <a:pt x="127" y="71"/>
                    <a:pt x="119" y="82"/>
                  </a:cubicBezTo>
                  <a:cubicBezTo>
                    <a:pt x="110" y="91"/>
                    <a:pt x="102" y="100"/>
                    <a:pt x="95" y="109"/>
                  </a:cubicBezTo>
                  <a:cubicBezTo>
                    <a:pt x="91" y="111"/>
                    <a:pt x="90" y="113"/>
                    <a:pt x="90" y="115"/>
                  </a:cubicBezTo>
                  <a:cubicBezTo>
                    <a:pt x="89" y="117"/>
                    <a:pt x="87" y="119"/>
                    <a:pt x="86" y="120"/>
                  </a:cubicBezTo>
                  <a:cubicBezTo>
                    <a:pt x="84" y="122"/>
                    <a:pt x="87" y="125"/>
                    <a:pt x="88" y="123"/>
                  </a:cubicBezTo>
                  <a:cubicBezTo>
                    <a:pt x="99" y="110"/>
                    <a:pt x="111" y="97"/>
                    <a:pt x="122" y="83"/>
                  </a:cubicBezTo>
                  <a:cubicBezTo>
                    <a:pt x="129" y="76"/>
                    <a:pt x="136" y="70"/>
                    <a:pt x="144" y="64"/>
                  </a:cubicBezTo>
                  <a:cubicBezTo>
                    <a:pt x="143" y="65"/>
                    <a:pt x="138" y="79"/>
                    <a:pt x="136" y="82"/>
                  </a:cubicBezTo>
                  <a:cubicBezTo>
                    <a:pt x="122" y="104"/>
                    <a:pt x="100" y="122"/>
                    <a:pt x="84" y="144"/>
                  </a:cubicBezTo>
                  <a:cubicBezTo>
                    <a:pt x="83" y="145"/>
                    <a:pt x="86" y="147"/>
                    <a:pt x="87" y="146"/>
                  </a:cubicBezTo>
                  <a:cubicBezTo>
                    <a:pt x="106" y="129"/>
                    <a:pt x="122" y="109"/>
                    <a:pt x="141" y="92"/>
                  </a:cubicBezTo>
                  <a:cubicBezTo>
                    <a:pt x="146" y="94"/>
                    <a:pt x="145" y="96"/>
                    <a:pt x="139" y="101"/>
                  </a:cubicBezTo>
                  <a:cubicBezTo>
                    <a:pt x="135" y="107"/>
                    <a:pt x="129" y="114"/>
                    <a:pt x="124" y="120"/>
                  </a:cubicBezTo>
                  <a:cubicBezTo>
                    <a:pt x="115" y="131"/>
                    <a:pt x="106" y="141"/>
                    <a:pt x="97" y="152"/>
                  </a:cubicBezTo>
                  <a:cubicBezTo>
                    <a:pt x="96" y="153"/>
                    <a:pt x="96" y="155"/>
                    <a:pt x="97" y="155"/>
                  </a:cubicBezTo>
                  <a:cubicBezTo>
                    <a:pt x="96" y="157"/>
                    <a:pt x="95" y="158"/>
                    <a:pt x="94" y="159"/>
                  </a:cubicBezTo>
                  <a:cubicBezTo>
                    <a:pt x="92" y="161"/>
                    <a:pt x="95" y="164"/>
                    <a:pt x="96" y="162"/>
                  </a:cubicBezTo>
                  <a:cubicBezTo>
                    <a:pt x="116" y="144"/>
                    <a:pt x="136" y="127"/>
                    <a:pt x="148" y="103"/>
                  </a:cubicBezTo>
                  <a:cubicBezTo>
                    <a:pt x="149" y="101"/>
                    <a:pt x="147" y="99"/>
                    <a:pt x="145" y="101"/>
                  </a:cubicBezTo>
                  <a:cubicBezTo>
                    <a:pt x="144" y="102"/>
                    <a:pt x="143" y="103"/>
                    <a:pt x="141" y="104"/>
                  </a:cubicBezTo>
                  <a:cubicBezTo>
                    <a:pt x="146" y="97"/>
                    <a:pt x="151" y="89"/>
                    <a:pt x="154" y="81"/>
                  </a:cubicBezTo>
                  <a:cubicBezTo>
                    <a:pt x="155" y="80"/>
                    <a:pt x="152" y="78"/>
                    <a:pt x="151" y="79"/>
                  </a:cubicBezTo>
                  <a:close/>
                  <a:moveTo>
                    <a:pt x="45" y="26"/>
                  </a:moveTo>
                  <a:cubicBezTo>
                    <a:pt x="53" y="17"/>
                    <a:pt x="70" y="0"/>
                    <a:pt x="48" y="27"/>
                  </a:cubicBezTo>
                  <a:cubicBezTo>
                    <a:pt x="43" y="34"/>
                    <a:pt x="37" y="41"/>
                    <a:pt x="31" y="48"/>
                  </a:cubicBezTo>
                  <a:cubicBezTo>
                    <a:pt x="36" y="41"/>
                    <a:pt x="41" y="33"/>
                    <a:pt x="45" y="26"/>
                  </a:cubicBezTo>
                  <a:close/>
                  <a:moveTo>
                    <a:pt x="72" y="43"/>
                  </a:moveTo>
                  <a:cubicBezTo>
                    <a:pt x="67" y="49"/>
                    <a:pt x="62" y="55"/>
                    <a:pt x="56" y="61"/>
                  </a:cubicBezTo>
                  <a:cubicBezTo>
                    <a:pt x="57" y="60"/>
                    <a:pt x="58" y="59"/>
                    <a:pt x="59" y="58"/>
                  </a:cubicBezTo>
                  <a:cubicBezTo>
                    <a:pt x="63" y="53"/>
                    <a:pt x="67" y="48"/>
                    <a:pt x="72" y="43"/>
                  </a:cubicBezTo>
                  <a:close/>
                  <a:moveTo>
                    <a:pt x="109" y="67"/>
                  </a:moveTo>
                  <a:cubicBezTo>
                    <a:pt x="112" y="61"/>
                    <a:pt x="115" y="56"/>
                    <a:pt x="118" y="50"/>
                  </a:cubicBezTo>
                  <a:cubicBezTo>
                    <a:pt x="121" y="45"/>
                    <a:pt x="125" y="40"/>
                    <a:pt x="129" y="35"/>
                  </a:cubicBezTo>
                  <a:cubicBezTo>
                    <a:pt x="128" y="35"/>
                    <a:pt x="129" y="36"/>
                    <a:pt x="129" y="36"/>
                  </a:cubicBezTo>
                  <a:cubicBezTo>
                    <a:pt x="127" y="39"/>
                    <a:pt x="125" y="43"/>
                    <a:pt x="123" y="46"/>
                  </a:cubicBezTo>
                  <a:cubicBezTo>
                    <a:pt x="119" y="53"/>
                    <a:pt x="114" y="60"/>
                    <a:pt x="109" y="67"/>
                  </a:cubicBezTo>
                  <a:close/>
                  <a:moveTo>
                    <a:pt x="131" y="30"/>
                  </a:moveTo>
                  <a:cubicBezTo>
                    <a:pt x="131" y="29"/>
                    <a:pt x="130" y="28"/>
                    <a:pt x="129" y="29"/>
                  </a:cubicBezTo>
                  <a:cubicBezTo>
                    <a:pt x="131" y="25"/>
                    <a:pt x="133" y="21"/>
                    <a:pt x="135" y="17"/>
                  </a:cubicBezTo>
                  <a:cubicBezTo>
                    <a:pt x="141" y="14"/>
                    <a:pt x="135" y="23"/>
                    <a:pt x="131" y="30"/>
                  </a:cubicBezTo>
                  <a:close/>
                  <a:moveTo>
                    <a:pt x="88" y="92"/>
                  </a:moveTo>
                  <a:cubicBezTo>
                    <a:pt x="73" y="108"/>
                    <a:pt x="97" y="78"/>
                    <a:pt x="99" y="75"/>
                  </a:cubicBezTo>
                  <a:cubicBezTo>
                    <a:pt x="102" y="71"/>
                    <a:pt x="105" y="67"/>
                    <a:pt x="108" y="63"/>
                  </a:cubicBezTo>
                  <a:cubicBezTo>
                    <a:pt x="105" y="69"/>
                    <a:pt x="102" y="74"/>
                    <a:pt x="99" y="80"/>
                  </a:cubicBezTo>
                  <a:cubicBezTo>
                    <a:pt x="96" y="84"/>
                    <a:pt x="92" y="88"/>
                    <a:pt x="88" y="92"/>
                  </a:cubicBezTo>
                  <a:close/>
                  <a:moveTo>
                    <a:pt x="137" y="115"/>
                  </a:moveTo>
                  <a:cubicBezTo>
                    <a:pt x="132" y="123"/>
                    <a:pt x="124" y="131"/>
                    <a:pt x="116" y="138"/>
                  </a:cubicBezTo>
                  <a:cubicBezTo>
                    <a:pt x="117" y="138"/>
                    <a:pt x="117" y="137"/>
                    <a:pt x="117" y="136"/>
                  </a:cubicBezTo>
                  <a:cubicBezTo>
                    <a:pt x="118" y="136"/>
                    <a:pt x="118" y="136"/>
                    <a:pt x="118" y="136"/>
                  </a:cubicBezTo>
                  <a:cubicBezTo>
                    <a:pt x="120" y="132"/>
                    <a:pt x="123" y="129"/>
                    <a:pt x="126" y="126"/>
                  </a:cubicBezTo>
                  <a:cubicBezTo>
                    <a:pt x="129" y="122"/>
                    <a:pt x="148" y="97"/>
                    <a:pt x="137"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6139308" y="2034535"/>
            <a:ext cx="1857370" cy="2010966"/>
            <a:chOff x="5997575" y="1185863"/>
            <a:chExt cx="2073275" cy="2244725"/>
          </a:xfrm>
          <a:solidFill>
            <a:schemeClr val="bg1"/>
          </a:solidFill>
        </p:grpSpPr>
        <p:sp>
          <p:nvSpPr>
            <p:cNvPr id="30" name="Freeform 18"/>
            <p:cNvSpPr/>
            <p:nvPr/>
          </p:nvSpPr>
          <p:spPr bwMode="auto">
            <a:xfrm>
              <a:off x="6792913" y="2889250"/>
              <a:ext cx="106363" cy="1508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0">
                  <a:moveTo>
                    <a:pt x="28" y="8"/>
                  </a:moveTo>
                  <a:cubicBezTo>
                    <a:pt x="28" y="6"/>
                    <a:pt x="25" y="5"/>
                    <a:pt x="24" y="7"/>
                  </a:cubicBezTo>
                  <a:cubicBezTo>
                    <a:pt x="23" y="8"/>
                    <a:pt x="22" y="10"/>
                    <a:pt x="21" y="11"/>
                  </a:cubicBezTo>
                  <a:cubicBezTo>
                    <a:pt x="22" y="8"/>
                    <a:pt x="23" y="6"/>
                    <a:pt x="23" y="3"/>
                  </a:cubicBezTo>
                  <a:cubicBezTo>
                    <a:pt x="24" y="1"/>
                    <a:pt x="21" y="0"/>
                    <a:pt x="20" y="1"/>
                  </a:cubicBezTo>
                  <a:cubicBezTo>
                    <a:pt x="17" y="4"/>
                    <a:pt x="14" y="7"/>
                    <a:pt x="11" y="10"/>
                  </a:cubicBezTo>
                  <a:cubicBezTo>
                    <a:pt x="12" y="9"/>
                    <a:pt x="12" y="8"/>
                    <a:pt x="12" y="6"/>
                  </a:cubicBezTo>
                  <a:cubicBezTo>
                    <a:pt x="13" y="4"/>
                    <a:pt x="11" y="4"/>
                    <a:pt x="10" y="5"/>
                  </a:cubicBezTo>
                  <a:cubicBezTo>
                    <a:pt x="7" y="10"/>
                    <a:pt x="3" y="14"/>
                    <a:pt x="1" y="19"/>
                  </a:cubicBezTo>
                  <a:cubicBezTo>
                    <a:pt x="0" y="20"/>
                    <a:pt x="2" y="21"/>
                    <a:pt x="3" y="20"/>
                  </a:cubicBezTo>
                  <a:cubicBezTo>
                    <a:pt x="3" y="19"/>
                    <a:pt x="4" y="18"/>
                    <a:pt x="5" y="17"/>
                  </a:cubicBezTo>
                  <a:cubicBezTo>
                    <a:pt x="4" y="19"/>
                    <a:pt x="3" y="21"/>
                    <a:pt x="2" y="23"/>
                  </a:cubicBezTo>
                  <a:cubicBezTo>
                    <a:pt x="2" y="25"/>
                    <a:pt x="4" y="27"/>
                    <a:pt x="6" y="25"/>
                  </a:cubicBezTo>
                  <a:cubicBezTo>
                    <a:pt x="9" y="19"/>
                    <a:pt x="13" y="14"/>
                    <a:pt x="17" y="9"/>
                  </a:cubicBezTo>
                  <a:cubicBezTo>
                    <a:pt x="16" y="15"/>
                    <a:pt x="13" y="21"/>
                    <a:pt x="11" y="27"/>
                  </a:cubicBezTo>
                  <a:cubicBezTo>
                    <a:pt x="11" y="29"/>
                    <a:pt x="14" y="31"/>
                    <a:pt x="15" y="28"/>
                  </a:cubicBezTo>
                  <a:cubicBezTo>
                    <a:pt x="17" y="24"/>
                    <a:pt x="20" y="20"/>
                    <a:pt x="23" y="16"/>
                  </a:cubicBezTo>
                  <a:cubicBezTo>
                    <a:pt x="22" y="23"/>
                    <a:pt x="20" y="29"/>
                    <a:pt x="18" y="36"/>
                  </a:cubicBezTo>
                  <a:cubicBezTo>
                    <a:pt x="17" y="39"/>
                    <a:pt x="21" y="40"/>
                    <a:pt x="22" y="37"/>
                  </a:cubicBezTo>
                  <a:cubicBezTo>
                    <a:pt x="23" y="35"/>
                    <a:pt x="23" y="33"/>
                    <a:pt x="24" y="30"/>
                  </a:cubicBezTo>
                  <a:cubicBezTo>
                    <a:pt x="24" y="30"/>
                    <a:pt x="24" y="30"/>
                    <a:pt x="24" y="30"/>
                  </a:cubicBezTo>
                  <a:cubicBezTo>
                    <a:pt x="26" y="23"/>
                    <a:pt x="28" y="15"/>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19"/>
            <p:cNvSpPr>
              <a:spLocks noEditPoints="1"/>
            </p:cNvSpPr>
            <p:nvPr/>
          </p:nvSpPr>
          <p:spPr bwMode="auto">
            <a:xfrm>
              <a:off x="5997575" y="1185863"/>
              <a:ext cx="2073275" cy="22447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2" h="596">
                  <a:moveTo>
                    <a:pt x="548" y="278"/>
                  </a:moveTo>
                  <a:cubicBezTo>
                    <a:pt x="544" y="215"/>
                    <a:pt x="513" y="155"/>
                    <a:pt x="473" y="106"/>
                  </a:cubicBezTo>
                  <a:cubicBezTo>
                    <a:pt x="440" y="65"/>
                    <a:pt x="379" y="28"/>
                    <a:pt x="325" y="28"/>
                  </a:cubicBezTo>
                  <a:cubicBezTo>
                    <a:pt x="319" y="28"/>
                    <a:pt x="319" y="37"/>
                    <a:pt x="325" y="37"/>
                  </a:cubicBezTo>
                  <a:cubicBezTo>
                    <a:pt x="328" y="37"/>
                    <a:pt x="332" y="37"/>
                    <a:pt x="335" y="38"/>
                  </a:cubicBezTo>
                  <a:cubicBezTo>
                    <a:pt x="320" y="54"/>
                    <a:pt x="305" y="71"/>
                    <a:pt x="291" y="88"/>
                  </a:cubicBezTo>
                  <a:cubicBezTo>
                    <a:pt x="288" y="92"/>
                    <a:pt x="284" y="95"/>
                    <a:pt x="281" y="99"/>
                  </a:cubicBezTo>
                  <a:cubicBezTo>
                    <a:pt x="261" y="120"/>
                    <a:pt x="241" y="141"/>
                    <a:pt x="223" y="164"/>
                  </a:cubicBezTo>
                  <a:cubicBezTo>
                    <a:pt x="206" y="184"/>
                    <a:pt x="189" y="204"/>
                    <a:pt x="172" y="224"/>
                  </a:cubicBezTo>
                  <a:cubicBezTo>
                    <a:pt x="155" y="240"/>
                    <a:pt x="131" y="259"/>
                    <a:pt x="121" y="279"/>
                  </a:cubicBezTo>
                  <a:cubicBezTo>
                    <a:pt x="145" y="232"/>
                    <a:pt x="187" y="192"/>
                    <a:pt x="221" y="152"/>
                  </a:cubicBezTo>
                  <a:cubicBezTo>
                    <a:pt x="237" y="133"/>
                    <a:pt x="254" y="114"/>
                    <a:pt x="271" y="95"/>
                  </a:cubicBezTo>
                  <a:cubicBezTo>
                    <a:pt x="286" y="79"/>
                    <a:pt x="305" y="64"/>
                    <a:pt x="316" y="45"/>
                  </a:cubicBezTo>
                  <a:cubicBezTo>
                    <a:pt x="316" y="43"/>
                    <a:pt x="315" y="41"/>
                    <a:pt x="313" y="42"/>
                  </a:cubicBezTo>
                  <a:cubicBezTo>
                    <a:pt x="299" y="51"/>
                    <a:pt x="289" y="65"/>
                    <a:pt x="279" y="78"/>
                  </a:cubicBezTo>
                  <a:cubicBezTo>
                    <a:pt x="274" y="85"/>
                    <a:pt x="269" y="92"/>
                    <a:pt x="264" y="98"/>
                  </a:cubicBezTo>
                  <a:cubicBezTo>
                    <a:pt x="259" y="103"/>
                    <a:pt x="254" y="108"/>
                    <a:pt x="249" y="114"/>
                  </a:cubicBezTo>
                  <a:cubicBezTo>
                    <a:pt x="249" y="115"/>
                    <a:pt x="248" y="116"/>
                    <a:pt x="247" y="116"/>
                  </a:cubicBezTo>
                  <a:cubicBezTo>
                    <a:pt x="237" y="127"/>
                    <a:pt x="226" y="138"/>
                    <a:pt x="216" y="148"/>
                  </a:cubicBezTo>
                  <a:cubicBezTo>
                    <a:pt x="213" y="151"/>
                    <a:pt x="210" y="155"/>
                    <a:pt x="207" y="158"/>
                  </a:cubicBezTo>
                  <a:cubicBezTo>
                    <a:pt x="209" y="156"/>
                    <a:pt x="210" y="154"/>
                    <a:pt x="212" y="152"/>
                  </a:cubicBezTo>
                  <a:cubicBezTo>
                    <a:pt x="244" y="115"/>
                    <a:pt x="279" y="79"/>
                    <a:pt x="304" y="37"/>
                  </a:cubicBezTo>
                  <a:cubicBezTo>
                    <a:pt x="305" y="35"/>
                    <a:pt x="303" y="33"/>
                    <a:pt x="302" y="34"/>
                  </a:cubicBezTo>
                  <a:cubicBezTo>
                    <a:pt x="293" y="43"/>
                    <a:pt x="285" y="52"/>
                    <a:pt x="277" y="61"/>
                  </a:cubicBezTo>
                  <a:cubicBezTo>
                    <a:pt x="283" y="53"/>
                    <a:pt x="289" y="45"/>
                    <a:pt x="294" y="36"/>
                  </a:cubicBezTo>
                  <a:cubicBezTo>
                    <a:pt x="295" y="35"/>
                    <a:pt x="293" y="33"/>
                    <a:pt x="291" y="35"/>
                  </a:cubicBezTo>
                  <a:cubicBezTo>
                    <a:pt x="258" y="70"/>
                    <a:pt x="227" y="108"/>
                    <a:pt x="192" y="143"/>
                  </a:cubicBezTo>
                  <a:cubicBezTo>
                    <a:pt x="171" y="164"/>
                    <a:pt x="150" y="184"/>
                    <a:pt x="129" y="206"/>
                  </a:cubicBezTo>
                  <a:cubicBezTo>
                    <a:pt x="131" y="204"/>
                    <a:pt x="133" y="202"/>
                    <a:pt x="135" y="200"/>
                  </a:cubicBezTo>
                  <a:cubicBezTo>
                    <a:pt x="151" y="179"/>
                    <a:pt x="168" y="159"/>
                    <a:pt x="184" y="138"/>
                  </a:cubicBezTo>
                  <a:cubicBezTo>
                    <a:pt x="214" y="100"/>
                    <a:pt x="249" y="65"/>
                    <a:pt x="278" y="26"/>
                  </a:cubicBezTo>
                  <a:cubicBezTo>
                    <a:pt x="288" y="26"/>
                    <a:pt x="298" y="28"/>
                    <a:pt x="307" y="33"/>
                  </a:cubicBezTo>
                  <a:cubicBezTo>
                    <a:pt x="311" y="35"/>
                    <a:pt x="315" y="29"/>
                    <a:pt x="310" y="26"/>
                  </a:cubicBezTo>
                  <a:cubicBezTo>
                    <a:pt x="269" y="0"/>
                    <a:pt x="209" y="27"/>
                    <a:pt x="170" y="45"/>
                  </a:cubicBezTo>
                  <a:cubicBezTo>
                    <a:pt x="115" y="70"/>
                    <a:pt x="74" y="118"/>
                    <a:pt x="48" y="172"/>
                  </a:cubicBezTo>
                  <a:cubicBezTo>
                    <a:pt x="0" y="271"/>
                    <a:pt x="7" y="408"/>
                    <a:pt x="78" y="494"/>
                  </a:cubicBezTo>
                  <a:cubicBezTo>
                    <a:pt x="147" y="578"/>
                    <a:pt x="280" y="596"/>
                    <a:pt x="376" y="559"/>
                  </a:cubicBezTo>
                  <a:cubicBezTo>
                    <a:pt x="426" y="540"/>
                    <a:pt x="470" y="511"/>
                    <a:pt x="501" y="467"/>
                  </a:cubicBezTo>
                  <a:cubicBezTo>
                    <a:pt x="539" y="414"/>
                    <a:pt x="552" y="343"/>
                    <a:pt x="548" y="278"/>
                  </a:cubicBezTo>
                  <a:close/>
                  <a:moveTo>
                    <a:pt x="304" y="53"/>
                  </a:moveTo>
                  <a:cubicBezTo>
                    <a:pt x="318" y="39"/>
                    <a:pt x="297" y="64"/>
                    <a:pt x="294" y="67"/>
                  </a:cubicBezTo>
                  <a:cubicBezTo>
                    <a:pt x="291" y="69"/>
                    <a:pt x="289" y="71"/>
                    <a:pt x="287" y="74"/>
                  </a:cubicBezTo>
                  <a:cubicBezTo>
                    <a:pt x="292" y="66"/>
                    <a:pt x="298" y="59"/>
                    <a:pt x="304" y="53"/>
                  </a:cubicBezTo>
                  <a:close/>
                  <a:moveTo>
                    <a:pt x="362" y="44"/>
                  </a:moveTo>
                  <a:cubicBezTo>
                    <a:pt x="306" y="96"/>
                    <a:pt x="254" y="155"/>
                    <a:pt x="208" y="218"/>
                  </a:cubicBezTo>
                  <a:cubicBezTo>
                    <a:pt x="174" y="256"/>
                    <a:pt x="142" y="296"/>
                    <a:pt x="110" y="337"/>
                  </a:cubicBezTo>
                  <a:cubicBezTo>
                    <a:pt x="106" y="343"/>
                    <a:pt x="101" y="348"/>
                    <a:pt x="96" y="354"/>
                  </a:cubicBezTo>
                  <a:cubicBezTo>
                    <a:pt x="99" y="350"/>
                    <a:pt x="102" y="346"/>
                    <a:pt x="105" y="342"/>
                  </a:cubicBezTo>
                  <a:cubicBezTo>
                    <a:pt x="114" y="330"/>
                    <a:pt x="124" y="318"/>
                    <a:pt x="133" y="305"/>
                  </a:cubicBezTo>
                  <a:cubicBezTo>
                    <a:pt x="171" y="257"/>
                    <a:pt x="210" y="210"/>
                    <a:pt x="249" y="163"/>
                  </a:cubicBezTo>
                  <a:cubicBezTo>
                    <a:pt x="267" y="140"/>
                    <a:pt x="285" y="117"/>
                    <a:pt x="304" y="95"/>
                  </a:cubicBezTo>
                  <a:cubicBezTo>
                    <a:pt x="320" y="78"/>
                    <a:pt x="337" y="63"/>
                    <a:pt x="349" y="42"/>
                  </a:cubicBezTo>
                  <a:cubicBezTo>
                    <a:pt x="349" y="41"/>
                    <a:pt x="349" y="41"/>
                    <a:pt x="349" y="40"/>
                  </a:cubicBezTo>
                  <a:cubicBezTo>
                    <a:pt x="353" y="41"/>
                    <a:pt x="358" y="43"/>
                    <a:pt x="362" y="44"/>
                  </a:cubicBezTo>
                  <a:close/>
                  <a:moveTo>
                    <a:pt x="345" y="69"/>
                  </a:moveTo>
                  <a:cubicBezTo>
                    <a:pt x="313" y="107"/>
                    <a:pt x="278" y="143"/>
                    <a:pt x="244" y="179"/>
                  </a:cubicBezTo>
                  <a:cubicBezTo>
                    <a:pt x="249" y="172"/>
                    <a:pt x="255" y="165"/>
                    <a:pt x="260" y="159"/>
                  </a:cubicBezTo>
                  <a:cubicBezTo>
                    <a:pt x="278" y="137"/>
                    <a:pt x="296" y="116"/>
                    <a:pt x="315" y="96"/>
                  </a:cubicBezTo>
                  <a:cubicBezTo>
                    <a:pt x="326" y="84"/>
                    <a:pt x="337" y="73"/>
                    <a:pt x="348" y="63"/>
                  </a:cubicBezTo>
                  <a:cubicBezTo>
                    <a:pt x="352" y="58"/>
                    <a:pt x="357" y="54"/>
                    <a:pt x="361" y="50"/>
                  </a:cubicBezTo>
                  <a:cubicBezTo>
                    <a:pt x="364" y="47"/>
                    <a:pt x="347" y="66"/>
                    <a:pt x="345" y="69"/>
                  </a:cubicBezTo>
                  <a:close/>
                  <a:moveTo>
                    <a:pt x="300" y="95"/>
                  </a:moveTo>
                  <a:cubicBezTo>
                    <a:pt x="306" y="88"/>
                    <a:pt x="312" y="81"/>
                    <a:pt x="318" y="73"/>
                  </a:cubicBezTo>
                  <a:cubicBezTo>
                    <a:pt x="325" y="65"/>
                    <a:pt x="337" y="56"/>
                    <a:pt x="342" y="47"/>
                  </a:cubicBezTo>
                  <a:cubicBezTo>
                    <a:pt x="334" y="63"/>
                    <a:pt x="319" y="75"/>
                    <a:pt x="307" y="87"/>
                  </a:cubicBezTo>
                  <a:cubicBezTo>
                    <a:pt x="305" y="90"/>
                    <a:pt x="302" y="93"/>
                    <a:pt x="300" y="95"/>
                  </a:cubicBezTo>
                  <a:close/>
                  <a:moveTo>
                    <a:pt x="317" y="66"/>
                  </a:moveTo>
                  <a:cubicBezTo>
                    <a:pt x="325" y="57"/>
                    <a:pt x="333" y="48"/>
                    <a:pt x="339" y="38"/>
                  </a:cubicBezTo>
                  <a:cubicBezTo>
                    <a:pt x="342" y="39"/>
                    <a:pt x="344" y="39"/>
                    <a:pt x="347" y="40"/>
                  </a:cubicBezTo>
                  <a:cubicBezTo>
                    <a:pt x="346" y="40"/>
                    <a:pt x="346" y="40"/>
                    <a:pt x="346" y="40"/>
                  </a:cubicBezTo>
                  <a:cubicBezTo>
                    <a:pt x="328" y="57"/>
                    <a:pt x="311" y="75"/>
                    <a:pt x="295" y="94"/>
                  </a:cubicBezTo>
                  <a:cubicBezTo>
                    <a:pt x="303" y="85"/>
                    <a:pt x="310" y="75"/>
                    <a:pt x="317" y="66"/>
                  </a:cubicBezTo>
                  <a:close/>
                  <a:moveTo>
                    <a:pt x="238" y="151"/>
                  </a:moveTo>
                  <a:cubicBezTo>
                    <a:pt x="247" y="141"/>
                    <a:pt x="256" y="130"/>
                    <a:pt x="266" y="120"/>
                  </a:cubicBezTo>
                  <a:cubicBezTo>
                    <a:pt x="254" y="133"/>
                    <a:pt x="243" y="147"/>
                    <a:pt x="231" y="160"/>
                  </a:cubicBezTo>
                  <a:cubicBezTo>
                    <a:pt x="226" y="166"/>
                    <a:pt x="219" y="173"/>
                    <a:pt x="213" y="179"/>
                  </a:cubicBezTo>
                  <a:cubicBezTo>
                    <a:pt x="222" y="170"/>
                    <a:pt x="230" y="161"/>
                    <a:pt x="238" y="151"/>
                  </a:cubicBezTo>
                  <a:close/>
                  <a:moveTo>
                    <a:pt x="234" y="162"/>
                  </a:moveTo>
                  <a:cubicBezTo>
                    <a:pt x="253" y="142"/>
                    <a:pt x="273" y="120"/>
                    <a:pt x="292" y="98"/>
                  </a:cubicBezTo>
                  <a:cubicBezTo>
                    <a:pt x="276" y="117"/>
                    <a:pt x="261" y="136"/>
                    <a:pt x="245" y="155"/>
                  </a:cubicBezTo>
                  <a:cubicBezTo>
                    <a:pt x="226" y="177"/>
                    <a:pt x="207" y="199"/>
                    <a:pt x="187" y="221"/>
                  </a:cubicBezTo>
                  <a:cubicBezTo>
                    <a:pt x="171" y="239"/>
                    <a:pt x="148" y="258"/>
                    <a:pt x="135" y="277"/>
                  </a:cubicBezTo>
                  <a:cubicBezTo>
                    <a:pt x="135" y="277"/>
                    <a:pt x="135" y="277"/>
                    <a:pt x="135" y="277"/>
                  </a:cubicBezTo>
                  <a:cubicBezTo>
                    <a:pt x="145" y="262"/>
                    <a:pt x="156" y="247"/>
                    <a:pt x="168" y="233"/>
                  </a:cubicBezTo>
                  <a:cubicBezTo>
                    <a:pt x="190" y="210"/>
                    <a:pt x="212" y="186"/>
                    <a:pt x="234" y="162"/>
                  </a:cubicBezTo>
                  <a:close/>
                  <a:moveTo>
                    <a:pt x="146" y="256"/>
                  </a:moveTo>
                  <a:cubicBezTo>
                    <a:pt x="139" y="265"/>
                    <a:pt x="132" y="275"/>
                    <a:pt x="126" y="285"/>
                  </a:cubicBezTo>
                  <a:cubicBezTo>
                    <a:pt x="125" y="285"/>
                    <a:pt x="125" y="285"/>
                    <a:pt x="125" y="286"/>
                  </a:cubicBezTo>
                  <a:cubicBezTo>
                    <a:pt x="125" y="286"/>
                    <a:pt x="125" y="286"/>
                    <a:pt x="124" y="287"/>
                  </a:cubicBezTo>
                  <a:cubicBezTo>
                    <a:pt x="118" y="291"/>
                    <a:pt x="119" y="288"/>
                    <a:pt x="120" y="283"/>
                  </a:cubicBezTo>
                  <a:cubicBezTo>
                    <a:pt x="129" y="274"/>
                    <a:pt x="137" y="265"/>
                    <a:pt x="146" y="256"/>
                  </a:cubicBezTo>
                  <a:close/>
                  <a:moveTo>
                    <a:pt x="211" y="159"/>
                  </a:moveTo>
                  <a:cubicBezTo>
                    <a:pt x="200" y="172"/>
                    <a:pt x="189" y="185"/>
                    <a:pt x="177" y="199"/>
                  </a:cubicBezTo>
                  <a:cubicBezTo>
                    <a:pt x="155" y="224"/>
                    <a:pt x="134" y="249"/>
                    <a:pt x="118" y="279"/>
                  </a:cubicBezTo>
                  <a:cubicBezTo>
                    <a:pt x="117" y="279"/>
                    <a:pt x="116" y="279"/>
                    <a:pt x="115" y="280"/>
                  </a:cubicBezTo>
                  <a:cubicBezTo>
                    <a:pt x="115" y="279"/>
                    <a:pt x="115" y="278"/>
                    <a:pt x="115" y="278"/>
                  </a:cubicBezTo>
                  <a:cubicBezTo>
                    <a:pt x="118" y="273"/>
                    <a:pt x="120" y="268"/>
                    <a:pt x="123" y="262"/>
                  </a:cubicBezTo>
                  <a:cubicBezTo>
                    <a:pt x="123" y="262"/>
                    <a:pt x="123" y="261"/>
                    <a:pt x="123" y="261"/>
                  </a:cubicBezTo>
                  <a:cubicBezTo>
                    <a:pt x="144" y="238"/>
                    <a:pt x="163" y="212"/>
                    <a:pt x="183" y="187"/>
                  </a:cubicBezTo>
                  <a:cubicBezTo>
                    <a:pt x="192" y="178"/>
                    <a:pt x="202" y="168"/>
                    <a:pt x="211" y="159"/>
                  </a:cubicBezTo>
                  <a:close/>
                  <a:moveTo>
                    <a:pt x="86" y="257"/>
                  </a:moveTo>
                  <a:cubicBezTo>
                    <a:pt x="85" y="259"/>
                    <a:pt x="87" y="261"/>
                    <a:pt x="89" y="259"/>
                  </a:cubicBezTo>
                  <a:cubicBezTo>
                    <a:pt x="135" y="198"/>
                    <a:pt x="193" y="149"/>
                    <a:pt x="245" y="93"/>
                  </a:cubicBezTo>
                  <a:cubicBezTo>
                    <a:pt x="247" y="90"/>
                    <a:pt x="250" y="88"/>
                    <a:pt x="252" y="85"/>
                  </a:cubicBezTo>
                  <a:cubicBezTo>
                    <a:pt x="241" y="98"/>
                    <a:pt x="229" y="111"/>
                    <a:pt x="219" y="124"/>
                  </a:cubicBezTo>
                  <a:cubicBezTo>
                    <a:pt x="211" y="132"/>
                    <a:pt x="202" y="140"/>
                    <a:pt x="194" y="148"/>
                  </a:cubicBezTo>
                  <a:cubicBezTo>
                    <a:pt x="160" y="180"/>
                    <a:pt x="126" y="212"/>
                    <a:pt x="106" y="255"/>
                  </a:cubicBezTo>
                  <a:cubicBezTo>
                    <a:pt x="106" y="256"/>
                    <a:pt x="107" y="258"/>
                    <a:pt x="108" y="257"/>
                  </a:cubicBezTo>
                  <a:cubicBezTo>
                    <a:pt x="120" y="253"/>
                    <a:pt x="127" y="244"/>
                    <a:pt x="134" y="235"/>
                  </a:cubicBezTo>
                  <a:cubicBezTo>
                    <a:pt x="151" y="213"/>
                    <a:pt x="167" y="191"/>
                    <a:pt x="185" y="169"/>
                  </a:cubicBezTo>
                  <a:cubicBezTo>
                    <a:pt x="198" y="153"/>
                    <a:pt x="213" y="137"/>
                    <a:pt x="227" y="121"/>
                  </a:cubicBezTo>
                  <a:cubicBezTo>
                    <a:pt x="251" y="97"/>
                    <a:pt x="280" y="70"/>
                    <a:pt x="297" y="42"/>
                  </a:cubicBezTo>
                  <a:cubicBezTo>
                    <a:pt x="267" y="93"/>
                    <a:pt x="224" y="136"/>
                    <a:pt x="185" y="181"/>
                  </a:cubicBezTo>
                  <a:cubicBezTo>
                    <a:pt x="160" y="207"/>
                    <a:pt x="136" y="234"/>
                    <a:pt x="115" y="263"/>
                  </a:cubicBezTo>
                  <a:cubicBezTo>
                    <a:pt x="113" y="265"/>
                    <a:pt x="111" y="266"/>
                    <a:pt x="109" y="268"/>
                  </a:cubicBezTo>
                  <a:cubicBezTo>
                    <a:pt x="109" y="266"/>
                    <a:pt x="110" y="264"/>
                    <a:pt x="111" y="262"/>
                  </a:cubicBezTo>
                  <a:cubicBezTo>
                    <a:pt x="111" y="260"/>
                    <a:pt x="109" y="259"/>
                    <a:pt x="108" y="260"/>
                  </a:cubicBezTo>
                  <a:cubicBezTo>
                    <a:pt x="105" y="263"/>
                    <a:pt x="103" y="266"/>
                    <a:pt x="101" y="269"/>
                  </a:cubicBezTo>
                  <a:cubicBezTo>
                    <a:pt x="97" y="273"/>
                    <a:pt x="97" y="278"/>
                    <a:pt x="98" y="271"/>
                  </a:cubicBezTo>
                  <a:cubicBezTo>
                    <a:pt x="98" y="269"/>
                    <a:pt x="96" y="268"/>
                    <a:pt x="95" y="269"/>
                  </a:cubicBezTo>
                  <a:cubicBezTo>
                    <a:pt x="86" y="277"/>
                    <a:pt x="88" y="280"/>
                    <a:pt x="92" y="269"/>
                  </a:cubicBezTo>
                  <a:cubicBezTo>
                    <a:pt x="93" y="268"/>
                    <a:pt x="91" y="266"/>
                    <a:pt x="90" y="267"/>
                  </a:cubicBezTo>
                  <a:cubicBezTo>
                    <a:pt x="84" y="271"/>
                    <a:pt x="79" y="276"/>
                    <a:pt x="76" y="281"/>
                  </a:cubicBezTo>
                  <a:cubicBezTo>
                    <a:pt x="79" y="275"/>
                    <a:pt x="82" y="270"/>
                    <a:pt x="84" y="263"/>
                  </a:cubicBezTo>
                  <a:cubicBezTo>
                    <a:pt x="84" y="262"/>
                    <a:pt x="83" y="260"/>
                    <a:pt x="82" y="261"/>
                  </a:cubicBezTo>
                  <a:cubicBezTo>
                    <a:pt x="76" y="265"/>
                    <a:pt x="71" y="270"/>
                    <a:pt x="67" y="275"/>
                  </a:cubicBezTo>
                  <a:cubicBezTo>
                    <a:pt x="65" y="277"/>
                    <a:pt x="65" y="271"/>
                    <a:pt x="65" y="267"/>
                  </a:cubicBezTo>
                  <a:cubicBezTo>
                    <a:pt x="65" y="266"/>
                    <a:pt x="66" y="265"/>
                    <a:pt x="66" y="264"/>
                  </a:cubicBezTo>
                  <a:cubicBezTo>
                    <a:pt x="66" y="263"/>
                    <a:pt x="65" y="262"/>
                    <a:pt x="64" y="262"/>
                  </a:cubicBezTo>
                  <a:cubicBezTo>
                    <a:pt x="65" y="260"/>
                    <a:pt x="66" y="257"/>
                    <a:pt x="68" y="255"/>
                  </a:cubicBezTo>
                  <a:cubicBezTo>
                    <a:pt x="70" y="252"/>
                    <a:pt x="72" y="249"/>
                    <a:pt x="74" y="246"/>
                  </a:cubicBezTo>
                  <a:cubicBezTo>
                    <a:pt x="74" y="246"/>
                    <a:pt x="74" y="246"/>
                    <a:pt x="74" y="246"/>
                  </a:cubicBezTo>
                  <a:cubicBezTo>
                    <a:pt x="75" y="245"/>
                    <a:pt x="76" y="243"/>
                    <a:pt x="77" y="242"/>
                  </a:cubicBezTo>
                  <a:cubicBezTo>
                    <a:pt x="78" y="240"/>
                    <a:pt x="76" y="239"/>
                    <a:pt x="74" y="240"/>
                  </a:cubicBezTo>
                  <a:cubicBezTo>
                    <a:pt x="73" y="242"/>
                    <a:pt x="72" y="243"/>
                    <a:pt x="71" y="245"/>
                  </a:cubicBezTo>
                  <a:cubicBezTo>
                    <a:pt x="69" y="245"/>
                    <a:pt x="68" y="247"/>
                    <a:pt x="67" y="250"/>
                  </a:cubicBezTo>
                  <a:cubicBezTo>
                    <a:pt x="62" y="258"/>
                    <a:pt x="56" y="265"/>
                    <a:pt x="50" y="273"/>
                  </a:cubicBezTo>
                  <a:cubicBezTo>
                    <a:pt x="49" y="273"/>
                    <a:pt x="49" y="274"/>
                    <a:pt x="49" y="274"/>
                  </a:cubicBezTo>
                  <a:cubicBezTo>
                    <a:pt x="49" y="274"/>
                    <a:pt x="48" y="273"/>
                    <a:pt x="48" y="274"/>
                  </a:cubicBezTo>
                  <a:cubicBezTo>
                    <a:pt x="46" y="274"/>
                    <a:pt x="45" y="275"/>
                    <a:pt x="43" y="275"/>
                  </a:cubicBezTo>
                  <a:cubicBezTo>
                    <a:pt x="46" y="271"/>
                    <a:pt x="49" y="267"/>
                    <a:pt x="51" y="262"/>
                  </a:cubicBezTo>
                  <a:cubicBezTo>
                    <a:pt x="51" y="262"/>
                    <a:pt x="51" y="261"/>
                    <a:pt x="51" y="261"/>
                  </a:cubicBezTo>
                  <a:cubicBezTo>
                    <a:pt x="78" y="223"/>
                    <a:pt x="107" y="188"/>
                    <a:pt x="138" y="154"/>
                  </a:cubicBezTo>
                  <a:cubicBezTo>
                    <a:pt x="151" y="140"/>
                    <a:pt x="163" y="126"/>
                    <a:pt x="176" y="112"/>
                  </a:cubicBezTo>
                  <a:cubicBezTo>
                    <a:pt x="175" y="114"/>
                    <a:pt x="174" y="116"/>
                    <a:pt x="172" y="118"/>
                  </a:cubicBezTo>
                  <a:cubicBezTo>
                    <a:pt x="172" y="119"/>
                    <a:pt x="173" y="122"/>
                    <a:pt x="175" y="120"/>
                  </a:cubicBezTo>
                  <a:cubicBezTo>
                    <a:pt x="175" y="120"/>
                    <a:pt x="175" y="120"/>
                    <a:pt x="175" y="120"/>
                  </a:cubicBezTo>
                  <a:cubicBezTo>
                    <a:pt x="156" y="147"/>
                    <a:pt x="136" y="173"/>
                    <a:pt x="116" y="199"/>
                  </a:cubicBezTo>
                  <a:cubicBezTo>
                    <a:pt x="112" y="204"/>
                    <a:pt x="109" y="209"/>
                    <a:pt x="105" y="214"/>
                  </a:cubicBezTo>
                  <a:cubicBezTo>
                    <a:pt x="91" y="231"/>
                    <a:pt x="77" y="249"/>
                    <a:pt x="66" y="269"/>
                  </a:cubicBezTo>
                  <a:cubicBezTo>
                    <a:pt x="65" y="271"/>
                    <a:pt x="68" y="272"/>
                    <a:pt x="69" y="270"/>
                  </a:cubicBezTo>
                  <a:cubicBezTo>
                    <a:pt x="81" y="253"/>
                    <a:pt x="93" y="236"/>
                    <a:pt x="105" y="220"/>
                  </a:cubicBezTo>
                  <a:cubicBezTo>
                    <a:pt x="107" y="217"/>
                    <a:pt x="110" y="215"/>
                    <a:pt x="112" y="212"/>
                  </a:cubicBezTo>
                  <a:cubicBezTo>
                    <a:pt x="141" y="178"/>
                    <a:pt x="170" y="144"/>
                    <a:pt x="199" y="109"/>
                  </a:cubicBezTo>
                  <a:cubicBezTo>
                    <a:pt x="212" y="94"/>
                    <a:pt x="225" y="80"/>
                    <a:pt x="239" y="66"/>
                  </a:cubicBezTo>
                  <a:cubicBezTo>
                    <a:pt x="239" y="66"/>
                    <a:pt x="240" y="66"/>
                    <a:pt x="240" y="65"/>
                  </a:cubicBezTo>
                  <a:cubicBezTo>
                    <a:pt x="242" y="64"/>
                    <a:pt x="243" y="62"/>
                    <a:pt x="244" y="60"/>
                  </a:cubicBezTo>
                  <a:cubicBezTo>
                    <a:pt x="245" y="60"/>
                    <a:pt x="245" y="59"/>
                    <a:pt x="245" y="59"/>
                  </a:cubicBezTo>
                  <a:cubicBezTo>
                    <a:pt x="248" y="57"/>
                    <a:pt x="250" y="54"/>
                    <a:pt x="252" y="52"/>
                  </a:cubicBezTo>
                  <a:cubicBezTo>
                    <a:pt x="195" y="118"/>
                    <a:pt x="137" y="186"/>
                    <a:pt x="86" y="257"/>
                  </a:cubicBezTo>
                  <a:close/>
                  <a:moveTo>
                    <a:pt x="198" y="148"/>
                  </a:moveTo>
                  <a:cubicBezTo>
                    <a:pt x="193" y="155"/>
                    <a:pt x="188" y="161"/>
                    <a:pt x="182" y="167"/>
                  </a:cubicBezTo>
                  <a:cubicBezTo>
                    <a:pt x="164" y="189"/>
                    <a:pt x="148" y="210"/>
                    <a:pt x="131" y="233"/>
                  </a:cubicBezTo>
                  <a:cubicBezTo>
                    <a:pt x="131" y="234"/>
                    <a:pt x="112" y="250"/>
                    <a:pt x="112" y="250"/>
                  </a:cubicBezTo>
                  <a:cubicBezTo>
                    <a:pt x="115" y="243"/>
                    <a:pt x="119" y="237"/>
                    <a:pt x="123" y="231"/>
                  </a:cubicBezTo>
                  <a:cubicBezTo>
                    <a:pt x="132" y="216"/>
                    <a:pt x="144" y="202"/>
                    <a:pt x="156" y="189"/>
                  </a:cubicBezTo>
                  <a:cubicBezTo>
                    <a:pt x="170" y="175"/>
                    <a:pt x="184" y="162"/>
                    <a:pt x="198" y="148"/>
                  </a:cubicBezTo>
                  <a:close/>
                  <a:moveTo>
                    <a:pt x="60" y="274"/>
                  </a:moveTo>
                  <a:cubicBezTo>
                    <a:pt x="61" y="273"/>
                    <a:pt x="62" y="273"/>
                    <a:pt x="62" y="272"/>
                  </a:cubicBezTo>
                  <a:cubicBezTo>
                    <a:pt x="63" y="273"/>
                    <a:pt x="62" y="276"/>
                    <a:pt x="62" y="280"/>
                  </a:cubicBezTo>
                  <a:cubicBezTo>
                    <a:pt x="61" y="281"/>
                    <a:pt x="60" y="281"/>
                    <a:pt x="59" y="281"/>
                  </a:cubicBezTo>
                  <a:cubicBezTo>
                    <a:pt x="62" y="278"/>
                    <a:pt x="62" y="276"/>
                    <a:pt x="60" y="274"/>
                  </a:cubicBezTo>
                  <a:close/>
                  <a:moveTo>
                    <a:pt x="119" y="154"/>
                  </a:moveTo>
                  <a:cubicBezTo>
                    <a:pt x="147" y="125"/>
                    <a:pt x="174" y="95"/>
                    <a:pt x="203" y="67"/>
                  </a:cubicBezTo>
                  <a:cubicBezTo>
                    <a:pt x="211" y="59"/>
                    <a:pt x="220" y="51"/>
                    <a:pt x="229" y="43"/>
                  </a:cubicBezTo>
                  <a:cubicBezTo>
                    <a:pt x="227" y="45"/>
                    <a:pt x="218" y="58"/>
                    <a:pt x="213" y="63"/>
                  </a:cubicBezTo>
                  <a:cubicBezTo>
                    <a:pt x="206" y="71"/>
                    <a:pt x="199" y="79"/>
                    <a:pt x="193" y="88"/>
                  </a:cubicBezTo>
                  <a:cubicBezTo>
                    <a:pt x="157" y="128"/>
                    <a:pt x="121" y="167"/>
                    <a:pt x="86" y="209"/>
                  </a:cubicBezTo>
                  <a:cubicBezTo>
                    <a:pt x="98" y="192"/>
                    <a:pt x="110" y="175"/>
                    <a:pt x="119" y="156"/>
                  </a:cubicBezTo>
                  <a:cubicBezTo>
                    <a:pt x="120" y="155"/>
                    <a:pt x="119" y="155"/>
                    <a:pt x="119" y="154"/>
                  </a:cubicBezTo>
                  <a:close/>
                  <a:moveTo>
                    <a:pt x="202" y="82"/>
                  </a:moveTo>
                  <a:cubicBezTo>
                    <a:pt x="199" y="86"/>
                    <a:pt x="196" y="90"/>
                    <a:pt x="195" y="92"/>
                  </a:cubicBezTo>
                  <a:cubicBezTo>
                    <a:pt x="190" y="98"/>
                    <a:pt x="186" y="105"/>
                    <a:pt x="181" y="111"/>
                  </a:cubicBezTo>
                  <a:cubicBezTo>
                    <a:pt x="177" y="115"/>
                    <a:pt x="180" y="111"/>
                    <a:pt x="184" y="105"/>
                  </a:cubicBezTo>
                  <a:cubicBezTo>
                    <a:pt x="186" y="102"/>
                    <a:pt x="189" y="98"/>
                    <a:pt x="191" y="94"/>
                  </a:cubicBezTo>
                  <a:cubicBezTo>
                    <a:pt x="194" y="91"/>
                    <a:pt x="198" y="88"/>
                    <a:pt x="201" y="84"/>
                  </a:cubicBezTo>
                  <a:cubicBezTo>
                    <a:pt x="201" y="83"/>
                    <a:pt x="202" y="83"/>
                    <a:pt x="202" y="82"/>
                  </a:cubicBezTo>
                  <a:close/>
                  <a:moveTo>
                    <a:pt x="252" y="44"/>
                  </a:moveTo>
                  <a:cubicBezTo>
                    <a:pt x="252" y="45"/>
                    <a:pt x="240" y="60"/>
                    <a:pt x="238" y="63"/>
                  </a:cubicBezTo>
                  <a:cubicBezTo>
                    <a:pt x="237" y="64"/>
                    <a:pt x="237" y="64"/>
                    <a:pt x="237" y="64"/>
                  </a:cubicBezTo>
                  <a:cubicBezTo>
                    <a:pt x="213" y="90"/>
                    <a:pt x="188" y="117"/>
                    <a:pt x="165" y="145"/>
                  </a:cubicBezTo>
                  <a:cubicBezTo>
                    <a:pt x="156" y="156"/>
                    <a:pt x="146" y="167"/>
                    <a:pt x="136" y="179"/>
                  </a:cubicBezTo>
                  <a:cubicBezTo>
                    <a:pt x="152" y="157"/>
                    <a:pt x="169" y="135"/>
                    <a:pt x="184" y="113"/>
                  </a:cubicBezTo>
                  <a:cubicBezTo>
                    <a:pt x="198" y="101"/>
                    <a:pt x="210" y="87"/>
                    <a:pt x="222" y="73"/>
                  </a:cubicBezTo>
                  <a:cubicBezTo>
                    <a:pt x="231" y="63"/>
                    <a:pt x="240" y="52"/>
                    <a:pt x="250" y="43"/>
                  </a:cubicBezTo>
                  <a:cubicBezTo>
                    <a:pt x="258" y="35"/>
                    <a:pt x="259" y="35"/>
                    <a:pt x="252" y="44"/>
                  </a:cubicBezTo>
                  <a:close/>
                  <a:moveTo>
                    <a:pt x="273" y="26"/>
                  </a:moveTo>
                  <a:cubicBezTo>
                    <a:pt x="268" y="32"/>
                    <a:pt x="262" y="37"/>
                    <a:pt x="257" y="43"/>
                  </a:cubicBezTo>
                  <a:cubicBezTo>
                    <a:pt x="259" y="39"/>
                    <a:pt x="261" y="36"/>
                    <a:pt x="263" y="32"/>
                  </a:cubicBezTo>
                  <a:cubicBezTo>
                    <a:pt x="264" y="30"/>
                    <a:pt x="262" y="29"/>
                    <a:pt x="260" y="30"/>
                  </a:cubicBezTo>
                  <a:cubicBezTo>
                    <a:pt x="235" y="50"/>
                    <a:pt x="216" y="76"/>
                    <a:pt x="194" y="99"/>
                  </a:cubicBezTo>
                  <a:cubicBezTo>
                    <a:pt x="200" y="89"/>
                    <a:pt x="207" y="80"/>
                    <a:pt x="213" y="70"/>
                  </a:cubicBezTo>
                  <a:cubicBezTo>
                    <a:pt x="213" y="69"/>
                    <a:pt x="213" y="69"/>
                    <a:pt x="213" y="68"/>
                  </a:cubicBezTo>
                  <a:cubicBezTo>
                    <a:pt x="224" y="56"/>
                    <a:pt x="234" y="45"/>
                    <a:pt x="244" y="32"/>
                  </a:cubicBezTo>
                  <a:cubicBezTo>
                    <a:pt x="245" y="31"/>
                    <a:pt x="243" y="29"/>
                    <a:pt x="242" y="30"/>
                  </a:cubicBezTo>
                  <a:cubicBezTo>
                    <a:pt x="214" y="50"/>
                    <a:pt x="190" y="74"/>
                    <a:pt x="167" y="99"/>
                  </a:cubicBezTo>
                  <a:cubicBezTo>
                    <a:pt x="182" y="80"/>
                    <a:pt x="197" y="60"/>
                    <a:pt x="209" y="38"/>
                  </a:cubicBezTo>
                  <a:cubicBezTo>
                    <a:pt x="228" y="32"/>
                    <a:pt x="251" y="26"/>
                    <a:pt x="273" y="26"/>
                  </a:cubicBezTo>
                  <a:close/>
                  <a:moveTo>
                    <a:pt x="116" y="90"/>
                  </a:moveTo>
                  <a:cubicBezTo>
                    <a:pt x="141" y="67"/>
                    <a:pt x="170" y="52"/>
                    <a:pt x="201" y="41"/>
                  </a:cubicBezTo>
                  <a:cubicBezTo>
                    <a:pt x="182" y="60"/>
                    <a:pt x="165" y="80"/>
                    <a:pt x="148" y="100"/>
                  </a:cubicBezTo>
                  <a:cubicBezTo>
                    <a:pt x="144" y="105"/>
                    <a:pt x="139" y="110"/>
                    <a:pt x="134" y="115"/>
                  </a:cubicBezTo>
                  <a:cubicBezTo>
                    <a:pt x="130" y="117"/>
                    <a:pt x="126" y="119"/>
                    <a:pt x="122" y="122"/>
                  </a:cubicBezTo>
                  <a:cubicBezTo>
                    <a:pt x="117" y="125"/>
                    <a:pt x="120" y="119"/>
                    <a:pt x="121" y="115"/>
                  </a:cubicBezTo>
                  <a:cubicBezTo>
                    <a:pt x="121" y="114"/>
                    <a:pt x="120" y="113"/>
                    <a:pt x="119" y="113"/>
                  </a:cubicBezTo>
                  <a:cubicBezTo>
                    <a:pt x="112" y="115"/>
                    <a:pt x="110" y="119"/>
                    <a:pt x="113" y="110"/>
                  </a:cubicBezTo>
                  <a:cubicBezTo>
                    <a:pt x="116" y="104"/>
                    <a:pt x="122" y="100"/>
                    <a:pt x="126" y="95"/>
                  </a:cubicBezTo>
                  <a:cubicBezTo>
                    <a:pt x="127" y="94"/>
                    <a:pt x="126" y="92"/>
                    <a:pt x="124" y="93"/>
                  </a:cubicBezTo>
                  <a:cubicBezTo>
                    <a:pt x="119" y="94"/>
                    <a:pt x="117" y="97"/>
                    <a:pt x="114" y="101"/>
                  </a:cubicBezTo>
                  <a:cubicBezTo>
                    <a:pt x="113" y="102"/>
                    <a:pt x="114" y="103"/>
                    <a:pt x="115" y="103"/>
                  </a:cubicBezTo>
                  <a:cubicBezTo>
                    <a:pt x="112" y="107"/>
                    <a:pt x="109" y="112"/>
                    <a:pt x="109" y="118"/>
                  </a:cubicBezTo>
                  <a:cubicBezTo>
                    <a:pt x="109" y="119"/>
                    <a:pt x="110" y="119"/>
                    <a:pt x="111" y="119"/>
                  </a:cubicBezTo>
                  <a:cubicBezTo>
                    <a:pt x="120" y="114"/>
                    <a:pt x="117" y="118"/>
                    <a:pt x="117" y="126"/>
                  </a:cubicBezTo>
                  <a:cubicBezTo>
                    <a:pt x="117" y="127"/>
                    <a:pt x="118" y="128"/>
                    <a:pt x="119" y="127"/>
                  </a:cubicBezTo>
                  <a:cubicBezTo>
                    <a:pt x="121" y="126"/>
                    <a:pt x="123" y="124"/>
                    <a:pt x="125" y="123"/>
                  </a:cubicBezTo>
                  <a:cubicBezTo>
                    <a:pt x="115" y="133"/>
                    <a:pt x="106" y="144"/>
                    <a:pt x="101" y="156"/>
                  </a:cubicBezTo>
                  <a:cubicBezTo>
                    <a:pt x="101" y="157"/>
                    <a:pt x="102" y="157"/>
                    <a:pt x="102" y="156"/>
                  </a:cubicBezTo>
                  <a:cubicBezTo>
                    <a:pt x="104" y="155"/>
                    <a:pt x="104" y="155"/>
                    <a:pt x="104" y="155"/>
                  </a:cubicBezTo>
                  <a:cubicBezTo>
                    <a:pt x="104" y="154"/>
                    <a:pt x="103" y="153"/>
                    <a:pt x="103" y="154"/>
                  </a:cubicBezTo>
                  <a:cubicBezTo>
                    <a:pt x="112" y="142"/>
                    <a:pt x="123" y="130"/>
                    <a:pt x="133" y="119"/>
                  </a:cubicBezTo>
                  <a:cubicBezTo>
                    <a:pt x="134" y="118"/>
                    <a:pt x="135" y="117"/>
                    <a:pt x="136" y="116"/>
                  </a:cubicBezTo>
                  <a:cubicBezTo>
                    <a:pt x="136" y="116"/>
                    <a:pt x="136" y="116"/>
                    <a:pt x="136" y="116"/>
                  </a:cubicBezTo>
                  <a:cubicBezTo>
                    <a:pt x="143" y="109"/>
                    <a:pt x="149" y="102"/>
                    <a:pt x="155" y="95"/>
                  </a:cubicBezTo>
                  <a:cubicBezTo>
                    <a:pt x="163" y="86"/>
                    <a:pt x="171" y="77"/>
                    <a:pt x="179" y="68"/>
                  </a:cubicBezTo>
                  <a:cubicBezTo>
                    <a:pt x="186" y="59"/>
                    <a:pt x="199" y="51"/>
                    <a:pt x="204" y="41"/>
                  </a:cubicBezTo>
                  <a:cubicBezTo>
                    <a:pt x="178" y="88"/>
                    <a:pt x="139" y="128"/>
                    <a:pt x="102" y="167"/>
                  </a:cubicBezTo>
                  <a:cubicBezTo>
                    <a:pt x="101" y="168"/>
                    <a:pt x="102" y="169"/>
                    <a:pt x="103" y="169"/>
                  </a:cubicBezTo>
                  <a:cubicBezTo>
                    <a:pt x="95" y="178"/>
                    <a:pt x="89" y="187"/>
                    <a:pt x="82" y="196"/>
                  </a:cubicBezTo>
                  <a:cubicBezTo>
                    <a:pt x="88" y="185"/>
                    <a:pt x="93" y="173"/>
                    <a:pt x="97" y="162"/>
                  </a:cubicBezTo>
                  <a:cubicBezTo>
                    <a:pt x="97" y="160"/>
                    <a:pt x="95" y="159"/>
                    <a:pt x="94" y="160"/>
                  </a:cubicBezTo>
                  <a:cubicBezTo>
                    <a:pt x="92" y="162"/>
                    <a:pt x="89" y="164"/>
                    <a:pt x="87" y="167"/>
                  </a:cubicBezTo>
                  <a:cubicBezTo>
                    <a:pt x="88" y="165"/>
                    <a:pt x="89" y="164"/>
                    <a:pt x="89" y="163"/>
                  </a:cubicBezTo>
                  <a:cubicBezTo>
                    <a:pt x="90" y="162"/>
                    <a:pt x="88" y="160"/>
                    <a:pt x="87" y="161"/>
                  </a:cubicBezTo>
                  <a:cubicBezTo>
                    <a:pt x="75" y="174"/>
                    <a:pt x="64" y="188"/>
                    <a:pt x="56" y="204"/>
                  </a:cubicBezTo>
                  <a:cubicBezTo>
                    <a:pt x="55" y="205"/>
                    <a:pt x="57" y="206"/>
                    <a:pt x="57" y="205"/>
                  </a:cubicBezTo>
                  <a:cubicBezTo>
                    <a:pt x="64" y="192"/>
                    <a:pt x="80" y="176"/>
                    <a:pt x="84" y="169"/>
                  </a:cubicBezTo>
                  <a:cubicBezTo>
                    <a:pt x="82" y="172"/>
                    <a:pt x="80" y="176"/>
                    <a:pt x="78" y="179"/>
                  </a:cubicBezTo>
                  <a:cubicBezTo>
                    <a:pt x="75" y="182"/>
                    <a:pt x="73" y="186"/>
                    <a:pt x="71" y="189"/>
                  </a:cubicBezTo>
                  <a:cubicBezTo>
                    <a:pt x="63" y="200"/>
                    <a:pt x="54" y="211"/>
                    <a:pt x="46" y="223"/>
                  </a:cubicBezTo>
                  <a:cubicBezTo>
                    <a:pt x="45" y="225"/>
                    <a:pt x="47" y="226"/>
                    <a:pt x="48" y="225"/>
                  </a:cubicBezTo>
                  <a:cubicBezTo>
                    <a:pt x="65" y="207"/>
                    <a:pt x="74" y="185"/>
                    <a:pt x="91" y="167"/>
                  </a:cubicBezTo>
                  <a:cubicBezTo>
                    <a:pt x="85" y="174"/>
                    <a:pt x="78" y="196"/>
                    <a:pt x="72" y="206"/>
                  </a:cubicBezTo>
                  <a:cubicBezTo>
                    <a:pt x="64" y="220"/>
                    <a:pt x="54" y="234"/>
                    <a:pt x="45" y="248"/>
                  </a:cubicBezTo>
                  <a:cubicBezTo>
                    <a:pt x="44" y="250"/>
                    <a:pt x="46" y="251"/>
                    <a:pt x="47" y="250"/>
                  </a:cubicBezTo>
                  <a:cubicBezTo>
                    <a:pt x="58" y="235"/>
                    <a:pt x="68" y="220"/>
                    <a:pt x="79" y="205"/>
                  </a:cubicBezTo>
                  <a:cubicBezTo>
                    <a:pt x="88" y="191"/>
                    <a:pt x="105" y="177"/>
                    <a:pt x="112" y="163"/>
                  </a:cubicBezTo>
                  <a:cubicBezTo>
                    <a:pt x="94" y="197"/>
                    <a:pt x="68" y="228"/>
                    <a:pt x="46" y="261"/>
                  </a:cubicBezTo>
                  <a:cubicBezTo>
                    <a:pt x="44" y="262"/>
                    <a:pt x="42" y="263"/>
                    <a:pt x="39" y="264"/>
                  </a:cubicBezTo>
                  <a:cubicBezTo>
                    <a:pt x="41" y="262"/>
                    <a:pt x="43" y="259"/>
                    <a:pt x="45" y="257"/>
                  </a:cubicBezTo>
                  <a:cubicBezTo>
                    <a:pt x="46" y="256"/>
                    <a:pt x="45" y="253"/>
                    <a:pt x="43" y="254"/>
                  </a:cubicBezTo>
                  <a:cubicBezTo>
                    <a:pt x="39" y="254"/>
                    <a:pt x="36" y="256"/>
                    <a:pt x="36" y="259"/>
                  </a:cubicBezTo>
                  <a:cubicBezTo>
                    <a:pt x="36" y="255"/>
                    <a:pt x="38" y="251"/>
                    <a:pt x="40" y="248"/>
                  </a:cubicBezTo>
                  <a:cubicBezTo>
                    <a:pt x="42" y="246"/>
                    <a:pt x="40" y="244"/>
                    <a:pt x="38" y="245"/>
                  </a:cubicBezTo>
                  <a:cubicBezTo>
                    <a:pt x="36" y="247"/>
                    <a:pt x="34" y="248"/>
                    <a:pt x="31" y="250"/>
                  </a:cubicBezTo>
                  <a:cubicBezTo>
                    <a:pt x="42" y="189"/>
                    <a:pt x="71" y="133"/>
                    <a:pt x="116" y="90"/>
                  </a:cubicBezTo>
                  <a:close/>
                  <a:moveTo>
                    <a:pt x="220" y="562"/>
                  </a:moveTo>
                  <a:cubicBezTo>
                    <a:pt x="160" y="550"/>
                    <a:pt x="103" y="519"/>
                    <a:pt x="69" y="467"/>
                  </a:cubicBezTo>
                  <a:cubicBezTo>
                    <a:pt x="32" y="411"/>
                    <a:pt x="22" y="340"/>
                    <a:pt x="28" y="274"/>
                  </a:cubicBezTo>
                  <a:cubicBezTo>
                    <a:pt x="29" y="267"/>
                    <a:pt x="30" y="261"/>
                    <a:pt x="31" y="254"/>
                  </a:cubicBezTo>
                  <a:cubicBezTo>
                    <a:pt x="31" y="254"/>
                    <a:pt x="32" y="254"/>
                    <a:pt x="32" y="254"/>
                  </a:cubicBezTo>
                  <a:cubicBezTo>
                    <a:pt x="33" y="253"/>
                    <a:pt x="34" y="253"/>
                    <a:pt x="34" y="252"/>
                  </a:cubicBezTo>
                  <a:cubicBezTo>
                    <a:pt x="33" y="255"/>
                    <a:pt x="33" y="257"/>
                    <a:pt x="32" y="260"/>
                  </a:cubicBezTo>
                  <a:cubicBezTo>
                    <a:pt x="32" y="261"/>
                    <a:pt x="33" y="263"/>
                    <a:pt x="34" y="262"/>
                  </a:cubicBezTo>
                  <a:cubicBezTo>
                    <a:pt x="35" y="262"/>
                    <a:pt x="37" y="261"/>
                    <a:pt x="38" y="260"/>
                  </a:cubicBezTo>
                  <a:cubicBezTo>
                    <a:pt x="36" y="263"/>
                    <a:pt x="35" y="265"/>
                    <a:pt x="33" y="268"/>
                  </a:cubicBezTo>
                  <a:cubicBezTo>
                    <a:pt x="32" y="269"/>
                    <a:pt x="34" y="271"/>
                    <a:pt x="36" y="270"/>
                  </a:cubicBezTo>
                  <a:cubicBezTo>
                    <a:pt x="39" y="268"/>
                    <a:pt x="42" y="267"/>
                    <a:pt x="46" y="265"/>
                  </a:cubicBezTo>
                  <a:cubicBezTo>
                    <a:pt x="43" y="270"/>
                    <a:pt x="40" y="273"/>
                    <a:pt x="37" y="277"/>
                  </a:cubicBezTo>
                  <a:cubicBezTo>
                    <a:pt x="36" y="279"/>
                    <a:pt x="37" y="281"/>
                    <a:pt x="39" y="280"/>
                  </a:cubicBezTo>
                  <a:cubicBezTo>
                    <a:pt x="41" y="280"/>
                    <a:pt x="43" y="279"/>
                    <a:pt x="45" y="278"/>
                  </a:cubicBezTo>
                  <a:cubicBezTo>
                    <a:pt x="42" y="284"/>
                    <a:pt x="39" y="289"/>
                    <a:pt x="36" y="295"/>
                  </a:cubicBezTo>
                  <a:cubicBezTo>
                    <a:pt x="36" y="297"/>
                    <a:pt x="38" y="298"/>
                    <a:pt x="39" y="297"/>
                  </a:cubicBezTo>
                  <a:cubicBezTo>
                    <a:pt x="39" y="297"/>
                    <a:pt x="39" y="297"/>
                    <a:pt x="40" y="297"/>
                  </a:cubicBezTo>
                  <a:cubicBezTo>
                    <a:pt x="36" y="302"/>
                    <a:pt x="32" y="307"/>
                    <a:pt x="29" y="313"/>
                  </a:cubicBezTo>
                  <a:cubicBezTo>
                    <a:pt x="28" y="315"/>
                    <a:pt x="30" y="316"/>
                    <a:pt x="31" y="315"/>
                  </a:cubicBezTo>
                  <a:cubicBezTo>
                    <a:pt x="33" y="314"/>
                    <a:pt x="34" y="313"/>
                    <a:pt x="35" y="312"/>
                  </a:cubicBezTo>
                  <a:cubicBezTo>
                    <a:pt x="35" y="312"/>
                    <a:pt x="36" y="312"/>
                    <a:pt x="36" y="312"/>
                  </a:cubicBezTo>
                  <a:cubicBezTo>
                    <a:pt x="41" y="311"/>
                    <a:pt x="48" y="300"/>
                    <a:pt x="51" y="295"/>
                  </a:cubicBezTo>
                  <a:cubicBezTo>
                    <a:pt x="52" y="294"/>
                    <a:pt x="49" y="292"/>
                    <a:pt x="48" y="294"/>
                  </a:cubicBezTo>
                  <a:cubicBezTo>
                    <a:pt x="45" y="299"/>
                    <a:pt x="41" y="302"/>
                    <a:pt x="37" y="306"/>
                  </a:cubicBezTo>
                  <a:cubicBezTo>
                    <a:pt x="42" y="300"/>
                    <a:pt x="46" y="294"/>
                    <a:pt x="51" y="288"/>
                  </a:cubicBezTo>
                  <a:cubicBezTo>
                    <a:pt x="51" y="288"/>
                    <a:pt x="51" y="288"/>
                    <a:pt x="51" y="288"/>
                  </a:cubicBezTo>
                  <a:cubicBezTo>
                    <a:pt x="51" y="288"/>
                    <a:pt x="51" y="288"/>
                    <a:pt x="51" y="288"/>
                  </a:cubicBezTo>
                  <a:cubicBezTo>
                    <a:pt x="52" y="286"/>
                    <a:pt x="50" y="284"/>
                    <a:pt x="48" y="285"/>
                  </a:cubicBezTo>
                  <a:cubicBezTo>
                    <a:pt x="46" y="287"/>
                    <a:pt x="44" y="289"/>
                    <a:pt x="42" y="291"/>
                  </a:cubicBezTo>
                  <a:cubicBezTo>
                    <a:pt x="45" y="286"/>
                    <a:pt x="47" y="281"/>
                    <a:pt x="50" y="276"/>
                  </a:cubicBezTo>
                  <a:cubicBezTo>
                    <a:pt x="50" y="276"/>
                    <a:pt x="50" y="276"/>
                    <a:pt x="50" y="275"/>
                  </a:cubicBezTo>
                  <a:cubicBezTo>
                    <a:pt x="51" y="276"/>
                    <a:pt x="51" y="276"/>
                    <a:pt x="52" y="275"/>
                  </a:cubicBezTo>
                  <a:cubicBezTo>
                    <a:pt x="53" y="274"/>
                    <a:pt x="54" y="273"/>
                    <a:pt x="55" y="272"/>
                  </a:cubicBezTo>
                  <a:cubicBezTo>
                    <a:pt x="55" y="274"/>
                    <a:pt x="54" y="275"/>
                    <a:pt x="54" y="277"/>
                  </a:cubicBezTo>
                  <a:cubicBezTo>
                    <a:pt x="53" y="279"/>
                    <a:pt x="55" y="280"/>
                    <a:pt x="56" y="279"/>
                  </a:cubicBezTo>
                  <a:cubicBezTo>
                    <a:pt x="57" y="278"/>
                    <a:pt x="57" y="278"/>
                    <a:pt x="57" y="278"/>
                  </a:cubicBezTo>
                  <a:cubicBezTo>
                    <a:pt x="56" y="281"/>
                    <a:pt x="55" y="283"/>
                    <a:pt x="55" y="286"/>
                  </a:cubicBezTo>
                  <a:cubicBezTo>
                    <a:pt x="55" y="288"/>
                    <a:pt x="56" y="289"/>
                    <a:pt x="57" y="288"/>
                  </a:cubicBezTo>
                  <a:cubicBezTo>
                    <a:pt x="64" y="284"/>
                    <a:pt x="63" y="283"/>
                    <a:pt x="56" y="295"/>
                  </a:cubicBezTo>
                  <a:cubicBezTo>
                    <a:pt x="55" y="296"/>
                    <a:pt x="57" y="298"/>
                    <a:pt x="58" y="297"/>
                  </a:cubicBezTo>
                  <a:cubicBezTo>
                    <a:pt x="65" y="292"/>
                    <a:pt x="65" y="295"/>
                    <a:pt x="66" y="302"/>
                  </a:cubicBezTo>
                  <a:cubicBezTo>
                    <a:pt x="66" y="303"/>
                    <a:pt x="68" y="303"/>
                    <a:pt x="68" y="301"/>
                  </a:cubicBezTo>
                  <a:cubicBezTo>
                    <a:pt x="67" y="298"/>
                    <a:pt x="67" y="294"/>
                    <a:pt x="67" y="290"/>
                  </a:cubicBezTo>
                  <a:cubicBezTo>
                    <a:pt x="67" y="289"/>
                    <a:pt x="66" y="288"/>
                    <a:pt x="65" y="289"/>
                  </a:cubicBezTo>
                  <a:cubicBezTo>
                    <a:pt x="57" y="294"/>
                    <a:pt x="63" y="288"/>
                    <a:pt x="66" y="281"/>
                  </a:cubicBezTo>
                  <a:cubicBezTo>
                    <a:pt x="66" y="281"/>
                    <a:pt x="66" y="281"/>
                    <a:pt x="66" y="280"/>
                  </a:cubicBezTo>
                  <a:cubicBezTo>
                    <a:pt x="67" y="279"/>
                    <a:pt x="68" y="278"/>
                    <a:pt x="69" y="277"/>
                  </a:cubicBezTo>
                  <a:cubicBezTo>
                    <a:pt x="71" y="273"/>
                    <a:pt x="74" y="271"/>
                    <a:pt x="78" y="271"/>
                  </a:cubicBezTo>
                  <a:cubicBezTo>
                    <a:pt x="76" y="275"/>
                    <a:pt x="73" y="279"/>
                    <a:pt x="71" y="284"/>
                  </a:cubicBezTo>
                  <a:cubicBezTo>
                    <a:pt x="70" y="285"/>
                    <a:pt x="72" y="287"/>
                    <a:pt x="74" y="286"/>
                  </a:cubicBezTo>
                  <a:cubicBezTo>
                    <a:pt x="78" y="281"/>
                    <a:pt x="93" y="261"/>
                    <a:pt x="85" y="280"/>
                  </a:cubicBezTo>
                  <a:cubicBezTo>
                    <a:pt x="84" y="282"/>
                    <a:pt x="86" y="284"/>
                    <a:pt x="88" y="282"/>
                  </a:cubicBezTo>
                  <a:cubicBezTo>
                    <a:pt x="94" y="273"/>
                    <a:pt x="94" y="272"/>
                    <a:pt x="94" y="278"/>
                  </a:cubicBezTo>
                  <a:cubicBezTo>
                    <a:pt x="93" y="280"/>
                    <a:pt x="95" y="281"/>
                    <a:pt x="97" y="280"/>
                  </a:cubicBezTo>
                  <a:cubicBezTo>
                    <a:pt x="107" y="267"/>
                    <a:pt x="107" y="267"/>
                    <a:pt x="107" y="267"/>
                  </a:cubicBezTo>
                  <a:cubicBezTo>
                    <a:pt x="103" y="271"/>
                    <a:pt x="100" y="276"/>
                    <a:pt x="97" y="281"/>
                  </a:cubicBezTo>
                  <a:cubicBezTo>
                    <a:pt x="96" y="283"/>
                    <a:pt x="99" y="285"/>
                    <a:pt x="100" y="283"/>
                  </a:cubicBezTo>
                  <a:cubicBezTo>
                    <a:pt x="104" y="278"/>
                    <a:pt x="108" y="274"/>
                    <a:pt x="112" y="270"/>
                  </a:cubicBezTo>
                  <a:cubicBezTo>
                    <a:pt x="113" y="270"/>
                    <a:pt x="114" y="270"/>
                    <a:pt x="114" y="270"/>
                  </a:cubicBezTo>
                  <a:cubicBezTo>
                    <a:pt x="111" y="275"/>
                    <a:pt x="108" y="282"/>
                    <a:pt x="106" y="286"/>
                  </a:cubicBezTo>
                  <a:cubicBezTo>
                    <a:pt x="105" y="287"/>
                    <a:pt x="108" y="289"/>
                    <a:pt x="109" y="288"/>
                  </a:cubicBezTo>
                  <a:cubicBezTo>
                    <a:pt x="112" y="285"/>
                    <a:pt x="114" y="283"/>
                    <a:pt x="115" y="283"/>
                  </a:cubicBezTo>
                  <a:cubicBezTo>
                    <a:pt x="115" y="283"/>
                    <a:pt x="115" y="284"/>
                    <a:pt x="114" y="285"/>
                  </a:cubicBezTo>
                  <a:cubicBezTo>
                    <a:pt x="114" y="286"/>
                    <a:pt x="115" y="288"/>
                    <a:pt x="117" y="287"/>
                  </a:cubicBezTo>
                  <a:cubicBezTo>
                    <a:pt x="116" y="288"/>
                    <a:pt x="116" y="289"/>
                    <a:pt x="115" y="291"/>
                  </a:cubicBezTo>
                  <a:cubicBezTo>
                    <a:pt x="115" y="292"/>
                    <a:pt x="116" y="293"/>
                    <a:pt x="117" y="293"/>
                  </a:cubicBezTo>
                  <a:cubicBezTo>
                    <a:pt x="124" y="291"/>
                    <a:pt x="128" y="288"/>
                    <a:pt x="133" y="283"/>
                  </a:cubicBezTo>
                  <a:cubicBezTo>
                    <a:pt x="135" y="282"/>
                    <a:pt x="139" y="278"/>
                    <a:pt x="139" y="276"/>
                  </a:cubicBezTo>
                  <a:cubicBezTo>
                    <a:pt x="138" y="279"/>
                    <a:pt x="135" y="290"/>
                    <a:pt x="131" y="292"/>
                  </a:cubicBezTo>
                  <a:cubicBezTo>
                    <a:pt x="129" y="293"/>
                    <a:pt x="131" y="296"/>
                    <a:pt x="132" y="295"/>
                  </a:cubicBezTo>
                  <a:cubicBezTo>
                    <a:pt x="138" y="292"/>
                    <a:pt x="142" y="279"/>
                    <a:pt x="144" y="273"/>
                  </a:cubicBezTo>
                  <a:cubicBezTo>
                    <a:pt x="144" y="273"/>
                    <a:pt x="144" y="272"/>
                    <a:pt x="143" y="272"/>
                  </a:cubicBezTo>
                  <a:cubicBezTo>
                    <a:pt x="172" y="243"/>
                    <a:pt x="200" y="212"/>
                    <a:pt x="227" y="181"/>
                  </a:cubicBezTo>
                  <a:cubicBezTo>
                    <a:pt x="211" y="202"/>
                    <a:pt x="195" y="223"/>
                    <a:pt x="178" y="243"/>
                  </a:cubicBezTo>
                  <a:cubicBezTo>
                    <a:pt x="158" y="268"/>
                    <a:pt x="139" y="293"/>
                    <a:pt x="120" y="318"/>
                  </a:cubicBezTo>
                  <a:cubicBezTo>
                    <a:pt x="119" y="317"/>
                    <a:pt x="118" y="316"/>
                    <a:pt x="117" y="317"/>
                  </a:cubicBezTo>
                  <a:cubicBezTo>
                    <a:pt x="108" y="326"/>
                    <a:pt x="100" y="335"/>
                    <a:pt x="92" y="345"/>
                  </a:cubicBezTo>
                  <a:cubicBezTo>
                    <a:pt x="84" y="354"/>
                    <a:pt x="77" y="364"/>
                    <a:pt x="71" y="374"/>
                  </a:cubicBezTo>
                  <a:cubicBezTo>
                    <a:pt x="70" y="376"/>
                    <a:pt x="68" y="377"/>
                    <a:pt x="66" y="379"/>
                  </a:cubicBezTo>
                  <a:cubicBezTo>
                    <a:pt x="72" y="365"/>
                    <a:pt x="81" y="353"/>
                    <a:pt x="90" y="341"/>
                  </a:cubicBezTo>
                  <a:cubicBezTo>
                    <a:pt x="96" y="334"/>
                    <a:pt x="101" y="328"/>
                    <a:pt x="107" y="321"/>
                  </a:cubicBezTo>
                  <a:cubicBezTo>
                    <a:pt x="108" y="319"/>
                    <a:pt x="106" y="317"/>
                    <a:pt x="104" y="318"/>
                  </a:cubicBezTo>
                  <a:cubicBezTo>
                    <a:pt x="99" y="324"/>
                    <a:pt x="94" y="330"/>
                    <a:pt x="89" y="336"/>
                  </a:cubicBezTo>
                  <a:cubicBezTo>
                    <a:pt x="80" y="347"/>
                    <a:pt x="71" y="357"/>
                    <a:pt x="61" y="367"/>
                  </a:cubicBezTo>
                  <a:cubicBezTo>
                    <a:pt x="68" y="353"/>
                    <a:pt x="78" y="340"/>
                    <a:pt x="87" y="326"/>
                  </a:cubicBezTo>
                  <a:cubicBezTo>
                    <a:pt x="88" y="325"/>
                    <a:pt x="85" y="322"/>
                    <a:pt x="84" y="324"/>
                  </a:cubicBezTo>
                  <a:cubicBezTo>
                    <a:pt x="79" y="329"/>
                    <a:pt x="75" y="334"/>
                    <a:pt x="71" y="339"/>
                  </a:cubicBezTo>
                  <a:cubicBezTo>
                    <a:pt x="73" y="335"/>
                    <a:pt x="75" y="332"/>
                    <a:pt x="76" y="329"/>
                  </a:cubicBezTo>
                  <a:cubicBezTo>
                    <a:pt x="77" y="327"/>
                    <a:pt x="75" y="324"/>
                    <a:pt x="73" y="326"/>
                  </a:cubicBezTo>
                  <a:cubicBezTo>
                    <a:pt x="66" y="334"/>
                    <a:pt x="60" y="342"/>
                    <a:pt x="53" y="350"/>
                  </a:cubicBezTo>
                  <a:cubicBezTo>
                    <a:pt x="56" y="342"/>
                    <a:pt x="60" y="334"/>
                    <a:pt x="64" y="325"/>
                  </a:cubicBezTo>
                  <a:cubicBezTo>
                    <a:pt x="64" y="325"/>
                    <a:pt x="64" y="325"/>
                    <a:pt x="64" y="325"/>
                  </a:cubicBezTo>
                  <a:cubicBezTo>
                    <a:pt x="64" y="325"/>
                    <a:pt x="64" y="325"/>
                    <a:pt x="64" y="325"/>
                  </a:cubicBezTo>
                  <a:cubicBezTo>
                    <a:pt x="64" y="325"/>
                    <a:pt x="64" y="325"/>
                    <a:pt x="64" y="325"/>
                  </a:cubicBezTo>
                  <a:cubicBezTo>
                    <a:pt x="65" y="323"/>
                    <a:pt x="62" y="322"/>
                    <a:pt x="60" y="323"/>
                  </a:cubicBezTo>
                  <a:cubicBezTo>
                    <a:pt x="56" y="330"/>
                    <a:pt x="51" y="336"/>
                    <a:pt x="45" y="341"/>
                  </a:cubicBezTo>
                  <a:cubicBezTo>
                    <a:pt x="47" y="336"/>
                    <a:pt x="49" y="331"/>
                    <a:pt x="51" y="326"/>
                  </a:cubicBezTo>
                  <a:cubicBezTo>
                    <a:pt x="52" y="325"/>
                    <a:pt x="50" y="323"/>
                    <a:pt x="49" y="324"/>
                  </a:cubicBezTo>
                  <a:cubicBezTo>
                    <a:pt x="43" y="326"/>
                    <a:pt x="42" y="329"/>
                    <a:pt x="41" y="335"/>
                  </a:cubicBezTo>
                  <a:cubicBezTo>
                    <a:pt x="41" y="336"/>
                    <a:pt x="41" y="337"/>
                    <a:pt x="42" y="337"/>
                  </a:cubicBezTo>
                  <a:cubicBezTo>
                    <a:pt x="41" y="340"/>
                    <a:pt x="40" y="343"/>
                    <a:pt x="40" y="347"/>
                  </a:cubicBezTo>
                  <a:cubicBezTo>
                    <a:pt x="39" y="349"/>
                    <a:pt x="41" y="350"/>
                    <a:pt x="43" y="349"/>
                  </a:cubicBezTo>
                  <a:cubicBezTo>
                    <a:pt x="47" y="345"/>
                    <a:pt x="51" y="342"/>
                    <a:pt x="54" y="338"/>
                  </a:cubicBezTo>
                  <a:cubicBezTo>
                    <a:pt x="51" y="345"/>
                    <a:pt x="48" y="351"/>
                    <a:pt x="45" y="358"/>
                  </a:cubicBezTo>
                  <a:cubicBezTo>
                    <a:pt x="45" y="360"/>
                    <a:pt x="47" y="361"/>
                    <a:pt x="49" y="360"/>
                  </a:cubicBezTo>
                  <a:cubicBezTo>
                    <a:pt x="54" y="355"/>
                    <a:pt x="59" y="349"/>
                    <a:pt x="64" y="343"/>
                  </a:cubicBezTo>
                  <a:cubicBezTo>
                    <a:pt x="60" y="351"/>
                    <a:pt x="55" y="358"/>
                    <a:pt x="50" y="366"/>
                  </a:cubicBezTo>
                  <a:cubicBezTo>
                    <a:pt x="49" y="367"/>
                    <a:pt x="52" y="370"/>
                    <a:pt x="53" y="368"/>
                  </a:cubicBezTo>
                  <a:cubicBezTo>
                    <a:pt x="57" y="364"/>
                    <a:pt x="60" y="359"/>
                    <a:pt x="64" y="355"/>
                  </a:cubicBezTo>
                  <a:cubicBezTo>
                    <a:pt x="60" y="361"/>
                    <a:pt x="56" y="368"/>
                    <a:pt x="53" y="375"/>
                  </a:cubicBezTo>
                  <a:cubicBezTo>
                    <a:pt x="53" y="377"/>
                    <a:pt x="55" y="378"/>
                    <a:pt x="57" y="377"/>
                  </a:cubicBezTo>
                  <a:cubicBezTo>
                    <a:pt x="61" y="373"/>
                    <a:pt x="65" y="369"/>
                    <a:pt x="69" y="365"/>
                  </a:cubicBezTo>
                  <a:cubicBezTo>
                    <a:pt x="65" y="371"/>
                    <a:pt x="62" y="378"/>
                    <a:pt x="59" y="385"/>
                  </a:cubicBezTo>
                  <a:cubicBezTo>
                    <a:pt x="59" y="387"/>
                    <a:pt x="61" y="388"/>
                    <a:pt x="62" y="387"/>
                  </a:cubicBezTo>
                  <a:cubicBezTo>
                    <a:pt x="64" y="386"/>
                    <a:pt x="66" y="384"/>
                    <a:pt x="68" y="382"/>
                  </a:cubicBezTo>
                  <a:cubicBezTo>
                    <a:pt x="67" y="384"/>
                    <a:pt x="67" y="386"/>
                    <a:pt x="66" y="388"/>
                  </a:cubicBezTo>
                  <a:cubicBezTo>
                    <a:pt x="64" y="391"/>
                    <a:pt x="62" y="393"/>
                    <a:pt x="59" y="396"/>
                  </a:cubicBezTo>
                  <a:cubicBezTo>
                    <a:pt x="58" y="398"/>
                    <a:pt x="61" y="400"/>
                    <a:pt x="62" y="399"/>
                  </a:cubicBezTo>
                  <a:cubicBezTo>
                    <a:pt x="63" y="398"/>
                    <a:pt x="64" y="397"/>
                    <a:pt x="65" y="396"/>
                  </a:cubicBezTo>
                  <a:cubicBezTo>
                    <a:pt x="66" y="396"/>
                    <a:pt x="66" y="396"/>
                    <a:pt x="66" y="395"/>
                  </a:cubicBezTo>
                  <a:cubicBezTo>
                    <a:pt x="66" y="395"/>
                    <a:pt x="67" y="395"/>
                    <a:pt x="67" y="395"/>
                  </a:cubicBezTo>
                  <a:cubicBezTo>
                    <a:pt x="92" y="373"/>
                    <a:pt x="111" y="342"/>
                    <a:pt x="132" y="315"/>
                  </a:cubicBezTo>
                  <a:cubicBezTo>
                    <a:pt x="149" y="293"/>
                    <a:pt x="167" y="272"/>
                    <a:pt x="185" y="250"/>
                  </a:cubicBezTo>
                  <a:cubicBezTo>
                    <a:pt x="169" y="273"/>
                    <a:pt x="154" y="297"/>
                    <a:pt x="140" y="321"/>
                  </a:cubicBezTo>
                  <a:cubicBezTo>
                    <a:pt x="132" y="333"/>
                    <a:pt x="125" y="345"/>
                    <a:pt x="117" y="357"/>
                  </a:cubicBezTo>
                  <a:cubicBezTo>
                    <a:pt x="102" y="375"/>
                    <a:pt x="88" y="393"/>
                    <a:pt x="73" y="411"/>
                  </a:cubicBezTo>
                  <a:cubicBezTo>
                    <a:pt x="72" y="413"/>
                    <a:pt x="74" y="415"/>
                    <a:pt x="76" y="413"/>
                  </a:cubicBezTo>
                  <a:cubicBezTo>
                    <a:pt x="94" y="396"/>
                    <a:pt x="108" y="377"/>
                    <a:pt x="122" y="357"/>
                  </a:cubicBezTo>
                  <a:cubicBezTo>
                    <a:pt x="122" y="356"/>
                    <a:pt x="122" y="356"/>
                    <a:pt x="122" y="356"/>
                  </a:cubicBezTo>
                  <a:cubicBezTo>
                    <a:pt x="132" y="344"/>
                    <a:pt x="142" y="332"/>
                    <a:pt x="153" y="321"/>
                  </a:cubicBezTo>
                  <a:cubicBezTo>
                    <a:pt x="170" y="303"/>
                    <a:pt x="150" y="332"/>
                    <a:pt x="147" y="337"/>
                  </a:cubicBezTo>
                  <a:cubicBezTo>
                    <a:pt x="132" y="360"/>
                    <a:pt x="117" y="385"/>
                    <a:pt x="100" y="408"/>
                  </a:cubicBezTo>
                  <a:cubicBezTo>
                    <a:pt x="97" y="410"/>
                    <a:pt x="95" y="412"/>
                    <a:pt x="95" y="414"/>
                  </a:cubicBezTo>
                  <a:cubicBezTo>
                    <a:pt x="93" y="417"/>
                    <a:pt x="91" y="420"/>
                    <a:pt x="89" y="422"/>
                  </a:cubicBezTo>
                  <a:cubicBezTo>
                    <a:pt x="88" y="424"/>
                    <a:pt x="90" y="427"/>
                    <a:pt x="92" y="425"/>
                  </a:cubicBezTo>
                  <a:cubicBezTo>
                    <a:pt x="106" y="407"/>
                    <a:pt x="119" y="389"/>
                    <a:pt x="133" y="372"/>
                  </a:cubicBezTo>
                  <a:cubicBezTo>
                    <a:pt x="147" y="353"/>
                    <a:pt x="170" y="332"/>
                    <a:pt x="180" y="311"/>
                  </a:cubicBezTo>
                  <a:cubicBezTo>
                    <a:pt x="160" y="354"/>
                    <a:pt x="124" y="387"/>
                    <a:pt x="100" y="427"/>
                  </a:cubicBezTo>
                  <a:cubicBezTo>
                    <a:pt x="99" y="429"/>
                    <a:pt x="102" y="431"/>
                    <a:pt x="103" y="429"/>
                  </a:cubicBezTo>
                  <a:cubicBezTo>
                    <a:pt x="139" y="395"/>
                    <a:pt x="167" y="352"/>
                    <a:pt x="199" y="314"/>
                  </a:cubicBezTo>
                  <a:cubicBezTo>
                    <a:pt x="192" y="322"/>
                    <a:pt x="188" y="332"/>
                    <a:pt x="183" y="340"/>
                  </a:cubicBezTo>
                  <a:cubicBezTo>
                    <a:pt x="174" y="353"/>
                    <a:pt x="164" y="365"/>
                    <a:pt x="153" y="378"/>
                  </a:cubicBezTo>
                  <a:cubicBezTo>
                    <a:pt x="138" y="396"/>
                    <a:pt x="122" y="414"/>
                    <a:pt x="108" y="434"/>
                  </a:cubicBezTo>
                  <a:cubicBezTo>
                    <a:pt x="107" y="436"/>
                    <a:pt x="110" y="438"/>
                    <a:pt x="111" y="436"/>
                  </a:cubicBezTo>
                  <a:cubicBezTo>
                    <a:pt x="145" y="403"/>
                    <a:pt x="173" y="364"/>
                    <a:pt x="204" y="327"/>
                  </a:cubicBezTo>
                  <a:cubicBezTo>
                    <a:pt x="175" y="361"/>
                    <a:pt x="145" y="407"/>
                    <a:pt x="116" y="445"/>
                  </a:cubicBezTo>
                  <a:cubicBezTo>
                    <a:pt x="115" y="447"/>
                    <a:pt x="117" y="449"/>
                    <a:pt x="119" y="448"/>
                  </a:cubicBezTo>
                  <a:cubicBezTo>
                    <a:pt x="126" y="444"/>
                    <a:pt x="132" y="440"/>
                    <a:pt x="137" y="434"/>
                  </a:cubicBezTo>
                  <a:cubicBezTo>
                    <a:pt x="132" y="442"/>
                    <a:pt x="128" y="449"/>
                    <a:pt x="124" y="457"/>
                  </a:cubicBezTo>
                  <a:cubicBezTo>
                    <a:pt x="124" y="459"/>
                    <a:pt x="125" y="460"/>
                    <a:pt x="127" y="459"/>
                  </a:cubicBezTo>
                  <a:cubicBezTo>
                    <a:pt x="154" y="445"/>
                    <a:pt x="168" y="415"/>
                    <a:pt x="185" y="391"/>
                  </a:cubicBezTo>
                  <a:cubicBezTo>
                    <a:pt x="188" y="385"/>
                    <a:pt x="192" y="381"/>
                    <a:pt x="196" y="376"/>
                  </a:cubicBezTo>
                  <a:cubicBezTo>
                    <a:pt x="196" y="376"/>
                    <a:pt x="197" y="376"/>
                    <a:pt x="197" y="376"/>
                  </a:cubicBezTo>
                  <a:cubicBezTo>
                    <a:pt x="191" y="386"/>
                    <a:pt x="185" y="395"/>
                    <a:pt x="179" y="404"/>
                  </a:cubicBezTo>
                  <a:cubicBezTo>
                    <a:pt x="163" y="427"/>
                    <a:pt x="146" y="448"/>
                    <a:pt x="130" y="471"/>
                  </a:cubicBezTo>
                  <a:cubicBezTo>
                    <a:pt x="129" y="472"/>
                    <a:pt x="131" y="474"/>
                    <a:pt x="133" y="473"/>
                  </a:cubicBezTo>
                  <a:cubicBezTo>
                    <a:pt x="156" y="455"/>
                    <a:pt x="170" y="429"/>
                    <a:pt x="190" y="408"/>
                  </a:cubicBezTo>
                  <a:cubicBezTo>
                    <a:pt x="181" y="417"/>
                    <a:pt x="175" y="433"/>
                    <a:pt x="168" y="444"/>
                  </a:cubicBezTo>
                  <a:cubicBezTo>
                    <a:pt x="159" y="457"/>
                    <a:pt x="149" y="470"/>
                    <a:pt x="140" y="484"/>
                  </a:cubicBezTo>
                  <a:cubicBezTo>
                    <a:pt x="139" y="486"/>
                    <a:pt x="141" y="488"/>
                    <a:pt x="143" y="487"/>
                  </a:cubicBezTo>
                  <a:cubicBezTo>
                    <a:pt x="153" y="481"/>
                    <a:pt x="161" y="473"/>
                    <a:pt x="168" y="464"/>
                  </a:cubicBezTo>
                  <a:cubicBezTo>
                    <a:pt x="161" y="473"/>
                    <a:pt x="154" y="482"/>
                    <a:pt x="147" y="491"/>
                  </a:cubicBezTo>
                  <a:cubicBezTo>
                    <a:pt x="146" y="493"/>
                    <a:pt x="148" y="495"/>
                    <a:pt x="150" y="494"/>
                  </a:cubicBezTo>
                  <a:cubicBezTo>
                    <a:pt x="165" y="483"/>
                    <a:pt x="176" y="468"/>
                    <a:pt x="191" y="457"/>
                  </a:cubicBezTo>
                  <a:cubicBezTo>
                    <a:pt x="189" y="458"/>
                    <a:pt x="183" y="474"/>
                    <a:pt x="181" y="477"/>
                  </a:cubicBezTo>
                  <a:cubicBezTo>
                    <a:pt x="175" y="486"/>
                    <a:pt x="168" y="494"/>
                    <a:pt x="162" y="502"/>
                  </a:cubicBezTo>
                  <a:cubicBezTo>
                    <a:pt x="160" y="504"/>
                    <a:pt x="163" y="506"/>
                    <a:pt x="165" y="505"/>
                  </a:cubicBezTo>
                  <a:cubicBezTo>
                    <a:pt x="175" y="495"/>
                    <a:pt x="184" y="485"/>
                    <a:pt x="194" y="476"/>
                  </a:cubicBezTo>
                  <a:cubicBezTo>
                    <a:pt x="185" y="485"/>
                    <a:pt x="176" y="503"/>
                    <a:pt x="169" y="514"/>
                  </a:cubicBezTo>
                  <a:cubicBezTo>
                    <a:pt x="167" y="516"/>
                    <a:pt x="170" y="518"/>
                    <a:pt x="172" y="516"/>
                  </a:cubicBezTo>
                  <a:cubicBezTo>
                    <a:pt x="179" y="511"/>
                    <a:pt x="185" y="505"/>
                    <a:pt x="191" y="499"/>
                  </a:cubicBezTo>
                  <a:cubicBezTo>
                    <a:pt x="208" y="483"/>
                    <a:pt x="185" y="506"/>
                    <a:pt x="180" y="512"/>
                  </a:cubicBezTo>
                  <a:cubicBezTo>
                    <a:pt x="179" y="514"/>
                    <a:pt x="181" y="517"/>
                    <a:pt x="183" y="515"/>
                  </a:cubicBezTo>
                  <a:cubicBezTo>
                    <a:pt x="189" y="512"/>
                    <a:pt x="194" y="509"/>
                    <a:pt x="200" y="505"/>
                  </a:cubicBezTo>
                  <a:cubicBezTo>
                    <a:pt x="201" y="504"/>
                    <a:pt x="201" y="502"/>
                    <a:pt x="200" y="501"/>
                  </a:cubicBezTo>
                  <a:cubicBezTo>
                    <a:pt x="198" y="501"/>
                    <a:pt x="196" y="501"/>
                    <a:pt x="195" y="500"/>
                  </a:cubicBezTo>
                  <a:cubicBezTo>
                    <a:pt x="198" y="496"/>
                    <a:pt x="201" y="492"/>
                    <a:pt x="204" y="487"/>
                  </a:cubicBezTo>
                  <a:cubicBezTo>
                    <a:pt x="206" y="485"/>
                    <a:pt x="203" y="483"/>
                    <a:pt x="201" y="485"/>
                  </a:cubicBezTo>
                  <a:cubicBezTo>
                    <a:pt x="194" y="490"/>
                    <a:pt x="188" y="496"/>
                    <a:pt x="182" y="502"/>
                  </a:cubicBezTo>
                  <a:cubicBezTo>
                    <a:pt x="181" y="503"/>
                    <a:pt x="180" y="504"/>
                    <a:pt x="179" y="505"/>
                  </a:cubicBezTo>
                  <a:cubicBezTo>
                    <a:pt x="180" y="505"/>
                    <a:pt x="180" y="504"/>
                    <a:pt x="181" y="503"/>
                  </a:cubicBezTo>
                  <a:cubicBezTo>
                    <a:pt x="189" y="492"/>
                    <a:pt x="196" y="483"/>
                    <a:pt x="201" y="470"/>
                  </a:cubicBezTo>
                  <a:cubicBezTo>
                    <a:pt x="202" y="468"/>
                    <a:pt x="199" y="466"/>
                    <a:pt x="198" y="468"/>
                  </a:cubicBezTo>
                  <a:cubicBezTo>
                    <a:pt x="193" y="472"/>
                    <a:pt x="188" y="476"/>
                    <a:pt x="184" y="480"/>
                  </a:cubicBezTo>
                  <a:cubicBezTo>
                    <a:pt x="190" y="471"/>
                    <a:pt x="195" y="462"/>
                    <a:pt x="199" y="451"/>
                  </a:cubicBezTo>
                  <a:cubicBezTo>
                    <a:pt x="199" y="450"/>
                    <a:pt x="197" y="448"/>
                    <a:pt x="196" y="449"/>
                  </a:cubicBezTo>
                  <a:cubicBezTo>
                    <a:pt x="182" y="457"/>
                    <a:pt x="170" y="469"/>
                    <a:pt x="160" y="481"/>
                  </a:cubicBezTo>
                  <a:cubicBezTo>
                    <a:pt x="173" y="465"/>
                    <a:pt x="188" y="450"/>
                    <a:pt x="198" y="431"/>
                  </a:cubicBezTo>
                  <a:cubicBezTo>
                    <a:pt x="200" y="429"/>
                    <a:pt x="197" y="427"/>
                    <a:pt x="195" y="429"/>
                  </a:cubicBezTo>
                  <a:cubicBezTo>
                    <a:pt x="186" y="438"/>
                    <a:pt x="177" y="448"/>
                    <a:pt x="169" y="458"/>
                  </a:cubicBezTo>
                  <a:cubicBezTo>
                    <a:pt x="165" y="462"/>
                    <a:pt x="162" y="466"/>
                    <a:pt x="158" y="470"/>
                  </a:cubicBezTo>
                  <a:cubicBezTo>
                    <a:pt x="156" y="472"/>
                    <a:pt x="141" y="489"/>
                    <a:pt x="152" y="473"/>
                  </a:cubicBezTo>
                  <a:cubicBezTo>
                    <a:pt x="167" y="449"/>
                    <a:pt x="185" y="428"/>
                    <a:pt x="196" y="403"/>
                  </a:cubicBezTo>
                  <a:cubicBezTo>
                    <a:pt x="197" y="401"/>
                    <a:pt x="195" y="399"/>
                    <a:pt x="193" y="401"/>
                  </a:cubicBezTo>
                  <a:cubicBezTo>
                    <a:pt x="177" y="415"/>
                    <a:pt x="158" y="439"/>
                    <a:pt x="145" y="456"/>
                  </a:cubicBezTo>
                  <a:cubicBezTo>
                    <a:pt x="166" y="427"/>
                    <a:pt x="189" y="400"/>
                    <a:pt x="205" y="367"/>
                  </a:cubicBezTo>
                  <a:cubicBezTo>
                    <a:pt x="206" y="366"/>
                    <a:pt x="204" y="364"/>
                    <a:pt x="202" y="365"/>
                  </a:cubicBezTo>
                  <a:cubicBezTo>
                    <a:pt x="178" y="387"/>
                    <a:pt x="165" y="419"/>
                    <a:pt x="144" y="443"/>
                  </a:cubicBezTo>
                  <a:cubicBezTo>
                    <a:pt x="137" y="450"/>
                    <a:pt x="126" y="461"/>
                    <a:pt x="135" y="444"/>
                  </a:cubicBezTo>
                  <a:cubicBezTo>
                    <a:pt x="141" y="435"/>
                    <a:pt x="147" y="426"/>
                    <a:pt x="154" y="417"/>
                  </a:cubicBezTo>
                  <a:cubicBezTo>
                    <a:pt x="167" y="400"/>
                    <a:pt x="180" y="383"/>
                    <a:pt x="191" y="364"/>
                  </a:cubicBezTo>
                  <a:cubicBezTo>
                    <a:pt x="193" y="362"/>
                    <a:pt x="190" y="360"/>
                    <a:pt x="189" y="362"/>
                  </a:cubicBezTo>
                  <a:cubicBezTo>
                    <a:pt x="177" y="372"/>
                    <a:pt x="168" y="385"/>
                    <a:pt x="159" y="398"/>
                  </a:cubicBezTo>
                  <a:cubicBezTo>
                    <a:pt x="153" y="407"/>
                    <a:pt x="147" y="417"/>
                    <a:pt x="140" y="426"/>
                  </a:cubicBezTo>
                  <a:cubicBezTo>
                    <a:pt x="138" y="428"/>
                    <a:pt x="119" y="448"/>
                    <a:pt x="125" y="440"/>
                  </a:cubicBezTo>
                  <a:cubicBezTo>
                    <a:pt x="155" y="401"/>
                    <a:pt x="185" y="363"/>
                    <a:pt x="210" y="320"/>
                  </a:cubicBezTo>
                  <a:cubicBezTo>
                    <a:pt x="211" y="318"/>
                    <a:pt x="208" y="316"/>
                    <a:pt x="207" y="317"/>
                  </a:cubicBezTo>
                  <a:cubicBezTo>
                    <a:pt x="189" y="338"/>
                    <a:pt x="173" y="359"/>
                    <a:pt x="156" y="380"/>
                  </a:cubicBezTo>
                  <a:cubicBezTo>
                    <a:pt x="149" y="390"/>
                    <a:pt x="141" y="399"/>
                    <a:pt x="133" y="408"/>
                  </a:cubicBezTo>
                  <a:cubicBezTo>
                    <a:pt x="131" y="411"/>
                    <a:pt x="128" y="414"/>
                    <a:pt x="125" y="417"/>
                  </a:cubicBezTo>
                  <a:cubicBezTo>
                    <a:pt x="153" y="380"/>
                    <a:pt x="187" y="350"/>
                    <a:pt x="204" y="307"/>
                  </a:cubicBezTo>
                  <a:cubicBezTo>
                    <a:pt x="205" y="305"/>
                    <a:pt x="202" y="303"/>
                    <a:pt x="201" y="305"/>
                  </a:cubicBezTo>
                  <a:cubicBezTo>
                    <a:pt x="187" y="322"/>
                    <a:pt x="172" y="338"/>
                    <a:pt x="159" y="356"/>
                  </a:cubicBezTo>
                  <a:cubicBezTo>
                    <a:pt x="142" y="378"/>
                    <a:pt x="126" y="401"/>
                    <a:pt x="106" y="421"/>
                  </a:cubicBezTo>
                  <a:cubicBezTo>
                    <a:pt x="120" y="407"/>
                    <a:pt x="133" y="385"/>
                    <a:pt x="146" y="368"/>
                  </a:cubicBezTo>
                  <a:cubicBezTo>
                    <a:pt x="162" y="348"/>
                    <a:pt x="176" y="328"/>
                    <a:pt x="187" y="306"/>
                  </a:cubicBezTo>
                  <a:cubicBezTo>
                    <a:pt x="188" y="304"/>
                    <a:pt x="185" y="302"/>
                    <a:pt x="184" y="304"/>
                  </a:cubicBezTo>
                  <a:cubicBezTo>
                    <a:pt x="167" y="323"/>
                    <a:pt x="151" y="342"/>
                    <a:pt x="136" y="362"/>
                  </a:cubicBezTo>
                  <a:cubicBezTo>
                    <a:pt x="131" y="369"/>
                    <a:pt x="126" y="376"/>
                    <a:pt x="120" y="382"/>
                  </a:cubicBezTo>
                  <a:cubicBezTo>
                    <a:pt x="123" y="377"/>
                    <a:pt x="126" y="373"/>
                    <a:pt x="130" y="368"/>
                  </a:cubicBezTo>
                  <a:cubicBezTo>
                    <a:pt x="143" y="349"/>
                    <a:pt x="157" y="330"/>
                    <a:pt x="166" y="308"/>
                  </a:cubicBezTo>
                  <a:cubicBezTo>
                    <a:pt x="167" y="306"/>
                    <a:pt x="165" y="305"/>
                    <a:pt x="164" y="306"/>
                  </a:cubicBezTo>
                  <a:cubicBezTo>
                    <a:pt x="153" y="316"/>
                    <a:pt x="144" y="326"/>
                    <a:pt x="134" y="337"/>
                  </a:cubicBezTo>
                  <a:cubicBezTo>
                    <a:pt x="141" y="325"/>
                    <a:pt x="148" y="313"/>
                    <a:pt x="155" y="302"/>
                  </a:cubicBezTo>
                  <a:cubicBezTo>
                    <a:pt x="173" y="272"/>
                    <a:pt x="194" y="244"/>
                    <a:pt x="215" y="216"/>
                  </a:cubicBezTo>
                  <a:cubicBezTo>
                    <a:pt x="243" y="185"/>
                    <a:pt x="272" y="155"/>
                    <a:pt x="300" y="123"/>
                  </a:cubicBezTo>
                  <a:cubicBezTo>
                    <a:pt x="310" y="111"/>
                    <a:pt x="321" y="100"/>
                    <a:pt x="332" y="88"/>
                  </a:cubicBezTo>
                  <a:cubicBezTo>
                    <a:pt x="331" y="90"/>
                    <a:pt x="329" y="92"/>
                    <a:pt x="327" y="94"/>
                  </a:cubicBezTo>
                  <a:cubicBezTo>
                    <a:pt x="309" y="117"/>
                    <a:pt x="288" y="138"/>
                    <a:pt x="269" y="160"/>
                  </a:cubicBezTo>
                  <a:cubicBezTo>
                    <a:pt x="235" y="199"/>
                    <a:pt x="196" y="239"/>
                    <a:pt x="173" y="285"/>
                  </a:cubicBezTo>
                  <a:cubicBezTo>
                    <a:pt x="173" y="286"/>
                    <a:pt x="174" y="287"/>
                    <a:pt x="175" y="286"/>
                  </a:cubicBezTo>
                  <a:cubicBezTo>
                    <a:pt x="198" y="241"/>
                    <a:pt x="237" y="201"/>
                    <a:pt x="271" y="162"/>
                  </a:cubicBezTo>
                  <a:cubicBezTo>
                    <a:pt x="287" y="144"/>
                    <a:pt x="303" y="126"/>
                    <a:pt x="319" y="109"/>
                  </a:cubicBezTo>
                  <a:cubicBezTo>
                    <a:pt x="327" y="101"/>
                    <a:pt x="333" y="92"/>
                    <a:pt x="340" y="84"/>
                  </a:cubicBezTo>
                  <a:cubicBezTo>
                    <a:pt x="346" y="77"/>
                    <a:pt x="366" y="64"/>
                    <a:pt x="369" y="57"/>
                  </a:cubicBezTo>
                  <a:cubicBezTo>
                    <a:pt x="367" y="62"/>
                    <a:pt x="364" y="66"/>
                    <a:pt x="362" y="70"/>
                  </a:cubicBezTo>
                  <a:cubicBezTo>
                    <a:pt x="330" y="98"/>
                    <a:pt x="303" y="130"/>
                    <a:pt x="278" y="162"/>
                  </a:cubicBezTo>
                  <a:cubicBezTo>
                    <a:pt x="277" y="164"/>
                    <a:pt x="275" y="165"/>
                    <a:pt x="274" y="166"/>
                  </a:cubicBezTo>
                  <a:cubicBezTo>
                    <a:pt x="242" y="204"/>
                    <a:pt x="204" y="243"/>
                    <a:pt x="180" y="287"/>
                  </a:cubicBezTo>
                  <a:cubicBezTo>
                    <a:pt x="180" y="289"/>
                    <a:pt x="182" y="290"/>
                    <a:pt x="183" y="289"/>
                  </a:cubicBezTo>
                  <a:cubicBezTo>
                    <a:pt x="219" y="248"/>
                    <a:pt x="250" y="203"/>
                    <a:pt x="284" y="160"/>
                  </a:cubicBezTo>
                  <a:cubicBezTo>
                    <a:pt x="285" y="158"/>
                    <a:pt x="287" y="156"/>
                    <a:pt x="289" y="155"/>
                  </a:cubicBezTo>
                  <a:cubicBezTo>
                    <a:pt x="312" y="128"/>
                    <a:pt x="340" y="105"/>
                    <a:pt x="361" y="76"/>
                  </a:cubicBezTo>
                  <a:cubicBezTo>
                    <a:pt x="362" y="74"/>
                    <a:pt x="364" y="73"/>
                    <a:pt x="366" y="71"/>
                  </a:cubicBezTo>
                  <a:cubicBezTo>
                    <a:pt x="358" y="78"/>
                    <a:pt x="349" y="93"/>
                    <a:pt x="340" y="102"/>
                  </a:cubicBezTo>
                  <a:cubicBezTo>
                    <a:pt x="328" y="116"/>
                    <a:pt x="317" y="130"/>
                    <a:pt x="305" y="144"/>
                  </a:cubicBezTo>
                  <a:cubicBezTo>
                    <a:pt x="289" y="164"/>
                    <a:pt x="274" y="183"/>
                    <a:pt x="259" y="203"/>
                  </a:cubicBezTo>
                  <a:cubicBezTo>
                    <a:pt x="235" y="230"/>
                    <a:pt x="212" y="258"/>
                    <a:pt x="195" y="290"/>
                  </a:cubicBezTo>
                  <a:cubicBezTo>
                    <a:pt x="194" y="292"/>
                    <a:pt x="197" y="294"/>
                    <a:pt x="198" y="292"/>
                  </a:cubicBezTo>
                  <a:cubicBezTo>
                    <a:pt x="222" y="260"/>
                    <a:pt x="246" y="227"/>
                    <a:pt x="270" y="195"/>
                  </a:cubicBezTo>
                  <a:cubicBezTo>
                    <a:pt x="292" y="172"/>
                    <a:pt x="315" y="149"/>
                    <a:pt x="335" y="125"/>
                  </a:cubicBezTo>
                  <a:cubicBezTo>
                    <a:pt x="344" y="115"/>
                    <a:pt x="351" y="105"/>
                    <a:pt x="360" y="95"/>
                  </a:cubicBezTo>
                  <a:cubicBezTo>
                    <a:pt x="383" y="68"/>
                    <a:pt x="367" y="91"/>
                    <a:pt x="365" y="94"/>
                  </a:cubicBezTo>
                  <a:cubicBezTo>
                    <a:pt x="358" y="104"/>
                    <a:pt x="351" y="113"/>
                    <a:pt x="343" y="123"/>
                  </a:cubicBezTo>
                  <a:cubicBezTo>
                    <a:pt x="324" y="147"/>
                    <a:pt x="303" y="169"/>
                    <a:pt x="285" y="193"/>
                  </a:cubicBezTo>
                  <a:cubicBezTo>
                    <a:pt x="278" y="201"/>
                    <a:pt x="272" y="210"/>
                    <a:pt x="267" y="218"/>
                  </a:cubicBezTo>
                  <a:cubicBezTo>
                    <a:pt x="259" y="227"/>
                    <a:pt x="251" y="236"/>
                    <a:pt x="242" y="245"/>
                  </a:cubicBezTo>
                  <a:cubicBezTo>
                    <a:pt x="230" y="258"/>
                    <a:pt x="219" y="271"/>
                    <a:pt x="214" y="288"/>
                  </a:cubicBezTo>
                  <a:cubicBezTo>
                    <a:pt x="214" y="290"/>
                    <a:pt x="216" y="291"/>
                    <a:pt x="217" y="290"/>
                  </a:cubicBezTo>
                  <a:cubicBezTo>
                    <a:pt x="238" y="268"/>
                    <a:pt x="255" y="241"/>
                    <a:pt x="273" y="216"/>
                  </a:cubicBezTo>
                  <a:cubicBezTo>
                    <a:pt x="273" y="215"/>
                    <a:pt x="274" y="215"/>
                    <a:pt x="274" y="214"/>
                  </a:cubicBezTo>
                  <a:cubicBezTo>
                    <a:pt x="296" y="190"/>
                    <a:pt x="320" y="167"/>
                    <a:pt x="341" y="142"/>
                  </a:cubicBezTo>
                  <a:cubicBezTo>
                    <a:pt x="350" y="132"/>
                    <a:pt x="358" y="121"/>
                    <a:pt x="367" y="112"/>
                  </a:cubicBezTo>
                  <a:cubicBezTo>
                    <a:pt x="372" y="106"/>
                    <a:pt x="377" y="100"/>
                    <a:pt x="383" y="95"/>
                  </a:cubicBezTo>
                  <a:cubicBezTo>
                    <a:pt x="402" y="78"/>
                    <a:pt x="373" y="112"/>
                    <a:pt x="376" y="109"/>
                  </a:cubicBezTo>
                  <a:cubicBezTo>
                    <a:pt x="327" y="165"/>
                    <a:pt x="278" y="221"/>
                    <a:pt x="231" y="279"/>
                  </a:cubicBezTo>
                  <a:cubicBezTo>
                    <a:pt x="229" y="280"/>
                    <a:pt x="232" y="283"/>
                    <a:pt x="233" y="281"/>
                  </a:cubicBezTo>
                  <a:cubicBezTo>
                    <a:pt x="295" y="227"/>
                    <a:pt x="338" y="158"/>
                    <a:pt x="393" y="99"/>
                  </a:cubicBezTo>
                  <a:cubicBezTo>
                    <a:pt x="399" y="93"/>
                    <a:pt x="413" y="78"/>
                    <a:pt x="393" y="104"/>
                  </a:cubicBezTo>
                  <a:cubicBezTo>
                    <a:pt x="386" y="113"/>
                    <a:pt x="378" y="121"/>
                    <a:pt x="371" y="130"/>
                  </a:cubicBezTo>
                  <a:cubicBezTo>
                    <a:pt x="356" y="146"/>
                    <a:pt x="342" y="163"/>
                    <a:pt x="327" y="180"/>
                  </a:cubicBezTo>
                  <a:cubicBezTo>
                    <a:pt x="301" y="211"/>
                    <a:pt x="272" y="242"/>
                    <a:pt x="249" y="275"/>
                  </a:cubicBezTo>
                  <a:cubicBezTo>
                    <a:pt x="248" y="277"/>
                    <a:pt x="250" y="279"/>
                    <a:pt x="252" y="278"/>
                  </a:cubicBezTo>
                  <a:cubicBezTo>
                    <a:pt x="264" y="266"/>
                    <a:pt x="277" y="255"/>
                    <a:pt x="289" y="243"/>
                  </a:cubicBezTo>
                  <a:cubicBezTo>
                    <a:pt x="279" y="256"/>
                    <a:pt x="269" y="269"/>
                    <a:pt x="260" y="283"/>
                  </a:cubicBezTo>
                  <a:cubicBezTo>
                    <a:pt x="259" y="285"/>
                    <a:pt x="262" y="287"/>
                    <a:pt x="263" y="286"/>
                  </a:cubicBezTo>
                  <a:cubicBezTo>
                    <a:pt x="276" y="272"/>
                    <a:pt x="289" y="259"/>
                    <a:pt x="302" y="246"/>
                  </a:cubicBezTo>
                  <a:cubicBezTo>
                    <a:pt x="291" y="259"/>
                    <a:pt x="281" y="272"/>
                    <a:pt x="272" y="287"/>
                  </a:cubicBezTo>
                  <a:cubicBezTo>
                    <a:pt x="270" y="289"/>
                    <a:pt x="273" y="290"/>
                    <a:pt x="274" y="289"/>
                  </a:cubicBezTo>
                  <a:cubicBezTo>
                    <a:pt x="281" y="286"/>
                    <a:pt x="288" y="281"/>
                    <a:pt x="295" y="277"/>
                  </a:cubicBezTo>
                  <a:cubicBezTo>
                    <a:pt x="291" y="283"/>
                    <a:pt x="287" y="289"/>
                    <a:pt x="283" y="295"/>
                  </a:cubicBezTo>
                  <a:cubicBezTo>
                    <a:pt x="282" y="297"/>
                    <a:pt x="284" y="298"/>
                    <a:pt x="286" y="297"/>
                  </a:cubicBezTo>
                  <a:cubicBezTo>
                    <a:pt x="300" y="285"/>
                    <a:pt x="314" y="273"/>
                    <a:pt x="328" y="261"/>
                  </a:cubicBezTo>
                  <a:cubicBezTo>
                    <a:pt x="313" y="278"/>
                    <a:pt x="297" y="295"/>
                    <a:pt x="282" y="313"/>
                  </a:cubicBezTo>
                  <a:cubicBezTo>
                    <a:pt x="281" y="314"/>
                    <a:pt x="283" y="317"/>
                    <a:pt x="284" y="316"/>
                  </a:cubicBezTo>
                  <a:cubicBezTo>
                    <a:pt x="294" y="308"/>
                    <a:pt x="304" y="300"/>
                    <a:pt x="313" y="292"/>
                  </a:cubicBezTo>
                  <a:cubicBezTo>
                    <a:pt x="308" y="297"/>
                    <a:pt x="298" y="310"/>
                    <a:pt x="292" y="319"/>
                  </a:cubicBezTo>
                  <a:cubicBezTo>
                    <a:pt x="291" y="320"/>
                    <a:pt x="293" y="322"/>
                    <a:pt x="295" y="321"/>
                  </a:cubicBezTo>
                  <a:cubicBezTo>
                    <a:pt x="300" y="319"/>
                    <a:pt x="305" y="316"/>
                    <a:pt x="310" y="313"/>
                  </a:cubicBezTo>
                  <a:cubicBezTo>
                    <a:pt x="310" y="313"/>
                    <a:pt x="304" y="330"/>
                    <a:pt x="303" y="331"/>
                  </a:cubicBezTo>
                  <a:cubicBezTo>
                    <a:pt x="303" y="333"/>
                    <a:pt x="304" y="335"/>
                    <a:pt x="306" y="334"/>
                  </a:cubicBezTo>
                  <a:cubicBezTo>
                    <a:pt x="315" y="329"/>
                    <a:pt x="313" y="328"/>
                    <a:pt x="312" y="337"/>
                  </a:cubicBezTo>
                  <a:cubicBezTo>
                    <a:pt x="311" y="339"/>
                    <a:pt x="312" y="340"/>
                    <a:pt x="313" y="340"/>
                  </a:cubicBezTo>
                  <a:cubicBezTo>
                    <a:pt x="314" y="340"/>
                    <a:pt x="314" y="340"/>
                    <a:pt x="314" y="340"/>
                  </a:cubicBezTo>
                  <a:cubicBezTo>
                    <a:pt x="317" y="340"/>
                    <a:pt x="317" y="336"/>
                    <a:pt x="314" y="336"/>
                  </a:cubicBezTo>
                  <a:cubicBezTo>
                    <a:pt x="317" y="336"/>
                    <a:pt x="317" y="329"/>
                    <a:pt x="317" y="327"/>
                  </a:cubicBezTo>
                  <a:cubicBezTo>
                    <a:pt x="317" y="326"/>
                    <a:pt x="316" y="324"/>
                    <a:pt x="314" y="325"/>
                  </a:cubicBezTo>
                  <a:cubicBezTo>
                    <a:pt x="303" y="332"/>
                    <a:pt x="316" y="313"/>
                    <a:pt x="318" y="308"/>
                  </a:cubicBezTo>
                  <a:cubicBezTo>
                    <a:pt x="319" y="306"/>
                    <a:pt x="317" y="305"/>
                    <a:pt x="316" y="305"/>
                  </a:cubicBezTo>
                  <a:cubicBezTo>
                    <a:pt x="311" y="308"/>
                    <a:pt x="293" y="324"/>
                    <a:pt x="305" y="307"/>
                  </a:cubicBezTo>
                  <a:cubicBezTo>
                    <a:pt x="311" y="301"/>
                    <a:pt x="316" y="294"/>
                    <a:pt x="320" y="287"/>
                  </a:cubicBezTo>
                  <a:cubicBezTo>
                    <a:pt x="322" y="284"/>
                    <a:pt x="319" y="283"/>
                    <a:pt x="317" y="284"/>
                  </a:cubicBezTo>
                  <a:cubicBezTo>
                    <a:pt x="311" y="289"/>
                    <a:pt x="305" y="294"/>
                    <a:pt x="299" y="300"/>
                  </a:cubicBezTo>
                  <a:cubicBezTo>
                    <a:pt x="303" y="295"/>
                    <a:pt x="307" y="290"/>
                    <a:pt x="311" y="286"/>
                  </a:cubicBezTo>
                  <a:cubicBezTo>
                    <a:pt x="327" y="268"/>
                    <a:pt x="343" y="252"/>
                    <a:pt x="359" y="235"/>
                  </a:cubicBezTo>
                  <a:cubicBezTo>
                    <a:pt x="378" y="217"/>
                    <a:pt x="397" y="198"/>
                    <a:pt x="414" y="177"/>
                  </a:cubicBezTo>
                  <a:cubicBezTo>
                    <a:pt x="415" y="175"/>
                    <a:pt x="413" y="173"/>
                    <a:pt x="411" y="175"/>
                  </a:cubicBezTo>
                  <a:cubicBezTo>
                    <a:pt x="392" y="194"/>
                    <a:pt x="373" y="214"/>
                    <a:pt x="355" y="233"/>
                  </a:cubicBezTo>
                  <a:cubicBezTo>
                    <a:pt x="353" y="235"/>
                    <a:pt x="352" y="236"/>
                    <a:pt x="350" y="238"/>
                  </a:cubicBezTo>
                  <a:cubicBezTo>
                    <a:pt x="335" y="251"/>
                    <a:pt x="319" y="265"/>
                    <a:pt x="303" y="278"/>
                  </a:cubicBezTo>
                  <a:cubicBezTo>
                    <a:pt x="298" y="282"/>
                    <a:pt x="284" y="299"/>
                    <a:pt x="295" y="283"/>
                  </a:cubicBezTo>
                  <a:cubicBezTo>
                    <a:pt x="298" y="278"/>
                    <a:pt x="302" y="273"/>
                    <a:pt x="306" y="268"/>
                  </a:cubicBezTo>
                  <a:cubicBezTo>
                    <a:pt x="324" y="252"/>
                    <a:pt x="340" y="233"/>
                    <a:pt x="356" y="214"/>
                  </a:cubicBezTo>
                  <a:cubicBezTo>
                    <a:pt x="371" y="198"/>
                    <a:pt x="386" y="181"/>
                    <a:pt x="398" y="162"/>
                  </a:cubicBezTo>
                  <a:cubicBezTo>
                    <a:pt x="399" y="160"/>
                    <a:pt x="396" y="158"/>
                    <a:pt x="395" y="160"/>
                  </a:cubicBezTo>
                  <a:cubicBezTo>
                    <a:pt x="376" y="181"/>
                    <a:pt x="359" y="202"/>
                    <a:pt x="341" y="223"/>
                  </a:cubicBezTo>
                  <a:cubicBezTo>
                    <a:pt x="330" y="235"/>
                    <a:pt x="319" y="246"/>
                    <a:pt x="309" y="258"/>
                  </a:cubicBezTo>
                  <a:cubicBezTo>
                    <a:pt x="305" y="262"/>
                    <a:pt x="301" y="266"/>
                    <a:pt x="297" y="270"/>
                  </a:cubicBezTo>
                  <a:cubicBezTo>
                    <a:pt x="293" y="274"/>
                    <a:pt x="275" y="289"/>
                    <a:pt x="280" y="281"/>
                  </a:cubicBezTo>
                  <a:cubicBezTo>
                    <a:pt x="286" y="271"/>
                    <a:pt x="294" y="261"/>
                    <a:pt x="301" y="252"/>
                  </a:cubicBezTo>
                  <a:cubicBezTo>
                    <a:pt x="311" y="240"/>
                    <a:pt x="320" y="229"/>
                    <a:pt x="330" y="217"/>
                  </a:cubicBezTo>
                  <a:cubicBezTo>
                    <a:pt x="338" y="210"/>
                    <a:pt x="346" y="202"/>
                    <a:pt x="353" y="194"/>
                  </a:cubicBezTo>
                  <a:cubicBezTo>
                    <a:pt x="379" y="167"/>
                    <a:pt x="408" y="142"/>
                    <a:pt x="428" y="110"/>
                  </a:cubicBezTo>
                  <a:cubicBezTo>
                    <a:pt x="429" y="108"/>
                    <a:pt x="426" y="106"/>
                    <a:pt x="425" y="107"/>
                  </a:cubicBezTo>
                  <a:cubicBezTo>
                    <a:pt x="417" y="113"/>
                    <a:pt x="410" y="120"/>
                    <a:pt x="403" y="126"/>
                  </a:cubicBezTo>
                  <a:cubicBezTo>
                    <a:pt x="409" y="119"/>
                    <a:pt x="415" y="110"/>
                    <a:pt x="419" y="102"/>
                  </a:cubicBezTo>
                  <a:cubicBezTo>
                    <a:pt x="419" y="100"/>
                    <a:pt x="418" y="98"/>
                    <a:pt x="416" y="99"/>
                  </a:cubicBezTo>
                  <a:cubicBezTo>
                    <a:pt x="408" y="105"/>
                    <a:pt x="402" y="113"/>
                    <a:pt x="396" y="121"/>
                  </a:cubicBezTo>
                  <a:cubicBezTo>
                    <a:pt x="388" y="133"/>
                    <a:pt x="379" y="145"/>
                    <a:pt x="369" y="156"/>
                  </a:cubicBezTo>
                  <a:cubicBezTo>
                    <a:pt x="357" y="169"/>
                    <a:pt x="345" y="182"/>
                    <a:pt x="333" y="195"/>
                  </a:cubicBezTo>
                  <a:cubicBezTo>
                    <a:pt x="327" y="200"/>
                    <a:pt x="322" y="206"/>
                    <a:pt x="316" y="212"/>
                  </a:cubicBezTo>
                  <a:cubicBezTo>
                    <a:pt x="296" y="232"/>
                    <a:pt x="276" y="250"/>
                    <a:pt x="256" y="269"/>
                  </a:cubicBezTo>
                  <a:cubicBezTo>
                    <a:pt x="284" y="243"/>
                    <a:pt x="310" y="206"/>
                    <a:pt x="336" y="175"/>
                  </a:cubicBezTo>
                  <a:cubicBezTo>
                    <a:pt x="361" y="146"/>
                    <a:pt x="391" y="119"/>
                    <a:pt x="410" y="86"/>
                  </a:cubicBezTo>
                  <a:cubicBezTo>
                    <a:pt x="411" y="84"/>
                    <a:pt x="410" y="82"/>
                    <a:pt x="408" y="83"/>
                  </a:cubicBezTo>
                  <a:cubicBezTo>
                    <a:pt x="401" y="88"/>
                    <a:pt x="394" y="93"/>
                    <a:pt x="388" y="99"/>
                  </a:cubicBezTo>
                  <a:cubicBezTo>
                    <a:pt x="391" y="95"/>
                    <a:pt x="393" y="91"/>
                    <a:pt x="396" y="86"/>
                  </a:cubicBezTo>
                  <a:cubicBezTo>
                    <a:pt x="396" y="84"/>
                    <a:pt x="395" y="82"/>
                    <a:pt x="393" y="83"/>
                  </a:cubicBezTo>
                  <a:cubicBezTo>
                    <a:pt x="356" y="109"/>
                    <a:pt x="328" y="152"/>
                    <a:pt x="297" y="185"/>
                  </a:cubicBezTo>
                  <a:cubicBezTo>
                    <a:pt x="294" y="188"/>
                    <a:pt x="291" y="191"/>
                    <a:pt x="288" y="194"/>
                  </a:cubicBezTo>
                  <a:cubicBezTo>
                    <a:pt x="290" y="192"/>
                    <a:pt x="291" y="190"/>
                    <a:pt x="293" y="188"/>
                  </a:cubicBezTo>
                  <a:cubicBezTo>
                    <a:pt x="321" y="152"/>
                    <a:pt x="353" y="119"/>
                    <a:pt x="378" y="81"/>
                  </a:cubicBezTo>
                  <a:cubicBezTo>
                    <a:pt x="379" y="80"/>
                    <a:pt x="378" y="78"/>
                    <a:pt x="376" y="79"/>
                  </a:cubicBezTo>
                  <a:cubicBezTo>
                    <a:pt x="357" y="89"/>
                    <a:pt x="346" y="107"/>
                    <a:pt x="333" y="123"/>
                  </a:cubicBezTo>
                  <a:cubicBezTo>
                    <a:pt x="318" y="141"/>
                    <a:pt x="302" y="157"/>
                    <a:pt x="286" y="174"/>
                  </a:cubicBezTo>
                  <a:cubicBezTo>
                    <a:pt x="287" y="173"/>
                    <a:pt x="288" y="172"/>
                    <a:pt x="289" y="170"/>
                  </a:cubicBezTo>
                  <a:cubicBezTo>
                    <a:pt x="316" y="136"/>
                    <a:pt x="351" y="103"/>
                    <a:pt x="373" y="65"/>
                  </a:cubicBezTo>
                  <a:cubicBezTo>
                    <a:pt x="374" y="63"/>
                    <a:pt x="371" y="62"/>
                    <a:pt x="370" y="63"/>
                  </a:cubicBezTo>
                  <a:cubicBezTo>
                    <a:pt x="369" y="64"/>
                    <a:pt x="369" y="64"/>
                    <a:pt x="368" y="65"/>
                  </a:cubicBezTo>
                  <a:cubicBezTo>
                    <a:pt x="371" y="61"/>
                    <a:pt x="373" y="57"/>
                    <a:pt x="375" y="52"/>
                  </a:cubicBezTo>
                  <a:cubicBezTo>
                    <a:pt x="376" y="51"/>
                    <a:pt x="374" y="49"/>
                    <a:pt x="373" y="50"/>
                  </a:cubicBezTo>
                  <a:cubicBezTo>
                    <a:pt x="363" y="56"/>
                    <a:pt x="355" y="64"/>
                    <a:pt x="347" y="72"/>
                  </a:cubicBezTo>
                  <a:cubicBezTo>
                    <a:pt x="354" y="64"/>
                    <a:pt x="361" y="55"/>
                    <a:pt x="366" y="46"/>
                  </a:cubicBezTo>
                  <a:cubicBezTo>
                    <a:pt x="386" y="53"/>
                    <a:pt x="404" y="64"/>
                    <a:pt x="421" y="74"/>
                  </a:cubicBezTo>
                  <a:cubicBezTo>
                    <a:pt x="454" y="94"/>
                    <a:pt x="477" y="121"/>
                    <a:pt x="497" y="154"/>
                  </a:cubicBezTo>
                  <a:cubicBezTo>
                    <a:pt x="535" y="218"/>
                    <a:pt x="547" y="286"/>
                    <a:pt x="534" y="356"/>
                  </a:cubicBezTo>
                  <a:cubicBezTo>
                    <a:pt x="529" y="360"/>
                    <a:pt x="525" y="364"/>
                    <a:pt x="520" y="368"/>
                  </a:cubicBezTo>
                  <a:cubicBezTo>
                    <a:pt x="523" y="363"/>
                    <a:pt x="525" y="357"/>
                    <a:pt x="526" y="351"/>
                  </a:cubicBezTo>
                  <a:cubicBezTo>
                    <a:pt x="527" y="349"/>
                    <a:pt x="524" y="348"/>
                    <a:pt x="522" y="350"/>
                  </a:cubicBezTo>
                  <a:cubicBezTo>
                    <a:pt x="512" y="364"/>
                    <a:pt x="502" y="378"/>
                    <a:pt x="492" y="391"/>
                  </a:cubicBezTo>
                  <a:cubicBezTo>
                    <a:pt x="503" y="375"/>
                    <a:pt x="513" y="359"/>
                    <a:pt x="523" y="342"/>
                  </a:cubicBezTo>
                  <a:cubicBezTo>
                    <a:pt x="525" y="341"/>
                    <a:pt x="522" y="338"/>
                    <a:pt x="521" y="340"/>
                  </a:cubicBezTo>
                  <a:cubicBezTo>
                    <a:pt x="501" y="364"/>
                    <a:pt x="479" y="386"/>
                    <a:pt x="465" y="414"/>
                  </a:cubicBezTo>
                  <a:cubicBezTo>
                    <a:pt x="464" y="415"/>
                    <a:pt x="465" y="416"/>
                    <a:pt x="467" y="415"/>
                  </a:cubicBezTo>
                  <a:cubicBezTo>
                    <a:pt x="469" y="414"/>
                    <a:pt x="471" y="412"/>
                    <a:pt x="474" y="411"/>
                  </a:cubicBezTo>
                  <a:cubicBezTo>
                    <a:pt x="475" y="411"/>
                    <a:pt x="474" y="410"/>
                    <a:pt x="474" y="411"/>
                  </a:cubicBezTo>
                  <a:cubicBezTo>
                    <a:pt x="473" y="411"/>
                    <a:pt x="468" y="413"/>
                    <a:pt x="470" y="410"/>
                  </a:cubicBezTo>
                  <a:cubicBezTo>
                    <a:pt x="475" y="401"/>
                    <a:pt x="481" y="393"/>
                    <a:pt x="487" y="385"/>
                  </a:cubicBezTo>
                  <a:cubicBezTo>
                    <a:pt x="493" y="378"/>
                    <a:pt x="499" y="370"/>
                    <a:pt x="506" y="363"/>
                  </a:cubicBezTo>
                  <a:cubicBezTo>
                    <a:pt x="503" y="367"/>
                    <a:pt x="501" y="370"/>
                    <a:pt x="499" y="374"/>
                  </a:cubicBezTo>
                  <a:cubicBezTo>
                    <a:pt x="489" y="389"/>
                    <a:pt x="480" y="404"/>
                    <a:pt x="471" y="419"/>
                  </a:cubicBezTo>
                  <a:cubicBezTo>
                    <a:pt x="470" y="421"/>
                    <a:pt x="473" y="423"/>
                    <a:pt x="474" y="421"/>
                  </a:cubicBezTo>
                  <a:cubicBezTo>
                    <a:pt x="490" y="402"/>
                    <a:pt x="504" y="382"/>
                    <a:pt x="519" y="361"/>
                  </a:cubicBezTo>
                  <a:cubicBezTo>
                    <a:pt x="517" y="367"/>
                    <a:pt x="514" y="372"/>
                    <a:pt x="512" y="377"/>
                  </a:cubicBezTo>
                  <a:cubicBezTo>
                    <a:pt x="496" y="394"/>
                    <a:pt x="482" y="415"/>
                    <a:pt x="470" y="435"/>
                  </a:cubicBezTo>
                  <a:cubicBezTo>
                    <a:pt x="469" y="437"/>
                    <a:pt x="472" y="439"/>
                    <a:pt x="473" y="437"/>
                  </a:cubicBezTo>
                  <a:cubicBezTo>
                    <a:pt x="487" y="419"/>
                    <a:pt x="503" y="401"/>
                    <a:pt x="514" y="380"/>
                  </a:cubicBezTo>
                  <a:cubicBezTo>
                    <a:pt x="517" y="377"/>
                    <a:pt x="520" y="374"/>
                    <a:pt x="523" y="371"/>
                  </a:cubicBezTo>
                  <a:cubicBezTo>
                    <a:pt x="540" y="354"/>
                    <a:pt x="524" y="379"/>
                    <a:pt x="520" y="386"/>
                  </a:cubicBezTo>
                  <a:cubicBezTo>
                    <a:pt x="511" y="399"/>
                    <a:pt x="501" y="411"/>
                    <a:pt x="494" y="425"/>
                  </a:cubicBezTo>
                  <a:cubicBezTo>
                    <a:pt x="493" y="427"/>
                    <a:pt x="495" y="429"/>
                    <a:pt x="497" y="427"/>
                  </a:cubicBezTo>
                  <a:cubicBezTo>
                    <a:pt x="507" y="418"/>
                    <a:pt x="513" y="406"/>
                    <a:pt x="521" y="394"/>
                  </a:cubicBezTo>
                  <a:cubicBezTo>
                    <a:pt x="523" y="390"/>
                    <a:pt x="526" y="386"/>
                    <a:pt x="529" y="382"/>
                  </a:cubicBezTo>
                  <a:cubicBezTo>
                    <a:pt x="528" y="387"/>
                    <a:pt x="526" y="392"/>
                    <a:pt x="525" y="396"/>
                  </a:cubicBezTo>
                  <a:cubicBezTo>
                    <a:pt x="525" y="396"/>
                    <a:pt x="525" y="397"/>
                    <a:pt x="525" y="397"/>
                  </a:cubicBezTo>
                  <a:cubicBezTo>
                    <a:pt x="525" y="397"/>
                    <a:pt x="525" y="397"/>
                    <a:pt x="525" y="397"/>
                  </a:cubicBezTo>
                  <a:cubicBezTo>
                    <a:pt x="525" y="397"/>
                    <a:pt x="525" y="397"/>
                    <a:pt x="525" y="397"/>
                  </a:cubicBezTo>
                  <a:cubicBezTo>
                    <a:pt x="524" y="399"/>
                    <a:pt x="524" y="400"/>
                    <a:pt x="523" y="401"/>
                  </a:cubicBezTo>
                  <a:cubicBezTo>
                    <a:pt x="522" y="404"/>
                    <a:pt x="521" y="407"/>
                    <a:pt x="520" y="410"/>
                  </a:cubicBezTo>
                  <a:cubicBezTo>
                    <a:pt x="520" y="411"/>
                    <a:pt x="520" y="411"/>
                    <a:pt x="520" y="411"/>
                  </a:cubicBezTo>
                  <a:cubicBezTo>
                    <a:pt x="475" y="530"/>
                    <a:pt x="342" y="587"/>
                    <a:pt x="220" y="562"/>
                  </a:cubicBezTo>
                  <a:close/>
                  <a:moveTo>
                    <a:pt x="165" y="396"/>
                  </a:moveTo>
                  <a:cubicBezTo>
                    <a:pt x="168" y="392"/>
                    <a:pt x="171" y="387"/>
                    <a:pt x="174" y="383"/>
                  </a:cubicBezTo>
                  <a:cubicBezTo>
                    <a:pt x="177" y="378"/>
                    <a:pt x="192" y="357"/>
                    <a:pt x="180" y="376"/>
                  </a:cubicBezTo>
                  <a:cubicBezTo>
                    <a:pt x="175" y="383"/>
                    <a:pt x="170" y="390"/>
                    <a:pt x="165" y="396"/>
                  </a:cubicBezTo>
                  <a:close/>
                  <a:moveTo>
                    <a:pt x="353" y="83"/>
                  </a:moveTo>
                  <a:cubicBezTo>
                    <a:pt x="338" y="102"/>
                    <a:pt x="320" y="120"/>
                    <a:pt x="303" y="137"/>
                  </a:cubicBezTo>
                  <a:cubicBezTo>
                    <a:pt x="318" y="118"/>
                    <a:pt x="335" y="100"/>
                    <a:pt x="353" y="83"/>
                  </a:cubicBezTo>
                  <a:close/>
                  <a:moveTo>
                    <a:pt x="246" y="204"/>
                  </a:moveTo>
                  <a:cubicBezTo>
                    <a:pt x="242" y="209"/>
                    <a:pt x="238" y="215"/>
                    <a:pt x="234" y="220"/>
                  </a:cubicBezTo>
                  <a:cubicBezTo>
                    <a:pt x="219" y="240"/>
                    <a:pt x="198" y="261"/>
                    <a:pt x="187" y="281"/>
                  </a:cubicBezTo>
                  <a:cubicBezTo>
                    <a:pt x="199" y="259"/>
                    <a:pt x="219" y="237"/>
                    <a:pt x="234" y="218"/>
                  </a:cubicBezTo>
                  <a:cubicBezTo>
                    <a:pt x="238" y="213"/>
                    <a:pt x="242" y="209"/>
                    <a:pt x="246" y="204"/>
                  </a:cubicBezTo>
                  <a:close/>
                  <a:moveTo>
                    <a:pt x="231" y="241"/>
                  </a:moveTo>
                  <a:cubicBezTo>
                    <a:pt x="226" y="247"/>
                    <a:pt x="221" y="254"/>
                    <a:pt x="216" y="261"/>
                  </a:cubicBezTo>
                  <a:cubicBezTo>
                    <a:pt x="216" y="262"/>
                    <a:pt x="215" y="262"/>
                    <a:pt x="215" y="263"/>
                  </a:cubicBezTo>
                  <a:cubicBezTo>
                    <a:pt x="220" y="255"/>
                    <a:pt x="225" y="248"/>
                    <a:pt x="231" y="241"/>
                  </a:cubicBezTo>
                  <a:close/>
                  <a:moveTo>
                    <a:pt x="254" y="237"/>
                  </a:moveTo>
                  <a:cubicBezTo>
                    <a:pt x="245" y="250"/>
                    <a:pt x="236" y="263"/>
                    <a:pt x="226" y="276"/>
                  </a:cubicBezTo>
                  <a:cubicBezTo>
                    <a:pt x="220" y="284"/>
                    <a:pt x="219" y="284"/>
                    <a:pt x="222" y="277"/>
                  </a:cubicBezTo>
                  <a:cubicBezTo>
                    <a:pt x="226" y="268"/>
                    <a:pt x="233" y="260"/>
                    <a:pt x="240" y="253"/>
                  </a:cubicBezTo>
                  <a:cubicBezTo>
                    <a:pt x="244" y="247"/>
                    <a:pt x="249" y="242"/>
                    <a:pt x="254" y="237"/>
                  </a:cubicBezTo>
                  <a:close/>
                  <a:moveTo>
                    <a:pt x="362" y="129"/>
                  </a:moveTo>
                  <a:cubicBezTo>
                    <a:pt x="354" y="139"/>
                    <a:pt x="347" y="149"/>
                    <a:pt x="339" y="158"/>
                  </a:cubicBezTo>
                  <a:cubicBezTo>
                    <a:pt x="310" y="193"/>
                    <a:pt x="283" y="228"/>
                    <a:pt x="250" y="261"/>
                  </a:cubicBezTo>
                  <a:cubicBezTo>
                    <a:pt x="250" y="261"/>
                    <a:pt x="236" y="277"/>
                    <a:pt x="240" y="273"/>
                  </a:cubicBezTo>
                  <a:cubicBezTo>
                    <a:pt x="246" y="266"/>
                    <a:pt x="252" y="257"/>
                    <a:pt x="258" y="249"/>
                  </a:cubicBezTo>
                  <a:cubicBezTo>
                    <a:pt x="276" y="226"/>
                    <a:pt x="296" y="204"/>
                    <a:pt x="315" y="181"/>
                  </a:cubicBezTo>
                  <a:cubicBezTo>
                    <a:pt x="331" y="164"/>
                    <a:pt x="346" y="146"/>
                    <a:pt x="362" y="129"/>
                  </a:cubicBezTo>
                  <a:close/>
                  <a:moveTo>
                    <a:pt x="347" y="191"/>
                  </a:moveTo>
                  <a:cubicBezTo>
                    <a:pt x="342" y="198"/>
                    <a:pt x="337" y="204"/>
                    <a:pt x="332" y="210"/>
                  </a:cubicBezTo>
                  <a:cubicBezTo>
                    <a:pt x="319" y="223"/>
                    <a:pt x="307" y="235"/>
                    <a:pt x="294" y="247"/>
                  </a:cubicBezTo>
                  <a:cubicBezTo>
                    <a:pt x="288" y="254"/>
                    <a:pt x="282" y="260"/>
                    <a:pt x="276" y="266"/>
                  </a:cubicBezTo>
                  <a:cubicBezTo>
                    <a:pt x="288" y="249"/>
                    <a:pt x="301" y="233"/>
                    <a:pt x="316" y="218"/>
                  </a:cubicBezTo>
                  <a:cubicBezTo>
                    <a:pt x="324" y="209"/>
                    <a:pt x="333" y="201"/>
                    <a:pt x="341" y="192"/>
                  </a:cubicBezTo>
                  <a:cubicBezTo>
                    <a:pt x="349" y="184"/>
                    <a:pt x="357" y="175"/>
                    <a:pt x="365" y="166"/>
                  </a:cubicBezTo>
                  <a:cubicBezTo>
                    <a:pt x="369" y="162"/>
                    <a:pt x="374" y="157"/>
                    <a:pt x="379" y="152"/>
                  </a:cubicBezTo>
                  <a:cubicBezTo>
                    <a:pt x="368" y="165"/>
                    <a:pt x="358" y="178"/>
                    <a:pt x="347" y="191"/>
                  </a:cubicBezTo>
                  <a:close/>
                  <a:moveTo>
                    <a:pt x="398" y="137"/>
                  </a:moveTo>
                  <a:cubicBezTo>
                    <a:pt x="404" y="131"/>
                    <a:pt x="409" y="125"/>
                    <a:pt x="415" y="120"/>
                  </a:cubicBezTo>
                  <a:cubicBezTo>
                    <a:pt x="425" y="111"/>
                    <a:pt x="420" y="115"/>
                    <a:pt x="415" y="122"/>
                  </a:cubicBezTo>
                  <a:cubicBezTo>
                    <a:pt x="399" y="145"/>
                    <a:pt x="377" y="166"/>
                    <a:pt x="356" y="186"/>
                  </a:cubicBezTo>
                  <a:cubicBezTo>
                    <a:pt x="359" y="182"/>
                    <a:pt x="362" y="178"/>
                    <a:pt x="366" y="175"/>
                  </a:cubicBezTo>
                  <a:cubicBezTo>
                    <a:pt x="376" y="162"/>
                    <a:pt x="387" y="149"/>
                    <a:pt x="398"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20"/>
            <p:cNvSpPr/>
            <p:nvPr/>
          </p:nvSpPr>
          <p:spPr bwMode="auto">
            <a:xfrm>
              <a:off x="7251700" y="1860550"/>
              <a:ext cx="357188" cy="4476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19">
                  <a:moveTo>
                    <a:pt x="91" y="35"/>
                  </a:moveTo>
                  <a:cubicBezTo>
                    <a:pt x="78" y="45"/>
                    <a:pt x="67" y="56"/>
                    <a:pt x="55" y="67"/>
                  </a:cubicBezTo>
                  <a:cubicBezTo>
                    <a:pt x="52" y="69"/>
                    <a:pt x="50" y="72"/>
                    <a:pt x="47" y="75"/>
                  </a:cubicBezTo>
                  <a:cubicBezTo>
                    <a:pt x="63" y="57"/>
                    <a:pt x="78" y="39"/>
                    <a:pt x="91" y="18"/>
                  </a:cubicBezTo>
                  <a:cubicBezTo>
                    <a:pt x="92" y="17"/>
                    <a:pt x="90" y="15"/>
                    <a:pt x="89" y="16"/>
                  </a:cubicBezTo>
                  <a:cubicBezTo>
                    <a:pt x="63" y="37"/>
                    <a:pt x="43" y="64"/>
                    <a:pt x="19" y="87"/>
                  </a:cubicBezTo>
                  <a:cubicBezTo>
                    <a:pt x="16" y="89"/>
                    <a:pt x="4" y="104"/>
                    <a:pt x="15" y="88"/>
                  </a:cubicBezTo>
                  <a:cubicBezTo>
                    <a:pt x="24" y="77"/>
                    <a:pt x="33" y="66"/>
                    <a:pt x="41" y="55"/>
                  </a:cubicBezTo>
                  <a:cubicBezTo>
                    <a:pt x="55" y="38"/>
                    <a:pt x="70" y="21"/>
                    <a:pt x="85" y="4"/>
                  </a:cubicBezTo>
                  <a:cubicBezTo>
                    <a:pt x="86" y="2"/>
                    <a:pt x="84" y="0"/>
                    <a:pt x="83" y="2"/>
                  </a:cubicBezTo>
                  <a:cubicBezTo>
                    <a:pt x="53" y="29"/>
                    <a:pt x="26" y="60"/>
                    <a:pt x="0" y="92"/>
                  </a:cubicBezTo>
                  <a:cubicBezTo>
                    <a:pt x="0" y="93"/>
                    <a:pt x="1" y="94"/>
                    <a:pt x="1" y="93"/>
                  </a:cubicBezTo>
                  <a:cubicBezTo>
                    <a:pt x="25" y="65"/>
                    <a:pt x="55" y="33"/>
                    <a:pt x="77" y="8"/>
                  </a:cubicBezTo>
                  <a:cubicBezTo>
                    <a:pt x="51" y="37"/>
                    <a:pt x="26" y="68"/>
                    <a:pt x="3" y="100"/>
                  </a:cubicBezTo>
                  <a:cubicBezTo>
                    <a:pt x="2" y="101"/>
                    <a:pt x="4" y="103"/>
                    <a:pt x="5" y="102"/>
                  </a:cubicBezTo>
                  <a:cubicBezTo>
                    <a:pt x="32" y="83"/>
                    <a:pt x="52" y="56"/>
                    <a:pt x="75" y="33"/>
                  </a:cubicBezTo>
                  <a:cubicBezTo>
                    <a:pt x="76" y="32"/>
                    <a:pt x="86" y="20"/>
                    <a:pt x="84" y="23"/>
                  </a:cubicBezTo>
                  <a:cubicBezTo>
                    <a:pt x="78" y="34"/>
                    <a:pt x="69" y="44"/>
                    <a:pt x="61" y="53"/>
                  </a:cubicBezTo>
                  <a:cubicBezTo>
                    <a:pt x="48" y="69"/>
                    <a:pt x="33" y="85"/>
                    <a:pt x="20" y="101"/>
                  </a:cubicBezTo>
                  <a:cubicBezTo>
                    <a:pt x="19" y="102"/>
                    <a:pt x="21" y="105"/>
                    <a:pt x="23" y="103"/>
                  </a:cubicBezTo>
                  <a:cubicBezTo>
                    <a:pt x="38" y="89"/>
                    <a:pt x="53" y="74"/>
                    <a:pt x="68" y="59"/>
                  </a:cubicBezTo>
                  <a:cubicBezTo>
                    <a:pt x="63" y="65"/>
                    <a:pt x="58" y="70"/>
                    <a:pt x="54" y="76"/>
                  </a:cubicBezTo>
                  <a:cubicBezTo>
                    <a:pt x="53" y="78"/>
                    <a:pt x="55" y="79"/>
                    <a:pt x="57" y="78"/>
                  </a:cubicBezTo>
                  <a:cubicBezTo>
                    <a:pt x="63" y="73"/>
                    <a:pt x="69" y="67"/>
                    <a:pt x="75" y="62"/>
                  </a:cubicBezTo>
                  <a:cubicBezTo>
                    <a:pt x="79" y="58"/>
                    <a:pt x="56" y="85"/>
                    <a:pt x="63" y="77"/>
                  </a:cubicBezTo>
                  <a:cubicBezTo>
                    <a:pt x="54" y="88"/>
                    <a:pt x="43" y="97"/>
                    <a:pt x="33" y="106"/>
                  </a:cubicBezTo>
                  <a:cubicBezTo>
                    <a:pt x="31" y="108"/>
                    <a:pt x="33" y="110"/>
                    <a:pt x="35" y="109"/>
                  </a:cubicBezTo>
                  <a:cubicBezTo>
                    <a:pt x="43" y="104"/>
                    <a:pt x="51" y="98"/>
                    <a:pt x="59" y="92"/>
                  </a:cubicBezTo>
                  <a:cubicBezTo>
                    <a:pt x="58" y="93"/>
                    <a:pt x="49" y="108"/>
                    <a:pt x="45" y="113"/>
                  </a:cubicBezTo>
                  <a:cubicBezTo>
                    <a:pt x="44" y="115"/>
                    <a:pt x="46" y="117"/>
                    <a:pt x="47" y="116"/>
                  </a:cubicBezTo>
                  <a:cubicBezTo>
                    <a:pt x="54" y="111"/>
                    <a:pt x="60" y="106"/>
                    <a:pt x="66" y="101"/>
                  </a:cubicBezTo>
                  <a:cubicBezTo>
                    <a:pt x="65" y="102"/>
                    <a:pt x="59" y="112"/>
                    <a:pt x="57" y="116"/>
                  </a:cubicBezTo>
                  <a:cubicBezTo>
                    <a:pt x="56" y="118"/>
                    <a:pt x="59" y="119"/>
                    <a:pt x="60" y="118"/>
                  </a:cubicBezTo>
                  <a:cubicBezTo>
                    <a:pt x="67" y="112"/>
                    <a:pt x="81" y="96"/>
                    <a:pt x="70" y="114"/>
                  </a:cubicBezTo>
                  <a:cubicBezTo>
                    <a:pt x="69" y="115"/>
                    <a:pt x="71" y="117"/>
                    <a:pt x="72" y="116"/>
                  </a:cubicBezTo>
                  <a:cubicBezTo>
                    <a:pt x="75" y="115"/>
                    <a:pt x="77" y="114"/>
                    <a:pt x="78" y="113"/>
                  </a:cubicBezTo>
                  <a:cubicBezTo>
                    <a:pt x="77" y="115"/>
                    <a:pt x="80" y="116"/>
                    <a:pt x="81" y="114"/>
                  </a:cubicBezTo>
                  <a:cubicBezTo>
                    <a:pt x="84" y="110"/>
                    <a:pt x="83" y="111"/>
                    <a:pt x="85" y="107"/>
                  </a:cubicBezTo>
                  <a:cubicBezTo>
                    <a:pt x="85" y="105"/>
                    <a:pt x="83" y="104"/>
                    <a:pt x="82" y="105"/>
                  </a:cubicBezTo>
                  <a:cubicBezTo>
                    <a:pt x="69" y="115"/>
                    <a:pt x="77" y="107"/>
                    <a:pt x="81" y="102"/>
                  </a:cubicBezTo>
                  <a:cubicBezTo>
                    <a:pt x="82" y="100"/>
                    <a:pt x="80" y="98"/>
                    <a:pt x="79" y="99"/>
                  </a:cubicBezTo>
                  <a:cubicBezTo>
                    <a:pt x="74" y="102"/>
                    <a:pt x="70" y="105"/>
                    <a:pt x="66" y="108"/>
                  </a:cubicBezTo>
                  <a:cubicBezTo>
                    <a:pt x="66" y="108"/>
                    <a:pt x="66" y="108"/>
                    <a:pt x="66" y="107"/>
                  </a:cubicBezTo>
                  <a:cubicBezTo>
                    <a:pt x="68" y="104"/>
                    <a:pt x="70" y="100"/>
                    <a:pt x="72" y="96"/>
                  </a:cubicBezTo>
                  <a:cubicBezTo>
                    <a:pt x="73" y="94"/>
                    <a:pt x="71" y="93"/>
                    <a:pt x="69" y="94"/>
                  </a:cubicBezTo>
                  <a:cubicBezTo>
                    <a:pt x="66" y="96"/>
                    <a:pt x="45" y="119"/>
                    <a:pt x="56" y="105"/>
                  </a:cubicBezTo>
                  <a:cubicBezTo>
                    <a:pt x="60" y="100"/>
                    <a:pt x="63" y="94"/>
                    <a:pt x="66" y="88"/>
                  </a:cubicBezTo>
                  <a:cubicBezTo>
                    <a:pt x="67" y="86"/>
                    <a:pt x="65" y="85"/>
                    <a:pt x="64" y="86"/>
                  </a:cubicBezTo>
                  <a:cubicBezTo>
                    <a:pt x="60" y="88"/>
                    <a:pt x="56" y="90"/>
                    <a:pt x="53" y="93"/>
                  </a:cubicBezTo>
                  <a:cubicBezTo>
                    <a:pt x="64" y="82"/>
                    <a:pt x="74" y="71"/>
                    <a:pt x="81" y="57"/>
                  </a:cubicBezTo>
                  <a:cubicBezTo>
                    <a:pt x="82" y="55"/>
                    <a:pt x="80" y="54"/>
                    <a:pt x="78" y="55"/>
                  </a:cubicBezTo>
                  <a:cubicBezTo>
                    <a:pt x="76" y="57"/>
                    <a:pt x="74" y="58"/>
                    <a:pt x="72" y="60"/>
                  </a:cubicBezTo>
                  <a:cubicBezTo>
                    <a:pt x="79" y="52"/>
                    <a:pt x="87" y="45"/>
                    <a:pt x="93" y="37"/>
                  </a:cubicBezTo>
                  <a:cubicBezTo>
                    <a:pt x="95" y="35"/>
                    <a:pt x="93" y="33"/>
                    <a:pt x="9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21"/>
            <p:cNvSpPr/>
            <p:nvPr/>
          </p:nvSpPr>
          <p:spPr bwMode="auto">
            <a:xfrm>
              <a:off x="7432675" y="2335213"/>
              <a:ext cx="217488"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59">
                  <a:moveTo>
                    <a:pt x="56" y="50"/>
                  </a:moveTo>
                  <a:cubicBezTo>
                    <a:pt x="55" y="48"/>
                    <a:pt x="54" y="46"/>
                    <a:pt x="53" y="44"/>
                  </a:cubicBezTo>
                  <a:cubicBezTo>
                    <a:pt x="52" y="43"/>
                    <a:pt x="51" y="42"/>
                    <a:pt x="50" y="43"/>
                  </a:cubicBezTo>
                  <a:cubicBezTo>
                    <a:pt x="47" y="44"/>
                    <a:pt x="45" y="45"/>
                    <a:pt x="42" y="46"/>
                  </a:cubicBezTo>
                  <a:cubicBezTo>
                    <a:pt x="42" y="43"/>
                    <a:pt x="42" y="41"/>
                    <a:pt x="41" y="38"/>
                  </a:cubicBezTo>
                  <a:cubicBezTo>
                    <a:pt x="41" y="36"/>
                    <a:pt x="39" y="35"/>
                    <a:pt x="38" y="36"/>
                  </a:cubicBezTo>
                  <a:cubicBezTo>
                    <a:pt x="36" y="39"/>
                    <a:pt x="33" y="41"/>
                    <a:pt x="30" y="43"/>
                  </a:cubicBezTo>
                  <a:cubicBezTo>
                    <a:pt x="32" y="38"/>
                    <a:pt x="33" y="34"/>
                    <a:pt x="34" y="29"/>
                  </a:cubicBezTo>
                  <a:cubicBezTo>
                    <a:pt x="35" y="27"/>
                    <a:pt x="33" y="26"/>
                    <a:pt x="31" y="27"/>
                  </a:cubicBezTo>
                  <a:cubicBezTo>
                    <a:pt x="28" y="30"/>
                    <a:pt x="25" y="31"/>
                    <a:pt x="22" y="34"/>
                  </a:cubicBezTo>
                  <a:cubicBezTo>
                    <a:pt x="24" y="29"/>
                    <a:pt x="26" y="24"/>
                    <a:pt x="28" y="20"/>
                  </a:cubicBezTo>
                  <a:cubicBezTo>
                    <a:pt x="28" y="18"/>
                    <a:pt x="26" y="17"/>
                    <a:pt x="25" y="18"/>
                  </a:cubicBezTo>
                  <a:cubicBezTo>
                    <a:pt x="24" y="18"/>
                    <a:pt x="23" y="19"/>
                    <a:pt x="22" y="20"/>
                  </a:cubicBezTo>
                  <a:cubicBezTo>
                    <a:pt x="22" y="17"/>
                    <a:pt x="22" y="13"/>
                    <a:pt x="22" y="10"/>
                  </a:cubicBezTo>
                  <a:cubicBezTo>
                    <a:pt x="22" y="9"/>
                    <a:pt x="21" y="8"/>
                    <a:pt x="20" y="8"/>
                  </a:cubicBezTo>
                  <a:cubicBezTo>
                    <a:pt x="17" y="9"/>
                    <a:pt x="15" y="10"/>
                    <a:pt x="13" y="11"/>
                  </a:cubicBezTo>
                  <a:cubicBezTo>
                    <a:pt x="13" y="9"/>
                    <a:pt x="13" y="7"/>
                    <a:pt x="13" y="4"/>
                  </a:cubicBezTo>
                  <a:cubicBezTo>
                    <a:pt x="12" y="3"/>
                    <a:pt x="11" y="2"/>
                    <a:pt x="10" y="3"/>
                  </a:cubicBezTo>
                  <a:cubicBezTo>
                    <a:pt x="5" y="6"/>
                    <a:pt x="2" y="8"/>
                    <a:pt x="6" y="2"/>
                  </a:cubicBezTo>
                  <a:cubicBezTo>
                    <a:pt x="7" y="1"/>
                    <a:pt x="5" y="0"/>
                    <a:pt x="5" y="0"/>
                  </a:cubicBezTo>
                  <a:cubicBezTo>
                    <a:pt x="2" y="3"/>
                    <a:pt x="1" y="5"/>
                    <a:pt x="1" y="9"/>
                  </a:cubicBezTo>
                  <a:cubicBezTo>
                    <a:pt x="0" y="10"/>
                    <a:pt x="1" y="11"/>
                    <a:pt x="2" y="10"/>
                  </a:cubicBezTo>
                  <a:cubicBezTo>
                    <a:pt x="5" y="9"/>
                    <a:pt x="7" y="8"/>
                    <a:pt x="9" y="7"/>
                  </a:cubicBezTo>
                  <a:cubicBezTo>
                    <a:pt x="9" y="9"/>
                    <a:pt x="9" y="11"/>
                    <a:pt x="9" y="14"/>
                  </a:cubicBezTo>
                  <a:cubicBezTo>
                    <a:pt x="9" y="15"/>
                    <a:pt x="10" y="16"/>
                    <a:pt x="11" y="15"/>
                  </a:cubicBezTo>
                  <a:cubicBezTo>
                    <a:pt x="14" y="14"/>
                    <a:pt x="16" y="14"/>
                    <a:pt x="18" y="13"/>
                  </a:cubicBezTo>
                  <a:cubicBezTo>
                    <a:pt x="19" y="13"/>
                    <a:pt x="19" y="20"/>
                    <a:pt x="18" y="23"/>
                  </a:cubicBezTo>
                  <a:cubicBezTo>
                    <a:pt x="14" y="26"/>
                    <a:pt x="10" y="30"/>
                    <a:pt x="6" y="34"/>
                  </a:cubicBezTo>
                  <a:cubicBezTo>
                    <a:pt x="5" y="35"/>
                    <a:pt x="7" y="38"/>
                    <a:pt x="8" y="37"/>
                  </a:cubicBezTo>
                  <a:cubicBezTo>
                    <a:pt x="13" y="34"/>
                    <a:pt x="17" y="31"/>
                    <a:pt x="20" y="28"/>
                  </a:cubicBezTo>
                  <a:cubicBezTo>
                    <a:pt x="19" y="31"/>
                    <a:pt x="17" y="35"/>
                    <a:pt x="16" y="38"/>
                  </a:cubicBezTo>
                  <a:cubicBezTo>
                    <a:pt x="15" y="40"/>
                    <a:pt x="18" y="41"/>
                    <a:pt x="19" y="40"/>
                  </a:cubicBezTo>
                  <a:cubicBezTo>
                    <a:pt x="22" y="37"/>
                    <a:pt x="26" y="35"/>
                    <a:pt x="30" y="33"/>
                  </a:cubicBezTo>
                  <a:cubicBezTo>
                    <a:pt x="28" y="38"/>
                    <a:pt x="26" y="43"/>
                    <a:pt x="25" y="48"/>
                  </a:cubicBezTo>
                  <a:cubicBezTo>
                    <a:pt x="25" y="50"/>
                    <a:pt x="27" y="52"/>
                    <a:pt x="28" y="50"/>
                  </a:cubicBezTo>
                  <a:cubicBezTo>
                    <a:pt x="31" y="47"/>
                    <a:pt x="35" y="45"/>
                    <a:pt x="38" y="42"/>
                  </a:cubicBezTo>
                  <a:cubicBezTo>
                    <a:pt x="38" y="44"/>
                    <a:pt x="38" y="46"/>
                    <a:pt x="38" y="48"/>
                  </a:cubicBezTo>
                  <a:cubicBezTo>
                    <a:pt x="37" y="50"/>
                    <a:pt x="38" y="51"/>
                    <a:pt x="40" y="51"/>
                  </a:cubicBezTo>
                  <a:cubicBezTo>
                    <a:pt x="43" y="50"/>
                    <a:pt x="47" y="49"/>
                    <a:pt x="50" y="47"/>
                  </a:cubicBezTo>
                  <a:cubicBezTo>
                    <a:pt x="51" y="51"/>
                    <a:pt x="53" y="54"/>
                    <a:pt x="53" y="57"/>
                  </a:cubicBezTo>
                  <a:cubicBezTo>
                    <a:pt x="54" y="59"/>
                    <a:pt x="57" y="59"/>
                    <a:pt x="57" y="57"/>
                  </a:cubicBezTo>
                  <a:cubicBezTo>
                    <a:pt x="58" y="55"/>
                    <a:pt x="58" y="54"/>
                    <a:pt x="58" y="51"/>
                  </a:cubicBezTo>
                  <a:cubicBezTo>
                    <a:pt x="58" y="50"/>
                    <a:pt x="56" y="49"/>
                    <a:pt x="5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22"/>
            <p:cNvSpPr/>
            <p:nvPr/>
          </p:nvSpPr>
          <p:spPr bwMode="auto">
            <a:xfrm>
              <a:off x="7631113" y="2319338"/>
              <a:ext cx="173038" cy="1428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38">
                  <a:moveTo>
                    <a:pt x="46" y="22"/>
                  </a:moveTo>
                  <a:cubicBezTo>
                    <a:pt x="46" y="21"/>
                    <a:pt x="46" y="20"/>
                    <a:pt x="46" y="19"/>
                  </a:cubicBezTo>
                  <a:cubicBezTo>
                    <a:pt x="46" y="17"/>
                    <a:pt x="43" y="16"/>
                    <a:pt x="42" y="17"/>
                  </a:cubicBezTo>
                  <a:cubicBezTo>
                    <a:pt x="41" y="18"/>
                    <a:pt x="40" y="19"/>
                    <a:pt x="40" y="20"/>
                  </a:cubicBezTo>
                  <a:cubicBezTo>
                    <a:pt x="39" y="18"/>
                    <a:pt x="39" y="15"/>
                    <a:pt x="39" y="13"/>
                  </a:cubicBezTo>
                  <a:cubicBezTo>
                    <a:pt x="39" y="11"/>
                    <a:pt x="37" y="10"/>
                    <a:pt x="35" y="12"/>
                  </a:cubicBezTo>
                  <a:cubicBezTo>
                    <a:pt x="31" y="16"/>
                    <a:pt x="28" y="20"/>
                    <a:pt x="24" y="24"/>
                  </a:cubicBezTo>
                  <a:cubicBezTo>
                    <a:pt x="26" y="20"/>
                    <a:pt x="28" y="15"/>
                    <a:pt x="28" y="10"/>
                  </a:cubicBezTo>
                  <a:cubicBezTo>
                    <a:pt x="29" y="8"/>
                    <a:pt x="26" y="7"/>
                    <a:pt x="25" y="8"/>
                  </a:cubicBezTo>
                  <a:cubicBezTo>
                    <a:pt x="19" y="14"/>
                    <a:pt x="15" y="21"/>
                    <a:pt x="10" y="27"/>
                  </a:cubicBezTo>
                  <a:cubicBezTo>
                    <a:pt x="11" y="19"/>
                    <a:pt x="14" y="11"/>
                    <a:pt x="15" y="3"/>
                  </a:cubicBezTo>
                  <a:cubicBezTo>
                    <a:pt x="16" y="1"/>
                    <a:pt x="13" y="0"/>
                    <a:pt x="12" y="2"/>
                  </a:cubicBezTo>
                  <a:cubicBezTo>
                    <a:pt x="8" y="11"/>
                    <a:pt x="0" y="23"/>
                    <a:pt x="5" y="34"/>
                  </a:cubicBezTo>
                  <a:cubicBezTo>
                    <a:pt x="5" y="34"/>
                    <a:pt x="6" y="34"/>
                    <a:pt x="6" y="34"/>
                  </a:cubicBezTo>
                  <a:cubicBezTo>
                    <a:pt x="7" y="34"/>
                    <a:pt x="7" y="35"/>
                    <a:pt x="8" y="34"/>
                  </a:cubicBezTo>
                  <a:cubicBezTo>
                    <a:pt x="14" y="30"/>
                    <a:pt x="18" y="24"/>
                    <a:pt x="22" y="18"/>
                  </a:cubicBezTo>
                  <a:cubicBezTo>
                    <a:pt x="20" y="23"/>
                    <a:pt x="18" y="28"/>
                    <a:pt x="16" y="34"/>
                  </a:cubicBezTo>
                  <a:cubicBezTo>
                    <a:pt x="15" y="36"/>
                    <a:pt x="17" y="38"/>
                    <a:pt x="19" y="36"/>
                  </a:cubicBezTo>
                  <a:cubicBezTo>
                    <a:pt x="24" y="30"/>
                    <a:pt x="30" y="24"/>
                    <a:pt x="35" y="18"/>
                  </a:cubicBezTo>
                  <a:cubicBezTo>
                    <a:pt x="36" y="20"/>
                    <a:pt x="36" y="23"/>
                    <a:pt x="36" y="26"/>
                  </a:cubicBezTo>
                  <a:cubicBezTo>
                    <a:pt x="36" y="28"/>
                    <a:pt x="39" y="28"/>
                    <a:pt x="40" y="27"/>
                  </a:cubicBezTo>
                  <a:cubicBezTo>
                    <a:pt x="40" y="26"/>
                    <a:pt x="41" y="25"/>
                    <a:pt x="41" y="24"/>
                  </a:cubicBezTo>
                  <a:cubicBezTo>
                    <a:pt x="41" y="26"/>
                    <a:pt x="41" y="27"/>
                    <a:pt x="41" y="29"/>
                  </a:cubicBezTo>
                  <a:cubicBezTo>
                    <a:pt x="41" y="32"/>
                    <a:pt x="45" y="32"/>
                    <a:pt x="46" y="29"/>
                  </a:cubicBezTo>
                  <a:cubicBezTo>
                    <a:pt x="46" y="27"/>
                    <a:pt x="46" y="25"/>
                    <a:pt x="46" y="23"/>
                  </a:cubicBezTo>
                  <a:cubicBezTo>
                    <a:pt x="46" y="23"/>
                    <a:pt x="46" y="22"/>
                    <a:pt x="4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23"/>
            <p:cNvSpPr/>
            <p:nvPr/>
          </p:nvSpPr>
          <p:spPr bwMode="auto">
            <a:xfrm>
              <a:off x="7908925" y="2305050"/>
              <a:ext cx="98425" cy="1698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45">
                  <a:moveTo>
                    <a:pt x="25" y="44"/>
                  </a:moveTo>
                  <a:cubicBezTo>
                    <a:pt x="15" y="43"/>
                    <a:pt x="22" y="30"/>
                    <a:pt x="25" y="26"/>
                  </a:cubicBezTo>
                  <a:cubicBezTo>
                    <a:pt x="26" y="24"/>
                    <a:pt x="23" y="22"/>
                    <a:pt x="22" y="24"/>
                  </a:cubicBezTo>
                  <a:cubicBezTo>
                    <a:pt x="20" y="26"/>
                    <a:pt x="19" y="28"/>
                    <a:pt x="17" y="29"/>
                  </a:cubicBezTo>
                  <a:cubicBezTo>
                    <a:pt x="19" y="24"/>
                    <a:pt x="22" y="18"/>
                    <a:pt x="24" y="12"/>
                  </a:cubicBezTo>
                  <a:cubicBezTo>
                    <a:pt x="24" y="10"/>
                    <a:pt x="22" y="9"/>
                    <a:pt x="21" y="10"/>
                  </a:cubicBezTo>
                  <a:cubicBezTo>
                    <a:pt x="18" y="12"/>
                    <a:pt x="16" y="14"/>
                    <a:pt x="13" y="16"/>
                  </a:cubicBezTo>
                  <a:cubicBezTo>
                    <a:pt x="15" y="11"/>
                    <a:pt x="19" y="8"/>
                    <a:pt x="22" y="5"/>
                  </a:cubicBezTo>
                  <a:cubicBezTo>
                    <a:pt x="23" y="3"/>
                    <a:pt x="22" y="1"/>
                    <a:pt x="20" y="2"/>
                  </a:cubicBezTo>
                  <a:cubicBezTo>
                    <a:pt x="18" y="3"/>
                    <a:pt x="16" y="5"/>
                    <a:pt x="14" y="6"/>
                  </a:cubicBezTo>
                  <a:cubicBezTo>
                    <a:pt x="14" y="4"/>
                    <a:pt x="14" y="3"/>
                    <a:pt x="13" y="1"/>
                  </a:cubicBezTo>
                  <a:cubicBezTo>
                    <a:pt x="12" y="0"/>
                    <a:pt x="10" y="1"/>
                    <a:pt x="10" y="3"/>
                  </a:cubicBezTo>
                  <a:cubicBezTo>
                    <a:pt x="12" y="6"/>
                    <a:pt x="3" y="14"/>
                    <a:pt x="1" y="16"/>
                  </a:cubicBezTo>
                  <a:cubicBezTo>
                    <a:pt x="0" y="18"/>
                    <a:pt x="2" y="20"/>
                    <a:pt x="4" y="18"/>
                  </a:cubicBezTo>
                  <a:cubicBezTo>
                    <a:pt x="6" y="17"/>
                    <a:pt x="8" y="15"/>
                    <a:pt x="11" y="13"/>
                  </a:cubicBezTo>
                  <a:cubicBezTo>
                    <a:pt x="10" y="15"/>
                    <a:pt x="8" y="17"/>
                    <a:pt x="8" y="20"/>
                  </a:cubicBezTo>
                  <a:cubicBezTo>
                    <a:pt x="7" y="22"/>
                    <a:pt x="9" y="23"/>
                    <a:pt x="11" y="22"/>
                  </a:cubicBezTo>
                  <a:cubicBezTo>
                    <a:pt x="13" y="19"/>
                    <a:pt x="16" y="18"/>
                    <a:pt x="19" y="16"/>
                  </a:cubicBezTo>
                  <a:cubicBezTo>
                    <a:pt x="17" y="22"/>
                    <a:pt x="14" y="28"/>
                    <a:pt x="12" y="33"/>
                  </a:cubicBezTo>
                  <a:cubicBezTo>
                    <a:pt x="11" y="35"/>
                    <a:pt x="12" y="36"/>
                    <a:pt x="14" y="35"/>
                  </a:cubicBezTo>
                  <a:cubicBezTo>
                    <a:pt x="15" y="34"/>
                    <a:pt x="17" y="33"/>
                    <a:pt x="18" y="32"/>
                  </a:cubicBezTo>
                  <a:cubicBezTo>
                    <a:pt x="16" y="38"/>
                    <a:pt x="17" y="44"/>
                    <a:pt x="25" y="45"/>
                  </a:cubicBezTo>
                  <a:cubicBezTo>
                    <a:pt x="26" y="45"/>
                    <a:pt x="26" y="44"/>
                    <a:pt x="2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24"/>
            <p:cNvSpPr/>
            <p:nvPr/>
          </p:nvSpPr>
          <p:spPr bwMode="auto">
            <a:xfrm>
              <a:off x="7664450" y="2078038"/>
              <a:ext cx="128588" cy="1746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46">
                  <a:moveTo>
                    <a:pt x="34" y="34"/>
                  </a:moveTo>
                  <a:cubicBezTo>
                    <a:pt x="34" y="33"/>
                    <a:pt x="34" y="33"/>
                    <a:pt x="33" y="33"/>
                  </a:cubicBezTo>
                  <a:cubicBezTo>
                    <a:pt x="33" y="31"/>
                    <a:pt x="33" y="30"/>
                    <a:pt x="33" y="29"/>
                  </a:cubicBezTo>
                  <a:cubicBezTo>
                    <a:pt x="33" y="27"/>
                    <a:pt x="30" y="26"/>
                    <a:pt x="29" y="28"/>
                  </a:cubicBezTo>
                  <a:cubicBezTo>
                    <a:pt x="28" y="30"/>
                    <a:pt x="27" y="31"/>
                    <a:pt x="26" y="32"/>
                  </a:cubicBezTo>
                  <a:cubicBezTo>
                    <a:pt x="26" y="27"/>
                    <a:pt x="26" y="22"/>
                    <a:pt x="25" y="17"/>
                  </a:cubicBezTo>
                  <a:cubicBezTo>
                    <a:pt x="25" y="15"/>
                    <a:pt x="22" y="15"/>
                    <a:pt x="21" y="17"/>
                  </a:cubicBezTo>
                  <a:cubicBezTo>
                    <a:pt x="21" y="18"/>
                    <a:pt x="20" y="18"/>
                    <a:pt x="20" y="19"/>
                  </a:cubicBezTo>
                  <a:cubicBezTo>
                    <a:pt x="20" y="16"/>
                    <a:pt x="19" y="13"/>
                    <a:pt x="19" y="10"/>
                  </a:cubicBezTo>
                  <a:cubicBezTo>
                    <a:pt x="19" y="8"/>
                    <a:pt x="17" y="7"/>
                    <a:pt x="16" y="8"/>
                  </a:cubicBezTo>
                  <a:cubicBezTo>
                    <a:pt x="14" y="10"/>
                    <a:pt x="11" y="12"/>
                    <a:pt x="8" y="14"/>
                  </a:cubicBezTo>
                  <a:cubicBezTo>
                    <a:pt x="9" y="10"/>
                    <a:pt x="9" y="6"/>
                    <a:pt x="10" y="2"/>
                  </a:cubicBezTo>
                  <a:cubicBezTo>
                    <a:pt x="10" y="1"/>
                    <a:pt x="8" y="0"/>
                    <a:pt x="7" y="1"/>
                  </a:cubicBezTo>
                  <a:cubicBezTo>
                    <a:pt x="5" y="5"/>
                    <a:pt x="2" y="8"/>
                    <a:pt x="1" y="12"/>
                  </a:cubicBezTo>
                  <a:cubicBezTo>
                    <a:pt x="0" y="13"/>
                    <a:pt x="2" y="13"/>
                    <a:pt x="2" y="12"/>
                  </a:cubicBezTo>
                  <a:cubicBezTo>
                    <a:pt x="3" y="10"/>
                    <a:pt x="5" y="8"/>
                    <a:pt x="6" y="6"/>
                  </a:cubicBezTo>
                  <a:cubicBezTo>
                    <a:pt x="6" y="10"/>
                    <a:pt x="6" y="14"/>
                    <a:pt x="4" y="17"/>
                  </a:cubicBezTo>
                  <a:cubicBezTo>
                    <a:pt x="4" y="19"/>
                    <a:pt x="6" y="20"/>
                    <a:pt x="7" y="19"/>
                  </a:cubicBezTo>
                  <a:cubicBezTo>
                    <a:pt x="10" y="17"/>
                    <a:pt x="13" y="15"/>
                    <a:pt x="16" y="13"/>
                  </a:cubicBezTo>
                  <a:cubicBezTo>
                    <a:pt x="16" y="18"/>
                    <a:pt x="16" y="22"/>
                    <a:pt x="15" y="26"/>
                  </a:cubicBezTo>
                  <a:cubicBezTo>
                    <a:pt x="15" y="28"/>
                    <a:pt x="18" y="30"/>
                    <a:pt x="19" y="28"/>
                  </a:cubicBezTo>
                  <a:cubicBezTo>
                    <a:pt x="20" y="26"/>
                    <a:pt x="21" y="24"/>
                    <a:pt x="22" y="23"/>
                  </a:cubicBezTo>
                  <a:cubicBezTo>
                    <a:pt x="23" y="28"/>
                    <a:pt x="22" y="33"/>
                    <a:pt x="21" y="38"/>
                  </a:cubicBezTo>
                  <a:cubicBezTo>
                    <a:pt x="21" y="39"/>
                    <a:pt x="23" y="41"/>
                    <a:pt x="25" y="40"/>
                  </a:cubicBezTo>
                  <a:cubicBezTo>
                    <a:pt x="26" y="38"/>
                    <a:pt x="28" y="36"/>
                    <a:pt x="29" y="35"/>
                  </a:cubicBezTo>
                  <a:cubicBezTo>
                    <a:pt x="29" y="37"/>
                    <a:pt x="29" y="40"/>
                    <a:pt x="29" y="42"/>
                  </a:cubicBezTo>
                  <a:cubicBezTo>
                    <a:pt x="29" y="45"/>
                    <a:pt x="32" y="46"/>
                    <a:pt x="33" y="43"/>
                  </a:cubicBezTo>
                  <a:cubicBezTo>
                    <a:pt x="34" y="40"/>
                    <a:pt x="34" y="37"/>
                    <a:pt x="3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25"/>
            <p:cNvSpPr>
              <a:spLocks noEditPoints="1"/>
            </p:cNvSpPr>
            <p:nvPr/>
          </p:nvSpPr>
          <p:spPr bwMode="auto">
            <a:xfrm>
              <a:off x="7645400" y="1611313"/>
              <a:ext cx="106363" cy="2492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 h="66">
                  <a:moveTo>
                    <a:pt x="24" y="40"/>
                  </a:moveTo>
                  <a:cubicBezTo>
                    <a:pt x="22" y="42"/>
                    <a:pt x="20" y="43"/>
                    <a:pt x="18" y="45"/>
                  </a:cubicBezTo>
                  <a:cubicBezTo>
                    <a:pt x="18" y="45"/>
                    <a:pt x="18" y="45"/>
                    <a:pt x="17" y="45"/>
                  </a:cubicBezTo>
                  <a:cubicBezTo>
                    <a:pt x="20" y="38"/>
                    <a:pt x="22" y="32"/>
                    <a:pt x="24" y="26"/>
                  </a:cubicBezTo>
                  <a:cubicBezTo>
                    <a:pt x="25" y="24"/>
                    <a:pt x="22" y="22"/>
                    <a:pt x="21" y="24"/>
                  </a:cubicBezTo>
                  <a:cubicBezTo>
                    <a:pt x="19" y="26"/>
                    <a:pt x="17" y="28"/>
                    <a:pt x="15" y="31"/>
                  </a:cubicBezTo>
                  <a:cubicBezTo>
                    <a:pt x="17" y="26"/>
                    <a:pt x="18" y="22"/>
                    <a:pt x="19" y="18"/>
                  </a:cubicBezTo>
                  <a:cubicBezTo>
                    <a:pt x="19" y="16"/>
                    <a:pt x="16" y="14"/>
                    <a:pt x="15" y="16"/>
                  </a:cubicBezTo>
                  <a:cubicBezTo>
                    <a:pt x="14" y="18"/>
                    <a:pt x="13" y="19"/>
                    <a:pt x="12" y="21"/>
                  </a:cubicBezTo>
                  <a:cubicBezTo>
                    <a:pt x="12" y="17"/>
                    <a:pt x="12" y="13"/>
                    <a:pt x="13" y="9"/>
                  </a:cubicBezTo>
                  <a:cubicBezTo>
                    <a:pt x="13" y="7"/>
                    <a:pt x="11" y="5"/>
                    <a:pt x="9" y="7"/>
                  </a:cubicBezTo>
                  <a:cubicBezTo>
                    <a:pt x="8" y="10"/>
                    <a:pt x="6" y="12"/>
                    <a:pt x="4" y="14"/>
                  </a:cubicBezTo>
                  <a:cubicBezTo>
                    <a:pt x="4" y="12"/>
                    <a:pt x="5" y="11"/>
                    <a:pt x="5" y="9"/>
                  </a:cubicBezTo>
                  <a:cubicBezTo>
                    <a:pt x="5" y="9"/>
                    <a:pt x="5" y="9"/>
                    <a:pt x="6" y="9"/>
                  </a:cubicBezTo>
                  <a:cubicBezTo>
                    <a:pt x="6" y="7"/>
                    <a:pt x="7" y="5"/>
                    <a:pt x="7" y="3"/>
                  </a:cubicBezTo>
                  <a:cubicBezTo>
                    <a:pt x="8" y="1"/>
                    <a:pt x="5" y="0"/>
                    <a:pt x="4" y="2"/>
                  </a:cubicBezTo>
                  <a:cubicBezTo>
                    <a:pt x="4" y="2"/>
                    <a:pt x="4" y="2"/>
                    <a:pt x="3" y="2"/>
                  </a:cubicBezTo>
                  <a:cubicBezTo>
                    <a:pt x="3" y="2"/>
                    <a:pt x="3" y="2"/>
                    <a:pt x="3" y="2"/>
                  </a:cubicBezTo>
                  <a:cubicBezTo>
                    <a:pt x="3" y="2"/>
                    <a:pt x="3" y="2"/>
                    <a:pt x="3" y="2"/>
                  </a:cubicBezTo>
                  <a:cubicBezTo>
                    <a:pt x="1" y="8"/>
                    <a:pt x="0" y="13"/>
                    <a:pt x="0" y="20"/>
                  </a:cubicBezTo>
                  <a:cubicBezTo>
                    <a:pt x="0" y="21"/>
                    <a:pt x="2" y="22"/>
                    <a:pt x="3" y="21"/>
                  </a:cubicBezTo>
                  <a:cubicBezTo>
                    <a:pt x="5" y="19"/>
                    <a:pt x="7" y="17"/>
                    <a:pt x="8" y="15"/>
                  </a:cubicBezTo>
                  <a:cubicBezTo>
                    <a:pt x="8" y="19"/>
                    <a:pt x="8" y="23"/>
                    <a:pt x="8" y="26"/>
                  </a:cubicBezTo>
                  <a:cubicBezTo>
                    <a:pt x="8" y="28"/>
                    <a:pt x="10" y="29"/>
                    <a:pt x="11" y="28"/>
                  </a:cubicBezTo>
                  <a:cubicBezTo>
                    <a:pt x="12" y="27"/>
                    <a:pt x="12" y="27"/>
                    <a:pt x="12" y="26"/>
                  </a:cubicBezTo>
                  <a:cubicBezTo>
                    <a:pt x="11" y="30"/>
                    <a:pt x="10" y="34"/>
                    <a:pt x="9" y="37"/>
                  </a:cubicBezTo>
                  <a:cubicBezTo>
                    <a:pt x="8" y="39"/>
                    <a:pt x="11" y="41"/>
                    <a:pt x="12" y="39"/>
                  </a:cubicBezTo>
                  <a:cubicBezTo>
                    <a:pt x="14" y="38"/>
                    <a:pt x="16" y="36"/>
                    <a:pt x="17" y="34"/>
                  </a:cubicBezTo>
                  <a:cubicBezTo>
                    <a:pt x="15" y="40"/>
                    <a:pt x="13" y="45"/>
                    <a:pt x="10" y="51"/>
                  </a:cubicBezTo>
                  <a:cubicBezTo>
                    <a:pt x="10" y="52"/>
                    <a:pt x="10" y="52"/>
                    <a:pt x="11" y="53"/>
                  </a:cubicBezTo>
                  <a:cubicBezTo>
                    <a:pt x="9" y="55"/>
                    <a:pt x="8" y="58"/>
                    <a:pt x="7" y="60"/>
                  </a:cubicBezTo>
                  <a:cubicBezTo>
                    <a:pt x="6" y="61"/>
                    <a:pt x="8" y="62"/>
                    <a:pt x="8" y="61"/>
                  </a:cubicBezTo>
                  <a:cubicBezTo>
                    <a:pt x="10" y="58"/>
                    <a:pt x="12" y="55"/>
                    <a:pt x="14" y="52"/>
                  </a:cubicBezTo>
                  <a:cubicBezTo>
                    <a:pt x="14" y="52"/>
                    <a:pt x="14" y="52"/>
                    <a:pt x="14" y="52"/>
                  </a:cubicBezTo>
                  <a:cubicBezTo>
                    <a:pt x="14" y="56"/>
                    <a:pt x="14" y="59"/>
                    <a:pt x="13" y="63"/>
                  </a:cubicBezTo>
                  <a:cubicBezTo>
                    <a:pt x="12" y="64"/>
                    <a:pt x="14" y="66"/>
                    <a:pt x="16" y="64"/>
                  </a:cubicBezTo>
                  <a:cubicBezTo>
                    <a:pt x="22" y="58"/>
                    <a:pt x="26" y="51"/>
                    <a:pt x="28" y="42"/>
                  </a:cubicBezTo>
                  <a:cubicBezTo>
                    <a:pt x="28" y="40"/>
                    <a:pt x="26" y="39"/>
                    <a:pt x="24" y="40"/>
                  </a:cubicBezTo>
                  <a:close/>
                  <a:moveTo>
                    <a:pt x="22" y="46"/>
                  </a:moveTo>
                  <a:cubicBezTo>
                    <a:pt x="21" y="50"/>
                    <a:pt x="19" y="53"/>
                    <a:pt x="17" y="57"/>
                  </a:cubicBezTo>
                  <a:cubicBezTo>
                    <a:pt x="18" y="54"/>
                    <a:pt x="18" y="52"/>
                    <a:pt x="18" y="50"/>
                  </a:cubicBezTo>
                  <a:cubicBezTo>
                    <a:pt x="19" y="48"/>
                    <a:pt x="21" y="47"/>
                    <a:pt x="2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3394520" y="2105971"/>
            <a:ext cx="2264115" cy="1860215"/>
            <a:chOff x="3252788" y="1257300"/>
            <a:chExt cx="2527300" cy="2076450"/>
          </a:xfrm>
          <a:solidFill>
            <a:schemeClr val="bg1"/>
          </a:solidFill>
        </p:grpSpPr>
        <p:sp>
          <p:nvSpPr>
            <p:cNvPr id="39" name="Freeform 26"/>
            <p:cNvSpPr/>
            <p:nvPr/>
          </p:nvSpPr>
          <p:spPr bwMode="auto">
            <a:xfrm>
              <a:off x="3940175" y="1452563"/>
              <a:ext cx="401638" cy="5842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55">
                  <a:moveTo>
                    <a:pt x="103" y="24"/>
                  </a:moveTo>
                  <a:cubicBezTo>
                    <a:pt x="89" y="31"/>
                    <a:pt x="76" y="40"/>
                    <a:pt x="64" y="50"/>
                  </a:cubicBezTo>
                  <a:cubicBezTo>
                    <a:pt x="78" y="36"/>
                    <a:pt x="92" y="23"/>
                    <a:pt x="105" y="10"/>
                  </a:cubicBezTo>
                  <a:cubicBezTo>
                    <a:pt x="107" y="8"/>
                    <a:pt x="105" y="6"/>
                    <a:pt x="103" y="7"/>
                  </a:cubicBezTo>
                  <a:cubicBezTo>
                    <a:pt x="84" y="20"/>
                    <a:pt x="67" y="34"/>
                    <a:pt x="50" y="49"/>
                  </a:cubicBezTo>
                  <a:cubicBezTo>
                    <a:pt x="63" y="35"/>
                    <a:pt x="77" y="21"/>
                    <a:pt x="89" y="6"/>
                  </a:cubicBezTo>
                  <a:cubicBezTo>
                    <a:pt x="90" y="5"/>
                    <a:pt x="89" y="3"/>
                    <a:pt x="87" y="4"/>
                  </a:cubicBezTo>
                  <a:cubicBezTo>
                    <a:pt x="78" y="11"/>
                    <a:pt x="69" y="18"/>
                    <a:pt x="61" y="25"/>
                  </a:cubicBezTo>
                  <a:cubicBezTo>
                    <a:pt x="64" y="21"/>
                    <a:pt x="68" y="17"/>
                    <a:pt x="72" y="13"/>
                  </a:cubicBezTo>
                  <a:cubicBezTo>
                    <a:pt x="73" y="12"/>
                    <a:pt x="72" y="10"/>
                    <a:pt x="70" y="11"/>
                  </a:cubicBezTo>
                  <a:cubicBezTo>
                    <a:pt x="47" y="29"/>
                    <a:pt x="25" y="49"/>
                    <a:pt x="4" y="71"/>
                  </a:cubicBezTo>
                  <a:cubicBezTo>
                    <a:pt x="4" y="71"/>
                    <a:pt x="5" y="72"/>
                    <a:pt x="6" y="72"/>
                  </a:cubicBezTo>
                  <a:cubicBezTo>
                    <a:pt x="24" y="53"/>
                    <a:pt x="47" y="37"/>
                    <a:pt x="64" y="18"/>
                  </a:cubicBezTo>
                  <a:cubicBezTo>
                    <a:pt x="56" y="28"/>
                    <a:pt x="46" y="37"/>
                    <a:pt x="37" y="46"/>
                  </a:cubicBezTo>
                  <a:cubicBezTo>
                    <a:pt x="27" y="56"/>
                    <a:pt x="17" y="66"/>
                    <a:pt x="7" y="76"/>
                  </a:cubicBezTo>
                  <a:cubicBezTo>
                    <a:pt x="6" y="77"/>
                    <a:pt x="8" y="79"/>
                    <a:pt x="9" y="78"/>
                  </a:cubicBezTo>
                  <a:cubicBezTo>
                    <a:pt x="19" y="68"/>
                    <a:pt x="30" y="58"/>
                    <a:pt x="40" y="48"/>
                  </a:cubicBezTo>
                  <a:cubicBezTo>
                    <a:pt x="45" y="43"/>
                    <a:pt x="49" y="39"/>
                    <a:pt x="54" y="34"/>
                  </a:cubicBezTo>
                  <a:cubicBezTo>
                    <a:pt x="59" y="30"/>
                    <a:pt x="64" y="27"/>
                    <a:pt x="68" y="23"/>
                  </a:cubicBezTo>
                  <a:cubicBezTo>
                    <a:pt x="71" y="20"/>
                    <a:pt x="91" y="0"/>
                    <a:pt x="75" y="18"/>
                  </a:cubicBezTo>
                  <a:cubicBezTo>
                    <a:pt x="54" y="42"/>
                    <a:pt x="32" y="64"/>
                    <a:pt x="11" y="87"/>
                  </a:cubicBezTo>
                  <a:cubicBezTo>
                    <a:pt x="9" y="89"/>
                    <a:pt x="11" y="91"/>
                    <a:pt x="13" y="89"/>
                  </a:cubicBezTo>
                  <a:cubicBezTo>
                    <a:pt x="39" y="63"/>
                    <a:pt x="73" y="36"/>
                    <a:pt x="96" y="14"/>
                  </a:cubicBezTo>
                  <a:cubicBezTo>
                    <a:pt x="65" y="44"/>
                    <a:pt x="35" y="74"/>
                    <a:pt x="7" y="105"/>
                  </a:cubicBezTo>
                  <a:cubicBezTo>
                    <a:pt x="6" y="107"/>
                    <a:pt x="8" y="109"/>
                    <a:pt x="10" y="108"/>
                  </a:cubicBezTo>
                  <a:cubicBezTo>
                    <a:pt x="36" y="79"/>
                    <a:pt x="63" y="50"/>
                    <a:pt x="98" y="31"/>
                  </a:cubicBezTo>
                  <a:cubicBezTo>
                    <a:pt x="106" y="26"/>
                    <a:pt x="85" y="46"/>
                    <a:pt x="85" y="47"/>
                  </a:cubicBezTo>
                  <a:cubicBezTo>
                    <a:pt x="80" y="52"/>
                    <a:pt x="74" y="56"/>
                    <a:pt x="69" y="61"/>
                  </a:cubicBezTo>
                  <a:cubicBezTo>
                    <a:pt x="43" y="76"/>
                    <a:pt x="23" y="100"/>
                    <a:pt x="4" y="122"/>
                  </a:cubicBezTo>
                  <a:cubicBezTo>
                    <a:pt x="2" y="124"/>
                    <a:pt x="4" y="126"/>
                    <a:pt x="6" y="125"/>
                  </a:cubicBezTo>
                  <a:cubicBezTo>
                    <a:pt x="27" y="107"/>
                    <a:pt x="44" y="87"/>
                    <a:pt x="64" y="69"/>
                  </a:cubicBezTo>
                  <a:cubicBezTo>
                    <a:pt x="66" y="67"/>
                    <a:pt x="68" y="66"/>
                    <a:pt x="70" y="64"/>
                  </a:cubicBezTo>
                  <a:cubicBezTo>
                    <a:pt x="72" y="63"/>
                    <a:pt x="73" y="62"/>
                    <a:pt x="75" y="61"/>
                  </a:cubicBezTo>
                  <a:cubicBezTo>
                    <a:pt x="79" y="58"/>
                    <a:pt x="67" y="74"/>
                    <a:pt x="63" y="79"/>
                  </a:cubicBezTo>
                  <a:cubicBezTo>
                    <a:pt x="63" y="79"/>
                    <a:pt x="62" y="79"/>
                    <a:pt x="62" y="80"/>
                  </a:cubicBezTo>
                  <a:cubicBezTo>
                    <a:pt x="54" y="85"/>
                    <a:pt x="47" y="91"/>
                    <a:pt x="40" y="98"/>
                  </a:cubicBezTo>
                  <a:cubicBezTo>
                    <a:pt x="33" y="104"/>
                    <a:pt x="27" y="110"/>
                    <a:pt x="21" y="116"/>
                  </a:cubicBezTo>
                  <a:cubicBezTo>
                    <a:pt x="20" y="117"/>
                    <a:pt x="18" y="119"/>
                    <a:pt x="16" y="121"/>
                  </a:cubicBezTo>
                  <a:cubicBezTo>
                    <a:pt x="11" y="126"/>
                    <a:pt x="6" y="130"/>
                    <a:pt x="1" y="135"/>
                  </a:cubicBezTo>
                  <a:cubicBezTo>
                    <a:pt x="0" y="137"/>
                    <a:pt x="2" y="139"/>
                    <a:pt x="4" y="138"/>
                  </a:cubicBezTo>
                  <a:cubicBezTo>
                    <a:pt x="7" y="134"/>
                    <a:pt x="10" y="131"/>
                    <a:pt x="14" y="128"/>
                  </a:cubicBezTo>
                  <a:cubicBezTo>
                    <a:pt x="14" y="128"/>
                    <a:pt x="14" y="128"/>
                    <a:pt x="14" y="128"/>
                  </a:cubicBezTo>
                  <a:cubicBezTo>
                    <a:pt x="27" y="116"/>
                    <a:pt x="41" y="105"/>
                    <a:pt x="54" y="93"/>
                  </a:cubicBezTo>
                  <a:cubicBezTo>
                    <a:pt x="61" y="88"/>
                    <a:pt x="68" y="82"/>
                    <a:pt x="71" y="78"/>
                  </a:cubicBezTo>
                  <a:cubicBezTo>
                    <a:pt x="67" y="83"/>
                    <a:pt x="63" y="89"/>
                    <a:pt x="59" y="94"/>
                  </a:cubicBezTo>
                  <a:cubicBezTo>
                    <a:pt x="52" y="100"/>
                    <a:pt x="45" y="105"/>
                    <a:pt x="38" y="111"/>
                  </a:cubicBezTo>
                  <a:cubicBezTo>
                    <a:pt x="32" y="117"/>
                    <a:pt x="26" y="123"/>
                    <a:pt x="20" y="129"/>
                  </a:cubicBezTo>
                  <a:cubicBezTo>
                    <a:pt x="19" y="130"/>
                    <a:pt x="18" y="132"/>
                    <a:pt x="17" y="133"/>
                  </a:cubicBezTo>
                  <a:cubicBezTo>
                    <a:pt x="14" y="136"/>
                    <a:pt x="11" y="139"/>
                    <a:pt x="8" y="142"/>
                  </a:cubicBezTo>
                  <a:cubicBezTo>
                    <a:pt x="6" y="143"/>
                    <a:pt x="9" y="146"/>
                    <a:pt x="11" y="144"/>
                  </a:cubicBezTo>
                  <a:cubicBezTo>
                    <a:pt x="13" y="142"/>
                    <a:pt x="16" y="139"/>
                    <a:pt x="19" y="137"/>
                  </a:cubicBezTo>
                  <a:cubicBezTo>
                    <a:pt x="19" y="136"/>
                    <a:pt x="20" y="135"/>
                    <a:pt x="21" y="134"/>
                  </a:cubicBezTo>
                  <a:cubicBezTo>
                    <a:pt x="35" y="121"/>
                    <a:pt x="49" y="109"/>
                    <a:pt x="61" y="95"/>
                  </a:cubicBezTo>
                  <a:cubicBezTo>
                    <a:pt x="61" y="96"/>
                    <a:pt x="59" y="100"/>
                    <a:pt x="52" y="109"/>
                  </a:cubicBezTo>
                  <a:cubicBezTo>
                    <a:pt x="50" y="110"/>
                    <a:pt x="49" y="112"/>
                    <a:pt x="47" y="114"/>
                  </a:cubicBezTo>
                  <a:cubicBezTo>
                    <a:pt x="47" y="114"/>
                    <a:pt x="46" y="114"/>
                    <a:pt x="46" y="114"/>
                  </a:cubicBezTo>
                  <a:cubicBezTo>
                    <a:pt x="33" y="125"/>
                    <a:pt x="22" y="138"/>
                    <a:pt x="12" y="151"/>
                  </a:cubicBezTo>
                  <a:cubicBezTo>
                    <a:pt x="10" y="153"/>
                    <a:pt x="13" y="155"/>
                    <a:pt x="14" y="154"/>
                  </a:cubicBezTo>
                  <a:cubicBezTo>
                    <a:pt x="19" y="149"/>
                    <a:pt x="23" y="145"/>
                    <a:pt x="27" y="141"/>
                  </a:cubicBezTo>
                  <a:cubicBezTo>
                    <a:pt x="25" y="144"/>
                    <a:pt x="23" y="147"/>
                    <a:pt x="22" y="150"/>
                  </a:cubicBezTo>
                  <a:cubicBezTo>
                    <a:pt x="20" y="152"/>
                    <a:pt x="23" y="154"/>
                    <a:pt x="25" y="152"/>
                  </a:cubicBezTo>
                  <a:cubicBezTo>
                    <a:pt x="27" y="151"/>
                    <a:pt x="28" y="149"/>
                    <a:pt x="29" y="148"/>
                  </a:cubicBezTo>
                  <a:cubicBezTo>
                    <a:pt x="29" y="149"/>
                    <a:pt x="32" y="150"/>
                    <a:pt x="33" y="149"/>
                  </a:cubicBezTo>
                  <a:cubicBezTo>
                    <a:pt x="35" y="145"/>
                    <a:pt x="38" y="141"/>
                    <a:pt x="41" y="137"/>
                  </a:cubicBezTo>
                  <a:cubicBezTo>
                    <a:pt x="42" y="135"/>
                    <a:pt x="39" y="133"/>
                    <a:pt x="38" y="135"/>
                  </a:cubicBezTo>
                  <a:cubicBezTo>
                    <a:pt x="37" y="136"/>
                    <a:pt x="27" y="148"/>
                    <a:pt x="29" y="145"/>
                  </a:cubicBezTo>
                  <a:cubicBezTo>
                    <a:pt x="33" y="137"/>
                    <a:pt x="38" y="131"/>
                    <a:pt x="43" y="124"/>
                  </a:cubicBezTo>
                  <a:cubicBezTo>
                    <a:pt x="53" y="114"/>
                    <a:pt x="61" y="103"/>
                    <a:pt x="68" y="92"/>
                  </a:cubicBezTo>
                  <a:cubicBezTo>
                    <a:pt x="69" y="90"/>
                    <a:pt x="68" y="89"/>
                    <a:pt x="67" y="89"/>
                  </a:cubicBezTo>
                  <a:cubicBezTo>
                    <a:pt x="71" y="84"/>
                    <a:pt x="74" y="79"/>
                    <a:pt x="77" y="73"/>
                  </a:cubicBezTo>
                  <a:cubicBezTo>
                    <a:pt x="78" y="72"/>
                    <a:pt x="76" y="70"/>
                    <a:pt x="75" y="71"/>
                  </a:cubicBezTo>
                  <a:cubicBezTo>
                    <a:pt x="74" y="71"/>
                    <a:pt x="73" y="72"/>
                    <a:pt x="72" y="72"/>
                  </a:cubicBezTo>
                  <a:cubicBezTo>
                    <a:pt x="76" y="68"/>
                    <a:pt x="79" y="63"/>
                    <a:pt x="82" y="57"/>
                  </a:cubicBezTo>
                  <a:cubicBezTo>
                    <a:pt x="82" y="56"/>
                    <a:pt x="82" y="55"/>
                    <a:pt x="81" y="55"/>
                  </a:cubicBezTo>
                  <a:cubicBezTo>
                    <a:pt x="90" y="47"/>
                    <a:pt x="99" y="38"/>
                    <a:pt x="106" y="26"/>
                  </a:cubicBezTo>
                  <a:cubicBezTo>
                    <a:pt x="106" y="25"/>
                    <a:pt x="105" y="23"/>
                    <a:pt x="10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27"/>
            <p:cNvSpPr/>
            <p:nvPr/>
          </p:nvSpPr>
          <p:spPr bwMode="auto">
            <a:xfrm>
              <a:off x="4248150" y="1836738"/>
              <a:ext cx="112713" cy="762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0">
                  <a:moveTo>
                    <a:pt x="30" y="5"/>
                  </a:moveTo>
                  <a:cubicBezTo>
                    <a:pt x="30" y="2"/>
                    <a:pt x="27" y="2"/>
                    <a:pt x="26" y="4"/>
                  </a:cubicBezTo>
                  <a:cubicBezTo>
                    <a:pt x="25" y="5"/>
                    <a:pt x="24" y="6"/>
                    <a:pt x="23" y="7"/>
                  </a:cubicBezTo>
                  <a:cubicBezTo>
                    <a:pt x="23" y="6"/>
                    <a:pt x="24" y="4"/>
                    <a:pt x="24" y="3"/>
                  </a:cubicBezTo>
                  <a:cubicBezTo>
                    <a:pt x="25" y="1"/>
                    <a:pt x="23" y="0"/>
                    <a:pt x="21" y="1"/>
                  </a:cubicBezTo>
                  <a:cubicBezTo>
                    <a:pt x="18" y="3"/>
                    <a:pt x="15" y="5"/>
                    <a:pt x="12" y="7"/>
                  </a:cubicBezTo>
                  <a:cubicBezTo>
                    <a:pt x="12" y="6"/>
                    <a:pt x="13" y="4"/>
                    <a:pt x="14" y="3"/>
                  </a:cubicBezTo>
                  <a:cubicBezTo>
                    <a:pt x="14" y="1"/>
                    <a:pt x="12" y="0"/>
                    <a:pt x="10" y="1"/>
                  </a:cubicBezTo>
                  <a:cubicBezTo>
                    <a:pt x="8" y="6"/>
                    <a:pt x="4" y="9"/>
                    <a:pt x="1" y="13"/>
                  </a:cubicBezTo>
                  <a:cubicBezTo>
                    <a:pt x="0" y="14"/>
                    <a:pt x="1" y="16"/>
                    <a:pt x="2" y="15"/>
                  </a:cubicBezTo>
                  <a:cubicBezTo>
                    <a:pt x="4" y="13"/>
                    <a:pt x="5" y="12"/>
                    <a:pt x="7" y="10"/>
                  </a:cubicBezTo>
                  <a:cubicBezTo>
                    <a:pt x="6" y="11"/>
                    <a:pt x="6" y="12"/>
                    <a:pt x="6" y="13"/>
                  </a:cubicBezTo>
                  <a:cubicBezTo>
                    <a:pt x="5" y="15"/>
                    <a:pt x="7" y="16"/>
                    <a:pt x="9" y="15"/>
                  </a:cubicBezTo>
                  <a:cubicBezTo>
                    <a:pt x="12" y="12"/>
                    <a:pt x="15" y="9"/>
                    <a:pt x="19" y="7"/>
                  </a:cubicBezTo>
                  <a:cubicBezTo>
                    <a:pt x="19" y="9"/>
                    <a:pt x="18" y="12"/>
                    <a:pt x="17" y="14"/>
                  </a:cubicBezTo>
                  <a:cubicBezTo>
                    <a:pt x="16" y="16"/>
                    <a:pt x="19" y="18"/>
                    <a:pt x="20" y="16"/>
                  </a:cubicBezTo>
                  <a:cubicBezTo>
                    <a:pt x="22" y="14"/>
                    <a:pt x="23" y="12"/>
                    <a:pt x="25" y="11"/>
                  </a:cubicBezTo>
                  <a:cubicBezTo>
                    <a:pt x="24" y="12"/>
                    <a:pt x="24" y="14"/>
                    <a:pt x="23" y="16"/>
                  </a:cubicBezTo>
                  <a:cubicBezTo>
                    <a:pt x="22" y="18"/>
                    <a:pt x="25" y="20"/>
                    <a:pt x="26" y="18"/>
                  </a:cubicBezTo>
                  <a:cubicBezTo>
                    <a:pt x="27" y="17"/>
                    <a:pt x="27" y="15"/>
                    <a:pt x="28" y="14"/>
                  </a:cubicBezTo>
                  <a:cubicBezTo>
                    <a:pt x="28" y="13"/>
                    <a:pt x="29" y="12"/>
                    <a:pt x="29" y="11"/>
                  </a:cubicBezTo>
                  <a:cubicBezTo>
                    <a:pt x="30" y="10"/>
                    <a:pt x="29" y="10"/>
                    <a:pt x="29" y="9"/>
                  </a:cubicBezTo>
                  <a:cubicBezTo>
                    <a:pt x="30" y="8"/>
                    <a:pt x="30" y="6"/>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28"/>
            <p:cNvSpPr/>
            <p:nvPr/>
          </p:nvSpPr>
          <p:spPr bwMode="auto">
            <a:xfrm>
              <a:off x="4581525" y="1416050"/>
              <a:ext cx="131763"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28">
                  <a:moveTo>
                    <a:pt x="31" y="15"/>
                  </a:moveTo>
                  <a:cubicBezTo>
                    <a:pt x="32" y="13"/>
                    <a:pt x="33" y="10"/>
                    <a:pt x="33" y="8"/>
                  </a:cubicBezTo>
                  <a:cubicBezTo>
                    <a:pt x="34" y="6"/>
                    <a:pt x="31" y="4"/>
                    <a:pt x="30" y="6"/>
                  </a:cubicBezTo>
                  <a:cubicBezTo>
                    <a:pt x="28" y="8"/>
                    <a:pt x="26" y="10"/>
                    <a:pt x="23" y="12"/>
                  </a:cubicBezTo>
                  <a:cubicBezTo>
                    <a:pt x="25" y="9"/>
                    <a:pt x="26" y="6"/>
                    <a:pt x="27" y="3"/>
                  </a:cubicBezTo>
                  <a:cubicBezTo>
                    <a:pt x="28" y="1"/>
                    <a:pt x="26" y="0"/>
                    <a:pt x="24" y="1"/>
                  </a:cubicBezTo>
                  <a:cubicBezTo>
                    <a:pt x="20" y="5"/>
                    <a:pt x="15" y="9"/>
                    <a:pt x="11" y="14"/>
                  </a:cubicBezTo>
                  <a:cubicBezTo>
                    <a:pt x="13" y="10"/>
                    <a:pt x="15" y="7"/>
                    <a:pt x="16" y="3"/>
                  </a:cubicBezTo>
                  <a:cubicBezTo>
                    <a:pt x="16" y="1"/>
                    <a:pt x="14" y="0"/>
                    <a:pt x="13" y="1"/>
                  </a:cubicBezTo>
                  <a:cubicBezTo>
                    <a:pt x="10" y="4"/>
                    <a:pt x="7" y="7"/>
                    <a:pt x="4" y="11"/>
                  </a:cubicBezTo>
                  <a:cubicBezTo>
                    <a:pt x="4" y="11"/>
                    <a:pt x="4" y="11"/>
                    <a:pt x="4" y="11"/>
                  </a:cubicBezTo>
                  <a:cubicBezTo>
                    <a:pt x="4" y="11"/>
                    <a:pt x="4" y="11"/>
                    <a:pt x="4" y="11"/>
                  </a:cubicBezTo>
                  <a:cubicBezTo>
                    <a:pt x="4" y="11"/>
                    <a:pt x="4" y="11"/>
                    <a:pt x="4" y="11"/>
                  </a:cubicBezTo>
                  <a:cubicBezTo>
                    <a:pt x="4" y="11"/>
                    <a:pt x="4" y="11"/>
                    <a:pt x="4" y="11"/>
                  </a:cubicBezTo>
                  <a:cubicBezTo>
                    <a:pt x="4" y="12"/>
                    <a:pt x="5" y="13"/>
                    <a:pt x="6" y="12"/>
                  </a:cubicBezTo>
                  <a:cubicBezTo>
                    <a:pt x="6" y="12"/>
                    <a:pt x="6" y="12"/>
                    <a:pt x="6" y="12"/>
                  </a:cubicBezTo>
                  <a:cubicBezTo>
                    <a:pt x="6" y="12"/>
                    <a:pt x="6" y="12"/>
                    <a:pt x="6" y="12"/>
                  </a:cubicBezTo>
                  <a:cubicBezTo>
                    <a:pt x="6" y="12"/>
                    <a:pt x="6" y="12"/>
                    <a:pt x="6" y="12"/>
                  </a:cubicBezTo>
                  <a:cubicBezTo>
                    <a:pt x="7" y="11"/>
                    <a:pt x="8" y="10"/>
                    <a:pt x="10" y="9"/>
                  </a:cubicBezTo>
                  <a:cubicBezTo>
                    <a:pt x="7" y="14"/>
                    <a:pt x="4" y="19"/>
                    <a:pt x="1" y="24"/>
                  </a:cubicBezTo>
                  <a:cubicBezTo>
                    <a:pt x="0" y="26"/>
                    <a:pt x="3" y="28"/>
                    <a:pt x="4" y="27"/>
                  </a:cubicBezTo>
                  <a:cubicBezTo>
                    <a:pt x="9" y="21"/>
                    <a:pt x="15" y="16"/>
                    <a:pt x="20" y="10"/>
                  </a:cubicBezTo>
                  <a:cubicBezTo>
                    <a:pt x="18" y="14"/>
                    <a:pt x="16" y="17"/>
                    <a:pt x="14" y="21"/>
                  </a:cubicBezTo>
                  <a:cubicBezTo>
                    <a:pt x="12" y="23"/>
                    <a:pt x="15" y="25"/>
                    <a:pt x="17" y="23"/>
                  </a:cubicBezTo>
                  <a:cubicBezTo>
                    <a:pt x="21" y="20"/>
                    <a:pt x="24" y="17"/>
                    <a:pt x="28" y="13"/>
                  </a:cubicBezTo>
                  <a:cubicBezTo>
                    <a:pt x="27" y="16"/>
                    <a:pt x="26" y="18"/>
                    <a:pt x="25" y="21"/>
                  </a:cubicBezTo>
                  <a:cubicBezTo>
                    <a:pt x="24" y="23"/>
                    <a:pt x="26" y="25"/>
                    <a:pt x="28" y="23"/>
                  </a:cubicBezTo>
                  <a:cubicBezTo>
                    <a:pt x="30" y="21"/>
                    <a:pt x="32" y="19"/>
                    <a:pt x="34" y="17"/>
                  </a:cubicBezTo>
                  <a:cubicBezTo>
                    <a:pt x="35" y="16"/>
                    <a:pt x="33" y="14"/>
                    <a:pt x="3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29"/>
            <p:cNvSpPr/>
            <p:nvPr/>
          </p:nvSpPr>
          <p:spPr bwMode="auto">
            <a:xfrm>
              <a:off x="4845050" y="1350963"/>
              <a:ext cx="74613" cy="650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7">
                  <a:moveTo>
                    <a:pt x="17" y="5"/>
                  </a:moveTo>
                  <a:cubicBezTo>
                    <a:pt x="16" y="4"/>
                    <a:pt x="14" y="4"/>
                    <a:pt x="14" y="4"/>
                  </a:cubicBezTo>
                  <a:cubicBezTo>
                    <a:pt x="11" y="6"/>
                    <a:pt x="9" y="8"/>
                    <a:pt x="6" y="9"/>
                  </a:cubicBezTo>
                  <a:cubicBezTo>
                    <a:pt x="6" y="7"/>
                    <a:pt x="7" y="5"/>
                    <a:pt x="7" y="3"/>
                  </a:cubicBezTo>
                  <a:cubicBezTo>
                    <a:pt x="8" y="2"/>
                    <a:pt x="6" y="0"/>
                    <a:pt x="5" y="1"/>
                  </a:cubicBezTo>
                  <a:cubicBezTo>
                    <a:pt x="3" y="2"/>
                    <a:pt x="0" y="4"/>
                    <a:pt x="1" y="7"/>
                  </a:cubicBezTo>
                  <a:cubicBezTo>
                    <a:pt x="1" y="8"/>
                    <a:pt x="2" y="8"/>
                    <a:pt x="2" y="9"/>
                  </a:cubicBezTo>
                  <a:cubicBezTo>
                    <a:pt x="2" y="10"/>
                    <a:pt x="2" y="12"/>
                    <a:pt x="1" y="13"/>
                  </a:cubicBezTo>
                  <a:cubicBezTo>
                    <a:pt x="0" y="15"/>
                    <a:pt x="2" y="16"/>
                    <a:pt x="4" y="15"/>
                  </a:cubicBezTo>
                  <a:cubicBezTo>
                    <a:pt x="7" y="12"/>
                    <a:pt x="11" y="11"/>
                    <a:pt x="14" y="9"/>
                  </a:cubicBezTo>
                  <a:cubicBezTo>
                    <a:pt x="15" y="9"/>
                    <a:pt x="15" y="10"/>
                    <a:pt x="15" y="11"/>
                  </a:cubicBezTo>
                  <a:cubicBezTo>
                    <a:pt x="15" y="12"/>
                    <a:pt x="14" y="14"/>
                    <a:pt x="14" y="15"/>
                  </a:cubicBezTo>
                  <a:cubicBezTo>
                    <a:pt x="15" y="17"/>
                    <a:pt x="16" y="17"/>
                    <a:pt x="17" y="16"/>
                  </a:cubicBezTo>
                  <a:cubicBezTo>
                    <a:pt x="20" y="12"/>
                    <a:pt x="19" y="8"/>
                    <a:pt x="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30"/>
            <p:cNvSpPr/>
            <p:nvPr/>
          </p:nvSpPr>
          <p:spPr bwMode="auto">
            <a:xfrm>
              <a:off x="4994275" y="1422400"/>
              <a:ext cx="87313" cy="155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1">
                  <a:moveTo>
                    <a:pt x="19" y="29"/>
                  </a:moveTo>
                  <a:cubicBezTo>
                    <a:pt x="18" y="30"/>
                    <a:pt x="17" y="30"/>
                    <a:pt x="16" y="31"/>
                  </a:cubicBezTo>
                  <a:cubicBezTo>
                    <a:pt x="18" y="26"/>
                    <a:pt x="19" y="22"/>
                    <a:pt x="20" y="17"/>
                  </a:cubicBezTo>
                  <a:cubicBezTo>
                    <a:pt x="20" y="15"/>
                    <a:pt x="19" y="14"/>
                    <a:pt x="17" y="15"/>
                  </a:cubicBezTo>
                  <a:cubicBezTo>
                    <a:pt x="14" y="17"/>
                    <a:pt x="11" y="20"/>
                    <a:pt x="9" y="23"/>
                  </a:cubicBezTo>
                  <a:cubicBezTo>
                    <a:pt x="12" y="16"/>
                    <a:pt x="16" y="10"/>
                    <a:pt x="20" y="4"/>
                  </a:cubicBezTo>
                  <a:cubicBezTo>
                    <a:pt x="20" y="2"/>
                    <a:pt x="18" y="0"/>
                    <a:pt x="17" y="2"/>
                  </a:cubicBezTo>
                  <a:cubicBezTo>
                    <a:pt x="13" y="6"/>
                    <a:pt x="9" y="11"/>
                    <a:pt x="6" y="16"/>
                  </a:cubicBezTo>
                  <a:cubicBezTo>
                    <a:pt x="5" y="17"/>
                    <a:pt x="7" y="18"/>
                    <a:pt x="8" y="17"/>
                  </a:cubicBezTo>
                  <a:cubicBezTo>
                    <a:pt x="8" y="17"/>
                    <a:pt x="8" y="17"/>
                    <a:pt x="9" y="16"/>
                  </a:cubicBezTo>
                  <a:cubicBezTo>
                    <a:pt x="5" y="22"/>
                    <a:pt x="3" y="27"/>
                    <a:pt x="1" y="33"/>
                  </a:cubicBezTo>
                  <a:cubicBezTo>
                    <a:pt x="0" y="35"/>
                    <a:pt x="2" y="36"/>
                    <a:pt x="4" y="35"/>
                  </a:cubicBezTo>
                  <a:cubicBezTo>
                    <a:pt x="7" y="30"/>
                    <a:pt x="11" y="25"/>
                    <a:pt x="15" y="21"/>
                  </a:cubicBezTo>
                  <a:cubicBezTo>
                    <a:pt x="14" y="27"/>
                    <a:pt x="12" y="32"/>
                    <a:pt x="10" y="37"/>
                  </a:cubicBezTo>
                  <a:cubicBezTo>
                    <a:pt x="9" y="39"/>
                    <a:pt x="11" y="41"/>
                    <a:pt x="13" y="40"/>
                  </a:cubicBezTo>
                  <a:cubicBezTo>
                    <a:pt x="13" y="39"/>
                    <a:pt x="14" y="38"/>
                    <a:pt x="14" y="38"/>
                  </a:cubicBezTo>
                  <a:cubicBezTo>
                    <a:pt x="14" y="39"/>
                    <a:pt x="16" y="40"/>
                    <a:pt x="17" y="39"/>
                  </a:cubicBezTo>
                  <a:cubicBezTo>
                    <a:pt x="20" y="37"/>
                    <a:pt x="22" y="34"/>
                    <a:pt x="23" y="31"/>
                  </a:cubicBezTo>
                  <a:cubicBezTo>
                    <a:pt x="23" y="29"/>
                    <a:pt x="21" y="27"/>
                    <a:pt x="1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31"/>
            <p:cNvSpPr/>
            <p:nvPr/>
          </p:nvSpPr>
          <p:spPr bwMode="auto">
            <a:xfrm>
              <a:off x="4416425" y="2003425"/>
              <a:ext cx="120650" cy="1508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40">
                  <a:moveTo>
                    <a:pt x="29" y="22"/>
                  </a:moveTo>
                  <a:cubicBezTo>
                    <a:pt x="26" y="25"/>
                    <a:pt x="23" y="28"/>
                    <a:pt x="20" y="31"/>
                  </a:cubicBezTo>
                  <a:cubicBezTo>
                    <a:pt x="23" y="25"/>
                    <a:pt x="26" y="19"/>
                    <a:pt x="29" y="13"/>
                  </a:cubicBezTo>
                  <a:cubicBezTo>
                    <a:pt x="30" y="11"/>
                    <a:pt x="27" y="9"/>
                    <a:pt x="26" y="11"/>
                  </a:cubicBezTo>
                  <a:cubicBezTo>
                    <a:pt x="22" y="17"/>
                    <a:pt x="17" y="22"/>
                    <a:pt x="13" y="27"/>
                  </a:cubicBezTo>
                  <a:cubicBezTo>
                    <a:pt x="15" y="20"/>
                    <a:pt x="19" y="13"/>
                    <a:pt x="22" y="6"/>
                  </a:cubicBezTo>
                  <a:cubicBezTo>
                    <a:pt x="23" y="4"/>
                    <a:pt x="20" y="2"/>
                    <a:pt x="19" y="4"/>
                  </a:cubicBezTo>
                  <a:cubicBezTo>
                    <a:pt x="15" y="11"/>
                    <a:pt x="10" y="18"/>
                    <a:pt x="5" y="24"/>
                  </a:cubicBezTo>
                  <a:cubicBezTo>
                    <a:pt x="5" y="24"/>
                    <a:pt x="5" y="23"/>
                    <a:pt x="6" y="22"/>
                  </a:cubicBezTo>
                  <a:cubicBezTo>
                    <a:pt x="6" y="22"/>
                    <a:pt x="7" y="22"/>
                    <a:pt x="7" y="22"/>
                  </a:cubicBezTo>
                  <a:cubicBezTo>
                    <a:pt x="10" y="16"/>
                    <a:pt x="12" y="9"/>
                    <a:pt x="14" y="3"/>
                  </a:cubicBezTo>
                  <a:cubicBezTo>
                    <a:pt x="15" y="1"/>
                    <a:pt x="12" y="0"/>
                    <a:pt x="11" y="2"/>
                  </a:cubicBezTo>
                  <a:cubicBezTo>
                    <a:pt x="6" y="11"/>
                    <a:pt x="1" y="20"/>
                    <a:pt x="0" y="30"/>
                  </a:cubicBezTo>
                  <a:cubicBezTo>
                    <a:pt x="0" y="32"/>
                    <a:pt x="3" y="33"/>
                    <a:pt x="4" y="32"/>
                  </a:cubicBezTo>
                  <a:cubicBezTo>
                    <a:pt x="5" y="30"/>
                    <a:pt x="7" y="28"/>
                    <a:pt x="9" y="26"/>
                  </a:cubicBezTo>
                  <a:cubicBezTo>
                    <a:pt x="8" y="28"/>
                    <a:pt x="7" y="31"/>
                    <a:pt x="6" y="33"/>
                  </a:cubicBezTo>
                  <a:cubicBezTo>
                    <a:pt x="6" y="35"/>
                    <a:pt x="8" y="36"/>
                    <a:pt x="9" y="35"/>
                  </a:cubicBezTo>
                  <a:cubicBezTo>
                    <a:pt x="13" y="32"/>
                    <a:pt x="16" y="29"/>
                    <a:pt x="19" y="25"/>
                  </a:cubicBezTo>
                  <a:cubicBezTo>
                    <a:pt x="17" y="30"/>
                    <a:pt x="15" y="34"/>
                    <a:pt x="13" y="38"/>
                  </a:cubicBezTo>
                  <a:cubicBezTo>
                    <a:pt x="13" y="39"/>
                    <a:pt x="15" y="40"/>
                    <a:pt x="16" y="39"/>
                  </a:cubicBezTo>
                  <a:cubicBezTo>
                    <a:pt x="20" y="36"/>
                    <a:pt x="23" y="33"/>
                    <a:pt x="26" y="30"/>
                  </a:cubicBezTo>
                  <a:cubicBezTo>
                    <a:pt x="25" y="32"/>
                    <a:pt x="25" y="34"/>
                    <a:pt x="25" y="35"/>
                  </a:cubicBezTo>
                  <a:cubicBezTo>
                    <a:pt x="25" y="36"/>
                    <a:pt x="26" y="36"/>
                    <a:pt x="27" y="36"/>
                  </a:cubicBezTo>
                  <a:cubicBezTo>
                    <a:pt x="27" y="36"/>
                    <a:pt x="27" y="36"/>
                    <a:pt x="27" y="35"/>
                  </a:cubicBezTo>
                  <a:cubicBezTo>
                    <a:pt x="27" y="35"/>
                    <a:pt x="27" y="35"/>
                    <a:pt x="27" y="35"/>
                  </a:cubicBezTo>
                  <a:cubicBezTo>
                    <a:pt x="28" y="32"/>
                    <a:pt x="29" y="27"/>
                    <a:pt x="31" y="24"/>
                  </a:cubicBezTo>
                  <a:cubicBezTo>
                    <a:pt x="32" y="23"/>
                    <a:pt x="30" y="21"/>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32"/>
            <p:cNvSpPr>
              <a:spLocks noEditPoints="1"/>
            </p:cNvSpPr>
            <p:nvPr/>
          </p:nvSpPr>
          <p:spPr bwMode="auto">
            <a:xfrm>
              <a:off x="3695700" y="1257300"/>
              <a:ext cx="2084388" cy="20764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 name="T122" fmla="*/ 2318 h 2362"/>
                <a:gd name="T123" fmla="*/ 2318 h 2362"/>
                <a:gd name="T124" fmla="*/ 2318 h 2362"/>
                <a:gd name="T1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5" h="551">
                  <a:moveTo>
                    <a:pt x="512" y="139"/>
                  </a:moveTo>
                  <a:cubicBezTo>
                    <a:pt x="511" y="137"/>
                    <a:pt x="508" y="140"/>
                    <a:pt x="509" y="142"/>
                  </a:cubicBezTo>
                  <a:cubicBezTo>
                    <a:pt x="514" y="151"/>
                    <a:pt x="519" y="160"/>
                    <a:pt x="523" y="169"/>
                  </a:cubicBezTo>
                  <a:cubicBezTo>
                    <a:pt x="522" y="170"/>
                    <a:pt x="522" y="170"/>
                    <a:pt x="522" y="170"/>
                  </a:cubicBezTo>
                  <a:cubicBezTo>
                    <a:pt x="497" y="194"/>
                    <a:pt x="472" y="216"/>
                    <a:pt x="446" y="238"/>
                  </a:cubicBezTo>
                  <a:cubicBezTo>
                    <a:pt x="434" y="248"/>
                    <a:pt x="422" y="258"/>
                    <a:pt x="410" y="268"/>
                  </a:cubicBezTo>
                  <a:cubicBezTo>
                    <a:pt x="402" y="274"/>
                    <a:pt x="367" y="310"/>
                    <a:pt x="392" y="279"/>
                  </a:cubicBezTo>
                  <a:cubicBezTo>
                    <a:pt x="411" y="254"/>
                    <a:pt x="436" y="234"/>
                    <a:pt x="460" y="213"/>
                  </a:cubicBezTo>
                  <a:cubicBezTo>
                    <a:pt x="467" y="206"/>
                    <a:pt x="475" y="200"/>
                    <a:pt x="482" y="192"/>
                  </a:cubicBezTo>
                  <a:cubicBezTo>
                    <a:pt x="491" y="185"/>
                    <a:pt x="500" y="176"/>
                    <a:pt x="508" y="167"/>
                  </a:cubicBezTo>
                  <a:cubicBezTo>
                    <a:pt x="509" y="167"/>
                    <a:pt x="510" y="166"/>
                    <a:pt x="510" y="165"/>
                  </a:cubicBezTo>
                  <a:cubicBezTo>
                    <a:pt x="511" y="163"/>
                    <a:pt x="513" y="161"/>
                    <a:pt x="514" y="159"/>
                  </a:cubicBezTo>
                  <a:cubicBezTo>
                    <a:pt x="515" y="158"/>
                    <a:pt x="513" y="156"/>
                    <a:pt x="512" y="157"/>
                  </a:cubicBezTo>
                  <a:cubicBezTo>
                    <a:pt x="474" y="184"/>
                    <a:pt x="440" y="215"/>
                    <a:pt x="405" y="245"/>
                  </a:cubicBezTo>
                  <a:cubicBezTo>
                    <a:pt x="441" y="214"/>
                    <a:pt x="473" y="179"/>
                    <a:pt x="509" y="148"/>
                  </a:cubicBezTo>
                  <a:cubicBezTo>
                    <a:pt x="510" y="147"/>
                    <a:pt x="509" y="145"/>
                    <a:pt x="507" y="146"/>
                  </a:cubicBezTo>
                  <a:cubicBezTo>
                    <a:pt x="487" y="158"/>
                    <a:pt x="468" y="172"/>
                    <a:pt x="450" y="186"/>
                  </a:cubicBezTo>
                  <a:cubicBezTo>
                    <a:pt x="466" y="171"/>
                    <a:pt x="480" y="155"/>
                    <a:pt x="494" y="138"/>
                  </a:cubicBezTo>
                  <a:cubicBezTo>
                    <a:pt x="495" y="136"/>
                    <a:pt x="494" y="135"/>
                    <a:pt x="492" y="136"/>
                  </a:cubicBezTo>
                  <a:cubicBezTo>
                    <a:pt x="453" y="170"/>
                    <a:pt x="405" y="196"/>
                    <a:pt x="377" y="241"/>
                  </a:cubicBezTo>
                  <a:cubicBezTo>
                    <a:pt x="377" y="242"/>
                    <a:pt x="378" y="243"/>
                    <a:pt x="379" y="242"/>
                  </a:cubicBezTo>
                  <a:cubicBezTo>
                    <a:pt x="403" y="203"/>
                    <a:pt x="441" y="180"/>
                    <a:pt x="476" y="152"/>
                  </a:cubicBezTo>
                  <a:cubicBezTo>
                    <a:pt x="480" y="149"/>
                    <a:pt x="485" y="144"/>
                    <a:pt x="486" y="143"/>
                  </a:cubicBezTo>
                  <a:cubicBezTo>
                    <a:pt x="486" y="144"/>
                    <a:pt x="484" y="146"/>
                    <a:pt x="480" y="150"/>
                  </a:cubicBezTo>
                  <a:cubicBezTo>
                    <a:pt x="471" y="160"/>
                    <a:pt x="463" y="170"/>
                    <a:pt x="454" y="179"/>
                  </a:cubicBezTo>
                  <a:cubicBezTo>
                    <a:pt x="443" y="190"/>
                    <a:pt x="432" y="200"/>
                    <a:pt x="421" y="211"/>
                  </a:cubicBezTo>
                  <a:cubicBezTo>
                    <a:pt x="408" y="222"/>
                    <a:pt x="395" y="234"/>
                    <a:pt x="383" y="246"/>
                  </a:cubicBezTo>
                  <a:cubicBezTo>
                    <a:pt x="381" y="248"/>
                    <a:pt x="383" y="250"/>
                    <a:pt x="385" y="249"/>
                  </a:cubicBezTo>
                  <a:cubicBezTo>
                    <a:pt x="396" y="238"/>
                    <a:pt x="408" y="228"/>
                    <a:pt x="419" y="217"/>
                  </a:cubicBezTo>
                  <a:cubicBezTo>
                    <a:pt x="423" y="214"/>
                    <a:pt x="427" y="210"/>
                    <a:pt x="431" y="207"/>
                  </a:cubicBezTo>
                  <a:cubicBezTo>
                    <a:pt x="451" y="189"/>
                    <a:pt x="472" y="173"/>
                    <a:pt x="494" y="158"/>
                  </a:cubicBezTo>
                  <a:cubicBezTo>
                    <a:pt x="513" y="145"/>
                    <a:pt x="489" y="161"/>
                    <a:pt x="486" y="165"/>
                  </a:cubicBezTo>
                  <a:cubicBezTo>
                    <a:pt x="476" y="173"/>
                    <a:pt x="467" y="182"/>
                    <a:pt x="458" y="191"/>
                  </a:cubicBezTo>
                  <a:cubicBezTo>
                    <a:pt x="437" y="211"/>
                    <a:pt x="417" y="230"/>
                    <a:pt x="395" y="249"/>
                  </a:cubicBezTo>
                  <a:cubicBezTo>
                    <a:pt x="394" y="250"/>
                    <a:pt x="396" y="252"/>
                    <a:pt x="397" y="251"/>
                  </a:cubicBezTo>
                  <a:cubicBezTo>
                    <a:pt x="418" y="235"/>
                    <a:pt x="438" y="218"/>
                    <a:pt x="459" y="202"/>
                  </a:cubicBezTo>
                  <a:cubicBezTo>
                    <a:pt x="468" y="195"/>
                    <a:pt x="476" y="188"/>
                    <a:pt x="485" y="181"/>
                  </a:cubicBezTo>
                  <a:cubicBezTo>
                    <a:pt x="481" y="186"/>
                    <a:pt x="477" y="190"/>
                    <a:pt x="473" y="195"/>
                  </a:cubicBezTo>
                  <a:cubicBezTo>
                    <a:pt x="452" y="212"/>
                    <a:pt x="432" y="231"/>
                    <a:pt x="412" y="249"/>
                  </a:cubicBezTo>
                  <a:cubicBezTo>
                    <a:pt x="401" y="260"/>
                    <a:pt x="390" y="270"/>
                    <a:pt x="378" y="279"/>
                  </a:cubicBezTo>
                  <a:cubicBezTo>
                    <a:pt x="359" y="295"/>
                    <a:pt x="388" y="268"/>
                    <a:pt x="392" y="265"/>
                  </a:cubicBezTo>
                  <a:cubicBezTo>
                    <a:pt x="393" y="263"/>
                    <a:pt x="391" y="261"/>
                    <a:pt x="390" y="262"/>
                  </a:cubicBezTo>
                  <a:cubicBezTo>
                    <a:pt x="383" y="266"/>
                    <a:pt x="377" y="270"/>
                    <a:pt x="371" y="275"/>
                  </a:cubicBezTo>
                  <a:cubicBezTo>
                    <a:pt x="358" y="285"/>
                    <a:pt x="380" y="263"/>
                    <a:pt x="383" y="260"/>
                  </a:cubicBezTo>
                  <a:cubicBezTo>
                    <a:pt x="384" y="259"/>
                    <a:pt x="382" y="256"/>
                    <a:pt x="381" y="258"/>
                  </a:cubicBezTo>
                  <a:cubicBezTo>
                    <a:pt x="372" y="264"/>
                    <a:pt x="346" y="289"/>
                    <a:pt x="367" y="262"/>
                  </a:cubicBezTo>
                  <a:cubicBezTo>
                    <a:pt x="368" y="261"/>
                    <a:pt x="366" y="259"/>
                    <a:pt x="364" y="260"/>
                  </a:cubicBezTo>
                  <a:cubicBezTo>
                    <a:pt x="359" y="265"/>
                    <a:pt x="355" y="269"/>
                    <a:pt x="351" y="274"/>
                  </a:cubicBezTo>
                  <a:cubicBezTo>
                    <a:pt x="349" y="275"/>
                    <a:pt x="352" y="278"/>
                    <a:pt x="353" y="276"/>
                  </a:cubicBezTo>
                  <a:cubicBezTo>
                    <a:pt x="353" y="275"/>
                    <a:pt x="354" y="275"/>
                    <a:pt x="354" y="274"/>
                  </a:cubicBezTo>
                  <a:cubicBezTo>
                    <a:pt x="353" y="276"/>
                    <a:pt x="352" y="277"/>
                    <a:pt x="351" y="279"/>
                  </a:cubicBezTo>
                  <a:cubicBezTo>
                    <a:pt x="351" y="280"/>
                    <a:pt x="352" y="282"/>
                    <a:pt x="354" y="281"/>
                  </a:cubicBezTo>
                  <a:cubicBezTo>
                    <a:pt x="360" y="277"/>
                    <a:pt x="363" y="275"/>
                    <a:pt x="369" y="270"/>
                  </a:cubicBezTo>
                  <a:cubicBezTo>
                    <a:pt x="386" y="257"/>
                    <a:pt x="362" y="279"/>
                    <a:pt x="359" y="284"/>
                  </a:cubicBezTo>
                  <a:cubicBezTo>
                    <a:pt x="358" y="285"/>
                    <a:pt x="359" y="288"/>
                    <a:pt x="361" y="287"/>
                  </a:cubicBezTo>
                  <a:cubicBezTo>
                    <a:pt x="369" y="281"/>
                    <a:pt x="376" y="274"/>
                    <a:pt x="385" y="269"/>
                  </a:cubicBezTo>
                  <a:cubicBezTo>
                    <a:pt x="377" y="274"/>
                    <a:pt x="370" y="283"/>
                    <a:pt x="364" y="291"/>
                  </a:cubicBezTo>
                  <a:cubicBezTo>
                    <a:pt x="363" y="293"/>
                    <a:pt x="365" y="295"/>
                    <a:pt x="367" y="293"/>
                  </a:cubicBezTo>
                  <a:cubicBezTo>
                    <a:pt x="379" y="283"/>
                    <a:pt x="391" y="273"/>
                    <a:pt x="403" y="262"/>
                  </a:cubicBezTo>
                  <a:cubicBezTo>
                    <a:pt x="392" y="273"/>
                    <a:pt x="383" y="284"/>
                    <a:pt x="374" y="297"/>
                  </a:cubicBezTo>
                  <a:cubicBezTo>
                    <a:pt x="373" y="299"/>
                    <a:pt x="375" y="300"/>
                    <a:pt x="377" y="299"/>
                  </a:cubicBezTo>
                  <a:cubicBezTo>
                    <a:pt x="401" y="279"/>
                    <a:pt x="425" y="260"/>
                    <a:pt x="449" y="239"/>
                  </a:cubicBezTo>
                  <a:cubicBezTo>
                    <a:pt x="439" y="249"/>
                    <a:pt x="429" y="259"/>
                    <a:pt x="418" y="268"/>
                  </a:cubicBezTo>
                  <a:cubicBezTo>
                    <a:pt x="402" y="281"/>
                    <a:pt x="383" y="295"/>
                    <a:pt x="371" y="312"/>
                  </a:cubicBezTo>
                  <a:cubicBezTo>
                    <a:pt x="370" y="311"/>
                    <a:pt x="368" y="310"/>
                    <a:pt x="367" y="312"/>
                  </a:cubicBezTo>
                  <a:cubicBezTo>
                    <a:pt x="344" y="344"/>
                    <a:pt x="316" y="373"/>
                    <a:pt x="294" y="406"/>
                  </a:cubicBezTo>
                  <a:cubicBezTo>
                    <a:pt x="288" y="412"/>
                    <a:pt x="282" y="419"/>
                    <a:pt x="276" y="425"/>
                  </a:cubicBezTo>
                  <a:cubicBezTo>
                    <a:pt x="261" y="441"/>
                    <a:pt x="277" y="417"/>
                    <a:pt x="280" y="413"/>
                  </a:cubicBezTo>
                  <a:cubicBezTo>
                    <a:pt x="288" y="399"/>
                    <a:pt x="298" y="387"/>
                    <a:pt x="309" y="375"/>
                  </a:cubicBezTo>
                  <a:cubicBezTo>
                    <a:pt x="322" y="359"/>
                    <a:pt x="337" y="344"/>
                    <a:pt x="350" y="327"/>
                  </a:cubicBezTo>
                  <a:cubicBezTo>
                    <a:pt x="351" y="326"/>
                    <a:pt x="348" y="324"/>
                    <a:pt x="347" y="325"/>
                  </a:cubicBezTo>
                  <a:cubicBezTo>
                    <a:pt x="311" y="361"/>
                    <a:pt x="284" y="403"/>
                    <a:pt x="248" y="439"/>
                  </a:cubicBezTo>
                  <a:cubicBezTo>
                    <a:pt x="252" y="435"/>
                    <a:pt x="255" y="428"/>
                    <a:pt x="258" y="422"/>
                  </a:cubicBezTo>
                  <a:cubicBezTo>
                    <a:pt x="269" y="410"/>
                    <a:pt x="280" y="397"/>
                    <a:pt x="291" y="383"/>
                  </a:cubicBezTo>
                  <a:cubicBezTo>
                    <a:pt x="297" y="376"/>
                    <a:pt x="302" y="369"/>
                    <a:pt x="307" y="362"/>
                  </a:cubicBezTo>
                  <a:cubicBezTo>
                    <a:pt x="313" y="355"/>
                    <a:pt x="318" y="348"/>
                    <a:pt x="323" y="342"/>
                  </a:cubicBezTo>
                  <a:cubicBezTo>
                    <a:pt x="324" y="341"/>
                    <a:pt x="324" y="340"/>
                    <a:pt x="325" y="339"/>
                  </a:cubicBezTo>
                  <a:cubicBezTo>
                    <a:pt x="328" y="336"/>
                    <a:pt x="331" y="332"/>
                    <a:pt x="334" y="329"/>
                  </a:cubicBezTo>
                  <a:cubicBezTo>
                    <a:pt x="335" y="327"/>
                    <a:pt x="333" y="324"/>
                    <a:pt x="331" y="326"/>
                  </a:cubicBezTo>
                  <a:cubicBezTo>
                    <a:pt x="329" y="329"/>
                    <a:pt x="326" y="333"/>
                    <a:pt x="323" y="336"/>
                  </a:cubicBezTo>
                  <a:cubicBezTo>
                    <a:pt x="323" y="337"/>
                    <a:pt x="322" y="337"/>
                    <a:pt x="322" y="338"/>
                  </a:cubicBezTo>
                  <a:cubicBezTo>
                    <a:pt x="299" y="366"/>
                    <a:pt x="271" y="391"/>
                    <a:pt x="253" y="422"/>
                  </a:cubicBezTo>
                  <a:cubicBezTo>
                    <a:pt x="250" y="426"/>
                    <a:pt x="246" y="429"/>
                    <a:pt x="243" y="432"/>
                  </a:cubicBezTo>
                  <a:cubicBezTo>
                    <a:pt x="240" y="435"/>
                    <a:pt x="242" y="429"/>
                    <a:pt x="245" y="423"/>
                  </a:cubicBezTo>
                  <a:cubicBezTo>
                    <a:pt x="253" y="413"/>
                    <a:pt x="261" y="402"/>
                    <a:pt x="268" y="391"/>
                  </a:cubicBezTo>
                  <a:cubicBezTo>
                    <a:pt x="283" y="371"/>
                    <a:pt x="300" y="353"/>
                    <a:pt x="315" y="333"/>
                  </a:cubicBezTo>
                  <a:cubicBezTo>
                    <a:pt x="315" y="333"/>
                    <a:pt x="315" y="333"/>
                    <a:pt x="315" y="333"/>
                  </a:cubicBezTo>
                  <a:cubicBezTo>
                    <a:pt x="315" y="333"/>
                    <a:pt x="315" y="333"/>
                    <a:pt x="315" y="333"/>
                  </a:cubicBezTo>
                  <a:cubicBezTo>
                    <a:pt x="316" y="331"/>
                    <a:pt x="318" y="329"/>
                    <a:pt x="319" y="327"/>
                  </a:cubicBezTo>
                  <a:cubicBezTo>
                    <a:pt x="320" y="325"/>
                    <a:pt x="317" y="324"/>
                    <a:pt x="316" y="325"/>
                  </a:cubicBezTo>
                  <a:cubicBezTo>
                    <a:pt x="294" y="356"/>
                    <a:pt x="261" y="382"/>
                    <a:pt x="244" y="416"/>
                  </a:cubicBezTo>
                  <a:cubicBezTo>
                    <a:pt x="239" y="422"/>
                    <a:pt x="234" y="427"/>
                    <a:pt x="233" y="431"/>
                  </a:cubicBezTo>
                  <a:cubicBezTo>
                    <a:pt x="235" y="424"/>
                    <a:pt x="238" y="416"/>
                    <a:pt x="241" y="409"/>
                  </a:cubicBezTo>
                  <a:cubicBezTo>
                    <a:pt x="248" y="401"/>
                    <a:pt x="254" y="392"/>
                    <a:pt x="260" y="383"/>
                  </a:cubicBezTo>
                  <a:cubicBezTo>
                    <a:pt x="264" y="378"/>
                    <a:pt x="268" y="373"/>
                    <a:pt x="272" y="367"/>
                  </a:cubicBezTo>
                  <a:cubicBezTo>
                    <a:pt x="284" y="353"/>
                    <a:pt x="297" y="339"/>
                    <a:pt x="308" y="325"/>
                  </a:cubicBezTo>
                  <a:cubicBezTo>
                    <a:pt x="309" y="323"/>
                    <a:pt x="306" y="321"/>
                    <a:pt x="305" y="323"/>
                  </a:cubicBezTo>
                  <a:cubicBezTo>
                    <a:pt x="291" y="337"/>
                    <a:pt x="279" y="352"/>
                    <a:pt x="267" y="368"/>
                  </a:cubicBezTo>
                  <a:cubicBezTo>
                    <a:pt x="264" y="372"/>
                    <a:pt x="261" y="376"/>
                    <a:pt x="258" y="380"/>
                  </a:cubicBezTo>
                  <a:cubicBezTo>
                    <a:pt x="254" y="386"/>
                    <a:pt x="249" y="392"/>
                    <a:pt x="245" y="399"/>
                  </a:cubicBezTo>
                  <a:cubicBezTo>
                    <a:pt x="241" y="404"/>
                    <a:pt x="237" y="410"/>
                    <a:pt x="233" y="415"/>
                  </a:cubicBezTo>
                  <a:cubicBezTo>
                    <a:pt x="230" y="422"/>
                    <a:pt x="228" y="424"/>
                    <a:pt x="225" y="419"/>
                  </a:cubicBezTo>
                  <a:cubicBezTo>
                    <a:pt x="226" y="415"/>
                    <a:pt x="227" y="411"/>
                    <a:pt x="228" y="408"/>
                  </a:cubicBezTo>
                  <a:cubicBezTo>
                    <a:pt x="237" y="398"/>
                    <a:pt x="245" y="387"/>
                    <a:pt x="252" y="376"/>
                  </a:cubicBezTo>
                  <a:cubicBezTo>
                    <a:pt x="259" y="368"/>
                    <a:pt x="265" y="359"/>
                    <a:pt x="271" y="350"/>
                  </a:cubicBezTo>
                  <a:cubicBezTo>
                    <a:pt x="273" y="348"/>
                    <a:pt x="275" y="345"/>
                    <a:pt x="277" y="343"/>
                  </a:cubicBezTo>
                  <a:cubicBezTo>
                    <a:pt x="282" y="337"/>
                    <a:pt x="286" y="331"/>
                    <a:pt x="290" y="326"/>
                  </a:cubicBezTo>
                  <a:cubicBezTo>
                    <a:pt x="292" y="324"/>
                    <a:pt x="289" y="322"/>
                    <a:pt x="288" y="324"/>
                  </a:cubicBezTo>
                  <a:cubicBezTo>
                    <a:pt x="282" y="330"/>
                    <a:pt x="277" y="337"/>
                    <a:pt x="271" y="344"/>
                  </a:cubicBezTo>
                  <a:cubicBezTo>
                    <a:pt x="256" y="362"/>
                    <a:pt x="236" y="382"/>
                    <a:pt x="226" y="404"/>
                  </a:cubicBezTo>
                  <a:cubicBezTo>
                    <a:pt x="224" y="407"/>
                    <a:pt x="222" y="409"/>
                    <a:pt x="220" y="411"/>
                  </a:cubicBezTo>
                  <a:cubicBezTo>
                    <a:pt x="215" y="417"/>
                    <a:pt x="212" y="422"/>
                    <a:pt x="214" y="412"/>
                  </a:cubicBezTo>
                  <a:cubicBezTo>
                    <a:pt x="215" y="411"/>
                    <a:pt x="215" y="409"/>
                    <a:pt x="216" y="408"/>
                  </a:cubicBezTo>
                  <a:cubicBezTo>
                    <a:pt x="238" y="380"/>
                    <a:pt x="257" y="350"/>
                    <a:pt x="279" y="323"/>
                  </a:cubicBezTo>
                  <a:cubicBezTo>
                    <a:pt x="280" y="321"/>
                    <a:pt x="278" y="319"/>
                    <a:pt x="276" y="320"/>
                  </a:cubicBezTo>
                  <a:cubicBezTo>
                    <a:pt x="264" y="334"/>
                    <a:pt x="249" y="349"/>
                    <a:pt x="237" y="365"/>
                  </a:cubicBezTo>
                  <a:cubicBezTo>
                    <a:pt x="237" y="364"/>
                    <a:pt x="238" y="364"/>
                    <a:pt x="238" y="363"/>
                  </a:cubicBezTo>
                  <a:cubicBezTo>
                    <a:pt x="250" y="347"/>
                    <a:pt x="262" y="332"/>
                    <a:pt x="273" y="317"/>
                  </a:cubicBezTo>
                  <a:cubicBezTo>
                    <a:pt x="275" y="315"/>
                    <a:pt x="272" y="313"/>
                    <a:pt x="271" y="315"/>
                  </a:cubicBezTo>
                  <a:cubicBezTo>
                    <a:pt x="249" y="342"/>
                    <a:pt x="229" y="370"/>
                    <a:pt x="207" y="398"/>
                  </a:cubicBezTo>
                  <a:cubicBezTo>
                    <a:pt x="224" y="376"/>
                    <a:pt x="243" y="347"/>
                    <a:pt x="262" y="321"/>
                  </a:cubicBezTo>
                  <a:cubicBezTo>
                    <a:pt x="265" y="319"/>
                    <a:pt x="266" y="317"/>
                    <a:pt x="266" y="316"/>
                  </a:cubicBezTo>
                  <a:cubicBezTo>
                    <a:pt x="268" y="313"/>
                    <a:pt x="270" y="311"/>
                    <a:pt x="272" y="308"/>
                  </a:cubicBezTo>
                  <a:cubicBezTo>
                    <a:pt x="273" y="306"/>
                    <a:pt x="271" y="304"/>
                    <a:pt x="269" y="306"/>
                  </a:cubicBezTo>
                  <a:cubicBezTo>
                    <a:pt x="249" y="329"/>
                    <a:pt x="230" y="354"/>
                    <a:pt x="211" y="379"/>
                  </a:cubicBezTo>
                  <a:cubicBezTo>
                    <a:pt x="204" y="389"/>
                    <a:pt x="203" y="389"/>
                    <a:pt x="209" y="379"/>
                  </a:cubicBezTo>
                  <a:cubicBezTo>
                    <a:pt x="213" y="371"/>
                    <a:pt x="218" y="363"/>
                    <a:pt x="223" y="356"/>
                  </a:cubicBezTo>
                  <a:cubicBezTo>
                    <a:pt x="233" y="340"/>
                    <a:pt x="244" y="326"/>
                    <a:pt x="255" y="311"/>
                  </a:cubicBezTo>
                  <a:cubicBezTo>
                    <a:pt x="256" y="310"/>
                    <a:pt x="254" y="307"/>
                    <a:pt x="252" y="309"/>
                  </a:cubicBezTo>
                  <a:cubicBezTo>
                    <a:pt x="251" y="310"/>
                    <a:pt x="250" y="312"/>
                    <a:pt x="249" y="313"/>
                  </a:cubicBezTo>
                  <a:cubicBezTo>
                    <a:pt x="249" y="313"/>
                    <a:pt x="248" y="313"/>
                    <a:pt x="248" y="314"/>
                  </a:cubicBezTo>
                  <a:cubicBezTo>
                    <a:pt x="246" y="316"/>
                    <a:pt x="245" y="318"/>
                    <a:pt x="243" y="320"/>
                  </a:cubicBezTo>
                  <a:cubicBezTo>
                    <a:pt x="243" y="320"/>
                    <a:pt x="243" y="320"/>
                    <a:pt x="243" y="320"/>
                  </a:cubicBezTo>
                  <a:cubicBezTo>
                    <a:pt x="243" y="320"/>
                    <a:pt x="243" y="320"/>
                    <a:pt x="243" y="320"/>
                  </a:cubicBezTo>
                  <a:cubicBezTo>
                    <a:pt x="234" y="330"/>
                    <a:pt x="226" y="341"/>
                    <a:pt x="218" y="352"/>
                  </a:cubicBezTo>
                  <a:cubicBezTo>
                    <a:pt x="213" y="357"/>
                    <a:pt x="214" y="352"/>
                    <a:pt x="216" y="346"/>
                  </a:cubicBezTo>
                  <a:cubicBezTo>
                    <a:pt x="217" y="345"/>
                    <a:pt x="217" y="345"/>
                    <a:pt x="218" y="345"/>
                  </a:cubicBezTo>
                  <a:cubicBezTo>
                    <a:pt x="219" y="344"/>
                    <a:pt x="219" y="342"/>
                    <a:pt x="218" y="342"/>
                  </a:cubicBezTo>
                  <a:cubicBezTo>
                    <a:pt x="218" y="341"/>
                    <a:pt x="218" y="340"/>
                    <a:pt x="219" y="340"/>
                  </a:cubicBezTo>
                  <a:cubicBezTo>
                    <a:pt x="223" y="335"/>
                    <a:pt x="229" y="323"/>
                    <a:pt x="231" y="320"/>
                  </a:cubicBezTo>
                  <a:cubicBezTo>
                    <a:pt x="232" y="319"/>
                    <a:pt x="231" y="318"/>
                    <a:pt x="230" y="318"/>
                  </a:cubicBezTo>
                  <a:cubicBezTo>
                    <a:pt x="234" y="312"/>
                    <a:pt x="237" y="305"/>
                    <a:pt x="238" y="298"/>
                  </a:cubicBezTo>
                  <a:cubicBezTo>
                    <a:pt x="239" y="297"/>
                    <a:pt x="237" y="295"/>
                    <a:pt x="236" y="296"/>
                  </a:cubicBezTo>
                  <a:cubicBezTo>
                    <a:pt x="235" y="296"/>
                    <a:pt x="235" y="297"/>
                    <a:pt x="234" y="297"/>
                  </a:cubicBezTo>
                  <a:cubicBezTo>
                    <a:pt x="237" y="294"/>
                    <a:pt x="239" y="290"/>
                    <a:pt x="240" y="286"/>
                  </a:cubicBezTo>
                  <a:cubicBezTo>
                    <a:pt x="241" y="285"/>
                    <a:pt x="240" y="284"/>
                    <a:pt x="240" y="283"/>
                  </a:cubicBezTo>
                  <a:cubicBezTo>
                    <a:pt x="240" y="284"/>
                    <a:pt x="241" y="284"/>
                    <a:pt x="241" y="283"/>
                  </a:cubicBezTo>
                  <a:cubicBezTo>
                    <a:pt x="247" y="277"/>
                    <a:pt x="253" y="271"/>
                    <a:pt x="258" y="265"/>
                  </a:cubicBezTo>
                  <a:cubicBezTo>
                    <a:pt x="259" y="266"/>
                    <a:pt x="260" y="266"/>
                    <a:pt x="260" y="265"/>
                  </a:cubicBezTo>
                  <a:cubicBezTo>
                    <a:pt x="261" y="264"/>
                    <a:pt x="262" y="262"/>
                    <a:pt x="262" y="261"/>
                  </a:cubicBezTo>
                  <a:cubicBezTo>
                    <a:pt x="266" y="257"/>
                    <a:pt x="269" y="254"/>
                    <a:pt x="272" y="250"/>
                  </a:cubicBezTo>
                  <a:cubicBezTo>
                    <a:pt x="266" y="258"/>
                    <a:pt x="261" y="266"/>
                    <a:pt x="256" y="274"/>
                  </a:cubicBezTo>
                  <a:cubicBezTo>
                    <a:pt x="254" y="276"/>
                    <a:pt x="257" y="277"/>
                    <a:pt x="258" y="276"/>
                  </a:cubicBezTo>
                  <a:cubicBezTo>
                    <a:pt x="264" y="271"/>
                    <a:pt x="270" y="265"/>
                    <a:pt x="275" y="259"/>
                  </a:cubicBezTo>
                  <a:cubicBezTo>
                    <a:pt x="275" y="259"/>
                    <a:pt x="275" y="259"/>
                    <a:pt x="275" y="259"/>
                  </a:cubicBezTo>
                  <a:cubicBezTo>
                    <a:pt x="270" y="267"/>
                    <a:pt x="265" y="275"/>
                    <a:pt x="260" y="282"/>
                  </a:cubicBezTo>
                  <a:cubicBezTo>
                    <a:pt x="259" y="284"/>
                    <a:pt x="261" y="286"/>
                    <a:pt x="263" y="284"/>
                  </a:cubicBezTo>
                  <a:cubicBezTo>
                    <a:pt x="267" y="280"/>
                    <a:pt x="271" y="276"/>
                    <a:pt x="275" y="272"/>
                  </a:cubicBezTo>
                  <a:cubicBezTo>
                    <a:pt x="273" y="279"/>
                    <a:pt x="270" y="284"/>
                    <a:pt x="267" y="290"/>
                  </a:cubicBezTo>
                  <a:cubicBezTo>
                    <a:pt x="266" y="292"/>
                    <a:pt x="269" y="294"/>
                    <a:pt x="270" y="292"/>
                  </a:cubicBezTo>
                  <a:cubicBezTo>
                    <a:pt x="272" y="290"/>
                    <a:pt x="273" y="288"/>
                    <a:pt x="274" y="286"/>
                  </a:cubicBezTo>
                  <a:cubicBezTo>
                    <a:pt x="275" y="286"/>
                    <a:pt x="276" y="286"/>
                    <a:pt x="277" y="285"/>
                  </a:cubicBezTo>
                  <a:cubicBezTo>
                    <a:pt x="278" y="283"/>
                    <a:pt x="279" y="281"/>
                    <a:pt x="280" y="279"/>
                  </a:cubicBezTo>
                  <a:cubicBezTo>
                    <a:pt x="281" y="278"/>
                    <a:pt x="280" y="277"/>
                    <a:pt x="279" y="276"/>
                  </a:cubicBezTo>
                  <a:cubicBezTo>
                    <a:pt x="283" y="268"/>
                    <a:pt x="285" y="260"/>
                    <a:pt x="287" y="251"/>
                  </a:cubicBezTo>
                  <a:cubicBezTo>
                    <a:pt x="289" y="250"/>
                    <a:pt x="291" y="249"/>
                    <a:pt x="294" y="248"/>
                  </a:cubicBezTo>
                  <a:cubicBezTo>
                    <a:pt x="293" y="250"/>
                    <a:pt x="293" y="251"/>
                    <a:pt x="292" y="252"/>
                  </a:cubicBezTo>
                  <a:cubicBezTo>
                    <a:pt x="291" y="254"/>
                    <a:pt x="292" y="255"/>
                    <a:pt x="294" y="255"/>
                  </a:cubicBezTo>
                  <a:cubicBezTo>
                    <a:pt x="292" y="259"/>
                    <a:pt x="290" y="263"/>
                    <a:pt x="287" y="267"/>
                  </a:cubicBezTo>
                  <a:cubicBezTo>
                    <a:pt x="286" y="269"/>
                    <a:pt x="289" y="271"/>
                    <a:pt x="290" y="269"/>
                  </a:cubicBezTo>
                  <a:cubicBezTo>
                    <a:pt x="297" y="263"/>
                    <a:pt x="302" y="256"/>
                    <a:pt x="308" y="249"/>
                  </a:cubicBezTo>
                  <a:cubicBezTo>
                    <a:pt x="307" y="251"/>
                    <a:pt x="306" y="253"/>
                    <a:pt x="305" y="255"/>
                  </a:cubicBezTo>
                  <a:cubicBezTo>
                    <a:pt x="302" y="262"/>
                    <a:pt x="298" y="268"/>
                    <a:pt x="294" y="274"/>
                  </a:cubicBezTo>
                  <a:cubicBezTo>
                    <a:pt x="293" y="276"/>
                    <a:pt x="296" y="278"/>
                    <a:pt x="297" y="276"/>
                  </a:cubicBezTo>
                  <a:cubicBezTo>
                    <a:pt x="298" y="275"/>
                    <a:pt x="305" y="267"/>
                    <a:pt x="311" y="261"/>
                  </a:cubicBezTo>
                  <a:cubicBezTo>
                    <a:pt x="313" y="260"/>
                    <a:pt x="315" y="258"/>
                    <a:pt x="317" y="257"/>
                  </a:cubicBezTo>
                  <a:cubicBezTo>
                    <a:pt x="317" y="257"/>
                    <a:pt x="317" y="258"/>
                    <a:pt x="317" y="259"/>
                  </a:cubicBezTo>
                  <a:cubicBezTo>
                    <a:pt x="313" y="268"/>
                    <a:pt x="305" y="277"/>
                    <a:pt x="299" y="285"/>
                  </a:cubicBezTo>
                  <a:cubicBezTo>
                    <a:pt x="297" y="287"/>
                    <a:pt x="300" y="289"/>
                    <a:pt x="302" y="288"/>
                  </a:cubicBezTo>
                  <a:cubicBezTo>
                    <a:pt x="304" y="285"/>
                    <a:pt x="307" y="282"/>
                    <a:pt x="309" y="280"/>
                  </a:cubicBezTo>
                  <a:cubicBezTo>
                    <a:pt x="304" y="286"/>
                    <a:pt x="299" y="293"/>
                    <a:pt x="294" y="299"/>
                  </a:cubicBezTo>
                  <a:cubicBezTo>
                    <a:pt x="293" y="301"/>
                    <a:pt x="296" y="303"/>
                    <a:pt x="297" y="301"/>
                  </a:cubicBezTo>
                  <a:cubicBezTo>
                    <a:pt x="300" y="299"/>
                    <a:pt x="320" y="271"/>
                    <a:pt x="311" y="288"/>
                  </a:cubicBezTo>
                  <a:cubicBezTo>
                    <a:pt x="310" y="289"/>
                    <a:pt x="313" y="292"/>
                    <a:pt x="314" y="290"/>
                  </a:cubicBezTo>
                  <a:cubicBezTo>
                    <a:pt x="319" y="285"/>
                    <a:pt x="324" y="275"/>
                    <a:pt x="325" y="286"/>
                  </a:cubicBezTo>
                  <a:cubicBezTo>
                    <a:pt x="325" y="288"/>
                    <a:pt x="326" y="289"/>
                    <a:pt x="328" y="288"/>
                  </a:cubicBezTo>
                  <a:cubicBezTo>
                    <a:pt x="332" y="285"/>
                    <a:pt x="333" y="283"/>
                    <a:pt x="333" y="289"/>
                  </a:cubicBezTo>
                  <a:cubicBezTo>
                    <a:pt x="333" y="290"/>
                    <a:pt x="335" y="291"/>
                    <a:pt x="336" y="290"/>
                  </a:cubicBezTo>
                  <a:cubicBezTo>
                    <a:pt x="341" y="284"/>
                    <a:pt x="346" y="279"/>
                    <a:pt x="351" y="273"/>
                  </a:cubicBezTo>
                  <a:cubicBezTo>
                    <a:pt x="352" y="271"/>
                    <a:pt x="351" y="269"/>
                    <a:pt x="349" y="270"/>
                  </a:cubicBezTo>
                  <a:cubicBezTo>
                    <a:pt x="338" y="273"/>
                    <a:pt x="338" y="269"/>
                    <a:pt x="348" y="257"/>
                  </a:cubicBezTo>
                  <a:cubicBezTo>
                    <a:pt x="350" y="255"/>
                    <a:pt x="348" y="253"/>
                    <a:pt x="346" y="254"/>
                  </a:cubicBezTo>
                  <a:cubicBezTo>
                    <a:pt x="340" y="260"/>
                    <a:pt x="333" y="271"/>
                    <a:pt x="343" y="256"/>
                  </a:cubicBezTo>
                  <a:cubicBezTo>
                    <a:pt x="352" y="243"/>
                    <a:pt x="364" y="231"/>
                    <a:pt x="375" y="218"/>
                  </a:cubicBezTo>
                  <a:cubicBezTo>
                    <a:pt x="376" y="216"/>
                    <a:pt x="374" y="214"/>
                    <a:pt x="372" y="215"/>
                  </a:cubicBezTo>
                  <a:cubicBezTo>
                    <a:pt x="371" y="216"/>
                    <a:pt x="371" y="217"/>
                    <a:pt x="370" y="217"/>
                  </a:cubicBezTo>
                  <a:cubicBezTo>
                    <a:pt x="397" y="190"/>
                    <a:pt x="424" y="163"/>
                    <a:pt x="453" y="138"/>
                  </a:cubicBezTo>
                  <a:cubicBezTo>
                    <a:pt x="463" y="130"/>
                    <a:pt x="472" y="123"/>
                    <a:pt x="482" y="115"/>
                  </a:cubicBezTo>
                  <a:cubicBezTo>
                    <a:pt x="484" y="114"/>
                    <a:pt x="471" y="126"/>
                    <a:pt x="469" y="127"/>
                  </a:cubicBezTo>
                  <a:cubicBezTo>
                    <a:pt x="456" y="142"/>
                    <a:pt x="442" y="158"/>
                    <a:pt x="428" y="173"/>
                  </a:cubicBezTo>
                  <a:cubicBezTo>
                    <a:pt x="404" y="193"/>
                    <a:pt x="382" y="214"/>
                    <a:pt x="361" y="237"/>
                  </a:cubicBezTo>
                  <a:cubicBezTo>
                    <a:pt x="359" y="239"/>
                    <a:pt x="361" y="241"/>
                    <a:pt x="363" y="240"/>
                  </a:cubicBezTo>
                  <a:cubicBezTo>
                    <a:pt x="388" y="220"/>
                    <a:pt x="409" y="198"/>
                    <a:pt x="430" y="176"/>
                  </a:cubicBezTo>
                  <a:cubicBezTo>
                    <a:pt x="432" y="174"/>
                    <a:pt x="434" y="173"/>
                    <a:pt x="435" y="172"/>
                  </a:cubicBezTo>
                  <a:cubicBezTo>
                    <a:pt x="445" y="164"/>
                    <a:pt x="454" y="157"/>
                    <a:pt x="464" y="150"/>
                  </a:cubicBezTo>
                  <a:cubicBezTo>
                    <a:pt x="469" y="147"/>
                    <a:pt x="474" y="144"/>
                    <a:pt x="479" y="141"/>
                  </a:cubicBezTo>
                  <a:cubicBezTo>
                    <a:pt x="483" y="140"/>
                    <a:pt x="486" y="138"/>
                    <a:pt x="487" y="134"/>
                  </a:cubicBezTo>
                  <a:cubicBezTo>
                    <a:pt x="488" y="135"/>
                    <a:pt x="489" y="136"/>
                    <a:pt x="490" y="135"/>
                  </a:cubicBezTo>
                  <a:cubicBezTo>
                    <a:pt x="491" y="134"/>
                    <a:pt x="493" y="133"/>
                    <a:pt x="494" y="132"/>
                  </a:cubicBezTo>
                  <a:cubicBezTo>
                    <a:pt x="496" y="130"/>
                    <a:pt x="494" y="127"/>
                    <a:pt x="492" y="128"/>
                  </a:cubicBezTo>
                  <a:cubicBezTo>
                    <a:pt x="476" y="138"/>
                    <a:pt x="459" y="149"/>
                    <a:pt x="444" y="161"/>
                  </a:cubicBezTo>
                  <a:cubicBezTo>
                    <a:pt x="459" y="144"/>
                    <a:pt x="474" y="126"/>
                    <a:pt x="490" y="110"/>
                  </a:cubicBezTo>
                  <a:cubicBezTo>
                    <a:pt x="490" y="109"/>
                    <a:pt x="490" y="109"/>
                    <a:pt x="490" y="109"/>
                  </a:cubicBezTo>
                  <a:cubicBezTo>
                    <a:pt x="496" y="117"/>
                    <a:pt x="502" y="125"/>
                    <a:pt x="507" y="133"/>
                  </a:cubicBezTo>
                  <a:cubicBezTo>
                    <a:pt x="507" y="134"/>
                    <a:pt x="509" y="133"/>
                    <a:pt x="508" y="132"/>
                  </a:cubicBezTo>
                  <a:cubicBezTo>
                    <a:pt x="492" y="103"/>
                    <a:pt x="471" y="78"/>
                    <a:pt x="446" y="58"/>
                  </a:cubicBezTo>
                  <a:cubicBezTo>
                    <a:pt x="447" y="56"/>
                    <a:pt x="445" y="55"/>
                    <a:pt x="443" y="56"/>
                  </a:cubicBezTo>
                  <a:cubicBezTo>
                    <a:pt x="443" y="56"/>
                    <a:pt x="443" y="56"/>
                    <a:pt x="443" y="56"/>
                  </a:cubicBezTo>
                  <a:cubicBezTo>
                    <a:pt x="398" y="21"/>
                    <a:pt x="343" y="1"/>
                    <a:pt x="284" y="1"/>
                  </a:cubicBezTo>
                  <a:cubicBezTo>
                    <a:pt x="185" y="0"/>
                    <a:pt x="83" y="59"/>
                    <a:pt x="41" y="149"/>
                  </a:cubicBezTo>
                  <a:cubicBezTo>
                    <a:pt x="39" y="152"/>
                    <a:pt x="43" y="155"/>
                    <a:pt x="45" y="152"/>
                  </a:cubicBezTo>
                  <a:cubicBezTo>
                    <a:pt x="100" y="67"/>
                    <a:pt x="182" y="12"/>
                    <a:pt x="284" y="11"/>
                  </a:cubicBezTo>
                  <a:cubicBezTo>
                    <a:pt x="340" y="10"/>
                    <a:pt x="394" y="27"/>
                    <a:pt x="438" y="58"/>
                  </a:cubicBezTo>
                  <a:cubicBezTo>
                    <a:pt x="425" y="66"/>
                    <a:pt x="414" y="77"/>
                    <a:pt x="404" y="88"/>
                  </a:cubicBezTo>
                  <a:cubicBezTo>
                    <a:pt x="406" y="85"/>
                    <a:pt x="408" y="81"/>
                    <a:pt x="410" y="77"/>
                  </a:cubicBezTo>
                  <a:cubicBezTo>
                    <a:pt x="411" y="76"/>
                    <a:pt x="409" y="74"/>
                    <a:pt x="408" y="75"/>
                  </a:cubicBezTo>
                  <a:cubicBezTo>
                    <a:pt x="386" y="91"/>
                    <a:pt x="365" y="111"/>
                    <a:pt x="351" y="135"/>
                  </a:cubicBezTo>
                  <a:cubicBezTo>
                    <a:pt x="342" y="139"/>
                    <a:pt x="335" y="144"/>
                    <a:pt x="329" y="150"/>
                  </a:cubicBezTo>
                  <a:cubicBezTo>
                    <a:pt x="333" y="144"/>
                    <a:pt x="335" y="138"/>
                    <a:pt x="338" y="132"/>
                  </a:cubicBezTo>
                  <a:cubicBezTo>
                    <a:pt x="338" y="130"/>
                    <a:pt x="336" y="129"/>
                    <a:pt x="334" y="130"/>
                  </a:cubicBezTo>
                  <a:cubicBezTo>
                    <a:pt x="326" y="137"/>
                    <a:pt x="319" y="144"/>
                    <a:pt x="311" y="152"/>
                  </a:cubicBezTo>
                  <a:cubicBezTo>
                    <a:pt x="315" y="148"/>
                    <a:pt x="321" y="139"/>
                    <a:pt x="324" y="131"/>
                  </a:cubicBezTo>
                  <a:cubicBezTo>
                    <a:pt x="324" y="129"/>
                    <a:pt x="322" y="128"/>
                    <a:pt x="321" y="129"/>
                  </a:cubicBezTo>
                  <a:cubicBezTo>
                    <a:pt x="314" y="135"/>
                    <a:pt x="307" y="142"/>
                    <a:pt x="302" y="149"/>
                  </a:cubicBezTo>
                  <a:cubicBezTo>
                    <a:pt x="308" y="141"/>
                    <a:pt x="313" y="134"/>
                    <a:pt x="316" y="125"/>
                  </a:cubicBezTo>
                  <a:cubicBezTo>
                    <a:pt x="316" y="123"/>
                    <a:pt x="314" y="122"/>
                    <a:pt x="313" y="123"/>
                  </a:cubicBezTo>
                  <a:cubicBezTo>
                    <a:pt x="304" y="130"/>
                    <a:pt x="294" y="140"/>
                    <a:pt x="288" y="148"/>
                  </a:cubicBezTo>
                  <a:cubicBezTo>
                    <a:pt x="295" y="139"/>
                    <a:pt x="302" y="130"/>
                    <a:pt x="307" y="119"/>
                  </a:cubicBezTo>
                  <a:cubicBezTo>
                    <a:pt x="308" y="118"/>
                    <a:pt x="307" y="117"/>
                    <a:pt x="306" y="117"/>
                  </a:cubicBezTo>
                  <a:cubicBezTo>
                    <a:pt x="304" y="118"/>
                    <a:pt x="302" y="119"/>
                    <a:pt x="301" y="119"/>
                  </a:cubicBezTo>
                  <a:cubicBezTo>
                    <a:pt x="301" y="118"/>
                    <a:pt x="299" y="117"/>
                    <a:pt x="298" y="118"/>
                  </a:cubicBezTo>
                  <a:cubicBezTo>
                    <a:pt x="296" y="120"/>
                    <a:pt x="295" y="122"/>
                    <a:pt x="293" y="124"/>
                  </a:cubicBezTo>
                  <a:cubicBezTo>
                    <a:pt x="289" y="126"/>
                    <a:pt x="285" y="129"/>
                    <a:pt x="281" y="131"/>
                  </a:cubicBezTo>
                  <a:cubicBezTo>
                    <a:pt x="281" y="130"/>
                    <a:pt x="281" y="130"/>
                    <a:pt x="281" y="129"/>
                  </a:cubicBezTo>
                  <a:cubicBezTo>
                    <a:pt x="286" y="123"/>
                    <a:pt x="291" y="116"/>
                    <a:pt x="296" y="109"/>
                  </a:cubicBezTo>
                  <a:cubicBezTo>
                    <a:pt x="297" y="108"/>
                    <a:pt x="295" y="106"/>
                    <a:pt x="293" y="107"/>
                  </a:cubicBezTo>
                  <a:cubicBezTo>
                    <a:pt x="292" y="108"/>
                    <a:pt x="291" y="109"/>
                    <a:pt x="290" y="110"/>
                  </a:cubicBezTo>
                  <a:cubicBezTo>
                    <a:pt x="292" y="107"/>
                    <a:pt x="294" y="104"/>
                    <a:pt x="296" y="101"/>
                  </a:cubicBezTo>
                  <a:cubicBezTo>
                    <a:pt x="297" y="100"/>
                    <a:pt x="295" y="98"/>
                    <a:pt x="294" y="99"/>
                  </a:cubicBezTo>
                  <a:cubicBezTo>
                    <a:pt x="279" y="112"/>
                    <a:pt x="268" y="126"/>
                    <a:pt x="259" y="142"/>
                  </a:cubicBezTo>
                  <a:cubicBezTo>
                    <a:pt x="253" y="151"/>
                    <a:pt x="248" y="159"/>
                    <a:pt x="245" y="169"/>
                  </a:cubicBezTo>
                  <a:cubicBezTo>
                    <a:pt x="245" y="171"/>
                    <a:pt x="246" y="172"/>
                    <a:pt x="248" y="171"/>
                  </a:cubicBezTo>
                  <a:cubicBezTo>
                    <a:pt x="252" y="169"/>
                    <a:pt x="256" y="167"/>
                    <a:pt x="259" y="164"/>
                  </a:cubicBezTo>
                  <a:cubicBezTo>
                    <a:pt x="256" y="170"/>
                    <a:pt x="252" y="176"/>
                    <a:pt x="250" y="183"/>
                  </a:cubicBezTo>
                  <a:cubicBezTo>
                    <a:pt x="249" y="185"/>
                    <a:pt x="251" y="186"/>
                    <a:pt x="252" y="185"/>
                  </a:cubicBezTo>
                  <a:cubicBezTo>
                    <a:pt x="255" y="184"/>
                    <a:pt x="258" y="182"/>
                    <a:pt x="260" y="180"/>
                  </a:cubicBezTo>
                  <a:cubicBezTo>
                    <a:pt x="259" y="182"/>
                    <a:pt x="258" y="185"/>
                    <a:pt x="257" y="187"/>
                  </a:cubicBezTo>
                  <a:cubicBezTo>
                    <a:pt x="256" y="189"/>
                    <a:pt x="258" y="191"/>
                    <a:pt x="259" y="189"/>
                  </a:cubicBezTo>
                  <a:cubicBezTo>
                    <a:pt x="264" y="185"/>
                    <a:pt x="268" y="181"/>
                    <a:pt x="272" y="177"/>
                  </a:cubicBezTo>
                  <a:cubicBezTo>
                    <a:pt x="269" y="181"/>
                    <a:pt x="267" y="185"/>
                    <a:pt x="265" y="188"/>
                  </a:cubicBezTo>
                  <a:cubicBezTo>
                    <a:pt x="264" y="190"/>
                    <a:pt x="266" y="192"/>
                    <a:pt x="267" y="191"/>
                  </a:cubicBezTo>
                  <a:cubicBezTo>
                    <a:pt x="272" y="186"/>
                    <a:pt x="277" y="179"/>
                    <a:pt x="280" y="175"/>
                  </a:cubicBezTo>
                  <a:cubicBezTo>
                    <a:pt x="274" y="183"/>
                    <a:pt x="268" y="192"/>
                    <a:pt x="264" y="201"/>
                  </a:cubicBezTo>
                  <a:cubicBezTo>
                    <a:pt x="263" y="203"/>
                    <a:pt x="265" y="205"/>
                    <a:pt x="266" y="203"/>
                  </a:cubicBezTo>
                  <a:cubicBezTo>
                    <a:pt x="271" y="198"/>
                    <a:pt x="275" y="194"/>
                    <a:pt x="279" y="188"/>
                  </a:cubicBezTo>
                  <a:cubicBezTo>
                    <a:pt x="275" y="194"/>
                    <a:pt x="270" y="199"/>
                    <a:pt x="266" y="206"/>
                  </a:cubicBezTo>
                  <a:cubicBezTo>
                    <a:pt x="265" y="207"/>
                    <a:pt x="267" y="208"/>
                    <a:pt x="268" y="207"/>
                  </a:cubicBezTo>
                  <a:cubicBezTo>
                    <a:pt x="271" y="204"/>
                    <a:pt x="274" y="200"/>
                    <a:pt x="276" y="196"/>
                  </a:cubicBezTo>
                  <a:cubicBezTo>
                    <a:pt x="277" y="195"/>
                    <a:pt x="276" y="194"/>
                    <a:pt x="275" y="194"/>
                  </a:cubicBezTo>
                  <a:cubicBezTo>
                    <a:pt x="279" y="190"/>
                    <a:pt x="284" y="183"/>
                    <a:pt x="284" y="183"/>
                  </a:cubicBezTo>
                  <a:cubicBezTo>
                    <a:pt x="284" y="182"/>
                    <a:pt x="282" y="180"/>
                    <a:pt x="281" y="181"/>
                  </a:cubicBezTo>
                  <a:cubicBezTo>
                    <a:pt x="277" y="185"/>
                    <a:pt x="271" y="194"/>
                    <a:pt x="270" y="196"/>
                  </a:cubicBezTo>
                  <a:cubicBezTo>
                    <a:pt x="274" y="187"/>
                    <a:pt x="281" y="178"/>
                    <a:pt x="287" y="170"/>
                  </a:cubicBezTo>
                  <a:cubicBezTo>
                    <a:pt x="288" y="168"/>
                    <a:pt x="286" y="166"/>
                    <a:pt x="284" y="168"/>
                  </a:cubicBezTo>
                  <a:cubicBezTo>
                    <a:pt x="280" y="172"/>
                    <a:pt x="274" y="179"/>
                    <a:pt x="272" y="183"/>
                  </a:cubicBezTo>
                  <a:cubicBezTo>
                    <a:pt x="278" y="173"/>
                    <a:pt x="285" y="164"/>
                    <a:pt x="292" y="155"/>
                  </a:cubicBezTo>
                  <a:cubicBezTo>
                    <a:pt x="293" y="153"/>
                    <a:pt x="290" y="151"/>
                    <a:pt x="289" y="153"/>
                  </a:cubicBezTo>
                  <a:cubicBezTo>
                    <a:pt x="287" y="155"/>
                    <a:pt x="285" y="157"/>
                    <a:pt x="283" y="160"/>
                  </a:cubicBezTo>
                  <a:cubicBezTo>
                    <a:pt x="282" y="160"/>
                    <a:pt x="281" y="161"/>
                    <a:pt x="280" y="162"/>
                  </a:cubicBezTo>
                  <a:cubicBezTo>
                    <a:pt x="277" y="166"/>
                    <a:pt x="274" y="170"/>
                    <a:pt x="270" y="174"/>
                  </a:cubicBezTo>
                  <a:cubicBezTo>
                    <a:pt x="265" y="179"/>
                    <a:pt x="259" y="189"/>
                    <a:pt x="266" y="176"/>
                  </a:cubicBezTo>
                  <a:cubicBezTo>
                    <a:pt x="267" y="175"/>
                    <a:pt x="267" y="174"/>
                    <a:pt x="268" y="173"/>
                  </a:cubicBezTo>
                  <a:cubicBezTo>
                    <a:pt x="274" y="167"/>
                    <a:pt x="279" y="160"/>
                    <a:pt x="284" y="153"/>
                  </a:cubicBezTo>
                  <a:cubicBezTo>
                    <a:pt x="293" y="146"/>
                    <a:pt x="301" y="138"/>
                    <a:pt x="309" y="131"/>
                  </a:cubicBezTo>
                  <a:cubicBezTo>
                    <a:pt x="304" y="135"/>
                    <a:pt x="299" y="148"/>
                    <a:pt x="295" y="153"/>
                  </a:cubicBezTo>
                  <a:cubicBezTo>
                    <a:pt x="294" y="155"/>
                    <a:pt x="297" y="156"/>
                    <a:pt x="298" y="155"/>
                  </a:cubicBezTo>
                  <a:cubicBezTo>
                    <a:pt x="305" y="149"/>
                    <a:pt x="311" y="143"/>
                    <a:pt x="317" y="137"/>
                  </a:cubicBezTo>
                  <a:cubicBezTo>
                    <a:pt x="313" y="141"/>
                    <a:pt x="309" y="153"/>
                    <a:pt x="306" y="159"/>
                  </a:cubicBezTo>
                  <a:cubicBezTo>
                    <a:pt x="305" y="161"/>
                    <a:pt x="307" y="162"/>
                    <a:pt x="308" y="161"/>
                  </a:cubicBezTo>
                  <a:cubicBezTo>
                    <a:pt x="314" y="155"/>
                    <a:pt x="319" y="149"/>
                    <a:pt x="325" y="143"/>
                  </a:cubicBezTo>
                  <a:cubicBezTo>
                    <a:pt x="339" y="129"/>
                    <a:pt x="327" y="147"/>
                    <a:pt x="325" y="150"/>
                  </a:cubicBezTo>
                  <a:cubicBezTo>
                    <a:pt x="317" y="163"/>
                    <a:pt x="305" y="174"/>
                    <a:pt x="297" y="186"/>
                  </a:cubicBezTo>
                  <a:cubicBezTo>
                    <a:pt x="295" y="188"/>
                    <a:pt x="298" y="190"/>
                    <a:pt x="299" y="188"/>
                  </a:cubicBezTo>
                  <a:cubicBezTo>
                    <a:pt x="311" y="178"/>
                    <a:pt x="320" y="165"/>
                    <a:pt x="331" y="153"/>
                  </a:cubicBezTo>
                  <a:cubicBezTo>
                    <a:pt x="333" y="152"/>
                    <a:pt x="334" y="150"/>
                    <a:pt x="336" y="148"/>
                  </a:cubicBezTo>
                  <a:cubicBezTo>
                    <a:pt x="339" y="143"/>
                    <a:pt x="343" y="141"/>
                    <a:pt x="348" y="141"/>
                  </a:cubicBezTo>
                  <a:cubicBezTo>
                    <a:pt x="347" y="143"/>
                    <a:pt x="345" y="144"/>
                    <a:pt x="345" y="146"/>
                  </a:cubicBezTo>
                  <a:cubicBezTo>
                    <a:pt x="344" y="147"/>
                    <a:pt x="345" y="148"/>
                    <a:pt x="345" y="149"/>
                  </a:cubicBezTo>
                  <a:cubicBezTo>
                    <a:pt x="341" y="154"/>
                    <a:pt x="336" y="160"/>
                    <a:pt x="332" y="166"/>
                  </a:cubicBezTo>
                  <a:cubicBezTo>
                    <a:pt x="320" y="176"/>
                    <a:pt x="309" y="188"/>
                    <a:pt x="299" y="201"/>
                  </a:cubicBezTo>
                  <a:cubicBezTo>
                    <a:pt x="299" y="201"/>
                    <a:pt x="299" y="201"/>
                    <a:pt x="299" y="201"/>
                  </a:cubicBezTo>
                  <a:cubicBezTo>
                    <a:pt x="280" y="219"/>
                    <a:pt x="263" y="239"/>
                    <a:pt x="245" y="258"/>
                  </a:cubicBezTo>
                  <a:cubicBezTo>
                    <a:pt x="250" y="251"/>
                    <a:pt x="255" y="244"/>
                    <a:pt x="261" y="238"/>
                  </a:cubicBezTo>
                  <a:cubicBezTo>
                    <a:pt x="264" y="233"/>
                    <a:pt x="268" y="229"/>
                    <a:pt x="272" y="224"/>
                  </a:cubicBezTo>
                  <a:cubicBezTo>
                    <a:pt x="274" y="222"/>
                    <a:pt x="276" y="220"/>
                    <a:pt x="278" y="217"/>
                  </a:cubicBezTo>
                  <a:cubicBezTo>
                    <a:pt x="282" y="215"/>
                    <a:pt x="284" y="213"/>
                    <a:pt x="283" y="211"/>
                  </a:cubicBezTo>
                  <a:cubicBezTo>
                    <a:pt x="285" y="209"/>
                    <a:pt x="287" y="207"/>
                    <a:pt x="289" y="204"/>
                  </a:cubicBezTo>
                  <a:cubicBezTo>
                    <a:pt x="291" y="203"/>
                    <a:pt x="288" y="200"/>
                    <a:pt x="287" y="202"/>
                  </a:cubicBezTo>
                  <a:cubicBezTo>
                    <a:pt x="283" y="206"/>
                    <a:pt x="279" y="210"/>
                    <a:pt x="276" y="214"/>
                  </a:cubicBezTo>
                  <a:cubicBezTo>
                    <a:pt x="267" y="224"/>
                    <a:pt x="259" y="234"/>
                    <a:pt x="250" y="243"/>
                  </a:cubicBezTo>
                  <a:cubicBezTo>
                    <a:pt x="234" y="260"/>
                    <a:pt x="249" y="240"/>
                    <a:pt x="254" y="233"/>
                  </a:cubicBezTo>
                  <a:cubicBezTo>
                    <a:pt x="260" y="226"/>
                    <a:pt x="266" y="219"/>
                    <a:pt x="271" y="212"/>
                  </a:cubicBezTo>
                  <a:cubicBezTo>
                    <a:pt x="272" y="210"/>
                    <a:pt x="270" y="208"/>
                    <a:pt x="268" y="210"/>
                  </a:cubicBezTo>
                  <a:cubicBezTo>
                    <a:pt x="263" y="216"/>
                    <a:pt x="259" y="221"/>
                    <a:pt x="254" y="228"/>
                  </a:cubicBezTo>
                  <a:cubicBezTo>
                    <a:pt x="249" y="233"/>
                    <a:pt x="244" y="240"/>
                    <a:pt x="241" y="242"/>
                  </a:cubicBezTo>
                  <a:cubicBezTo>
                    <a:pt x="234" y="250"/>
                    <a:pt x="234" y="250"/>
                    <a:pt x="239" y="243"/>
                  </a:cubicBezTo>
                  <a:cubicBezTo>
                    <a:pt x="242" y="238"/>
                    <a:pt x="246" y="233"/>
                    <a:pt x="250" y="228"/>
                  </a:cubicBezTo>
                  <a:cubicBezTo>
                    <a:pt x="252" y="227"/>
                    <a:pt x="253" y="226"/>
                    <a:pt x="253" y="225"/>
                  </a:cubicBezTo>
                  <a:cubicBezTo>
                    <a:pt x="255" y="223"/>
                    <a:pt x="257" y="221"/>
                    <a:pt x="258" y="219"/>
                  </a:cubicBezTo>
                  <a:cubicBezTo>
                    <a:pt x="260" y="217"/>
                    <a:pt x="257" y="215"/>
                    <a:pt x="256" y="217"/>
                  </a:cubicBezTo>
                  <a:cubicBezTo>
                    <a:pt x="250" y="222"/>
                    <a:pt x="244" y="227"/>
                    <a:pt x="238" y="233"/>
                  </a:cubicBezTo>
                  <a:cubicBezTo>
                    <a:pt x="227" y="243"/>
                    <a:pt x="225" y="243"/>
                    <a:pt x="227" y="239"/>
                  </a:cubicBezTo>
                  <a:cubicBezTo>
                    <a:pt x="228" y="239"/>
                    <a:pt x="229" y="239"/>
                    <a:pt x="229" y="237"/>
                  </a:cubicBezTo>
                  <a:cubicBezTo>
                    <a:pt x="229" y="238"/>
                    <a:pt x="231" y="234"/>
                    <a:pt x="233" y="230"/>
                  </a:cubicBezTo>
                  <a:cubicBezTo>
                    <a:pt x="237" y="225"/>
                    <a:pt x="240" y="220"/>
                    <a:pt x="242" y="218"/>
                  </a:cubicBezTo>
                  <a:cubicBezTo>
                    <a:pt x="244" y="216"/>
                    <a:pt x="242" y="214"/>
                    <a:pt x="240" y="215"/>
                  </a:cubicBezTo>
                  <a:cubicBezTo>
                    <a:pt x="233" y="221"/>
                    <a:pt x="227" y="226"/>
                    <a:pt x="226" y="233"/>
                  </a:cubicBezTo>
                  <a:cubicBezTo>
                    <a:pt x="223" y="238"/>
                    <a:pt x="221" y="242"/>
                    <a:pt x="219" y="247"/>
                  </a:cubicBezTo>
                  <a:cubicBezTo>
                    <a:pt x="218" y="249"/>
                    <a:pt x="220" y="250"/>
                    <a:pt x="221" y="249"/>
                  </a:cubicBezTo>
                  <a:cubicBezTo>
                    <a:pt x="226" y="246"/>
                    <a:pt x="230" y="244"/>
                    <a:pt x="235" y="240"/>
                  </a:cubicBezTo>
                  <a:cubicBezTo>
                    <a:pt x="237" y="239"/>
                    <a:pt x="238" y="237"/>
                    <a:pt x="240" y="236"/>
                  </a:cubicBezTo>
                  <a:cubicBezTo>
                    <a:pt x="236" y="242"/>
                    <a:pt x="232" y="248"/>
                    <a:pt x="229" y="255"/>
                  </a:cubicBezTo>
                  <a:cubicBezTo>
                    <a:pt x="228" y="257"/>
                    <a:pt x="231" y="258"/>
                    <a:pt x="232" y="257"/>
                  </a:cubicBezTo>
                  <a:cubicBezTo>
                    <a:pt x="235" y="254"/>
                    <a:pt x="238" y="250"/>
                    <a:pt x="241" y="247"/>
                  </a:cubicBezTo>
                  <a:cubicBezTo>
                    <a:pt x="240" y="250"/>
                    <a:pt x="238" y="254"/>
                    <a:pt x="236" y="257"/>
                  </a:cubicBezTo>
                  <a:cubicBezTo>
                    <a:pt x="235" y="259"/>
                    <a:pt x="237" y="261"/>
                    <a:pt x="239" y="259"/>
                  </a:cubicBezTo>
                  <a:cubicBezTo>
                    <a:pt x="241" y="257"/>
                    <a:pt x="243" y="255"/>
                    <a:pt x="245" y="253"/>
                  </a:cubicBezTo>
                  <a:cubicBezTo>
                    <a:pt x="242" y="258"/>
                    <a:pt x="238" y="263"/>
                    <a:pt x="235" y="269"/>
                  </a:cubicBezTo>
                  <a:cubicBezTo>
                    <a:pt x="235" y="268"/>
                    <a:pt x="235" y="267"/>
                    <a:pt x="236" y="267"/>
                  </a:cubicBezTo>
                  <a:cubicBezTo>
                    <a:pt x="237" y="265"/>
                    <a:pt x="235" y="263"/>
                    <a:pt x="233" y="265"/>
                  </a:cubicBezTo>
                  <a:cubicBezTo>
                    <a:pt x="226" y="270"/>
                    <a:pt x="219" y="277"/>
                    <a:pt x="212" y="284"/>
                  </a:cubicBezTo>
                  <a:cubicBezTo>
                    <a:pt x="214" y="281"/>
                    <a:pt x="215" y="278"/>
                    <a:pt x="216" y="274"/>
                  </a:cubicBezTo>
                  <a:cubicBezTo>
                    <a:pt x="217" y="273"/>
                    <a:pt x="215" y="272"/>
                    <a:pt x="214" y="273"/>
                  </a:cubicBezTo>
                  <a:cubicBezTo>
                    <a:pt x="208" y="279"/>
                    <a:pt x="201" y="286"/>
                    <a:pt x="196" y="293"/>
                  </a:cubicBezTo>
                  <a:cubicBezTo>
                    <a:pt x="195" y="293"/>
                    <a:pt x="196" y="295"/>
                    <a:pt x="197" y="294"/>
                  </a:cubicBezTo>
                  <a:cubicBezTo>
                    <a:pt x="202" y="289"/>
                    <a:pt x="206" y="284"/>
                    <a:pt x="211" y="280"/>
                  </a:cubicBezTo>
                  <a:cubicBezTo>
                    <a:pt x="207" y="287"/>
                    <a:pt x="203" y="293"/>
                    <a:pt x="198" y="299"/>
                  </a:cubicBezTo>
                  <a:cubicBezTo>
                    <a:pt x="196" y="300"/>
                    <a:pt x="198" y="303"/>
                    <a:pt x="200" y="301"/>
                  </a:cubicBezTo>
                  <a:cubicBezTo>
                    <a:pt x="209" y="293"/>
                    <a:pt x="217" y="284"/>
                    <a:pt x="226" y="275"/>
                  </a:cubicBezTo>
                  <a:cubicBezTo>
                    <a:pt x="218" y="287"/>
                    <a:pt x="207" y="297"/>
                    <a:pt x="199" y="308"/>
                  </a:cubicBezTo>
                  <a:cubicBezTo>
                    <a:pt x="198" y="309"/>
                    <a:pt x="199" y="312"/>
                    <a:pt x="201" y="311"/>
                  </a:cubicBezTo>
                  <a:cubicBezTo>
                    <a:pt x="201" y="311"/>
                    <a:pt x="201" y="311"/>
                    <a:pt x="201" y="310"/>
                  </a:cubicBezTo>
                  <a:cubicBezTo>
                    <a:pt x="201" y="310"/>
                    <a:pt x="201" y="310"/>
                    <a:pt x="201" y="310"/>
                  </a:cubicBezTo>
                  <a:cubicBezTo>
                    <a:pt x="201" y="310"/>
                    <a:pt x="201" y="310"/>
                    <a:pt x="201" y="310"/>
                  </a:cubicBezTo>
                  <a:cubicBezTo>
                    <a:pt x="214" y="302"/>
                    <a:pt x="224" y="291"/>
                    <a:pt x="236" y="281"/>
                  </a:cubicBezTo>
                  <a:cubicBezTo>
                    <a:pt x="234" y="285"/>
                    <a:pt x="232" y="288"/>
                    <a:pt x="229" y="292"/>
                  </a:cubicBezTo>
                  <a:cubicBezTo>
                    <a:pt x="223" y="298"/>
                    <a:pt x="218" y="304"/>
                    <a:pt x="212" y="310"/>
                  </a:cubicBezTo>
                  <a:cubicBezTo>
                    <a:pt x="211" y="312"/>
                    <a:pt x="213" y="315"/>
                    <a:pt x="215" y="313"/>
                  </a:cubicBezTo>
                  <a:cubicBezTo>
                    <a:pt x="220" y="308"/>
                    <a:pt x="225" y="302"/>
                    <a:pt x="230" y="297"/>
                  </a:cubicBezTo>
                  <a:cubicBezTo>
                    <a:pt x="226" y="303"/>
                    <a:pt x="221" y="309"/>
                    <a:pt x="217" y="315"/>
                  </a:cubicBezTo>
                  <a:cubicBezTo>
                    <a:pt x="215" y="317"/>
                    <a:pt x="218" y="319"/>
                    <a:pt x="220" y="317"/>
                  </a:cubicBezTo>
                  <a:cubicBezTo>
                    <a:pt x="224" y="312"/>
                    <a:pt x="228" y="307"/>
                    <a:pt x="233" y="303"/>
                  </a:cubicBezTo>
                  <a:cubicBezTo>
                    <a:pt x="232" y="305"/>
                    <a:pt x="232" y="306"/>
                    <a:pt x="231" y="308"/>
                  </a:cubicBezTo>
                  <a:cubicBezTo>
                    <a:pt x="230" y="307"/>
                    <a:pt x="229" y="308"/>
                    <a:pt x="229" y="309"/>
                  </a:cubicBezTo>
                  <a:cubicBezTo>
                    <a:pt x="228" y="312"/>
                    <a:pt x="227" y="315"/>
                    <a:pt x="226" y="319"/>
                  </a:cubicBezTo>
                  <a:cubicBezTo>
                    <a:pt x="225" y="320"/>
                    <a:pt x="226" y="320"/>
                    <a:pt x="226" y="321"/>
                  </a:cubicBezTo>
                  <a:cubicBezTo>
                    <a:pt x="225" y="322"/>
                    <a:pt x="224" y="324"/>
                    <a:pt x="223" y="325"/>
                  </a:cubicBezTo>
                  <a:cubicBezTo>
                    <a:pt x="222" y="325"/>
                    <a:pt x="221" y="327"/>
                    <a:pt x="219" y="331"/>
                  </a:cubicBezTo>
                  <a:cubicBezTo>
                    <a:pt x="219" y="332"/>
                    <a:pt x="218" y="332"/>
                    <a:pt x="218" y="333"/>
                  </a:cubicBezTo>
                  <a:cubicBezTo>
                    <a:pt x="215" y="337"/>
                    <a:pt x="212" y="341"/>
                    <a:pt x="210" y="345"/>
                  </a:cubicBezTo>
                  <a:cubicBezTo>
                    <a:pt x="209" y="346"/>
                    <a:pt x="210" y="347"/>
                    <a:pt x="211" y="347"/>
                  </a:cubicBezTo>
                  <a:cubicBezTo>
                    <a:pt x="209" y="351"/>
                    <a:pt x="208" y="356"/>
                    <a:pt x="209" y="360"/>
                  </a:cubicBezTo>
                  <a:cubicBezTo>
                    <a:pt x="209" y="361"/>
                    <a:pt x="209" y="362"/>
                    <a:pt x="210" y="362"/>
                  </a:cubicBezTo>
                  <a:cubicBezTo>
                    <a:pt x="206" y="367"/>
                    <a:pt x="202" y="372"/>
                    <a:pt x="198" y="377"/>
                  </a:cubicBezTo>
                  <a:cubicBezTo>
                    <a:pt x="196" y="379"/>
                    <a:pt x="199" y="382"/>
                    <a:pt x="200" y="380"/>
                  </a:cubicBezTo>
                  <a:cubicBezTo>
                    <a:pt x="205" y="374"/>
                    <a:pt x="211" y="367"/>
                    <a:pt x="216" y="361"/>
                  </a:cubicBezTo>
                  <a:cubicBezTo>
                    <a:pt x="209" y="372"/>
                    <a:pt x="203" y="383"/>
                    <a:pt x="198" y="394"/>
                  </a:cubicBezTo>
                  <a:cubicBezTo>
                    <a:pt x="198" y="396"/>
                    <a:pt x="200" y="397"/>
                    <a:pt x="201" y="396"/>
                  </a:cubicBezTo>
                  <a:cubicBezTo>
                    <a:pt x="206" y="391"/>
                    <a:pt x="210" y="386"/>
                    <a:pt x="214" y="381"/>
                  </a:cubicBezTo>
                  <a:cubicBezTo>
                    <a:pt x="209" y="389"/>
                    <a:pt x="205" y="397"/>
                    <a:pt x="201" y="405"/>
                  </a:cubicBezTo>
                  <a:cubicBezTo>
                    <a:pt x="200" y="407"/>
                    <a:pt x="202" y="409"/>
                    <a:pt x="204" y="407"/>
                  </a:cubicBezTo>
                  <a:cubicBezTo>
                    <a:pt x="207" y="403"/>
                    <a:pt x="210" y="399"/>
                    <a:pt x="213" y="395"/>
                  </a:cubicBezTo>
                  <a:cubicBezTo>
                    <a:pt x="209" y="403"/>
                    <a:pt x="206" y="410"/>
                    <a:pt x="203" y="418"/>
                  </a:cubicBezTo>
                  <a:cubicBezTo>
                    <a:pt x="202" y="420"/>
                    <a:pt x="205" y="421"/>
                    <a:pt x="206" y="420"/>
                  </a:cubicBezTo>
                  <a:cubicBezTo>
                    <a:pt x="207" y="418"/>
                    <a:pt x="209" y="416"/>
                    <a:pt x="210" y="414"/>
                  </a:cubicBezTo>
                  <a:cubicBezTo>
                    <a:pt x="210" y="417"/>
                    <a:pt x="209" y="420"/>
                    <a:pt x="209" y="423"/>
                  </a:cubicBezTo>
                  <a:cubicBezTo>
                    <a:pt x="208" y="424"/>
                    <a:pt x="210" y="426"/>
                    <a:pt x="212" y="424"/>
                  </a:cubicBezTo>
                  <a:cubicBezTo>
                    <a:pt x="216" y="421"/>
                    <a:pt x="220" y="417"/>
                    <a:pt x="224" y="413"/>
                  </a:cubicBezTo>
                  <a:cubicBezTo>
                    <a:pt x="222" y="418"/>
                    <a:pt x="221" y="423"/>
                    <a:pt x="221" y="429"/>
                  </a:cubicBezTo>
                  <a:cubicBezTo>
                    <a:pt x="221" y="430"/>
                    <a:pt x="223" y="431"/>
                    <a:pt x="224" y="430"/>
                  </a:cubicBezTo>
                  <a:cubicBezTo>
                    <a:pt x="228" y="426"/>
                    <a:pt x="231" y="422"/>
                    <a:pt x="235" y="418"/>
                  </a:cubicBezTo>
                  <a:cubicBezTo>
                    <a:pt x="232" y="424"/>
                    <a:pt x="230" y="431"/>
                    <a:pt x="228" y="438"/>
                  </a:cubicBezTo>
                  <a:cubicBezTo>
                    <a:pt x="228" y="439"/>
                    <a:pt x="230" y="441"/>
                    <a:pt x="231" y="439"/>
                  </a:cubicBezTo>
                  <a:cubicBezTo>
                    <a:pt x="233" y="437"/>
                    <a:pt x="236" y="434"/>
                    <a:pt x="238" y="432"/>
                  </a:cubicBezTo>
                  <a:cubicBezTo>
                    <a:pt x="237" y="434"/>
                    <a:pt x="237" y="436"/>
                    <a:pt x="236" y="439"/>
                  </a:cubicBezTo>
                  <a:cubicBezTo>
                    <a:pt x="236" y="440"/>
                    <a:pt x="238" y="442"/>
                    <a:pt x="239" y="440"/>
                  </a:cubicBezTo>
                  <a:cubicBezTo>
                    <a:pt x="242" y="438"/>
                    <a:pt x="245" y="435"/>
                    <a:pt x="248" y="432"/>
                  </a:cubicBezTo>
                  <a:cubicBezTo>
                    <a:pt x="245" y="436"/>
                    <a:pt x="243" y="441"/>
                    <a:pt x="242" y="446"/>
                  </a:cubicBezTo>
                  <a:cubicBezTo>
                    <a:pt x="241" y="447"/>
                    <a:pt x="243" y="448"/>
                    <a:pt x="245" y="447"/>
                  </a:cubicBezTo>
                  <a:cubicBezTo>
                    <a:pt x="255" y="437"/>
                    <a:pt x="265" y="426"/>
                    <a:pt x="275" y="415"/>
                  </a:cubicBezTo>
                  <a:cubicBezTo>
                    <a:pt x="270" y="422"/>
                    <a:pt x="266" y="430"/>
                    <a:pt x="263" y="439"/>
                  </a:cubicBezTo>
                  <a:cubicBezTo>
                    <a:pt x="263" y="440"/>
                    <a:pt x="265" y="442"/>
                    <a:pt x="266" y="440"/>
                  </a:cubicBezTo>
                  <a:cubicBezTo>
                    <a:pt x="272" y="435"/>
                    <a:pt x="277" y="429"/>
                    <a:pt x="283" y="423"/>
                  </a:cubicBezTo>
                  <a:cubicBezTo>
                    <a:pt x="279" y="428"/>
                    <a:pt x="276" y="433"/>
                    <a:pt x="274" y="438"/>
                  </a:cubicBezTo>
                  <a:cubicBezTo>
                    <a:pt x="273" y="440"/>
                    <a:pt x="275" y="442"/>
                    <a:pt x="276" y="441"/>
                  </a:cubicBezTo>
                  <a:cubicBezTo>
                    <a:pt x="294" y="430"/>
                    <a:pt x="307" y="414"/>
                    <a:pt x="320" y="398"/>
                  </a:cubicBezTo>
                  <a:cubicBezTo>
                    <a:pt x="339" y="372"/>
                    <a:pt x="360" y="346"/>
                    <a:pt x="381" y="321"/>
                  </a:cubicBezTo>
                  <a:cubicBezTo>
                    <a:pt x="381" y="322"/>
                    <a:pt x="381" y="322"/>
                    <a:pt x="381" y="323"/>
                  </a:cubicBezTo>
                  <a:cubicBezTo>
                    <a:pt x="379" y="326"/>
                    <a:pt x="377" y="329"/>
                    <a:pt x="376" y="330"/>
                  </a:cubicBezTo>
                  <a:cubicBezTo>
                    <a:pt x="365" y="346"/>
                    <a:pt x="353" y="360"/>
                    <a:pt x="341" y="375"/>
                  </a:cubicBezTo>
                  <a:cubicBezTo>
                    <a:pt x="323" y="396"/>
                    <a:pt x="306" y="418"/>
                    <a:pt x="293" y="443"/>
                  </a:cubicBezTo>
                  <a:cubicBezTo>
                    <a:pt x="292" y="445"/>
                    <a:pt x="294" y="447"/>
                    <a:pt x="296" y="445"/>
                  </a:cubicBezTo>
                  <a:cubicBezTo>
                    <a:pt x="305" y="436"/>
                    <a:pt x="313" y="427"/>
                    <a:pt x="322" y="418"/>
                  </a:cubicBezTo>
                  <a:cubicBezTo>
                    <a:pt x="320" y="422"/>
                    <a:pt x="318" y="426"/>
                    <a:pt x="317" y="431"/>
                  </a:cubicBezTo>
                  <a:cubicBezTo>
                    <a:pt x="316" y="432"/>
                    <a:pt x="318" y="434"/>
                    <a:pt x="320" y="433"/>
                  </a:cubicBezTo>
                  <a:cubicBezTo>
                    <a:pt x="327" y="428"/>
                    <a:pt x="333" y="423"/>
                    <a:pt x="340" y="418"/>
                  </a:cubicBezTo>
                  <a:cubicBezTo>
                    <a:pt x="331" y="429"/>
                    <a:pt x="324" y="442"/>
                    <a:pt x="320" y="457"/>
                  </a:cubicBezTo>
                  <a:cubicBezTo>
                    <a:pt x="320" y="459"/>
                    <a:pt x="322" y="460"/>
                    <a:pt x="323" y="459"/>
                  </a:cubicBezTo>
                  <a:cubicBezTo>
                    <a:pt x="326" y="456"/>
                    <a:pt x="329" y="454"/>
                    <a:pt x="331" y="452"/>
                  </a:cubicBezTo>
                  <a:cubicBezTo>
                    <a:pt x="330" y="454"/>
                    <a:pt x="329" y="456"/>
                    <a:pt x="327" y="459"/>
                  </a:cubicBezTo>
                  <a:cubicBezTo>
                    <a:pt x="326" y="461"/>
                    <a:pt x="329" y="462"/>
                    <a:pt x="330" y="461"/>
                  </a:cubicBezTo>
                  <a:cubicBezTo>
                    <a:pt x="338" y="455"/>
                    <a:pt x="346" y="448"/>
                    <a:pt x="353" y="441"/>
                  </a:cubicBezTo>
                  <a:cubicBezTo>
                    <a:pt x="344" y="453"/>
                    <a:pt x="336" y="466"/>
                    <a:pt x="328" y="479"/>
                  </a:cubicBezTo>
                  <a:cubicBezTo>
                    <a:pt x="328" y="481"/>
                    <a:pt x="329" y="483"/>
                    <a:pt x="331" y="482"/>
                  </a:cubicBezTo>
                  <a:cubicBezTo>
                    <a:pt x="333" y="480"/>
                    <a:pt x="336" y="478"/>
                    <a:pt x="338" y="477"/>
                  </a:cubicBezTo>
                  <a:cubicBezTo>
                    <a:pt x="337" y="479"/>
                    <a:pt x="336" y="481"/>
                    <a:pt x="335" y="483"/>
                  </a:cubicBezTo>
                  <a:cubicBezTo>
                    <a:pt x="335" y="485"/>
                    <a:pt x="336" y="486"/>
                    <a:pt x="337" y="485"/>
                  </a:cubicBezTo>
                  <a:cubicBezTo>
                    <a:pt x="342" y="484"/>
                    <a:pt x="347" y="482"/>
                    <a:pt x="351" y="480"/>
                  </a:cubicBezTo>
                  <a:cubicBezTo>
                    <a:pt x="349" y="484"/>
                    <a:pt x="347" y="489"/>
                    <a:pt x="345" y="493"/>
                  </a:cubicBezTo>
                  <a:cubicBezTo>
                    <a:pt x="345" y="495"/>
                    <a:pt x="347" y="496"/>
                    <a:pt x="348" y="496"/>
                  </a:cubicBezTo>
                  <a:cubicBezTo>
                    <a:pt x="352" y="494"/>
                    <a:pt x="355" y="492"/>
                    <a:pt x="358" y="490"/>
                  </a:cubicBezTo>
                  <a:cubicBezTo>
                    <a:pt x="354" y="495"/>
                    <a:pt x="350" y="501"/>
                    <a:pt x="347" y="507"/>
                  </a:cubicBezTo>
                  <a:cubicBezTo>
                    <a:pt x="346" y="508"/>
                    <a:pt x="348" y="510"/>
                    <a:pt x="349" y="509"/>
                  </a:cubicBezTo>
                  <a:cubicBezTo>
                    <a:pt x="353" y="507"/>
                    <a:pt x="356" y="505"/>
                    <a:pt x="359" y="503"/>
                  </a:cubicBezTo>
                  <a:cubicBezTo>
                    <a:pt x="355" y="507"/>
                    <a:pt x="351" y="512"/>
                    <a:pt x="348" y="517"/>
                  </a:cubicBezTo>
                  <a:cubicBezTo>
                    <a:pt x="347" y="518"/>
                    <a:pt x="349" y="521"/>
                    <a:pt x="350" y="520"/>
                  </a:cubicBezTo>
                  <a:cubicBezTo>
                    <a:pt x="352" y="518"/>
                    <a:pt x="354" y="517"/>
                    <a:pt x="356" y="516"/>
                  </a:cubicBezTo>
                  <a:cubicBezTo>
                    <a:pt x="355" y="517"/>
                    <a:pt x="353" y="519"/>
                    <a:pt x="352" y="520"/>
                  </a:cubicBezTo>
                  <a:cubicBezTo>
                    <a:pt x="352" y="522"/>
                    <a:pt x="353" y="524"/>
                    <a:pt x="354" y="523"/>
                  </a:cubicBezTo>
                  <a:cubicBezTo>
                    <a:pt x="361" y="521"/>
                    <a:pt x="368" y="518"/>
                    <a:pt x="374" y="514"/>
                  </a:cubicBezTo>
                  <a:cubicBezTo>
                    <a:pt x="370" y="519"/>
                    <a:pt x="366" y="523"/>
                    <a:pt x="362" y="528"/>
                  </a:cubicBezTo>
                  <a:cubicBezTo>
                    <a:pt x="334" y="536"/>
                    <a:pt x="305" y="540"/>
                    <a:pt x="277" y="541"/>
                  </a:cubicBezTo>
                  <a:cubicBezTo>
                    <a:pt x="234" y="542"/>
                    <a:pt x="191" y="534"/>
                    <a:pt x="152" y="516"/>
                  </a:cubicBezTo>
                  <a:cubicBezTo>
                    <a:pt x="153" y="516"/>
                    <a:pt x="153" y="516"/>
                    <a:pt x="153" y="516"/>
                  </a:cubicBezTo>
                  <a:cubicBezTo>
                    <a:pt x="154" y="515"/>
                    <a:pt x="154" y="514"/>
                    <a:pt x="155" y="513"/>
                  </a:cubicBezTo>
                  <a:cubicBezTo>
                    <a:pt x="155" y="513"/>
                    <a:pt x="156" y="513"/>
                    <a:pt x="156" y="512"/>
                  </a:cubicBezTo>
                  <a:cubicBezTo>
                    <a:pt x="159" y="507"/>
                    <a:pt x="158" y="509"/>
                    <a:pt x="160" y="502"/>
                  </a:cubicBezTo>
                  <a:cubicBezTo>
                    <a:pt x="161" y="500"/>
                    <a:pt x="157" y="499"/>
                    <a:pt x="156" y="501"/>
                  </a:cubicBezTo>
                  <a:cubicBezTo>
                    <a:pt x="155" y="502"/>
                    <a:pt x="155" y="503"/>
                    <a:pt x="154" y="504"/>
                  </a:cubicBezTo>
                  <a:cubicBezTo>
                    <a:pt x="155" y="497"/>
                    <a:pt x="155" y="492"/>
                    <a:pt x="153" y="485"/>
                  </a:cubicBezTo>
                  <a:cubicBezTo>
                    <a:pt x="153" y="484"/>
                    <a:pt x="150" y="483"/>
                    <a:pt x="149" y="485"/>
                  </a:cubicBezTo>
                  <a:cubicBezTo>
                    <a:pt x="148" y="486"/>
                    <a:pt x="147" y="488"/>
                    <a:pt x="146" y="489"/>
                  </a:cubicBezTo>
                  <a:cubicBezTo>
                    <a:pt x="147" y="486"/>
                    <a:pt x="147" y="483"/>
                    <a:pt x="146" y="479"/>
                  </a:cubicBezTo>
                  <a:cubicBezTo>
                    <a:pt x="146" y="477"/>
                    <a:pt x="144" y="476"/>
                    <a:pt x="142" y="478"/>
                  </a:cubicBezTo>
                  <a:cubicBezTo>
                    <a:pt x="140" y="480"/>
                    <a:pt x="139" y="483"/>
                    <a:pt x="137" y="485"/>
                  </a:cubicBezTo>
                  <a:cubicBezTo>
                    <a:pt x="139" y="479"/>
                    <a:pt x="137" y="474"/>
                    <a:pt x="135" y="468"/>
                  </a:cubicBezTo>
                  <a:cubicBezTo>
                    <a:pt x="134" y="467"/>
                    <a:pt x="132" y="466"/>
                    <a:pt x="131" y="467"/>
                  </a:cubicBezTo>
                  <a:cubicBezTo>
                    <a:pt x="129" y="469"/>
                    <a:pt x="128" y="471"/>
                    <a:pt x="126" y="473"/>
                  </a:cubicBezTo>
                  <a:cubicBezTo>
                    <a:pt x="126" y="474"/>
                    <a:pt x="125" y="475"/>
                    <a:pt x="125" y="476"/>
                  </a:cubicBezTo>
                  <a:cubicBezTo>
                    <a:pt x="126" y="471"/>
                    <a:pt x="127" y="466"/>
                    <a:pt x="127" y="460"/>
                  </a:cubicBezTo>
                  <a:cubicBezTo>
                    <a:pt x="127" y="458"/>
                    <a:pt x="124" y="457"/>
                    <a:pt x="123" y="458"/>
                  </a:cubicBezTo>
                  <a:cubicBezTo>
                    <a:pt x="120" y="461"/>
                    <a:pt x="117" y="465"/>
                    <a:pt x="114" y="469"/>
                  </a:cubicBezTo>
                  <a:cubicBezTo>
                    <a:pt x="115" y="463"/>
                    <a:pt x="115" y="458"/>
                    <a:pt x="113" y="451"/>
                  </a:cubicBezTo>
                  <a:cubicBezTo>
                    <a:pt x="113" y="450"/>
                    <a:pt x="111" y="449"/>
                    <a:pt x="110" y="450"/>
                  </a:cubicBezTo>
                  <a:cubicBezTo>
                    <a:pt x="106" y="453"/>
                    <a:pt x="102" y="456"/>
                    <a:pt x="99" y="459"/>
                  </a:cubicBezTo>
                  <a:cubicBezTo>
                    <a:pt x="100" y="457"/>
                    <a:pt x="100" y="454"/>
                    <a:pt x="100" y="451"/>
                  </a:cubicBezTo>
                  <a:cubicBezTo>
                    <a:pt x="101" y="449"/>
                    <a:pt x="98" y="448"/>
                    <a:pt x="97" y="449"/>
                  </a:cubicBezTo>
                  <a:cubicBezTo>
                    <a:pt x="94" y="452"/>
                    <a:pt x="88" y="458"/>
                    <a:pt x="88" y="460"/>
                  </a:cubicBezTo>
                  <a:cubicBezTo>
                    <a:pt x="89" y="453"/>
                    <a:pt x="90" y="447"/>
                    <a:pt x="90" y="439"/>
                  </a:cubicBezTo>
                  <a:cubicBezTo>
                    <a:pt x="90" y="438"/>
                    <a:pt x="88" y="437"/>
                    <a:pt x="87" y="438"/>
                  </a:cubicBezTo>
                  <a:cubicBezTo>
                    <a:pt x="82" y="441"/>
                    <a:pt x="78" y="444"/>
                    <a:pt x="74" y="449"/>
                  </a:cubicBezTo>
                  <a:cubicBezTo>
                    <a:pt x="78" y="444"/>
                    <a:pt x="80" y="441"/>
                    <a:pt x="81" y="432"/>
                  </a:cubicBezTo>
                  <a:cubicBezTo>
                    <a:pt x="81" y="431"/>
                    <a:pt x="79" y="430"/>
                    <a:pt x="78" y="431"/>
                  </a:cubicBezTo>
                  <a:cubicBezTo>
                    <a:pt x="65" y="442"/>
                    <a:pt x="70" y="441"/>
                    <a:pt x="72" y="426"/>
                  </a:cubicBezTo>
                  <a:cubicBezTo>
                    <a:pt x="72" y="425"/>
                    <a:pt x="71" y="423"/>
                    <a:pt x="69" y="424"/>
                  </a:cubicBezTo>
                  <a:cubicBezTo>
                    <a:pt x="59" y="431"/>
                    <a:pt x="60" y="438"/>
                    <a:pt x="58" y="423"/>
                  </a:cubicBezTo>
                  <a:cubicBezTo>
                    <a:pt x="58" y="422"/>
                    <a:pt x="57" y="421"/>
                    <a:pt x="56" y="421"/>
                  </a:cubicBezTo>
                  <a:cubicBezTo>
                    <a:pt x="47" y="421"/>
                    <a:pt x="52" y="412"/>
                    <a:pt x="52" y="405"/>
                  </a:cubicBezTo>
                  <a:cubicBezTo>
                    <a:pt x="52" y="403"/>
                    <a:pt x="50" y="403"/>
                    <a:pt x="49" y="404"/>
                  </a:cubicBezTo>
                  <a:cubicBezTo>
                    <a:pt x="46" y="407"/>
                    <a:pt x="43" y="410"/>
                    <a:pt x="42" y="410"/>
                  </a:cubicBezTo>
                  <a:cubicBezTo>
                    <a:pt x="42" y="409"/>
                    <a:pt x="42" y="409"/>
                    <a:pt x="41" y="408"/>
                  </a:cubicBezTo>
                  <a:cubicBezTo>
                    <a:pt x="41" y="407"/>
                    <a:pt x="41" y="404"/>
                    <a:pt x="41" y="402"/>
                  </a:cubicBezTo>
                  <a:cubicBezTo>
                    <a:pt x="41" y="401"/>
                    <a:pt x="41" y="400"/>
                    <a:pt x="40" y="400"/>
                  </a:cubicBezTo>
                  <a:cubicBezTo>
                    <a:pt x="39" y="400"/>
                    <a:pt x="38" y="400"/>
                    <a:pt x="38" y="400"/>
                  </a:cubicBezTo>
                  <a:cubicBezTo>
                    <a:pt x="38" y="400"/>
                    <a:pt x="37" y="400"/>
                    <a:pt x="37" y="400"/>
                  </a:cubicBezTo>
                  <a:cubicBezTo>
                    <a:pt x="32" y="388"/>
                    <a:pt x="28" y="376"/>
                    <a:pt x="25" y="363"/>
                  </a:cubicBezTo>
                  <a:cubicBezTo>
                    <a:pt x="26" y="363"/>
                    <a:pt x="26" y="363"/>
                    <a:pt x="26" y="362"/>
                  </a:cubicBezTo>
                  <a:cubicBezTo>
                    <a:pt x="26" y="351"/>
                    <a:pt x="30" y="342"/>
                    <a:pt x="32" y="331"/>
                  </a:cubicBezTo>
                  <a:cubicBezTo>
                    <a:pt x="32" y="330"/>
                    <a:pt x="31" y="329"/>
                    <a:pt x="30" y="329"/>
                  </a:cubicBezTo>
                  <a:cubicBezTo>
                    <a:pt x="31" y="328"/>
                    <a:pt x="31" y="327"/>
                    <a:pt x="32" y="327"/>
                  </a:cubicBezTo>
                  <a:cubicBezTo>
                    <a:pt x="36" y="320"/>
                    <a:pt x="36" y="318"/>
                    <a:pt x="38" y="311"/>
                  </a:cubicBezTo>
                  <a:cubicBezTo>
                    <a:pt x="38" y="310"/>
                    <a:pt x="38" y="310"/>
                    <a:pt x="38" y="310"/>
                  </a:cubicBezTo>
                  <a:cubicBezTo>
                    <a:pt x="44" y="301"/>
                    <a:pt x="50" y="292"/>
                    <a:pt x="55" y="281"/>
                  </a:cubicBezTo>
                  <a:cubicBezTo>
                    <a:pt x="55" y="280"/>
                    <a:pt x="55" y="279"/>
                    <a:pt x="54" y="279"/>
                  </a:cubicBezTo>
                  <a:cubicBezTo>
                    <a:pt x="56" y="274"/>
                    <a:pt x="58" y="269"/>
                    <a:pt x="59" y="263"/>
                  </a:cubicBezTo>
                  <a:cubicBezTo>
                    <a:pt x="60" y="261"/>
                    <a:pt x="58" y="260"/>
                    <a:pt x="56" y="261"/>
                  </a:cubicBezTo>
                  <a:cubicBezTo>
                    <a:pt x="52" y="263"/>
                    <a:pt x="48" y="266"/>
                    <a:pt x="44" y="269"/>
                  </a:cubicBezTo>
                  <a:cubicBezTo>
                    <a:pt x="49" y="261"/>
                    <a:pt x="53" y="254"/>
                    <a:pt x="56" y="245"/>
                  </a:cubicBezTo>
                  <a:cubicBezTo>
                    <a:pt x="56" y="243"/>
                    <a:pt x="54" y="242"/>
                    <a:pt x="53" y="243"/>
                  </a:cubicBezTo>
                  <a:cubicBezTo>
                    <a:pt x="48" y="246"/>
                    <a:pt x="44" y="249"/>
                    <a:pt x="41" y="253"/>
                  </a:cubicBezTo>
                  <a:cubicBezTo>
                    <a:pt x="44" y="247"/>
                    <a:pt x="46" y="241"/>
                    <a:pt x="48" y="234"/>
                  </a:cubicBezTo>
                  <a:cubicBezTo>
                    <a:pt x="48" y="233"/>
                    <a:pt x="46" y="231"/>
                    <a:pt x="45" y="232"/>
                  </a:cubicBezTo>
                  <a:cubicBezTo>
                    <a:pt x="38" y="237"/>
                    <a:pt x="32" y="243"/>
                    <a:pt x="27" y="249"/>
                  </a:cubicBezTo>
                  <a:cubicBezTo>
                    <a:pt x="34" y="240"/>
                    <a:pt x="41" y="230"/>
                    <a:pt x="46" y="219"/>
                  </a:cubicBezTo>
                  <a:cubicBezTo>
                    <a:pt x="47" y="217"/>
                    <a:pt x="46" y="215"/>
                    <a:pt x="44" y="216"/>
                  </a:cubicBezTo>
                  <a:cubicBezTo>
                    <a:pt x="41" y="218"/>
                    <a:pt x="39" y="219"/>
                    <a:pt x="37" y="221"/>
                  </a:cubicBezTo>
                  <a:cubicBezTo>
                    <a:pt x="40" y="215"/>
                    <a:pt x="43" y="209"/>
                    <a:pt x="44" y="201"/>
                  </a:cubicBezTo>
                  <a:cubicBezTo>
                    <a:pt x="45" y="200"/>
                    <a:pt x="43" y="198"/>
                    <a:pt x="41" y="200"/>
                  </a:cubicBezTo>
                  <a:cubicBezTo>
                    <a:pt x="41" y="200"/>
                    <a:pt x="41" y="200"/>
                    <a:pt x="40" y="201"/>
                  </a:cubicBezTo>
                  <a:cubicBezTo>
                    <a:pt x="43" y="196"/>
                    <a:pt x="46" y="191"/>
                    <a:pt x="48" y="186"/>
                  </a:cubicBezTo>
                  <a:cubicBezTo>
                    <a:pt x="48" y="185"/>
                    <a:pt x="46" y="184"/>
                    <a:pt x="45" y="185"/>
                  </a:cubicBezTo>
                  <a:cubicBezTo>
                    <a:pt x="44" y="186"/>
                    <a:pt x="43" y="187"/>
                    <a:pt x="41" y="188"/>
                  </a:cubicBezTo>
                  <a:cubicBezTo>
                    <a:pt x="44" y="183"/>
                    <a:pt x="47" y="178"/>
                    <a:pt x="49" y="173"/>
                  </a:cubicBezTo>
                  <a:cubicBezTo>
                    <a:pt x="49" y="171"/>
                    <a:pt x="47" y="170"/>
                    <a:pt x="46" y="171"/>
                  </a:cubicBezTo>
                  <a:cubicBezTo>
                    <a:pt x="45" y="172"/>
                    <a:pt x="43" y="173"/>
                    <a:pt x="41" y="175"/>
                  </a:cubicBezTo>
                  <a:cubicBezTo>
                    <a:pt x="45" y="170"/>
                    <a:pt x="46" y="166"/>
                    <a:pt x="48" y="160"/>
                  </a:cubicBezTo>
                  <a:cubicBezTo>
                    <a:pt x="49" y="159"/>
                    <a:pt x="47" y="158"/>
                    <a:pt x="46" y="159"/>
                  </a:cubicBezTo>
                  <a:cubicBezTo>
                    <a:pt x="42" y="163"/>
                    <a:pt x="42" y="163"/>
                    <a:pt x="41" y="165"/>
                  </a:cubicBezTo>
                  <a:cubicBezTo>
                    <a:pt x="41" y="163"/>
                    <a:pt x="37" y="161"/>
                    <a:pt x="36" y="163"/>
                  </a:cubicBezTo>
                  <a:cubicBezTo>
                    <a:pt x="24" y="185"/>
                    <a:pt x="16" y="208"/>
                    <a:pt x="12" y="232"/>
                  </a:cubicBezTo>
                  <a:cubicBezTo>
                    <a:pt x="11" y="233"/>
                    <a:pt x="10" y="234"/>
                    <a:pt x="9" y="235"/>
                  </a:cubicBezTo>
                  <a:cubicBezTo>
                    <a:pt x="8" y="236"/>
                    <a:pt x="9" y="238"/>
                    <a:pt x="11" y="238"/>
                  </a:cubicBezTo>
                  <a:cubicBezTo>
                    <a:pt x="0" y="301"/>
                    <a:pt x="12" y="369"/>
                    <a:pt x="39" y="424"/>
                  </a:cubicBezTo>
                  <a:cubicBezTo>
                    <a:pt x="83" y="512"/>
                    <a:pt x="183" y="551"/>
                    <a:pt x="277" y="551"/>
                  </a:cubicBezTo>
                  <a:cubicBezTo>
                    <a:pt x="372" y="551"/>
                    <a:pt x="465" y="507"/>
                    <a:pt x="513" y="423"/>
                  </a:cubicBezTo>
                  <a:cubicBezTo>
                    <a:pt x="537" y="380"/>
                    <a:pt x="546" y="330"/>
                    <a:pt x="551" y="282"/>
                  </a:cubicBezTo>
                  <a:cubicBezTo>
                    <a:pt x="555" y="233"/>
                    <a:pt x="548" y="176"/>
                    <a:pt x="512" y="139"/>
                  </a:cubicBezTo>
                  <a:close/>
                  <a:moveTo>
                    <a:pt x="290" y="107"/>
                  </a:moveTo>
                  <a:cubicBezTo>
                    <a:pt x="288" y="109"/>
                    <a:pt x="284" y="114"/>
                    <a:pt x="280" y="120"/>
                  </a:cubicBezTo>
                  <a:cubicBezTo>
                    <a:pt x="278" y="122"/>
                    <a:pt x="275" y="125"/>
                    <a:pt x="272" y="128"/>
                  </a:cubicBezTo>
                  <a:cubicBezTo>
                    <a:pt x="277" y="120"/>
                    <a:pt x="284" y="113"/>
                    <a:pt x="290" y="107"/>
                  </a:cubicBezTo>
                  <a:close/>
                  <a:moveTo>
                    <a:pt x="262" y="144"/>
                  </a:moveTo>
                  <a:cubicBezTo>
                    <a:pt x="266" y="139"/>
                    <a:pt x="271" y="134"/>
                    <a:pt x="276" y="130"/>
                  </a:cubicBezTo>
                  <a:cubicBezTo>
                    <a:pt x="275" y="130"/>
                    <a:pt x="275" y="130"/>
                    <a:pt x="275" y="131"/>
                  </a:cubicBezTo>
                  <a:cubicBezTo>
                    <a:pt x="272" y="134"/>
                    <a:pt x="270" y="136"/>
                    <a:pt x="268" y="139"/>
                  </a:cubicBezTo>
                  <a:cubicBezTo>
                    <a:pt x="263" y="144"/>
                    <a:pt x="262" y="145"/>
                    <a:pt x="262" y="144"/>
                  </a:cubicBezTo>
                  <a:close/>
                  <a:moveTo>
                    <a:pt x="253" y="158"/>
                  </a:moveTo>
                  <a:cubicBezTo>
                    <a:pt x="254" y="156"/>
                    <a:pt x="255" y="154"/>
                    <a:pt x="256" y="152"/>
                  </a:cubicBezTo>
                  <a:cubicBezTo>
                    <a:pt x="257" y="152"/>
                    <a:pt x="258" y="152"/>
                    <a:pt x="258" y="152"/>
                  </a:cubicBezTo>
                  <a:cubicBezTo>
                    <a:pt x="264" y="147"/>
                    <a:pt x="269" y="142"/>
                    <a:pt x="274" y="137"/>
                  </a:cubicBezTo>
                  <a:cubicBezTo>
                    <a:pt x="274" y="137"/>
                    <a:pt x="275" y="138"/>
                    <a:pt x="276" y="137"/>
                  </a:cubicBezTo>
                  <a:cubicBezTo>
                    <a:pt x="279" y="136"/>
                    <a:pt x="282" y="134"/>
                    <a:pt x="284" y="133"/>
                  </a:cubicBezTo>
                  <a:cubicBezTo>
                    <a:pt x="278" y="140"/>
                    <a:pt x="271" y="147"/>
                    <a:pt x="266" y="155"/>
                  </a:cubicBezTo>
                  <a:cubicBezTo>
                    <a:pt x="259" y="161"/>
                    <a:pt x="247" y="173"/>
                    <a:pt x="253" y="158"/>
                  </a:cubicBezTo>
                  <a:close/>
                  <a:moveTo>
                    <a:pt x="283" y="148"/>
                  </a:moveTo>
                  <a:cubicBezTo>
                    <a:pt x="282" y="148"/>
                    <a:pt x="281" y="149"/>
                    <a:pt x="280" y="151"/>
                  </a:cubicBezTo>
                  <a:cubicBezTo>
                    <a:pt x="275" y="157"/>
                    <a:pt x="270" y="164"/>
                    <a:pt x="266" y="171"/>
                  </a:cubicBezTo>
                  <a:cubicBezTo>
                    <a:pt x="255" y="182"/>
                    <a:pt x="261" y="167"/>
                    <a:pt x="264" y="163"/>
                  </a:cubicBezTo>
                  <a:cubicBezTo>
                    <a:pt x="265" y="161"/>
                    <a:pt x="267" y="159"/>
                    <a:pt x="268" y="157"/>
                  </a:cubicBezTo>
                  <a:cubicBezTo>
                    <a:pt x="278" y="147"/>
                    <a:pt x="287" y="136"/>
                    <a:pt x="297" y="125"/>
                  </a:cubicBezTo>
                  <a:cubicBezTo>
                    <a:pt x="303" y="124"/>
                    <a:pt x="302" y="126"/>
                    <a:pt x="296" y="132"/>
                  </a:cubicBezTo>
                  <a:cubicBezTo>
                    <a:pt x="294" y="136"/>
                    <a:pt x="291" y="139"/>
                    <a:pt x="289" y="142"/>
                  </a:cubicBezTo>
                  <a:cubicBezTo>
                    <a:pt x="288" y="142"/>
                    <a:pt x="288" y="142"/>
                    <a:pt x="288" y="142"/>
                  </a:cubicBezTo>
                  <a:cubicBezTo>
                    <a:pt x="286" y="144"/>
                    <a:pt x="284" y="146"/>
                    <a:pt x="283" y="148"/>
                  </a:cubicBezTo>
                  <a:close/>
                  <a:moveTo>
                    <a:pt x="289" y="244"/>
                  </a:moveTo>
                  <a:cubicBezTo>
                    <a:pt x="290" y="243"/>
                    <a:pt x="290" y="242"/>
                    <a:pt x="290" y="242"/>
                  </a:cubicBezTo>
                  <a:cubicBezTo>
                    <a:pt x="291" y="240"/>
                    <a:pt x="289" y="238"/>
                    <a:pt x="288" y="239"/>
                  </a:cubicBezTo>
                  <a:cubicBezTo>
                    <a:pt x="279" y="249"/>
                    <a:pt x="271" y="259"/>
                    <a:pt x="262" y="268"/>
                  </a:cubicBezTo>
                  <a:cubicBezTo>
                    <a:pt x="270" y="260"/>
                    <a:pt x="277" y="249"/>
                    <a:pt x="283" y="238"/>
                  </a:cubicBezTo>
                  <a:cubicBezTo>
                    <a:pt x="283" y="238"/>
                    <a:pt x="283" y="238"/>
                    <a:pt x="283" y="238"/>
                  </a:cubicBezTo>
                  <a:cubicBezTo>
                    <a:pt x="295" y="225"/>
                    <a:pt x="306" y="213"/>
                    <a:pt x="316" y="199"/>
                  </a:cubicBezTo>
                  <a:cubicBezTo>
                    <a:pt x="310" y="208"/>
                    <a:pt x="305" y="217"/>
                    <a:pt x="301" y="226"/>
                  </a:cubicBezTo>
                  <a:cubicBezTo>
                    <a:pt x="300" y="228"/>
                    <a:pt x="302" y="230"/>
                    <a:pt x="304" y="228"/>
                  </a:cubicBezTo>
                  <a:cubicBezTo>
                    <a:pt x="304" y="228"/>
                    <a:pt x="305" y="228"/>
                    <a:pt x="305" y="228"/>
                  </a:cubicBezTo>
                  <a:cubicBezTo>
                    <a:pt x="302" y="232"/>
                    <a:pt x="300" y="236"/>
                    <a:pt x="298" y="240"/>
                  </a:cubicBezTo>
                  <a:cubicBezTo>
                    <a:pt x="295" y="241"/>
                    <a:pt x="292" y="242"/>
                    <a:pt x="289" y="244"/>
                  </a:cubicBezTo>
                  <a:close/>
                  <a:moveTo>
                    <a:pt x="293" y="261"/>
                  </a:moveTo>
                  <a:cubicBezTo>
                    <a:pt x="296" y="259"/>
                    <a:pt x="298" y="255"/>
                    <a:pt x="299" y="251"/>
                  </a:cubicBezTo>
                  <a:cubicBezTo>
                    <a:pt x="303" y="248"/>
                    <a:pt x="307" y="245"/>
                    <a:pt x="311" y="242"/>
                  </a:cubicBezTo>
                  <a:cubicBezTo>
                    <a:pt x="305" y="248"/>
                    <a:pt x="299" y="255"/>
                    <a:pt x="293" y="261"/>
                  </a:cubicBezTo>
                  <a:close/>
                  <a:moveTo>
                    <a:pt x="302" y="243"/>
                  </a:moveTo>
                  <a:cubicBezTo>
                    <a:pt x="302" y="242"/>
                    <a:pt x="302" y="242"/>
                    <a:pt x="302" y="241"/>
                  </a:cubicBezTo>
                  <a:cubicBezTo>
                    <a:pt x="302" y="241"/>
                    <a:pt x="302" y="240"/>
                    <a:pt x="302" y="240"/>
                  </a:cubicBezTo>
                  <a:cubicBezTo>
                    <a:pt x="305" y="233"/>
                    <a:pt x="309" y="227"/>
                    <a:pt x="313" y="221"/>
                  </a:cubicBezTo>
                  <a:cubicBezTo>
                    <a:pt x="340" y="197"/>
                    <a:pt x="363" y="170"/>
                    <a:pt x="384" y="141"/>
                  </a:cubicBezTo>
                  <a:cubicBezTo>
                    <a:pt x="394" y="133"/>
                    <a:pt x="403" y="125"/>
                    <a:pt x="412" y="117"/>
                  </a:cubicBezTo>
                  <a:cubicBezTo>
                    <a:pt x="418" y="111"/>
                    <a:pt x="424" y="105"/>
                    <a:pt x="430" y="100"/>
                  </a:cubicBezTo>
                  <a:cubicBezTo>
                    <a:pt x="433" y="97"/>
                    <a:pt x="454" y="73"/>
                    <a:pt x="445" y="89"/>
                  </a:cubicBezTo>
                  <a:cubicBezTo>
                    <a:pt x="440" y="97"/>
                    <a:pt x="434" y="105"/>
                    <a:pt x="428" y="112"/>
                  </a:cubicBezTo>
                  <a:cubicBezTo>
                    <a:pt x="423" y="116"/>
                    <a:pt x="417" y="121"/>
                    <a:pt x="412" y="125"/>
                  </a:cubicBezTo>
                  <a:cubicBezTo>
                    <a:pt x="404" y="133"/>
                    <a:pt x="396" y="141"/>
                    <a:pt x="388" y="150"/>
                  </a:cubicBezTo>
                  <a:cubicBezTo>
                    <a:pt x="384" y="154"/>
                    <a:pt x="380" y="158"/>
                    <a:pt x="376" y="162"/>
                  </a:cubicBezTo>
                  <a:cubicBezTo>
                    <a:pt x="374" y="164"/>
                    <a:pt x="372" y="166"/>
                    <a:pt x="370" y="168"/>
                  </a:cubicBezTo>
                  <a:cubicBezTo>
                    <a:pt x="366" y="170"/>
                    <a:pt x="365" y="172"/>
                    <a:pt x="365" y="174"/>
                  </a:cubicBezTo>
                  <a:cubicBezTo>
                    <a:pt x="363" y="176"/>
                    <a:pt x="361" y="178"/>
                    <a:pt x="360" y="180"/>
                  </a:cubicBezTo>
                  <a:cubicBezTo>
                    <a:pt x="359" y="181"/>
                    <a:pt x="359" y="181"/>
                    <a:pt x="359" y="182"/>
                  </a:cubicBezTo>
                  <a:cubicBezTo>
                    <a:pt x="346" y="196"/>
                    <a:pt x="333" y="210"/>
                    <a:pt x="322" y="226"/>
                  </a:cubicBezTo>
                  <a:cubicBezTo>
                    <a:pt x="321" y="227"/>
                    <a:pt x="320" y="228"/>
                    <a:pt x="318" y="230"/>
                  </a:cubicBezTo>
                  <a:cubicBezTo>
                    <a:pt x="315" y="233"/>
                    <a:pt x="307" y="238"/>
                    <a:pt x="302" y="243"/>
                  </a:cubicBezTo>
                  <a:close/>
                  <a:moveTo>
                    <a:pt x="323" y="207"/>
                  </a:moveTo>
                  <a:cubicBezTo>
                    <a:pt x="334" y="192"/>
                    <a:pt x="347" y="178"/>
                    <a:pt x="359" y="165"/>
                  </a:cubicBezTo>
                  <a:cubicBezTo>
                    <a:pt x="363" y="161"/>
                    <a:pt x="367" y="157"/>
                    <a:pt x="370" y="153"/>
                  </a:cubicBezTo>
                  <a:cubicBezTo>
                    <a:pt x="360" y="167"/>
                    <a:pt x="349" y="179"/>
                    <a:pt x="338" y="192"/>
                  </a:cubicBezTo>
                  <a:cubicBezTo>
                    <a:pt x="333" y="197"/>
                    <a:pt x="328" y="202"/>
                    <a:pt x="323" y="207"/>
                  </a:cubicBezTo>
                  <a:close/>
                  <a:moveTo>
                    <a:pt x="315" y="251"/>
                  </a:moveTo>
                  <a:cubicBezTo>
                    <a:pt x="315" y="251"/>
                    <a:pt x="315" y="251"/>
                    <a:pt x="315" y="250"/>
                  </a:cubicBezTo>
                  <a:cubicBezTo>
                    <a:pt x="317" y="245"/>
                    <a:pt x="320" y="241"/>
                    <a:pt x="322" y="235"/>
                  </a:cubicBezTo>
                  <a:cubicBezTo>
                    <a:pt x="322" y="235"/>
                    <a:pt x="322" y="234"/>
                    <a:pt x="321" y="234"/>
                  </a:cubicBezTo>
                  <a:cubicBezTo>
                    <a:pt x="322" y="232"/>
                    <a:pt x="324" y="230"/>
                    <a:pt x="325" y="228"/>
                  </a:cubicBezTo>
                  <a:cubicBezTo>
                    <a:pt x="347" y="206"/>
                    <a:pt x="367" y="182"/>
                    <a:pt x="388" y="160"/>
                  </a:cubicBezTo>
                  <a:cubicBezTo>
                    <a:pt x="391" y="159"/>
                    <a:pt x="393" y="157"/>
                    <a:pt x="392" y="156"/>
                  </a:cubicBezTo>
                  <a:cubicBezTo>
                    <a:pt x="394" y="154"/>
                    <a:pt x="396" y="153"/>
                    <a:pt x="398" y="151"/>
                  </a:cubicBezTo>
                  <a:cubicBezTo>
                    <a:pt x="399" y="150"/>
                    <a:pt x="398" y="148"/>
                    <a:pt x="397" y="148"/>
                  </a:cubicBezTo>
                  <a:cubicBezTo>
                    <a:pt x="407" y="138"/>
                    <a:pt x="418" y="128"/>
                    <a:pt x="427" y="117"/>
                  </a:cubicBezTo>
                  <a:cubicBezTo>
                    <a:pt x="428" y="117"/>
                    <a:pt x="428" y="117"/>
                    <a:pt x="428" y="117"/>
                  </a:cubicBezTo>
                  <a:cubicBezTo>
                    <a:pt x="430" y="115"/>
                    <a:pt x="453" y="101"/>
                    <a:pt x="455" y="98"/>
                  </a:cubicBezTo>
                  <a:cubicBezTo>
                    <a:pt x="441" y="120"/>
                    <a:pt x="423" y="139"/>
                    <a:pt x="405" y="158"/>
                  </a:cubicBezTo>
                  <a:cubicBezTo>
                    <a:pt x="390" y="172"/>
                    <a:pt x="375" y="187"/>
                    <a:pt x="362" y="202"/>
                  </a:cubicBezTo>
                  <a:cubicBezTo>
                    <a:pt x="360" y="204"/>
                    <a:pt x="358" y="206"/>
                    <a:pt x="356" y="208"/>
                  </a:cubicBezTo>
                  <a:cubicBezTo>
                    <a:pt x="356" y="208"/>
                    <a:pt x="356" y="208"/>
                    <a:pt x="356" y="208"/>
                  </a:cubicBezTo>
                  <a:cubicBezTo>
                    <a:pt x="354" y="210"/>
                    <a:pt x="352" y="212"/>
                    <a:pt x="350" y="214"/>
                  </a:cubicBezTo>
                  <a:cubicBezTo>
                    <a:pt x="350" y="215"/>
                    <a:pt x="350" y="216"/>
                    <a:pt x="350" y="216"/>
                  </a:cubicBezTo>
                  <a:cubicBezTo>
                    <a:pt x="345" y="222"/>
                    <a:pt x="340" y="227"/>
                    <a:pt x="335" y="233"/>
                  </a:cubicBezTo>
                  <a:cubicBezTo>
                    <a:pt x="332" y="237"/>
                    <a:pt x="328" y="241"/>
                    <a:pt x="325" y="244"/>
                  </a:cubicBezTo>
                  <a:cubicBezTo>
                    <a:pt x="324" y="243"/>
                    <a:pt x="323" y="243"/>
                    <a:pt x="322" y="244"/>
                  </a:cubicBezTo>
                  <a:cubicBezTo>
                    <a:pt x="320" y="246"/>
                    <a:pt x="317" y="249"/>
                    <a:pt x="315" y="251"/>
                  </a:cubicBezTo>
                  <a:close/>
                  <a:moveTo>
                    <a:pt x="364" y="222"/>
                  </a:moveTo>
                  <a:cubicBezTo>
                    <a:pt x="355" y="229"/>
                    <a:pt x="347" y="237"/>
                    <a:pt x="339" y="244"/>
                  </a:cubicBezTo>
                  <a:cubicBezTo>
                    <a:pt x="317" y="264"/>
                    <a:pt x="329" y="252"/>
                    <a:pt x="342" y="237"/>
                  </a:cubicBezTo>
                  <a:cubicBezTo>
                    <a:pt x="360" y="215"/>
                    <a:pt x="381" y="195"/>
                    <a:pt x="399" y="174"/>
                  </a:cubicBezTo>
                  <a:cubicBezTo>
                    <a:pt x="400" y="172"/>
                    <a:pt x="398" y="170"/>
                    <a:pt x="397" y="170"/>
                  </a:cubicBezTo>
                  <a:cubicBezTo>
                    <a:pt x="398" y="169"/>
                    <a:pt x="399" y="169"/>
                    <a:pt x="400" y="168"/>
                  </a:cubicBezTo>
                  <a:cubicBezTo>
                    <a:pt x="401" y="166"/>
                    <a:pt x="403" y="164"/>
                    <a:pt x="405" y="163"/>
                  </a:cubicBezTo>
                  <a:cubicBezTo>
                    <a:pt x="423" y="146"/>
                    <a:pt x="442" y="129"/>
                    <a:pt x="461" y="113"/>
                  </a:cubicBezTo>
                  <a:cubicBezTo>
                    <a:pt x="425" y="144"/>
                    <a:pt x="392" y="182"/>
                    <a:pt x="363" y="219"/>
                  </a:cubicBezTo>
                  <a:cubicBezTo>
                    <a:pt x="362" y="220"/>
                    <a:pt x="363" y="222"/>
                    <a:pt x="364" y="222"/>
                  </a:cubicBezTo>
                  <a:close/>
                  <a:moveTo>
                    <a:pt x="321" y="257"/>
                  </a:moveTo>
                  <a:cubicBezTo>
                    <a:pt x="322" y="256"/>
                    <a:pt x="323" y="254"/>
                    <a:pt x="323" y="252"/>
                  </a:cubicBezTo>
                  <a:cubicBezTo>
                    <a:pt x="327" y="248"/>
                    <a:pt x="330" y="245"/>
                    <a:pt x="334" y="241"/>
                  </a:cubicBezTo>
                  <a:cubicBezTo>
                    <a:pt x="329" y="246"/>
                    <a:pt x="325" y="252"/>
                    <a:pt x="321" y="257"/>
                  </a:cubicBezTo>
                  <a:close/>
                  <a:moveTo>
                    <a:pt x="331" y="268"/>
                  </a:moveTo>
                  <a:cubicBezTo>
                    <a:pt x="330" y="270"/>
                    <a:pt x="332" y="272"/>
                    <a:pt x="334" y="271"/>
                  </a:cubicBezTo>
                  <a:cubicBezTo>
                    <a:pt x="335" y="270"/>
                    <a:pt x="336" y="269"/>
                    <a:pt x="336" y="268"/>
                  </a:cubicBezTo>
                  <a:cubicBezTo>
                    <a:pt x="336" y="269"/>
                    <a:pt x="335" y="271"/>
                    <a:pt x="334" y="273"/>
                  </a:cubicBezTo>
                  <a:cubicBezTo>
                    <a:pt x="333" y="275"/>
                    <a:pt x="335" y="276"/>
                    <a:pt x="336" y="276"/>
                  </a:cubicBezTo>
                  <a:cubicBezTo>
                    <a:pt x="352" y="273"/>
                    <a:pt x="336" y="279"/>
                    <a:pt x="336" y="281"/>
                  </a:cubicBezTo>
                  <a:cubicBezTo>
                    <a:pt x="336" y="279"/>
                    <a:pt x="335" y="278"/>
                    <a:pt x="333" y="279"/>
                  </a:cubicBezTo>
                  <a:cubicBezTo>
                    <a:pt x="328" y="283"/>
                    <a:pt x="326" y="281"/>
                    <a:pt x="327" y="276"/>
                  </a:cubicBezTo>
                  <a:cubicBezTo>
                    <a:pt x="327" y="274"/>
                    <a:pt x="325" y="274"/>
                    <a:pt x="324" y="275"/>
                  </a:cubicBezTo>
                  <a:cubicBezTo>
                    <a:pt x="311" y="286"/>
                    <a:pt x="320" y="281"/>
                    <a:pt x="323" y="270"/>
                  </a:cubicBezTo>
                  <a:cubicBezTo>
                    <a:pt x="323" y="268"/>
                    <a:pt x="321" y="266"/>
                    <a:pt x="320" y="268"/>
                  </a:cubicBezTo>
                  <a:cubicBezTo>
                    <a:pt x="320" y="268"/>
                    <a:pt x="319" y="268"/>
                    <a:pt x="319" y="268"/>
                  </a:cubicBezTo>
                  <a:cubicBezTo>
                    <a:pt x="320" y="267"/>
                    <a:pt x="321" y="266"/>
                    <a:pt x="321" y="264"/>
                  </a:cubicBezTo>
                  <a:cubicBezTo>
                    <a:pt x="322" y="264"/>
                    <a:pt x="322" y="264"/>
                    <a:pt x="322" y="263"/>
                  </a:cubicBezTo>
                  <a:cubicBezTo>
                    <a:pt x="337" y="251"/>
                    <a:pt x="356" y="235"/>
                    <a:pt x="367" y="222"/>
                  </a:cubicBezTo>
                  <a:cubicBezTo>
                    <a:pt x="354" y="237"/>
                    <a:pt x="341" y="251"/>
                    <a:pt x="331" y="268"/>
                  </a:cubicBezTo>
                  <a:close/>
                  <a:moveTo>
                    <a:pt x="488" y="107"/>
                  </a:moveTo>
                  <a:cubicBezTo>
                    <a:pt x="488" y="107"/>
                    <a:pt x="488" y="107"/>
                    <a:pt x="488" y="107"/>
                  </a:cubicBezTo>
                  <a:cubicBezTo>
                    <a:pt x="445" y="138"/>
                    <a:pt x="407" y="175"/>
                    <a:pt x="370" y="212"/>
                  </a:cubicBezTo>
                  <a:cubicBezTo>
                    <a:pt x="385" y="197"/>
                    <a:pt x="406" y="174"/>
                    <a:pt x="424" y="156"/>
                  </a:cubicBezTo>
                  <a:cubicBezTo>
                    <a:pt x="439" y="140"/>
                    <a:pt x="457" y="126"/>
                    <a:pt x="469" y="107"/>
                  </a:cubicBezTo>
                  <a:cubicBezTo>
                    <a:pt x="470" y="105"/>
                    <a:pt x="467" y="104"/>
                    <a:pt x="466" y="105"/>
                  </a:cubicBezTo>
                  <a:cubicBezTo>
                    <a:pt x="454" y="114"/>
                    <a:pt x="443" y="124"/>
                    <a:pt x="431" y="134"/>
                  </a:cubicBezTo>
                  <a:cubicBezTo>
                    <a:pt x="443" y="121"/>
                    <a:pt x="453" y="108"/>
                    <a:pt x="463" y="93"/>
                  </a:cubicBezTo>
                  <a:cubicBezTo>
                    <a:pt x="464" y="92"/>
                    <a:pt x="462" y="90"/>
                    <a:pt x="460" y="91"/>
                  </a:cubicBezTo>
                  <a:cubicBezTo>
                    <a:pt x="452" y="95"/>
                    <a:pt x="445" y="100"/>
                    <a:pt x="438" y="105"/>
                  </a:cubicBezTo>
                  <a:cubicBezTo>
                    <a:pt x="444" y="97"/>
                    <a:pt x="450" y="88"/>
                    <a:pt x="455" y="78"/>
                  </a:cubicBezTo>
                  <a:cubicBezTo>
                    <a:pt x="456" y="77"/>
                    <a:pt x="454" y="75"/>
                    <a:pt x="452" y="76"/>
                  </a:cubicBezTo>
                  <a:cubicBezTo>
                    <a:pt x="441" y="84"/>
                    <a:pt x="431" y="93"/>
                    <a:pt x="421" y="103"/>
                  </a:cubicBezTo>
                  <a:cubicBezTo>
                    <a:pt x="412" y="112"/>
                    <a:pt x="397" y="122"/>
                    <a:pt x="387" y="132"/>
                  </a:cubicBezTo>
                  <a:cubicBezTo>
                    <a:pt x="386" y="132"/>
                    <a:pt x="386" y="132"/>
                    <a:pt x="386" y="132"/>
                  </a:cubicBezTo>
                  <a:cubicBezTo>
                    <a:pt x="385" y="133"/>
                    <a:pt x="384" y="134"/>
                    <a:pt x="383" y="135"/>
                  </a:cubicBezTo>
                  <a:cubicBezTo>
                    <a:pt x="402" y="110"/>
                    <a:pt x="426" y="89"/>
                    <a:pt x="443" y="62"/>
                  </a:cubicBezTo>
                  <a:cubicBezTo>
                    <a:pt x="460" y="75"/>
                    <a:pt x="475" y="90"/>
                    <a:pt x="488" y="107"/>
                  </a:cubicBezTo>
                  <a:close/>
                  <a:moveTo>
                    <a:pt x="383" y="101"/>
                  </a:moveTo>
                  <a:cubicBezTo>
                    <a:pt x="388" y="95"/>
                    <a:pt x="394" y="90"/>
                    <a:pt x="399" y="86"/>
                  </a:cubicBezTo>
                  <a:cubicBezTo>
                    <a:pt x="415" y="73"/>
                    <a:pt x="387" y="106"/>
                    <a:pt x="391" y="101"/>
                  </a:cubicBezTo>
                  <a:cubicBezTo>
                    <a:pt x="390" y="102"/>
                    <a:pt x="390" y="102"/>
                    <a:pt x="389" y="103"/>
                  </a:cubicBezTo>
                  <a:cubicBezTo>
                    <a:pt x="379" y="114"/>
                    <a:pt x="369" y="124"/>
                    <a:pt x="359" y="134"/>
                  </a:cubicBezTo>
                  <a:cubicBezTo>
                    <a:pt x="358" y="134"/>
                    <a:pt x="358" y="135"/>
                    <a:pt x="358" y="135"/>
                  </a:cubicBezTo>
                  <a:cubicBezTo>
                    <a:pt x="358" y="134"/>
                    <a:pt x="357" y="132"/>
                    <a:pt x="356" y="133"/>
                  </a:cubicBezTo>
                  <a:cubicBezTo>
                    <a:pt x="363" y="121"/>
                    <a:pt x="373" y="111"/>
                    <a:pt x="383" y="101"/>
                  </a:cubicBezTo>
                  <a:close/>
                  <a:moveTo>
                    <a:pt x="334" y="173"/>
                  </a:moveTo>
                  <a:cubicBezTo>
                    <a:pt x="341" y="164"/>
                    <a:pt x="347" y="155"/>
                    <a:pt x="352" y="146"/>
                  </a:cubicBezTo>
                  <a:cubicBezTo>
                    <a:pt x="354" y="145"/>
                    <a:pt x="355" y="143"/>
                    <a:pt x="356" y="142"/>
                  </a:cubicBezTo>
                  <a:cubicBezTo>
                    <a:pt x="358" y="140"/>
                    <a:pt x="361" y="138"/>
                    <a:pt x="364" y="135"/>
                  </a:cubicBezTo>
                  <a:cubicBezTo>
                    <a:pt x="363" y="136"/>
                    <a:pt x="362" y="137"/>
                    <a:pt x="362" y="138"/>
                  </a:cubicBezTo>
                  <a:cubicBezTo>
                    <a:pt x="361" y="140"/>
                    <a:pt x="363" y="142"/>
                    <a:pt x="364" y="140"/>
                  </a:cubicBezTo>
                  <a:cubicBezTo>
                    <a:pt x="390" y="115"/>
                    <a:pt x="408" y="81"/>
                    <a:pt x="439" y="61"/>
                  </a:cubicBezTo>
                  <a:cubicBezTo>
                    <a:pt x="438" y="62"/>
                    <a:pt x="422" y="85"/>
                    <a:pt x="424" y="83"/>
                  </a:cubicBezTo>
                  <a:cubicBezTo>
                    <a:pt x="417" y="91"/>
                    <a:pt x="410" y="99"/>
                    <a:pt x="402" y="107"/>
                  </a:cubicBezTo>
                  <a:cubicBezTo>
                    <a:pt x="402" y="108"/>
                    <a:pt x="402" y="108"/>
                    <a:pt x="401" y="109"/>
                  </a:cubicBezTo>
                  <a:cubicBezTo>
                    <a:pt x="401" y="108"/>
                    <a:pt x="399" y="107"/>
                    <a:pt x="398" y="108"/>
                  </a:cubicBezTo>
                  <a:cubicBezTo>
                    <a:pt x="394" y="113"/>
                    <a:pt x="389" y="117"/>
                    <a:pt x="385" y="122"/>
                  </a:cubicBezTo>
                  <a:cubicBezTo>
                    <a:pt x="384" y="123"/>
                    <a:pt x="383" y="124"/>
                    <a:pt x="382" y="125"/>
                  </a:cubicBezTo>
                  <a:cubicBezTo>
                    <a:pt x="367" y="139"/>
                    <a:pt x="352" y="154"/>
                    <a:pt x="339" y="169"/>
                  </a:cubicBezTo>
                  <a:cubicBezTo>
                    <a:pt x="337" y="171"/>
                    <a:pt x="335" y="173"/>
                    <a:pt x="333" y="174"/>
                  </a:cubicBezTo>
                  <a:cubicBezTo>
                    <a:pt x="334" y="174"/>
                    <a:pt x="334" y="173"/>
                    <a:pt x="334" y="173"/>
                  </a:cubicBezTo>
                  <a:close/>
                  <a:moveTo>
                    <a:pt x="333" y="181"/>
                  </a:moveTo>
                  <a:cubicBezTo>
                    <a:pt x="337" y="177"/>
                    <a:pt x="340" y="173"/>
                    <a:pt x="343" y="169"/>
                  </a:cubicBezTo>
                  <a:cubicBezTo>
                    <a:pt x="352" y="162"/>
                    <a:pt x="360" y="155"/>
                    <a:pt x="367" y="146"/>
                  </a:cubicBezTo>
                  <a:cubicBezTo>
                    <a:pt x="373" y="140"/>
                    <a:pt x="379" y="134"/>
                    <a:pt x="385" y="127"/>
                  </a:cubicBezTo>
                  <a:cubicBezTo>
                    <a:pt x="380" y="133"/>
                    <a:pt x="375" y="140"/>
                    <a:pt x="371" y="146"/>
                  </a:cubicBezTo>
                  <a:cubicBezTo>
                    <a:pt x="370" y="147"/>
                    <a:pt x="370" y="147"/>
                    <a:pt x="371" y="148"/>
                  </a:cubicBezTo>
                  <a:cubicBezTo>
                    <a:pt x="349" y="170"/>
                    <a:pt x="328" y="192"/>
                    <a:pt x="311" y="217"/>
                  </a:cubicBezTo>
                  <a:cubicBezTo>
                    <a:pt x="310" y="219"/>
                    <a:pt x="309" y="220"/>
                    <a:pt x="308" y="221"/>
                  </a:cubicBezTo>
                  <a:cubicBezTo>
                    <a:pt x="316" y="213"/>
                    <a:pt x="326" y="191"/>
                    <a:pt x="333" y="181"/>
                  </a:cubicBezTo>
                  <a:close/>
                  <a:moveTo>
                    <a:pt x="311" y="191"/>
                  </a:moveTo>
                  <a:cubicBezTo>
                    <a:pt x="316" y="186"/>
                    <a:pt x="320" y="181"/>
                    <a:pt x="325" y="177"/>
                  </a:cubicBezTo>
                  <a:cubicBezTo>
                    <a:pt x="324" y="179"/>
                    <a:pt x="323" y="180"/>
                    <a:pt x="322" y="182"/>
                  </a:cubicBezTo>
                  <a:cubicBezTo>
                    <a:pt x="321" y="182"/>
                    <a:pt x="321" y="183"/>
                    <a:pt x="322" y="183"/>
                  </a:cubicBezTo>
                  <a:cubicBezTo>
                    <a:pt x="312" y="194"/>
                    <a:pt x="303" y="204"/>
                    <a:pt x="294" y="215"/>
                  </a:cubicBezTo>
                  <a:cubicBezTo>
                    <a:pt x="299" y="207"/>
                    <a:pt x="305" y="199"/>
                    <a:pt x="311" y="191"/>
                  </a:cubicBezTo>
                  <a:close/>
                  <a:moveTo>
                    <a:pt x="280" y="236"/>
                  </a:moveTo>
                  <a:cubicBezTo>
                    <a:pt x="289" y="225"/>
                    <a:pt x="300" y="213"/>
                    <a:pt x="310" y="202"/>
                  </a:cubicBezTo>
                  <a:cubicBezTo>
                    <a:pt x="299" y="216"/>
                    <a:pt x="287" y="229"/>
                    <a:pt x="274" y="243"/>
                  </a:cubicBezTo>
                  <a:cubicBezTo>
                    <a:pt x="271" y="246"/>
                    <a:pt x="267" y="250"/>
                    <a:pt x="264" y="254"/>
                  </a:cubicBezTo>
                  <a:cubicBezTo>
                    <a:pt x="260" y="258"/>
                    <a:pt x="255" y="263"/>
                    <a:pt x="251" y="267"/>
                  </a:cubicBezTo>
                  <a:cubicBezTo>
                    <a:pt x="236" y="284"/>
                    <a:pt x="253" y="265"/>
                    <a:pt x="256" y="260"/>
                  </a:cubicBezTo>
                  <a:cubicBezTo>
                    <a:pt x="264" y="249"/>
                    <a:pt x="272" y="238"/>
                    <a:pt x="281" y="228"/>
                  </a:cubicBezTo>
                  <a:cubicBezTo>
                    <a:pt x="280" y="230"/>
                    <a:pt x="278" y="232"/>
                    <a:pt x="277" y="234"/>
                  </a:cubicBezTo>
                  <a:cubicBezTo>
                    <a:pt x="276" y="236"/>
                    <a:pt x="279" y="238"/>
                    <a:pt x="280" y="236"/>
                  </a:cubicBezTo>
                  <a:close/>
                  <a:moveTo>
                    <a:pt x="215" y="294"/>
                  </a:moveTo>
                  <a:cubicBezTo>
                    <a:pt x="221" y="287"/>
                    <a:pt x="227" y="280"/>
                    <a:pt x="232" y="272"/>
                  </a:cubicBezTo>
                  <a:cubicBezTo>
                    <a:pt x="232" y="274"/>
                    <a:pt x="234" y="275"/>
                    <a:pt x="235" y="274"/>
                  </a:cubicBezTo>
                  <a:cubicBezTo>
                    <a:pt x="246" y="263"/>
                    <a:pt x="256" y="252"/>
                    <a:pt x="265" y="241"/>
                  </a:cubicBezTo>
                  <a:cubicBezTo>
                    <a:pt x="266" y="240"/>
                    <a:pt x="267" y="239"/>
                    <a:pt x="269" y="238"/>
                  </a:cubicBezTo>
                  <a:cubicBezTo>
                    <a:pt x="259" y="249"/>
                    <a:pt x="251" y="262"/>
                    <a:pt x="243" y="274"/>
                  </a:cubicBezTo>
                  <a:cubicBezTo>
                    <a:pt x="242" y="273"/>
                    <a:pt x="241" y="273"/>
                    <a:pt x="240" y="273"/>
                  </a:cubicBezTo>
                  <a:cubicBezTo>
                    <a:pt x="231" y="280"/>
                    <a:pt x="223" y="287"/>
                    <a:pt x="215" y="294"/>
                  </a:cubicBezTo>
                  <a:close/>
                  <a:moveTo>
                    <a:pt x="225" y="391"/>
                  </a:moveTo>
                  <a:cubicBezTo>
                    <a:pt x="226" y="388"/>
                    <a:pt x="228" y="385"/>
                    <a:pt x="230" y="382"/>
                  </a:cubicBezTo>
                  <a:cubicBezTo>
                    <a:pt x="236" y="373"/>
                    <a:pt x="243" y="364"/>
                    <a:pt x="250" y="355"/>
                  </a:cubicBezTo>
                  <a:cubicBezTo>
                    <a:pt x="242" y="367"/>
                    <a:pt x="233" y="379"/>
                    <a:pt x="225" y="391"/>
                  </a:cubicBezTo>
                  <a:close/>
                  <a:moveTo>
                    <a:pt x="257" y="364"/>
                  </a:moveTo>
                  <a:cubicBezTo>
                    <a:pt x="249" y="375"/>
                    <a:pt x="241" y="386"/>
                    <a:pt x="233" y="396"/>
                  </a:cubicBezTo>
                  <a:cubicBezTo>
                    <a:pt x="239" y="385"/>
                    <a:pt x="248" y="374"/>
                    <a:pt x="257" y="364"/>
                  </a:cubicBezTo>
                  <a:close/>
                  <a:moveTo>
                    <a:pt x="287" y="382"/>
                  </a:moveTo>
                  <a:cubicBezTo>
                    <a:pt x="289" y="380"/>
                    <a:pt x="291" y="377"/>
                    <a:pt x="293" y="375"/>
                  </a:cubicBezTo>
                  <a:cubicBezTo>
                    <a:pt x="284" y="386"/>
                    <a:pt x="275" y="398"/>
                    <a:pt x="265" y="409"/>
                  </a:cubicBezTo>
                  <a:cubicBezTo>
                    <a:pt x="272" y="399"/>
                    <a:pt x="279" y="391"/>
                    <a:pt x="287" y="382"/>
                  </a:cubicBezTo>
                  <a:close/>
                  <a:moveTo>
                    <a:pt x="39" y="171"/>
                  </a:moveTo>
                  <a:cubicBezTo>
                    <a:pt x="39" y="171"/>
                    <a:pt x="40" y="171"/>
                    <a:pt x="40" y="170"/>
                  </a:cubicBezTo>
                  <a:cubicBezTo>
                    <a:pt x="44" y="165"/>
                    <a:pt x="44" y="166"/>
                    <a:pt x="38" y="175"/>
                  </a:cubicBezTo>
                  <a:cubicBezTo>
                    <a:pt x="38" y="175"/>
                    <a:pt x="37" y="176"/>
                    <a:pt x="36" y="177"/>
                  </a:cubicBezTo>
                  <a:cubicBezTo>
                    <a:pt x="37" y="175"/>
                    <a:pt x="38" y="173"/>
                    <a:pt x="39" y="171"/>
                  </a:cubicBezTo>
                  <a:close/>
                  <a:moveTo>
                    <a:pt x="32" y="190"/>
                  </a:moveTo>
                  <a:cubicBezTo>
                    <a:pt x="37" y="185"/>
                    <a:pt x="42" y="181"/>
                    <a:pt x="40" y="185"/>
                  </a:cubicBezTo>
                  <a:cubicBezTo>
                    <a:pt x="38" y="190"/>
                    <a:pt x="35" y="194"/>
                    <a:pt x="31" y="198"/>
                  </a:cubicBezTo>
                  <a:cubicBezTo>
                    <a:pt x="31" y="199"/>
                    <a:pt x="30" y="199"/>
                    <a:pt x="29" y="200"/>
                  </a:cubicBezTo>
                  <a:cubicBezTo>
                    <a:pt x="30" y="197"/>
                    <a:pt x="31" y="193"/>
                    <a:pt x="32" y="190"/>
                  </a:cubicBezTo>
                  <a:close/>
                  <a:moveTo>
                    <a:pt x="27" y="208"/>
                  </a:moveTo>
                  <a:cubicBezTo>
                    <a:pt x="28" y="207"/>
                    <a:pt x="29" y="205"/>
                    <a:pt x="30" y="204"/>
                  </a:cubicBezTo>
                  <a:cubicBezTo>
                    <a:pt x="31" y="202"/>
                    <a:pt x="47" y="182"/>
                    <a:pt x="38" y="198"/>
                  </a:cubicBezTo>
                  <a:cubicBezTo>
                    <a:pt x="35" y="205"/>
                    <a:pt x="30" y="210"/>
                    <a:pt x="25" y="216"/>
                  </a:cubicBezTo>
                  <a:cubicBezTo>
                    <a:pt x="25" y="216"/>
                    <a:pt x="25" y="216"/>
                    <a:pt x="25" y="217"/>
                  </a:cubicBezTo>
                  <a:cubicBezTo>
                    <a:pt x="26" y="214"/>
                    <a:pt x="26" y="211"/>
                    <a:pt x="27" y="208"/>
                  </a:cubicBezTo>
                  <a:close/>
                  <a:moveTo>
                    <a:pt x="23" y="223"/>
                  </a:moveTo>
                  <a:cubicBezTo>
                    <a:pt x="33" y="211"/>
                    <a:pt x="45" y="199"/>
                    <a:pt x="35" y="218"/>
                  </a:cubicBezTo>
                  <a:cubicBezTo>
                    <a:pt x="31" y="226"/>
                    <a:pt x="25" y="233"/>
                    <a:pt x="20" y="240"/>
                  </a:cubicBezTo>
                  <a:cubicBezTo>
                    <a:pt x="21" y="234"/>
                    <a:pt x="22" y="229"/>
                    <a:pt x="23" y="223"/>
                  </a:cubicBezTo>
                  <a:close/>
                  <a:moveTo>
                    <a:pt x="19" y="248"/>
                  </a:moveTo>
                  <a:cubicBezTo>
                    <a:pt x="25" y="240"/>
                    <a:pt x="30" y="232"/>
                    <a:pt x="36" y="225"/>
                  </a:cubicBezTo>
                  <a:cubicBezTo>
                    <a:pt x="45" y="216"/>
                    <a:pt x="32" y="239"/>
                    <a:pt x="32" y="238"/>
                  </a:cubicBezTo>
                  <a:cubicBezTo>
                    <a:pt x="27" y="245"/>
                    <a:pt x="22" y="252"/>
                    <a:pt x="17" y="259"/>
                  </a:cubicBezTo>
                  <a:cubicBezTo>
                    <a:pt x="18" y="255"/>
                    <a:pt x="18" y="252"/>
                    <a:pt x="19" y="248"/>
                  </a:cubicBezTo>
                  <a:close/>
                  <a:moveTo>
                    <a:pt x="17" y="267"/>
                  </a:moveTo>
                  <a:cubicBezTo>
                    <a:pt x="20" y="263"/>
                    <a:pt x="24" y="260"/>
                    <a:pt x="27" y="256"/>
                  </a:cubicBezTo>
                  <a:cubicBezTo>
                    <a:pt x="17" y="267"/>
                    <a:pt x="46" y="233"/>
                    <a:pt x="39" y="248"/>
                  </a:cubicBezTo>
                  <a:cubicBezTo>
                    <a:pt x="34" y="261"/>
                    <a:pt x="24" y="272"/>
                    <a:pt x="17" y="283"/>
                  </a:cubicBezTo>
                  <a:cubicBezTo>
                    <a:pt x="16" y="285"/>
                    <a:pt x="19" y="287"/>
                    <a:pt x="20" y="285"/>
                  </a:cubicBezTo>
                  <a:cubicBezTo>
                    <a:pt x="22" y="283"/>
                    <a:pt x="23" y="280"/>
                    <a:pt x="25" y="278"/>
                  </a:cubicBezTo>
                  <a:cubicBezTo>
                    <a:pt x="27" y="278"/>
                    <a:pt x="28" y="276"/>
                    <a:pt x="29" y="273"/>
                  </a:cubicBezTo>
                  <a:cubicBezTo>
                    <a:pt x="32" y="269"/>
                    <a:pt x="35" y="264"/>
                    <a:pt x="38" y="260"/>
                  </a:cubicBezTo>
                  <a:cubicBezTo>
                    <a:pt x="43" y="255"/>
                    <a:pt x="51" y="250"/>
                    <a:pt x="45" y="262"/>
                  </a:cubicBezTo>
                  <a:cubicBezTo>
                    <a:pt x="37" y="275"/>
                    <a:pt x="25" y="286"/>
                    <a:pt x="16" y="297"/>
                  </a:cubicBezTo>
                  <a:cubicBezTo>
                    <a:pt x="16" y="287"/>
                    <a:pt x="16" y="277"/>
                    <a:pt x="17" y="267"/>
                  </a:cubicBezTo>
                  <a:close/>
                  <a:moveTo>
                    <a:pt x="18" y="328"/>
                  </a:moveTo>
                  <a:cubicBezTo>
                    <a:pt x="17" y="320"/>
                    <a:pt x="16" y="311"/>
                    <a:pt x="16" y="303"/>
                  </a:cubicBezTo>
                  <a:cubicBezTo>
                    <a:pt x="27" y="290"/>
                    <a:pt x="38" y="277"/>
                    <a:pt x="52" y="267"/>
                  </a:cubicBezTo>
                  <a:cubicBezTo>
                    <a:pt x="58" y="263"/>
                    <a:pt x="51" y="276"/>
                    <a:pt x="48" y="283"/>
                  </a:cubicBezTo>
                  <a:cubicBezTo>
                    <a:pt x="36" y="293"/>
                    <a:pt x="26" y="305"/>
                    <a:pt x="18" y="320"/>
                  </a:cubicBezTo>
                  <a:cubicBezTo>
                    <a:pt x="17" y="321"/>
                    <a:pt x="20" y="324"/>
                    <a:pt x="21" y="322"/>
                  </a:cubicBezTo>
                  <a:cubicBezTo>
                    <a:pt x="28" y="314"/>
                    <a:pt x="35" y="307"/>
                    <a:pt x="41" y="299"/>
                  </a:cubicBezTo>
                  <a:cubicBezTo>
                    <a:pt x="38" y="304"/>
                    <a:pt x="34" y="308"/>
                    <a:pt x="30" y="313"/>
                  </a:cubicBezTo>
                  <a:cubicBezTo>
                    <a:pt x="26" y="318"/>
                    <a:pt x="22" y="322"/>
                    <a:pt x="18" y="328"/>
                  </a:cubicBezTo>
                  <a:cubicBezTo>
                    <a:pt x="18" y="328"/>
                    <a:pt x="18" y="328"/>
                    <a:pt x="18" y="328"/>
                  </a:cubicBezTo>
                  <a:close/>
                  <a:moveTo>
                    <a:pt x="22" y="353"/>
                  </a:moveTo>
                  <a:cubicBezTo>
                    <a:pt x="21" y="345"/>
                    <a:pt x="19" y="337"/>
                    <a:pt x="18" y="330"/>
                  </a:cubicBezTo>
                  <a:cubicBezTo>
                    <a:pt x="19" y="331"/>
                    <a:pt x="20" y="331"/>
                    <a:pt x="21" y="330"/>
                  </a:cubicBezTo>
                  <a:cubicBezTo>
                    <a:pt x="24" y="327"/>
                    <a:pt x="26" y="324"/>
                    <a:pt x="29" y="321"/>
                  </a:cubicBezTo>
                  <a:cubicBezTo>
                    <a:pt x="26" y="328"/>
                    <a:pt x="21" y="339"/>
                    <a:pt x="20" y="340"/>
                  </a:cubicBezTo>
                  <a:cubicBezTo>
                    <a:pt x="19" y="342"/>
                    <a:pt x="22" y="344"/>
                    <a:pt x="23" y="342"/>
                  </a:cubicBezTo>
                  <a:cubicBezTo>
                    <a:pt x="30" y="335"/>
                    <a:pt x="27" y="337"/>
                    <a:pt x="24" y="346"/>
                  </a:cubicBezTo>
                  <a:cubicBezTo>
                    <a:pt x="23" y="349"/>
                    <a:pt x="22" y="351"/>
                    <a:pt x="22" y="353"/>
                  </a:cubicBezTo>
                  <a:close/>
                  <a:moveTo>
                    <a:pt x="47" y="419"/>
                  </a:moveTo>
                  <a:cubicBezTo>
                    <a:pt x="46" y="417"/>
                    <a:pt x="45" y="415"/>
                    <a:pt x="44" y="413"/>
                  </a:cubicBezTo>
                  <a:cubicBezTo>
                    <a:pt x="48" y="410"/>
                    <a:pt x="49" y="412"/>
                    <a:pt x="47" y="419"/>
                  </a:cubicBezTo>
                  <a:close/>
                  <a:moveTo>
                    <a:pt x="51" y="425"/>
                  </a:moveTo>
                  <a:cubicBezTo>
                    <a:pt x="54" y="426"/>
                    <a:pt x="55" y="429"/>
                    <a:pt x="55" y="433"/>
                  </a:cubicBezTo>
                  <a:cubicBezTo>
                    <a:pt x="53" y="430"/>
                    <a:pt x="52" y="428"/>
                    <a:pt x="51" y="425"/>
                  </a:cubicBezTo>
                  <a:close/>
                  <a:moveTo>
                    <a:pt x="59" y="439"/>
                  </a:moveTo>
                  <a:cubicBezTo>
                    <a:pt x="73" y="420"/>
                    <a:pt x="65" y="439"/>
                    <a:pt x="64" y="445"/>
                  </a:cubicBezTo>
                  <a:cubicBezTo>
                    <a:pt x="62" y="443"/>
                    <a:pt x="61" y="441"/>
                    <a:pt x="59" y="439"/>
                  </a:cubicBezTo>
                  <a:close/>
                  <a:moveTo>
                    <a:pt x="66" y="448"/>
                  </a:moveTo>
                  <a:cubicBezTo>
                    <a:pt x="66" y="448"/>
                    <a:pt x="66" y="448"/>
                    <a:pt x="67" y="447"/>
                  </a:cubicBezTo>
                  <a:cubicBezTo>
                    <a:pt x="73" y="441"/>
                    <a:pt x="84" y="424"/>
                    <a:pt x="71" y="454"/>
                  </a:cubicBezTo>
                  <a:cubicBezTo>
                    <a:pt x="69" y="452"/>
                    <a:pt x="67" y="450"/>
                    <a:pt x="66" y="448"/>
                  </a:cubicBezTo>
                  <a:close/>
                  <a:moveTo>
                    <a:pt x="90" y="474"/>
                  </a:moveTo>
                  <a:cubicBezTo>
                    <a:pt x="84" y="469"/>
                    <a:pt x="78" y="463"/>
                    <a:pt x="73" y="457"/>
                  </a:cubicBezTo>
                  <a:cubicBezTo>
                    <a:pt x="73" y="457"/>
                    <a:pt x="73" y="457"/>
                    <a:pt x="74" y="457"/>
                  </a:cubicBezTo>
                  <a:cubicBezTo>
                    <a:pt x="85" y="442"/>
                    <a:pt x="85" y="453"/>
                    <a:pt x="83" y="466"/>
                  </a:cubicBezTo>
                  <a:cubicBezTo>
                    <a:pt x="82" y="468"/>
                    <a:pt x="85" y="470"/>
                    <a:pt x="86" y="468"/>
                  </a:cubicBezTo>
                  <a:cubicBezTo>
                    <a:pt x="103" y="443"/>
                    <a:pt x="92" y="467"/>
                    <a:pt x="90" y="474"/>
                  </a:cubicBezTo>
                  <a:cubicBezTo>
                    <a:pt x="90" y="474"/>
                    <a:pt x="90" y="474"/>
                    <a:pt x="90" y="474"/>
                  </a:cubicBezTo>
                  <a:close/>
                  <a:moveTo>
                    <a:pt x="92" y="476"/>
                  </a:moveTo>
                  <a:cubicBezTo>
                    <a:pt x="93" y="476"/>
                    <a:pt x="93" y="476"/>
                    <a:pt x="93" y="476"/>
                  </a:cubicBezTo>
                  <a:cubicBezTo>
                    <a:pt x="95" y="472"/>
                    <a:pt x="97" y="469"/>
                    <a:pt x="100" y="465"/>
                  </a:cubicBezTo>
                  <a:cubicBezTo>
                    <a:pt x="109" y="469"/>
                    <a:pt x="111" y="475"/>
                    <a:pt x="106" y="482"/>
                  </a:cubicBezTo>
                  <a:cubicBezTo>
                    <a:pt x="105" y="484"/>
                    <a:pt x="108" y="486"/>
                    <a:pt x="109" y="484"/>
                  </a:cubicBezTo>
                  <a:cubicBezTo>
                    <a:pt x="113" y="477"/>
                    <a:pt x="117" y="472"/>
                    <a:pt x="121" y="466"/>
                  </a:cubicBezTo>
                  <a:cubicBezTo>
                    <a:pt x="121" y="472"/>
                    <a:pt x="120" y="478"/>
                    <a:pt x="118" y="483"/>
                  </a:cubicBezTo>
                  <a:cubicBezTo>
                    <a:pt x="118" y="484"/>
                    <a:pt x="117" y="484"/>
                    <a:pt x="117" y="485"/>
                  </a:cubicBezTo>
                  <a:cubicBezTo>
                    <a:pt x="116" y="487"/>
                    <a:pt x="115" y="489"/>
                    <a:pt x="114" y="492"/>
                  </a:cubicBezTo>
                  <a:cubicBezTo>
                    <a:pt x="113" y="493"/>
                    <a:pt x="114" y="493"/>
                    <a:pt x="114" y="494"/>
                  </a:cubicBezTo>
                  <a:cubicBezTo>
                    <a:pt x="106" y="489"/>
                    <a:pt x="99" y="483"/>
                    <a:pt x="92" y="476"/>
                  </a:cubicBezTo>
                  <a:close/>
                  <a:moveTo>
                    <a:pt x="115" y="495"/>
                  </a:moveTo>
                  <a:cubicBezTo>
                    <a:pt x="116" y="495"/>
                    <a:pt x="117" y="495"/>
                    <a:pt x="117" y="494"/>
                  </a:cubicBezTo>
                  <a:cubicBezTo>
                    <a:pt x="117" y="494"/>
                    <a:pt x="133" y="472"/>
                    <a:pt x="134" y="480"/>
                  </a:cubicBezTo>
                  <a:cubicBezTo>
                    <a:pt x="134" y="487"/>
                    <a:pt x="130" y="496"/>
                    <a:pt x="128" y="503"/>
                  </a:cubicBezTo>
                  <a:cubicBezTo>
                    <a:pt x="123" y="500"/>
                    <a:pt x="119" y="498"/>
                    <a:pt x="115" y="495"/>
                  </a:cubicBezTo>
                  <a:close/>
                  <a:moveTo>
                    <a:pt x="137" y="508"/>
                  </a:moveTo>
                  <a:cubicBezTo>
                    <a:pt x="135" y="507"/>
                    <a:pt x="133" y="506"/>
                    <a:pt x="131" y="505"/>
                  </a:cubicBezTo>
                  <a:cubicBezTo>
                    <a:pt x="134" y="498"/>
                    <a:pt x="137" y="492"/>
                    <a:pt x="141" y="486"/>
                  </a:cubicBezTo>
                  <a:cubicBezTo>
                    <a:pt x="145" y="480"/>
                    <a:pt x="138" y="506"/>
                    <a:pt x="137" y="508"/>
                  </a:cubicBezTo>
                  <a:cubicBezTo>
                    <a:pt x="137" y="508"/>
                    <a:pt x="137" y="508"/>
                    <a:pt x="137" y="508"/>
                  </a:cubicBezTo>
                  <a:close/>
                  <a:moveTo>
                    <a:pt x="149" y="514"/>
                  </a:moveTo>
                  <a:cubicBezTo>
                    <a:pt x="146" y="513"/>
                    <a:pt x="144" y="512"/>
                    <a:pt x="141" y="510"/>
                  </a:cubicBezTo>
                  <a:cubicBezTo>
                    <a:pt x="141" y="510"/>
                    <a:pt x="141" y="510"/>
                    <a:pt x="141" y="510"/>
                  </a:cubicBezTo>
                  <a:cubicBezTo>
                    <a:pt x="144" y="505"/>
                    <a:pt x="146" y="499"/>
                    <a:pt x="149" y="494"/>
                  </a:cubicBezTo>
                  <a:cubicBezTo>
                    <a:pt x="152" y="500"/>
                    <a:pt x="152" y="507"/>
                    <a:pt x="149" y="514"/>
                  </a:cubicBezTo>
                  <a:cubicBezTo>
                    <a:pt x="149" y="514"/>
                    <a:pt x="149" y="514"/>
                    <a:pt x="149" y="514"/>
                  </a:cubicBezTo>
                  <a:close/>
                  <a:moveTo>
                    <a:pt x="541" y="248"/>
                  </a:moveTo>
                  <a:cubicBezTo>
                    <a:pt x="541" y="248"/>
                    <a:pt x="541" y="248"/>
                    <a:pt x="541" y="248"/>
                  </a:cubicBezTo>
                  <a:cubicBezTo>
                    <a:pt x="518" y="261"/>
                    <a:pt x="500" y="281"/>
                    <a:pt x="477" y="294"/>
                  </a:cubicBezTo>
                  <a:cubicBezTo>
                    <a:pt x="476" y="292"/>
                    <a:pt x="476" y="290"/>
                    <a:pt x="476" y="288"/>
                  </a:cubicBezTo>
                  <a:cubicBezTo>
                    <a:pt x="480" y="284"/>
                    <a:pt x="484" y="280"/>
                    <a:pt x="488" y="276"/>
                  </a:cubicBezTo>
                  <a:cubicBezTo>
                    <a:pt x="494" y="270"/>
                    <a:pt x="500" y="265"/>
                    <a:pt x="507" y="259"/>
                  </a:cubicBezTo>
                  <a:cubicBezTo>
                    <a:pt x="518" y="249"/>
                    <a:pt x="529" y="240"/>
                    <a:pt x="539" y="230"/>
                  </a:cubicBezTo>
                  <a:cubicBezTo>
                    <a:pt x="540" y="236"/>
                    <a:pt x="541" y="242"/>
                    <a:pt x="541" y="248"/>
                  </a:cubicBezTo>
                  <a:close/>
                  <a:moveTo>
                    <a:pt x="538" y="225"/>
                  </a:moveTo>
                  <a:cubicBezTo>
                    <a:pt x="527" y="231"/>
                    <a:pt x="517" y="238"/>
                    <a:pt x="506" y="247"/>
                  </a:cubicBezTo>
                  <a:cubicBezTo>
                    <a:pt x="517" y="236"/>
                    <a:pt x="526" y="224"/>
                    <a:pt x="533" y="211"/>
                  </a:cubicBezTo>
                  <a:cubicBezTo>
                    <a:pt x="534" y="209"/>
                    <a:pt x="532" y="208"/>
                    <a:pt x="531" y="209"/>
                  </a:cubicBezTo>
                  <a:cubicBezTo>
                    <a:pt x="507" y="227"/>
                    <a:pt x="488" y="250"/>
                    <a:pt x="464" y="270"/>
                  </a:cubicBezTo>
                  <a:cubicBezTo>
                    <a:pt x="464" y="270"/>
                    <a:pt x="463" y="271"/>
                    <a:pt x="462" y="272"/>
                  </a:cubicBezTo>
                  <a:cubicBezTo>
                    <a:pt x="486" y="250"/>
                    <a:pt x="510" y="227"/>
                    <a:pt x="530" y="200"/>
                  </a:cubicBezTo>
                  <a:cubicBezTo>
                    <a:pt x="531" y="199"/>
                    <a:pt x="529" y="197"/>
                    <a:pt x="527" y="198"/>
                  </a:cubicBezTo>
                  <a:cubicBezTo>
                    <a:pt x="504" y="217"/>
                    <a:pt x="481" y="237"/>
                    <a:pt x="459" y="257"/>
                  </a:cubicBezTo>
                  <a:cubicBezTo>
                    <a:pt x="437" y="277"/>
                    <a:pt x="408" y="296"/>
                    <a:pt x="390" y="316"/>
                  </a:cubicBezTo>
                  <a:cubicBezTo>
                    <a:pt x="432" y="269"/>
                    <a:pt x="485" y="232"/>
                    <a:pt x="529" y="187"/>
                  </a:cubicBezTo>
                  <a:cubicBezTo>
                    <a:pt x="533" y="199"/>
                    <a:pt x="536" y="212"/>
                    <a:pt x="538" y="225"/>
                  </a:cubicBezTo>
                  <a:close/>
                  <a:moveTo>
                    <a:pt x="445" y="302"/>
                  </a:moveTo>
                  <a:cubicBezTo>
                    <a:pt x="437" y="309"/>
                    <a:pt x="429" y="316"/>
                    <a:pt x="421" y="323"/>
                  </a:cubicBezTo>
                  <a:cubicBezTo>
                    <a:pt x="432" y="310"/>
                    <a:pt x="446" y="300"/>
                    <a:pt x="455" y="285"/>
                  </a:cubicBezTo>
                  <a:cubicBezTo>
                    <a:pt x="456" y="283"/>
                    <a:pt x="454" y="282"/>
                    <a:pt x="453" y="282"/>
                  </a:cubicBezTo>
                  <a:cubicBezTo>
                    <a:pt x="473" y="265"/>
                    <a:pt x="494" y="247"/>
                    <a:pt x="513" y="228"/>
                  </a:cubicBezTo>
                  <a:cubicBezTo>
                    <a:pt x="516" y="226"/>
                    <a:pt x="533" y="206"/>
                    <a:pt x="523" y="222"/>
                  </a:cubicBezTo>
                  <a:cubicBezTo>
                    <a:pt x="517" y="232"/>
                    <a:pt x="507" y="242"/>
                    <a:pt x="498" y="250"/>
                  </a:cubicBezTo>
                  <a:cubicBezTo>
                    <a:pt x="481" y="267"/>
                    <a:pt x="462" y="282"/>
                    <a:pt x="445" y="300"/>
                  </a:cubicBezTo>
                  <a:cubicBezTo>
                    <a:pt x="445" y="301"/>
                    <a:pt x="445" y="302"/>
                    <a:pt x="445" y="302"/>
                  </a:cubicBezTo>
                  <a:close/>
                  <a:moveTo>
                    <a:pt x="395" y="302"/>
                  </a:moveTo>
                  <a:cubicBezTo>
                    <a:pt x="436" y="268"/>
                    <a:pt x="473" y="230"/>
                    <a:pt x="515" y="197"/>
                  </a:cubicBezTo>
                  <a:cubicBezTo>
                    <a:pt x="496" y="213"/>
                    <a:pt x="474" y="234"/>
                    <a:pt x="455" y="251"/>
                  </a:cubicBezTo>
                  <a:cubicBezTo>
                    <a:pt x="435" y="268"/>
                    <a:pt x="415" y="286"/>
                    <a:pt x="397" y="304"/>
                  </a:cubicBezTo>
                  <a:cubicBezTo>
                    <a:pt x="397" y="304"/>
                    <a:pt x="397" y="304"/>
                    <a:pt x="397" y="304"/>
                  </a:cubicBezTo>
                  <a:cubicBezTo>
                    <a:pt x="397" y="303"/>
                    <a:pt x="396" y="302"/>
                    <a:pt x="395" y="302"/>
                  </a:cubicBezTo>
                  <a:close/>
                  <a:moveTo>
                    <a:pt x="340" y="352"/>
                  </a:moveTo>
                  <a:cubicBezTo>
                    <a:pt x="337" y="356"/>
                    <a:pt x="334" y="359"/>
                    <a:pt x="331" y="363"/>
                  </a:cubicBezTo>
                  <a:cubicBezTo>
                    <a:pt x="327" y="368"/>
                    <a:pt x="322" y="374"/>
                    <a:pt x="318" y="379"/>
                  </a:cubicBezTo>
                  <a:cubicBezTo>
                    <a:pt x="325" y="370"/>
                    <a:pt x="333" y="361"/>
                    <a:pt x="340" y="352"/>
                  </a:cubicBezTo>
                  <a:close/>
                  <a:moveTo>
                    <a:pt x="302" y="414"/>
                  </a:moveTo>
                  <a:cubicBezTo>
                    <a:pt x="299" y="418"/>
                    <a:pt x="280" y="435"/>
                    <a:pt x="281" y="433"/>
                  </a:cubicBezTo>
                  <a:cubicBezTo>
                    <a:pt x="285" y="424"/>
                    <a:pt x="291" y="416"/>
                    <a:pt x="296" y="408"/>
                  </a:cubicBezTo>
                  <a:cubicBezTo>
                    <a:pt x="320" y="382"/>
                    <a:pt x="342" y="356"/>
                    <a:pt x="361" y="328"/>
                  </a:cubicBezTo>
                  <a:cubicBezTo>
                    <a:pt x="362" y="328"/>
                    <a:pt x="362" y="328"/>
                    <a:pt x="363" y="328"/>
                  </a:cubicBezTo>
                  <a:cubicBezTo>
                    <a:pt x="379" y="300"/>
                    <a:pt x="406" y="281"/>
                    <a:pt x="431" y="261"/>
                  </a:cubicBezTo>
                  <a:cubicBezTo>
                    <a:pt x="459" y="237"/>
                    <a:pt x="485" y="211"/>
                    <a:pt x="511" y="185"/>
                  </a:cubicBezTo>
                  <a:cubicBezTo>
                    <a:pt x="517" y="182"/>
                    <a:pt x="519" y="180"/>
                    <a:pt x="517" y="179"/>
                  </a:cubicBezTo>
                  <a:cubicBezTo>
                    <a:pt x="520" y="177"/>
                    <a:pt x="522" y="174"/>
                    <a:pt x="524" y="172"/>
                  </a:cubicBezTo>
                  <a:cubicBezTo>
                    <a:pt x="525" y="176"/>
                    <a:pt x="527" y="179"/>
                    <a:pt x="528" y="183"/>
                  </a:cubicBezTo>
                  <a:cubicBezTo>
                    <a:pt x="471" y="225"/>
                    <a:pt x="424" y="278"/>
                    <a:pt x="368" y="321"/>
                  </a:cubicBezTo>
                  <a:cubicBezTo>
                    <a:pt x="368" y="322"/>
                    <a:pt x="368" y="323"/>
                    <a:pt x="369" y="322"/>
                  </a:cubicBezTo>
                  <a:cubicBezTo>
                    <a:pt x="376" y="317"/>
                    <a:pt x="383" y="312"/>
                    <a:pt x="390" y="306"/>
                  </a:cubicBezTo>
                  <a:cubicBezTo>
                    <a:pt x="358" y="339"/>
                    <a:pt x="332" y="378"/>
                    <a:pt x="302" y="414"/>
                  </a:cubicBezTo>
                  <a:close/>
                  <a:moveTo>
                    <a:pt x="505" y="418"/>
                  </a:moveTo>
                  <a:cubicBezTo>
                    <a:pt x="476" y="471"/>
                    <a:pt x="428" y="505"/>
                    <a:pt x="374" y="524"/>
                  </a:cubicBezTo>
                  <a:cubicBezTo>
                    <a:pt x="385" y="515"/>
                    <a:pt x="396" y="505"/>
                    <a:pt x="406" y="495"/>
                  </a:cubicBezTo>
                  <a:cubicBezTo>
                    <a:pt x="408" y="494"/>
                    <a:pt x="406" y="492"/>
                    <a:pt x="404" y="493"/>
                  </a:cubicBezTo>
                  <a:cubicBezTo>
                    <a:pt x="398" y="498"/>
                    <a:pt x="393" y="503"/>
                    <a:pt x="387" y="509"/>
                  </a:cubicBezTo>
                  <a:cubicBezTo>
                    <a:pt x="387" y="509"/>
                    <a:pt x="387" y="509"/>
                    <a:pt x="387" y="509"/>
                  </a:cubicBezTo>
                  <a:cubicBezTo>
                    <a:pt x="381" y="514"/>
                    <a:pt x="375" y="518"/>
                    <a:pt x="370" y="523"/>
                  </a:cubicBezTo>
                  <a:cubicBezTo>
                    <a:pt x="370" y="523"/>
                    <a:pt x="370" y="522"/>
                    <a:pt x="372" y="521"/>
                  </a:cubicBezTo>
                  <a:cubicBezTo>
                    <a:pt x="372" y="521"/>
                    <a:pt x="372" y="520"/>
                    <a:pt x="372" y="520"/>
                  </a:cubicBezTo>
                  <a:cubicBezTo>
                    <a:pt x="377" y="515"/>
                    <a:pt x="381" y="510"/>
                    <a:pt x="386" y="505"/>
                  </a:cubicBezTo>
                  <a:cubicBezTo>
                    <a:pt x="394" y="498"/>
                    <a:pt x="402" y="491"/>
                    <a:pt x="409" y="483"/>
                  </a:cubicBezTo>
                  <a:cubicBezTo>
                    <a:pt x="410" y="481"/>
                    <a:pt x="408" y="479"/>
                    <a:pt x="406" y="480"/>
                  </a:cubicBezTo>
                  <a:cubicBezTo>
                    <a:pt x="400" y="487"/>
                    <a:pt x="393" y="493"/>
                    <a:pt x="387" y="500"/>
                  </a:cubicBezTo>
                  <a:cubicBezTo>
                    <a:pt x="375" y="509"/>
                    <a:pt x="352" y="526"/>
                    <a:pt x="366" y="508"/>
                  </a:cubicBezTo>
                  <a:cubicBezTo>
                    <a:pt x="371" y="503"/>
                    <a:pt x="377" y="498"/>
                    <a:pt x="382" y="493"/>
                  </a:cubicBezTo>
                  <a:cubicBezTo>
                    <a:pt x="388" y="487"/>
                    <a:pt x="394" y="480"/>
                    <a:pt x="400" y="474"/>
                  </a:cubicBezTo>
                  <a:cubicBezTo>
                    <a:pt x="401" y="473"/>
                    <a:pt x="402" y="472"/>
                    <a:pt x="403" y="470"/>
                  </a:cubicBezTo>
                  <a:cubicBezTo>
                    <a:pt x="404" y="470"/>
                    <a:pt x="405" y="469"/>
                    <a:pt x="406" y="468"/>
                  </a:cubicBezTo>
                  <a:cubicBezTo>
                    <a:pt x="409" y="466"/>
                    <a:pt x="411" y="465"/>
                    <a:pt x="411" y="463"/>
                  </a:cubicBezTo>
                  <a:cubicBezTo>
                    <a:pt x="413" y="461"/>
                    <a:pt x="415" y="459"/>
                    <a:pt x="417" y="456"/>
                  </a:cubicBezTo>
                  <a:cubicBezTo>
                    <a:pt x="418" y="455"/>
                    <a:pt x="416" y="452"/>
                    <a:pt x="414" y="454"/>
                  </a:cubicBezTo>
                  <a:cubicBezTo>
                    <a:pt x="407" y="461"/>
                    <a:pt x="399" y="469"/>
                    <a:pt x="392" y="477"/>
                  </a:cubicBezTo>
                  <a:cubicBezTo>
                    <a:pt x="386" y="483"/>
                    <a:pt x="379" y="489"/>
                    <a:pt x="373" y="495"/>
                  </a:cubicBezTo>
                  <a:cubicBezTo>
                    <a:pt x="368" y="500"/>
                    <a:pt x="363" y="504"/>
                    <a:pt x="361" y="505"/>
                  </a:cubicBezTo>
                  <a:cubicBezTo>
                    <a:pt x="365" y="501"/>
                    <a:pt x="369" y="496"/>
                    <a:pt x="373" y="492"/>
                  </a:cubicBezTo>
                  <a:cubicBezTo>
                    <a:pt x="389" y="478"/>
                    <a:pt x="403" y="463"/>
                    <a:pt x="417" y="448"/>
                  </a:cubicBezTo>
                  <a:cubicBezTo>
                    <a:pt x="417" y="448"/>
                    <a:pt x="417" y="448"/>
                    <a:pt x="417" y="448"/>
                  </a:cubicBezTo>
                  <a:cubicBezTo>
                    <a:pt x="419" y="446"/>
                    <a:pt x="421" y="444"/>
                    <a:pt x="423" y="442"/>
                  </a:cubicBezTo>
                  <a:cubicBezTo>
                    <a:pt x="424" y="440"/>
                    <a:pt x="422" y="437"/>
                    <a:pt x="420" y="439"/>
                  </a:cubicBezTo>
                  <a:cubicBezTo>
                    <a:pt x="418" y="441"/>
                    <a:pt x="416" y="444"/>
                    <a:pt x="414" y="446"/>
                  </a:cubicBezTo>
                  <a:cubicBezTo>
                    <a:pt x="410" y="450"/>
                    <a:pt x="406" y="454"/>
                    <a:pt x="402" y="458"/>
                  </a:cubicBezTo>
                  <a:cubicBezTo>
                    <a:pt x="396" y="465"/>
                    <a:pt x="389" y="471"/>
                    <a:pt x="383" y="477"/>
                  </a:cubicBezTo>
                  <a:cubicBezTo>
                    <a:pt x="379" y="480"/>
                    <a:pt x="376" y="484"/>
                    <a:pt x="372" y="487"/>
                  </a:cubicBezTo>
                  <a:cubicBezTo>
                    <a:pt x="367" y="492"/>
                    <a:pt x="361" y="497"/>
                    <a:pt x="354" y="502"/>
                  </a:cubicBezTo>
                  <a:cubicBezTo>
                    <a:pt x="360" y="498"/>
                    <a:pt x="365" y="489"/>
                    <a:pt x="371" y="481"/>
                  </a:cubicBezTo>
                  <a:cubicBezTo>
                    <a:pt x="396" y="463"/>
                    <a:pt x="417" y="440"/>
                    <a:pt x="436" y="417"/>
                  </a:cubicBezTo>
                  <a:cubicBezTo>
                    <a:pt x="438" y="415"/>
                    <a:pt x="435" y="412"/>
                    <a:pt x="434" y="414"/>
                  </a:cubicBezTo>
                  <a:cubicBezTo>
                    <a:pt x="410" y="436"/>
                    <a:pt x="385" y="457"/>
                    <a:pt x="365" y="481"/>
                  </a:cubicBezTo>
                  <a:cubicBezTo>
                    <a:pt x="361" y="484"/>
                    <a:pt x="348" y="494"/>
                    <a:pt x="353" y="485"/>
                  </a:cubicBezTo>
                  <a:cubicBezTo>
                    <a:pt x="354" y="483"/>
                    <a:pt x="355" y="481"/>
                    <a:pt x="356" y="479"/>
                  </a:cubicBezTo>
                  <a:cubicBezTo>
                    <a:pt x="357" y="477"/>
                    <a:pt x="359" y="476"/>
                    <a:pt x="360" y="475"/>
                  </a:cubicBezTo>
                  <a:cubicBezTo>
                    <a:pt x="381" y="463"/>
                    <a:pt x="398" y="444"/>
                    <a:pt x="415" y="425"/>
                  </a:cubicBezTo>
                  <a:cubicBezTo>
                    <a:pt x="428" y="415"/>
                    <a:pt x="441" y="404"/>
                    <a:pt x="450" y="389"/>
                  </a:cubicBezTo>
                  <a:cubicBezTo>
                    <a:pt x="452" y="387"/>
                    <a:pt x="449" y="385"/>
                    <a:pt x="447" y="387"/>
                  </a:cubicBezTo>
                  <a:cubicBezTo>
                    <a:pt x="434" y="398"/>
                    <a:pt x="422" y="411"/>
                    <a:pt x="411" y="424"/>
                  </a:cubicBezTo>
                  <a:cubicBezTo>
                    <a:pt x="409" y="425"/>
                    <a:pt x="408" y="426"/>
                    <a:pt x="406" y="427"/>
                  </a:cubicBezTo>
                  <a:cubicBezTo>
                    <a:pt x="416" y="416"/>
                    <a:pt x="425" y="404"/>
                    <a:pt x="435" y="392"/>
                  </a:cubicBezTo>
                  <a:cubicBezTo>
                    <a:pt x="437" y="391"/>
                    <a:pt x="438" y="389"/>
                    <a:pt x="438" y="388"/>
                  </a:cubicBezTo>
                  <a:cubicBezTo>
                    <a:pt x="441" y="385"/>
                    <a:pt x="443" y="382"/>
                    <a:pt x="445" y="379"/>
                  </a:cubicBezTo>
                  <a:cubicBezTo>
                    <a:pt x="447" y="377"/>
                    <a:pt x="444" y="374"/>
                    <a:pt x="443" y="376"/>
                  </a:cubicBezTo>
                  <a:cubicBezTo>
                    <a:pt x="422" y="399"/>
                    <a:pt x="401" y="422"/>
                    <a:pt x="380" y="446"/>
                  </a:cubicBezTo>
                  <a:cubicBezTo>
                    <a:pt x="379" y="447"/>
                    <a:pt x="378" y="448"/>
                    <a:pt x="377" y="449"/>
                  </a:cubicBezTo>
                  <a:cubicBezTo>
                    <a:pt x="368" y="457"/>
                    <a:pt x="360" y="465"/>
                    <a:pt x="354" y="475"/>
                  </a:cubicBezTo>
                  <a:cubicBezTo>
                    <a:pt x="341" y="483"/>
                    <a:pt x="340" y="479"/>
                    <a:pt x="344" y="472"/>
                  </a:cubicBezTo>
                  <a:cubicBezTo>
                    <a:pt x="358" y="461"/>
                    <a:pt x="370" y="449"/>
                    <a:pt x="383" y="436"/>
                  </a:cubicBezTo>
                  <a:cubicBezTo>
                    <a:pt x="391" y="428"/>
                    <a:pt x="399" y="419"/>
                    <a:pt x="407" y="410"/>
                  </a:cubicBezTo>
                  <a:cubicBezTo>
                    <a:pt x="408" y="409"/>
                    <a:pt x="412" y="404"/>
                    <a:pt x="416" y="399"/>
                  </a:cubicBezTo>
                  <a:cubicBezTo>
                    <a:pt x="421" y="394"/>
                    <a:pt x="426" y="390"/>
                    <a:pt x="431" y="385"/>
                  </a:cubicBezTo>
                  <a:cubicBezTo>
                    <a:pt x="432" y="383"/>
                    <a:pt x="430" y="380"/>
                    <a:pt x="428" y="382"/>
                  </a:cubicBezTo>
                  <a:cubicBezTo>
                    <a:pt x="426" y="384"/>
                    <a:pt x="423" y="387"/>
                    <a:pt x="421" y="389"/>
                  </a:cubicBezTo>
                  <a:cubicBezTo>
                    <a:pt x="420" y="390"/>
                    <a:pt x="419" y="391"/>
                    <a:pt x="418" y="392"/>
                  </a:cubicBezTo>
                  <a:cubicBezTo>
                    <a:pt x="394" y="416"/>
                    <a:pt x="364" y="435"/>
                    <a:pt x="346" y="464"/>
                  </a:cubicBezTo>
                  <a:cubicBezTo>
                    <a:pt x="341" y="467"/>
                    <a:pt x="337" y="471"/>
                    <a:pt x="336" y="474"/>
                  </a:cubicBezTo>
                  <a:cubicBezTo>
                    <a:pt x="345" y="456"/>
                    <a:pt x="358" y="440"/>
                    <a:pt x="371" y="425"/>
                  </a:cubicBezTo>
                  <a:cubicBezTo>
                    <a:pt x="372" y="424"/>
                    <a:pt x="373" y="423"/>
                    <a:pt x="374" y="422"/>
                  </a:cubicBezTo>
                  <a:cubicBezTo>
                    <a:pt x="390" y="406"/>
                    <a:pt x="404" y="389"/>
                    <a:pt x="418" y="372"/>
                  </a:cubicBezTo>
                  <a:cubicBezTo>
                    <a:pt x="420" y="370"/>
                    <a:pt x="417" y="368"/>
                    <a:pt x="415" y="369"/>
                  </a:cubicBezTo>
                  <a:cubicBezTo>
                    <a:pt x="401" y="386"/>
                    <a:pt x="385" y="403"/>
                    <a:pt x="371" y="420"/>
                  </a:cubicBezTo>
                  <a:cubicBezTo>
                    <a:pt x="370" y="421"/>
                    <a:pt x="369" y="422"/>
                    <a:pt x="368" y="423"/>
                  </a:cubicBezTo>
                  <a:cubicBezTo>
                    <a:pt x="359" y="432"/>
                    <a:pt x="340" y="443"/>
                    <a:pt x="334" y="454"/>
                  </a:cubicBezTo>
                  <a:cubicBezTo>
                    <a:pt x="336" y="450"/>
                    <a:pt x="338" y="446"/>
                    <a:pt x="341" y="443"/>
                  </a:cubicBezTo>
                  <a:cubicBezTo>
                    <a:pt x="367" y="418"/>
                    <a:pt x="393" y="392"/>
                    <a:pt x="410" y="360"/>
                  </a:cubicBezTo>
                  <a:cubicBezTo>
                    <a:pt x="411" y="358"/>
                    <a:pt x="409" y="357"/>
                    <a:pt x="407" y="358"/>
                  </a:cubicBezTo>
                  <a:cubicBezTo>
                    <a:pt x="392" y="372"/>
                    <a:pt x="381" y="390"/>
                    <a:pt x="367" y="406"/>
                  </a:cubicBezTo>
                  <a:cubicBezTo>
                    <a:pt x="358" y="417"/>
                    <a:pt x="349" y="427"/>
                    <a:pt x="341" y="438"/>
                  </a:cubicBezTo>
                  <a:cubicBezTo>
                    <a:pt x="338" y="440"/>
                    <a:pt x="335" y="443"/>
                    <a:pt x="332" y="446"/>
                  </a:cubicBezTo>
                  <a:cubicBezTo>
                    <a:pt x="314" y="463"/>
                    <a:pt x="339" y="425"/>
                    <a:pt x="342" y="420"/>
                  </a:cubicBezTo>
                  <a:cubicBezTo>
                    <a:pt x="360" y="395"/>
                    <a:pt x="383" y="375"/>
                    <a:pt x="402" y="352"/>
                  </a:cubicBezTo>
                  <a:cubicBezTo>
                    <a:pt x="404" y="350"/>
                    <a:pt x="401" y="347"/>
                    <a:pt x="399" y="349"/>
                  </a:cubicBezTo>
                  <a:cubicBezTo>
                    <a:pt x="373" y="374"/>
                    <a:pt x="353" y="404"/>
                    <a:pt x="324" y="426"/>
                  </a:cubicBezTo>
                  <a:cubicBezTo>
                    <a:pt x="325" y="425"/>
                    <a:pt x="331" y="410"/>
                    <a:pt x="332" y="407"/>
                  </a:cubicBezTo>
                  <a:cubicBezTo>
                    <a:pt x="332" y="407"/>
                    <a:pt x="332" y="407"/>
                    <a:pt x="333" y="407"/>
                  </a:cubicBezTo>
                  <a:cubicBezTo>
                    <a:pt x="338" y="401"/>
                    <a:pt x="343" y="395"/>
                    <a:pt x="348" y="390"/>
                  </a:cubicBezTo>
                  <a:cubicBezTo>
                    <a:pt x="356" y="380"/>
                    <a:pt x="364" y="371"/>
                    <a:pt x="373" y="361"/>
                  </a:cubicBezTo>
                  <a:cubicBezTo>
                    <a:pt x="373" y="360"/>
                    <a:pt x="375" y="358"/>
                    <a:pt x="376" y="356"/>
                  </a:cubicBezTo>
                  <a:cubicBezTo>
                    <a:pt x="381" y="350"/>
                    <a:pt x="386" y="345"/>
                    <a:pt x="391" y="339"/>
                  </a:cubicBezTo>
                  <a:cubicBezTo>
                    <a:pt x="392" y="337"/>
                    <a:pt x="390" y="334"/>
                    <a:pt x="388" y="336"/>
                  </a:cubicBezTo>
                  <a:cubicBezTo>
                    <a:pt x="384" y="341"/>
                    <a:pt x="381" y="345"/>
                    <a:pt x="377" y="350"/>
                  </a:cubicBezTo>
                  <a:cubicBezTo>
                    <a:pt x="361" y="368"/>
                    <a:pt x="343" y="384"/>
                    <a:pt x="330" y="404"/>
                  </a:cubicBezTo>
                  <a:cubicBezTo>
                    <a:pt x="324" y="410"/>
                    <a:pt x="319" y="416"/>
                    <a:pt x="313" y="422"/>
                  </a:cubicBezTo>
                  <a:cubicBezTo>
                    <a:pt x="301" y="436"/>
                    <a:pt x="296" y="443"/>
                    <a:pt x="309" y="423"/>
                  </a:cubicBezTo>
                  <a:cubicBezTo>
                    <a:pt x="332" y="387"/>
                    <a:pt x="363" y="357"/>
                    <a:pt x="386" y="321"/>
                  </a:cubicBezTo>
                  <a:cubicBezTo>
                    <a:pt x="432" y="288"/>
                    <a:pt x="472" y="248"/>
                    <a:pt x="516" y="212"/>
                  </a:cubicBezTo>
                  <a:cubicBezTo>
                    <a:pt x="524" y="205"/>
                    <a:pt x="525" y="204"/>
                    <a:pt x="517" y="212"/>
                  </a:cubicBezTo>
                  <a:cubicBezTo>
                    <a:pt x="512" y="219"/>
                    <a:pt x="506" y="225"/>
                    <a:pt x="500" y="231"/>
                  </a:cubicBezTo>
                  <a:cubicBezTo>
                    <a:pt x="490" y="242"/>
                    <a:pt x="479" y="252"/>
                    <a:pt x="468" y="262"/>
                  </a:cubicBezTo>
                  <a:cubicBezTo>
                    <a:pt x="449" y="280"/>
                    <a:pt x="428" y="297"/>
                    <a:pt x="409" y="315"/>
                  </a:cubicBezTo>
                  <a:cubicBezTo>
                    <a:pt x="404" y="317"/>
                    <a:pt x="402" y="319"/>
                    <a:pt x="403" y="321"/>
                  </a:cubicBezTo>
                  <a:cubicBezTo>
                    <a:pt x="400" y="323"/>
                    <a:pt x="398" y="325"/>
                    <a:pt x="396" y="327"/>
                  </a:cubicBezTo>
                  <a:cubicBezTo>
                    <a:pt x="395" y="329"/>
                    <a:pt x="397" y="331"/>
                    <a:pt x="399" y="330"/>
                  </a:cubicBezTo>
                  <a:cubicBezTo>
                    <a:pt x="404" y="325"/>
                    <a:pt x="409" y="320"/>
                    <a:pt x="414" y="316"/>
                  </a:cubicBezTo>
                  <a:cubicBezTo>
                    <a:pt x="414" y="316"/>
                    <a:pt x="415" y="316"/>
                    <a:pt x="416" y="315"/>
                  </a:cubicBezTo>
                  <a:cubicBezTo>
                    <a:pt x="418" y="314"/>
                    <a:pt x="420" y="312"/>
                    <a:pt x="421" y="310"/>
                  </a:cubicBezTo>
                  <a:cubicBezTo>
                    <a:pt x="421" y="310"/>
                    <a:pt x="421" y="310"/>
                    <a:pt x="421" y="310"/>
                  </a:cubicBezTo>
                  <a:cubicBezTo>
                    <a:pt x="429" y="304"/>
                    <a:pt x="437" y="297"/>
                    <a:pt x="445" y="292"/>
                  </a:cubicBezTo>
                  <a:cubicBezTo>
                    <a:pt x="433" y="306"/>
                    <a:pt x="418" y="317"/>
                    <a:pt x="408" y="333"/>
                  </a:cubicBezTo>
                  <a:cubicBezTo>
                    <a:pt x="407" y="335"/>
                    <a:pt x="409" y="337"/>
                    <a:pt x="411" y="336"/>
                  </a:cubicBezTo>
                  <a:cubicBezTo>
                    <a:pt x="416" y="332"/>
                    <a:pt x="421" y="328"/>
                    <a:pt x="426" y="324"/>
                  </a:cubicBezTo>
                  <a:cubicBezTo>
                    <a:pt x="423" y="327"/>
                    <a:pt x="421" y="331"/>
                    <a:pt x="418" y="334"/>
                  </a:cubicBezTo>
                  <a:cubicBezTo>
                    <a:pt x="417" y="336"/>
                    <a:pt x="419" y="338"/>
                    <a:pt x="421" y="337"/>
                  </a:cubicBezTo>
                  <a:cubicBezTo>
                    <a:pt x="428" y="333"/>
                    <a:pt x="434" y="329"/>
                    <a:pt x="441" y="324"/>
                  </a:cubicBezTo>
                  <a:cubicBezTo>
                    <a:pt x="435" y="330"/>
                    <a:pt x="429" y="336"/>
                    <a:pt x="424" y="342"/>
                  </a:cubicBezTo>
                  <a:cubicBezTo>
                    <a:pt x="423" y="344"/>
                    <a:pt x="425" y="346"/>
                    <a:pt x="426" y="345"/>
                  </a:cubicBezTo>
                  <a:cubicBezTo>
                    <a:pt x="429" y="345"/>
                    <a:pt x="431" y="343"/>
                    <a:pt x="434" y="342"/>
                  </a:cubicBezTo>
                  <a:cubicBezTo>
                    <a:pt x="428" y="349"/>
                    <a:pt x="423" y="356"/>
                    <a:pt x="421" y="365"/>
                  </a:cubicBezTo>
                  <a:cubicBezTo>
                    <a:pt x="420" y="366"/>
                    <a:pt x="422" y="368"/>
                    <a:pt x="423" y="367"/>
                  </a:cubicBezTo>
                  <a:cubicBezTo>
                    <a:pt x="427" y="365"/>
                    <a:pt x="431" y="363"/>
                    <a:pt x="435" y="360"/>
                  </a:cubicBezTo>
                  <a:cubicBezTo>
                    <a:pt x="435" y="361"/>
                    <a:pt x="436" y="362"/>
                    <a:pt x="437" y="361"/>
                  </a:cubicBezTo>
                  <a:cubicBezTo>
                    <a:pt x="443" y="357"/>
                    <a:pt x="449" y="354"/>
                    <a:pt x="455" y="350"/>
                  </a:cubicBezTo>
                  <a:cubicBezTo>
                    <a:pt x="450" y="354"/>
                    <a:pt x="447" y="359"/>
                    <a:pt x="447" y="364"/>
                  </a:cubicBezTo>
                  <a:cubicBezTo>
                    <a:pt x="447" y="365"/>
                    <a:pt x="448" y="365"/>
                    <a:pt x="448" y="364"/>
                  </a:cubicBezTo>
                  <a:cubicBezTo>
                    <a:pt x="449" y="357"/>
                    <a:pt x="459" y="350"/>
                    <a:pt x="463" y="346"/>
                  </a:cubicBezTo>
                  <a:cubicBezTo>
                    <a:pt x="469" y="340"/>
                    <a:pt x="476" y="335"/>
                    <a:pt x="482" y="329"/>
                  </a:cubicBezTo>
                  <a:cubicBezTo>
                    <a:pt x="483" y="327"/>
                    <a:pt x="481" y="325"/>
                    <a:pt x="479" y="326"/>
                  </a:cubicBezTo>
                  <a:cubicBezTo>
                    <a:pt x="472" y="332"/>
                    <a:pt x="465" y="338"/>
                    <a:pt x="458" y="344"/>
                  </a:cubicBezTo>
                  <a:cubicBezTo>
                    <a:pt x="462" y="339"/>
                    <a:pt x="467" y="335"/>
                    <a:pt x="471" y="330"/>
                  </a:cubicBezTo>
                  <a:cubicBezTo>
                    <a:pt x="472" y="328"/>
                    <a:pt x="470" y="325"/>
                    <a:pt x="468" y="327"/>
                  </a:cubicBezTo>
                  <a:cubicBezTo>
                    <a:pt x="455" y="339"/>
                    <a:pt x="442" y="352"/>
                    <a:pt x="426" y="361"/>
                  </a:cubicBezTo>
                  <a:cubicBezTo>
                    <a:pt x="431" y="349"/>
                    <a:pt x="441" y="340"/>
                    <a:pt x="451" y="333"/>
                  </a:cubicBezTo>
                  <a:cubicBezTo>
                    <a:pt x="457" y="328"/>
                    <a:pt x="463" y="323"/>
                    <a:pt x="469" y="319"/>
                  </a:cubicBezTo>
                  <a:cubicBezTo>
                    <a:pt x="471" y="317"/>
                    <a:pt x="469" y="314"/>
                    <a:pt x="467" y="315"/>
                  </a:cubicBezTo>
                  <a:cubicBezTo>
                    <a:pt x="461" y="320"/>
                    <a:pt x="455" y="324"/>
                    <a:pt x="449" y="329"/>
                  </a:cubicBezTo>
                  <a:cubicBezTo>
                    <a:pt x="443" y="333"/>
                    <a:pt x="438" y="336"/>
                    <a:pt x="432" y="339"/>
                  </a:cubicBezTo>
                  <a:cubicBezTo>
                    <a:pt x="444" y="325"/>
                    <a:pt x="459" y="316"/>
                    <a:pt x="472" y="304"/>
                  </a:cubicBezTo>
                  <a:cubicBezTo>
                    <a:pt x="474" y="302"/>
                    <a:pt x="471" y="299"/>
                    <a:pt x="469" y="301"/>
                  </a:cubicBezTo>
                  <a:cubicBezTo>
                    <a:pt x="455" y="309"/>
                    <a:pt x="442" y="319"/>
                    <a:pt x="428" y="328"/>
                  </a:cubicBezTo>
                  <a:cubicBezTo>
                    <a:pt x="438" y="316"/>
                    <a:pt x="450" y="307"/>
                    <a:pt x="459" y="296"/>
                  </a:cubicBezTo>
                  <a:cubicBezTo>
                    <a:pt x="460" y="295"/>
                    <a:pt x="460" y="294"/>
                    <a:pt x="459" y="293"/>
                  </a:cubicBezTo>
                  <a:cubicBezTo>
                    <a:pt x="482" y="273"/>
                    <a:pt x="504" y="251"/>
                    <a:pt x="529" y="234"/>
                  </a:cubicBezTo>
                  <a:cubicBezTo>
                    <a:pt x="506" y="251"/>
                    <a:pt x="481" y="277"/>
                    <a:pt x="463" y="299"/>
                  </a:cubicBezTo>
                  <a:cubicBezTo>
                    <a:pt x="462" y="300"/>
                    <a:pt x="464" y="302"/>
                    <a:pt x="465" y="302"/>
                  </a:cubicBezTo>
                  <a:cubicBezTo>
                    <a:pt x="491" y="294"/>
                    <a:pt x="510" y="274"/>
                    <a:pt x="531" y="258"/>
                  </a:cubicBezTo>
                  <a:cubicBezTo>
                    <a:pt x="547" y="247"/>
                    <a:pt x="515" y="274"/>
                    <a:pt x="511" y="277"/>
                  </a:cubicBezTo>
                  <a:cubicBezTo>
                    <a:pt x="499" y="288"/>
                    <a:pt x="485" y="297"/>
                    <a:pt x="474" y="309"/>
                  </a:cubicBezTo>
                  <a:cubicBezTo>
                    <a:pt x="472" y="310"/>
                    <a:pt x="474" y="313"/>
                    <a:pt x="476" y="312"/>
                  </a:cubicBezTo>
                  <a:cubicBezTo>
                    <a:pt x="486" y="306"/>
                    <a:pt x="495" y="299"/>
                    <a:pt x="505" y="293"/>
                  </a:cubicBezTo>
                  <a:cubicBezTo>
                    <a:pt x="512" y="288"/>
                    <a:pt x="523" y="283"/>
                    <a:pt x="528" y="277"/>
                  </a:cubicBezTo>
                  <a:cubicBezTo>
                    <a:pt x="515" y="293"/>
                    <a:pt x="496" y="303"/>
                    <a:pt x="484" y="321"/>
                  </a:cubicBezTo>
                  <a:cubicBezTo>
                    <a:pt x="483" y="322"/>
                    <a:pt x="484" y="324"/>
                    <a:pt x="486" y="323"/>
                  </a:cubicBezTo>
                  <a:cubicBezTo>
                    <a:pt x="498" y="319"/>
                    <a:pt x="508" y="312"/>
                    <a:pt x="518" y="304"/>
                  </a:cubicBezTo>
                  <a:cubicBezTo>
                    <a:pt x="523" y="300"/>
                    <a:pt x="544" y="279"/>
                    <a:pt x="528" y="297"/>
                  </a:cubicBezTo>
                  <a:cubicBezTo>
                    <a:pt x="521" y="305"/>
                    <a:pt x="512" y="313"/>
                    <a:pt x="503" y="320"/>
                  </a:cubicBezTo>
                  <a:cubicBezTo>
                    <a:pt x="501" y="322"/>
                    <a:pt x="504" y="325"/>
                    <a:pt x="506" y="323"/>
                  </a:cubicBezTo>
                  <a:cubicBezTo>
                    <a:pt x="512" y="318"/>
                    <a:pt x="518" y="313"/>
                    <a:pt x="524" y="309"/>
                  </a:cubicBezTo>
                  <a:cubicBezTo>
                    <a:pt x="532" y="303"/>
                    <a:pt x="533" y="303"/>
                    <a:pt x="527" y="309"/>
                  </a:cubicBezTo>
                  <a:cubicBezTo>
                    <a:pt x="522" y="314"/>
                    <a:pt x="517" y="319"/>
                    <a:pt x="513" y="325"/>
                  </a:cubicBezTo>
                  <a:cubicBezTo>
                    <a:pt x="512" y="327"/>
                    <a:pt x="514" y="329"/>
                    <a:pt x="516" y="328"/>
                  </a:cubicBezTo>
                  <a:cubicBezTo>
                    <a:pt x="517" y="328"/>
                    <a:pt x="518" y="327"/>
                    <a:pt x="519" y="326"/>
                  </a:cubicBezTo>
                  <a:cubicBezTo>
                    <a:pt x="516" y="331"/>
                    <a:pt x="512" y="336"/>
                    <a:pt x="510" y="341"/>
                  </a:cubicBezTo>
                  <a:cubicBezTo>
                    <a:pt x="509" y="343"/>
                    <a:pt x="510" y="345"/>
                    <a:pt x="512" y="344"/>
                  </a:cubicBezTo>
                  <a:cubicBezTo>
                    <a:pt x="523" y="342"/>
                    <a:pt x="515" y="349"/>
                    <a:pt x="512" y="356"/>
                  </a:cubicBezTo>
                  <a:cubicBezTo>
                    <a:pt x="511" y="358"/>
                    <a:pt x="513" y="360"/>
                    <a:pt x="515" y="359"/>
                  </a:cubicBezTo>
                  <a:cubicBezTo>
                    <a:pt x="518" y="357"/>
                    <a:pt x="522" y="355"/>
                    <a:pt x="525" y="353"/>
                  </a:cubicBezTo>
                  <a:cubicBezTo>
                    <a:pt x="527" y="352"/>
                    <a:pt x="526" y="349"/>
                    <a:pt x="523" y="349"/>
                  </a:cubicBezTo>
                  <a:cubicBezTo>
                    <a:pt x="520" y="351"/>
                    <a:pt x="520" y="351"/>
                    <a:pt x="520" y="351"/>
                  </a:cubicBezTo>
                  <a:cubicBezTo>
                    <a:pt x="522" y="346"/>
                    <a:pt x="524" y="340"/>
                    <a:pt x="525" y="340"/>
                  </a:cubicBezTo>
                  <a:cubicBezTo>
                    <a:pt x="525" y="338"/>
                    <a:pt x="524" y="336"/>
                    <a:pt x="522" y="337"/>
                  </a:cubicBezTo>
                  <a:cubicBezTo>
                    <a:pt x="506" y="343"/>
                    <a:pt x="529" y="322"/>
                    <a:pt x="533" y="317"/>
                  </a:cubicBezTo>
                  <a:cubicBezTo>
                    <a:pt x="535" y="316"/>
                    <a:pt x="533" y="313"/>
                    <a:pt x="531" y="315"/>
                  </a:cubicBezTo>
                  <a:cubicBezTo>
                    <a:pt x="508" y="333"/>
                    <a:pt x="533" y="307"/>
                    <a:pt x="538" y="300"/>
                  </a:cubicBezTo>
                  <a:cubicBezTo>
                    <a:pt x="539" y="298"/>
                    <a:pt x="537" y="296"/>
                    <a:pt x="536" y="297"/>
                  </a:cubicBezTo>
                  <a:cubicBezTo>
                    <a:pt x="533" y="298"/>
                    <a:pt x="531" y="300"/>
                    <a:pt x="529" y="301"/>
                  </a:cubicBezTo>
                  <a:cubicBezTo>
                    <a:pt x="533" y="296"/>
                    <a:pt x="538" y="292"/>
                    <a:pt x="542" y="286"/>
                  </a:cubicBezTo>
                  <a:cubicBezTo>
                    <a:pt x="542" y="286"/>
                    <a:pt x="542" y="286"/>
                    <a:pt x="542" y="286"/>
                  </a:cubicBezTo>
                  <a:cubicBezTo>
                    <a:pt x="540" y="332"/>
                    <a:pt x="527" y="378"/>
                    <a:pt x="505" y="418"/>
                  </a:cubicBezTo>
                  <a:close/>
                  <a:moveTo>
                    <a:pt x="380" y="469"/>
                  </a:moveTo>
                  <a:cubicBezTo>
                    <a:pt x="391" y="458"/>
                    <a:pt x="403" y="447"/>
                    <a:pt x="414" y="436"/>
                  </a:cubicBezTo>
                  <a:cubicBezTo>
                    <a:pt x="405" y="447"/>
                    <a:pt x="395" y="457"/>
                    <a:pt x="384" y="466"/>
                  </a:cubicBezTo>
                  <a:cubicBezTo>
                    <a:pt x="383" y="467"/>
                    <a:pt x="382" y="468"/>
                    <a:pt x="380" y="469"/>
                  </a:cubicBezTo>
                  <a:close/>
                  <a:moveTo>
                    <a:pt x="354" y="457"/>
                  </a:moveTo>
                  <a:cubicBezTo>
                    <a:pt x="355" y="456"/>
                    <a:pt x="355" y="456"/>
                    <a:pt x="356" y="455"/>
                  </a:cubicBezTo>
                  <a:cubicBezTo>
                    <a:pt x="363" y="445"/>
                    <a:pt x="373" y="437"/>
                    <a:pt x="382" y="429"/>
                  </a:cubicBezTo>
                  <a:cubicBezTo>
                    <a:pt x="386" y="425"/>
                    <a:pt x="391" y="421"/>
                    <a:pt x="396" y="416"/>
                  </a:cubicBezTo>
                  <a:cubicBezTo>
                    <a:pt x="386" y="426"/>
                    <a:pt x="377" y="436"/>
                    <a:pt x="368" y="446"/>
                  </a:cubicBezTo>
                  <a:cubicBezTo>
                    <a:pt x="365" y="449"/>
                    <a:pt x="360" y="453"/>
                    <a:pt x="354" y="457"/>
                  </a:cubicBezTo>
                  <a:close/>
                  <a:moveTo>
                    <a:pt x="360" y="419"/>
                  </a:moveTo>
                  <a:cubicBezTo>
                    <a:pt x="368" y="409"/>
                    <a:pt x="377" y="400"/>
                    <a:pt x="385" y="390"/>
                  </a:cubicBezTo>
                  <a:cubicBezTo>
                    <a:pt x="388" y="385"/>
                    <a:pt x="411" y="353"/>
                    <a:pt x="399" y="371"/>
                  </a:cubicBezTo>
                  <a:cubicBezTo>
                    <a:pt x="389" y="388"/>
                    <a:pt x="376" y="402"/>
                    <a:pt x="362" y="416"/>
                  </a:cubicBezTo>
                  <a:cubicBezTo>
                    <a:pt x="362" y="417"/>
                    <a:pt x="361" y="418"/>
                    <a:pt x="360" y="419"/>
                  </a:cubicBezTo>
                  <a:close/>
                  <a:moveTo>
                    <a:pt x="542" y="285"/>
                  </a:moveTo>
                  <a:cubicBezTo>
                    <a:pt x="542" y="284"/>
                    <a:pt x="540" y="283"/>
                    <a:pt x="539" y="284"/>
                  </a:cubicBezTo>
                  <a:cubicBezTo>
                    <a:pt x="524" y="293"/>
                    <a:pt x="512" y="305"/>
                    <a:pt x="497" y="314"/>
                  </a:cubicBezTo>
                  <a:cubicBezTo>
                    <a:pt x="494" y="311"/>
                    <a:pt x="496" y="308"/>
                    <a:pt x="501" y="306"/>
                  </a:cubicBezTo>
                  <a:cubicBezTo>
                    <a:pt x="505" y="302"/>
                    <a:pt x="509" y="299"/>
                    <a:pt x="513" y="296"/>
                  </a:cubicBezTo>
                  <a:cubicBezTo>
                    <a:pt x="521" y="289"/>
                    <a:pt x="529" y="282"/>
                    <a:pt x="536" y="274"/>
                  </a:cubicBezTo>
                  <a:cubicBezTo>
                    <a:pt x="537" y="272"/>
                    <a:pt x="535" y="270"/>
                    <a:pt x="533" y="271"/>
                  </a:cubicBezTo>
                  <a:cubicBezTo>
                    <a:pt x="523" y="277"/>
                    <a:pt x="513" y="283"/>
                    <a:pt x="503" y="290"/>
                  </a:cubicBezTo>
                  <a:cubicBezTo>
                    <a:pt x="499" y="292"/>
                    <a:pt x="471" y="315"/>
                    <a:pt x="488" y="300"/>
                  </a:cubicBezTo>
                  <a:cubicBezTo>
                    <a:pt x="506" y="284"/>
                    <a:pt x="526" y="271"/>
                    <a:pt x="542" y="253"/>
                  </a:cubicBezTo>
                  <a:cubicBezTo>
                    <a:pt x="542" y="264"/>
                    <a:pt x="542" y="274"/>
                    <a:pt x="542" y="2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33"/>
            <p:cNvSpPr/>
            <p:nvPr/>
          </p:nvSpPr>
          <p:spPr bwMode="auto">
            <a:xfrm>
              <a:off x="5280025" y="2974975"/>
              <a:ext cx="109538" cy="1254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7" y="11"/>
                  </a:moveTo>
                  <a:cubicBezTo>
                    <a:pt x="28" y="10"/>
                    <a:pt x="28" y="9"/>
                    <a:pt x="27" y="7"/>
                  </a:cubicBezTo>
                  <a:cubicBezTo>
                    <a:pt x="27" y="6"/>
                    <a:pt x="27" y="5"/>
                    <a:pt x="26" y="5"/>
                  </a:cubicBezTo>
                  <a:cubicBezTo>
                    <a:pt x="26" y="5"/>
                    <a:pt x="27" y="4"/>
                    <a:pt x="27" y="3"/>
                  </a:cubicBezTo>
                  <a:cubicBezTo>
                    <a:pt x="28" y="2"/>
                    <a:pt x="26" y="0"/>
                    <a:pt x="24" y="1"/>
                  </a:cubicBezTo>
                  <a:cubicBezTo>
                    <a:pt x="17" y="7"/>
                    <a:pt x="11" y="14"/>
                    <a:pt x="5" y="21"/>
                  </a:cubicBezTo>
                  <a:cubicBezTo>
                    <a:pt x="3" y="22"/>
                    <a:pt x="5" y="25"/>
                    <a:pt x="7" y="24"/>
                  </a:cubicBezTo>
                  <a:cubicBezTo>
                    <a:pt x="10" y="22"/>
                    <a:pt x="12" y="19"/>
                    <a:pt x="15" y="17"/>
                  </a:cubicBezTo>
                  <a:cubicBezTo>
                    <a:pt x="11" y="23"/>
                    <a:pt x="7" y="28"/>
                    <a:pt x="0" y="30"/>
                  </a:cubicBezTo>
                  <a:cubicBezTo>
                    <a:pt x="0" y="31"/>
                    <a:pt x="0" y="32"/>
                    <a:pt x="1" y="32"/>
                  </a:cubicBezTo>
                  <a:cubicBezTo>
                    <a:pt x="10" y="29"/>
                    <a:pt x="16" y="20"/>
                    <a:pt x="22" y="12"/>
                  </a:cubicBezTo>
                  <a:cubicBezTo>
                    <a:pt x="22" y="12"/>
                    <a:pt x="23" y="11"/>
                    <a:pt x="24" y="11"/>
                  </a:cubicBezTo>
                  <a:cubicBezTo>
                    <a:pt x="23" y="16"/>
                    <a:pt x="21" y="20"/>
                    <a:pt x="18" y="25"/>
                  </a:cubicBezTo>
                  <a:cubicBezTo>
                    <a:pt x="17" y="26"/>
                    <a:pt x="17" y="28"/>
                    <a:pt x="16" y="29"/>
                  </a:cubicBezTo>
                  <a:cubicBezTo>
                    <a:pt x="15" y="31"/>
                    <a:pt x="18" y="33"/>
                    <a:pt x="19" y="31"/>
                  </a:cubicBezTo>
                  <a:cubicBezTo>
                    <a:pt x="23" y="25"/>
                    <a:pt x="26" y="20"/>
                    <a:pt x="28" y="13"/>
                  </a:cubicBezTo>
                  <a:cubicBezTo>
                    <a:pt x="29" y="12"/>
                    <a:pt x="28" y="12"/>
                    <a:pt x="2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38"/>
            <p:cNvSpPr/>
            <p:nvPr/>
          </p:nvSpPr>
          <p:spPr bwMode="auto">
            <a:xfrm>
              <a:off x="3252788" y="1671638"/>
              <a:ext cx="49213" cy="682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8">
                  <a:moveTo>
                    <a:pt x="9" y="7"/>
                  </a:moveTo>
                  <a:cubicBezTo>
                    <a:pt x="9" y="6"/>
                    <a:pt x="7" y="5"/>
                    <a:pt x="6" y="6"/>
                  </a:cubicBezTo>
                  <a:cubicBezTo>
                    <a:pt x="6" y="7"/>
                    <a:pt x="5" y="8"/>
                    <a:pt x="5" y="8"/>
                  </a:cubicBezTo>
                  <a:cubicBezTo>
                    <a:pt x="4" y="8"/>
                    <a:pt x="4" y="8"/>
                    <a:pt x="4" y="7"/>
                  </a:cubicBezTo>
                  <a:cubicBezTo>
                    <a:pt x="4" y="5"/>
                    <a:pt x="4" y="4"/>
                    <a:pt x="4" y="2"/>
                  </a:cubicBezTo>
                  <a:cubicBezTo>
                    <a:pt x="4" y="1"/>
                    <a:pt x="3" y="0"/>
                    <a:pt x="2" y="1"/>
                  </a:cubicBezTo>
                  <a:cubicBezTo>
                    <a:pt x="1" y="2"/>
                    <a:pt x="0" y="4"/>
                    <a:pt x="0" y="5"/>
                  </a:cubicBezTo>
                  <a:cubicBezTo>
                    <a:pt x="1" y="6"/>
                    <a:pt x="1" y="6"/>
                    <a:pt x="1" y="7"/>
                  </a:cubicBezTo>
                  <a:cubicBezTo>
                    <a:pt x="1" y="9"/>
                    <a:pt x="1" y="11"/>
                    <a:pt x="0" y="14"/>
                  </a:cubicBezTo>
                  <a:cubicBezTo>
                    <a:pt x="0" y="16"/>
                    <a:pt x="2" y="17"/>
                    <a:pt x="3" y="15"/>
                  </a:cubicBezTo>
                  <a:cubicBezTo>
                    <a:pt x="4" y="13"/>
                    <a:pt x="6" y="12"/>
                    <a:pt x="7" y="11"/>
                  </a:cubicBezTo>
                  <a:cubicBezTo>
                    <a:pt x="8" y="13"/>
                    <a:pt x="9" y="15"/>
                    <a:pt x="10" y="17"/>
                  </a:cubicBezTo>
                  <a:cubicBezTo>
                    <a:pt x="10" y="18"/>
                    <a:pt x="12" y="18"/>
                    <a:pt x="12" y="16"/>
                  </a:cubicBezTo>
                  <a:cubicBezTo>
                    <a:pt x="13" y="13"/>
                    <a:pt x="10" y="11"/>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601760" y="2042472"/>
            <a:ext cx="1766352" cy="1956924"/>
            <a:chOff x="1539875" y="1193800"/>
            <a:chExt cx="1971676" cy="2184401"/>
          </a:xfrm>
          <a:solidFill>
            <a:schemeClr val="bg1"/>
          </a:solidFill>
        </p:grpSpPr>
        <p:sp>
          <p:nvSpPr>
            <p:cNvPr id="49" name="Freeform 34"/>
            <p:cNvSpPr>
              <a:spLocks noEditPoints="1"/>
            </p:cNvSpPr>
            <p:nvPr/>
          </p:nvSpPr>
          <p:spPr bwMode="auto">
            <a:xfrm>
              <a:off x="1919288" y="1193800"/>
              <a:ext cx="1592263" cy="2124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564">
                  <a:moveTo>
                    <a:pt x="420" y="245"/>
                  </a:moveTo>
                  <a:cubicBezTo>
                    <a:pt x="420" y="245"/>
                    <a:pt x="420" y="245"/>
                    <a:pt x="420" y="245"/>
                  </a:cubicBezTo>
                  <a:cubicBezTo>
                    <a:pt x="420" y="245"/>
                    <a:pt x="420" y="245"/>
                    <a:pt x="420" y="245"/>
                  </a:cubicBezTo>
                  <a:cubicBezTo>
                    <a:pt x="416" y="213"/>
                    <a:pt x="408" y="182"/>
                    <a:pt x="394" y="153"/>
                  </a:cubicBezTo>
                  <a:cubicBezTo>
                    <a:pt x="364" y="89"/>
                    <a:pt x="307" y="39"/>
                    <a:pt x="238" y="21"/>
                  </a:cubicBezTo>
                  <a:cubicBezTo>
                    <a:pt x="157" y="0"/>
                    <a:pt x="68" y="34"/>
                    <a:pt x="2" y="81"/>
                  </a:cubicBezTo>
                  <a:cubicBezTo>
                    <a:pt x="0" y="82"/>
                    <a:pt x="2" y="86"/>
                    <a:pt x="4" y="85"/>
                  </a:cubicBezTo>
                  <a:cubicBezTo>
                    <a:pt x="75" y="45"/>
                    <a:pt x="153" y="16"/>
                    <a:pt x="235" y="33"/>
                  </a:cubicBezTo>
                  <a:cubicBezTo>
                    <a:pt x="249" y="36"/>
                    <a:pt x="262" y="40"/>
                    <a:pt x="274" y="45"/>
                  </a:cubicBezTo>
                  <a:cubicBezTo>
                    <a:pt x="270" y="48"/>
                    <a:pt x="265" y="50"/>
                    <a:pt x="264" y="49"/>
                  </a:cubicBezTo>
                  <a:cubicBezTo>
                    <a:pt x="264" y="49"/>
                    <a:pt x="262" y="49"/>
                    <a:pt x="262" y="50"/>
                  </a:cubicBezTo>
                  <a:cubicBezTo>
                    <a:pt x="263" y="51"/>
                    <a:pt x="263" y="51"/>
                    <a:pt x="263" y="52"/>
                  </a:cubicBezTo>
                  <a:cubicBezTo>
                    <a:pt x="263" y="52"/>
                    <a:pt x="264" y="52"/>
                    <a:pt x="264" y="52"/>
                  </a:cubicBezTo>
                  <a:cubicBezTo>
                    <a:pt x="267" y="52"/>
                    <a:pt x="266" y="52"/>
                    <a:pt x="269" y="51"/>
                  </a:cubicBezTo>
                  <a:cubicBezTo>
                    <a:pt x="279" y="47"/>
                    <a:pt x="272" y="58"/>
                    <a:pt x="270" y="62"/>
                  </a:cubicBezTo>
                  <a:cubicBezTo>
                    <a:pt x="269" y="63"/>
                    <a:pt x="270" y="65"/>
                    <a:pt x="272" y="64"/>
                  </a:cubicBezTo>
                  <a:cubicBezTo>
                    <a:pt x="282" y="60"/>
                    <a:pt x="288" y="59"/>
                    <a:pt x="283" y="72"/>
                  </a:cubicBezTo>
                  <a:cubicBezTo>
                    <a:pt x="283" y="74"/>
                    <a:pt x="285" y="75"/>
                    <a:pt x="286" y="74"/>
                  </a:cubicBezTo>
                  <a:cubicBezTo>
                    <a:pt x="289" y="72"/>
                    <a:pt x="293" y="71"/>
                    <a:pt x="297" y="69"/>
                  </a:cubicBezTo>
                  <a:cubicBezTo>
                    <a:pt x="296" y="69"/>
                    <a:pt x="291" y="88"/>
                    <a:pt x="289" y="91"/>
                  </a:cubicBezTo>
                  <a:cubicBezTo>
                    <a:pt x="288" y="93"/>
                    <a:pt x="290" y="95"/>
                    <a:pt x="292" y="94"/>
                  </a:cubicBezTo>
                  <a:cubicBezTo>
                    <a:pt x="298" y="89"/>
                    <a:pt x="303" y="84"/>
                    <a:pt x="310" y="80"/>
                  </a:cubicBezTo>
                  <a:cubicBezTo>
                    <a:pt x="305" y="90"/>
                    <a:pt x="298" y="98"/>
                    <a:pt x="292" y="107"/>
                  </a:cubicBezTo>
                  <a:cubicBezTo>
                    <a:pt x="291" y="109"/>
                    <a:pt x="293" y="111"/>
                    <a:pt x="295" y="110"/>
                  </a:cubicBezTo>
                  <a:cubicBezTo>
                    <a:pt x="300" y="107"/>
                    <a:pt x="300" y="106"/>
                    <a:pt x="305" y="103"/>
                  </a:cubicBezTo>
                  <a:cubicBezTo>
                    <a:pt x="308" y="100"/>
                    <a:pt x="325" y="80"/>
                    <a:pt x="319" y="93"/>
                  </a:cubicBezTo>
                  <a:cubicBezTo>
                    <a:pt x="312" y="105"/>
                    <a:pt x="302" y="116"/>
                    <a:pt x="295" y="128"/>
                  </a:cubicBezTo>
                  <a:cubicBezTo>
                    <a:pt x="294" y="129"/>
                    <a:pt x="296" y="132"/>
                    <a:pt x="297" y="130"/>
                  </a:cubicBezTo>
                  <a:cubicBezTo>
                    <a:pt x="309" y="121"/>
                    <a:pt x="318" y="108"/>
                    <a:pt x="331" y="100"/>
                  </a:cubicBezTo>
                  <a:cubicBezTo>
                    <a:pt x="326" y="111"/>
                    <a:pt x="317" y="120"/>
                    <a:pt x="311" y="131"/>
                  </a:cubicBezTo>
                  <a:cubicBezTo>
                    <a:pt x="309" y="133"/>
                    <a:pt x="312" y="135"/>
                    <a:pt x="314" y="134"/>
                  </a:cubicBezTo>
                  <a:cubicBezTo>
                    <a:pt x="317" y="130"/>
                    <a:pt x="320" y="127"/>
                    <a:pt x="323" y="123"/>
                  </a:cubicBezTo>
                  <a:cubicBezTo>
                    <a:pt x="323" y="122"/>
                    <a:pt x="323" y="121"/>
                    <a:pt x="323" y="121"/>
                  </a:cubicBezTo>
                  <a:cubicBezTo>
                    <a:pt x="329" y="113"/>
                    <a:pt x="334" y="105"/>
                    <a:pt x="337" y="96"/>
                  </a:cubicBezTo>
                  <a:cubicBezTo>
                    <a:pt x="338" y="94"/>
                    <a:pt x="336" y="93"/>
                    <a:pt x="334" y="94"/>
                  </a:cubicBezTo>
                  <a:cubicBezTo>
                    <a:pt x="323" y="98"/>
                    <a:pt x="316" y="107"/>
                    <a:pt x="307" y="116"/>
                  </a:cubicBezTo>
                  <a:cubicBezTo>
                    <a:pt x="315" y="106"/>
                    <a:pt x="322" y="96"/>
                    <a:pt x="327" y="85"/>
                  </a:cubicBezTo>
                  <a:cubicBezTo>
                    <a:pt x="327" y="83"/>
                    <a:pt x="325" y="82"/>
                    <a:pt x="324" y="82"/>
                  </a:cubicBezTo>
                  <a:cubicBezTo>
                    <a:pt x="316" y="87"/>
                    <a:pt x="309" y="93"/>
                    <a:pt x="303" y="99"/>
                  </a:cubicBezTo>
                  <a:cubicBezTo>
                    <a:pt x="308" y="92"/>
                    <a:pt x="313" y="84"/>
                    <a:pt x="316" y="76"/>
                  </a:cubicBezTo>
                  <a:cubicBezTo>
                    <a:pt x="317" y="74"/>
                    <a:pt x="316" y="72"/>
                    <a:pt x="314" y="73"/>
                  </a:cubicBezTo>
                  <a:cubicBezTo>
                    <a:pt x="307" y="77"/>
                    <a:pt x="302" y="81"/>
                    <a:pt x="296" y="86"/>
                  </a:cubicBezTo>
                  <a:cubicBezTo>
                    <a:pt x="299" y="79"/>
                    <a:pt x="301" y="73"/>
                    <a:pt x="301" y="66"/>
                  </a:cubicBezTo>
                  <a:cubicBezTo>
                    <a:pt x="300" y="64"/>
                    <a:pt x="299" y="63"/>
                    <a:pt x="298" y="64"/>
                  </a:cubicBezTo>
                  <a:cubicBezTo>
                    <a:pt x="295" y="66"/>
                    <a:pt x="293" y="67"/>
                    <a:pt x="291" y="68"/>
                  </a:cubicBezTo>
                  <a:cubicBezTo>
                    <a:pt x="290" y="68"/>
                    <a:pt x="289" y="68"/>
                    <a:pt x="288" y="69"/>
                  </a:cubicBezTo>
                  <a:cubicBezTo>
                    <a:pt x="290" y="64"/>
                    <a:pt x="291" y="59"/>
                    <a:pt x="291" y="54"/>
                  </a:cubicBezTo>
                  <a:cubicBezTo>
                    <a:pt x="291" y="54"/>
                    <a:pt x="291" y="54"/>
                    <a:pt x="291" y="54"/>
                  </a:cubicBezTo>
                  <a:cubicBezTo>
                    <a:pt x="332" y="78"/>
                    <a:pt x="364" y="115"/>
                    <a:pt x="385" y="158"/>
                  </a:cubicBezTo>
                  <a:cubicBezTo>
                    <a:pt x="390" y="167"/>
                    <a:pt x="393" y="176"/>
                    <a:pt x="397" y="185"/>
                  </a:cubicBezTo>
                  <a:cubicBezTo>
                    <a:pt x="395" y="187"/>
                    <a:pt x="393" y="188"/>
                    <a:pt x="391" y="190"/>
                  </a:cubicBezTo>
                  <a:cubicBezTo>
                    <a:pt x="392" y="187"/>
                    <a:pt x="393" y="183"/>
                    <a:pt x="394" y="180"/>
                  </a:cubicBezTo>
                  <a:cubicBezTo>
                    <a:pt x="394" y="179"/>
                    <a:pt x="392" y="178"/>
                    <a:pt x="391" y="179"/>
                  </a:cubicBezTo>
                  <a:cubicBezTo>
                    <a:pt x="389" y="184"/>
                    <a:pt x="386" y="188"/>
                    <a:pt x="383" y="193"/>
                  </a:cubicBezTo>
                  <a:cubicBezTo>
                    <a:pt x="383" y="194"/>
                    <a:pt x="384" y="195"/>
                    <a:pt x="385" y="194"/>
                  </a:cubicBezTo>
                  <a:cubicBezTo>
                    <a:pt x="384" y="195"/>
                    <a:pt x="384" y="196"/>
                    <a:pt x="384" y="196"/>
                  </a:cubicBezTo>
                  <a:cubicBezTo>
                    <a:pt x="383" y="198"/>
                    <a:pt x="385" y="200"/>
                    <a:pt x="387" y="198"/>
                  </a:cubicBezTo>
                  <a:cubicBezTo>
                    <a:pt x="389" y="195"/>
                    <a:pt x="393" y="193"/>
                    <a:pt x="396" y="190"/>
                  </a:cubicBezTo>
                  <a:cubicBezTo>
                    <a:pt x="396" y="193"/>
                    <a:pt x="396" y="196"/>
                    <a:pt x="395" y="199"/>
                  </a:cubicBezTo>
                  <a:cubicBezTo>
                    <a:pt x="394" y="201"/>
                    <a:pt x="397" y="202"/>
                    <a:pt x="398" y="200"/>
                  </a:cubicBezTo>
                  <a:cubicBezTo>
                    <a:pt x="399" y="200"/>
                    <a:pt x="399" y="200"/>
                    <a:pt x="399" y="200"/>
                  </a:cubicBezTo>
                  <a:cubicBezTo>
                    <a:pt x="399" y="203"/>
                    <a:pt x="398" y="206"/>
                    <a:pt x="398" y="209"/>
                  </a:cubicBezTo>
                  <a:cubicBezTo>
                    <a:pt x="397" y="210"/>
                    <a:pt x="400" y="210"/>
                    <a:pt x="400" y="209"/>
                  </a:cubicBezTo>
                  <a:cubicBezTo>
                    <a:pt x="401" y="207"/>
                    <a:pt x="402" y="205"/>
                    <a:pt x="402" y="203"/>
                  </a:cubicBezTo>
                  <a:cubicBezTo>
                    <a:pt x="405" y="212"/>
                    <a:pt x="407" y="222"/>
                    <a:pt x="408" y="231"/>
                  </a:cubicBezTo>
                  <a:cubicBezTo>
                    <a:pt x="408" y="231"/>
                    <a:pt x="408" y="232"/>
                    <a:pt x="408" y="232"/>
                  </a:cubicBezTo>
                  <a:cubicBezTo>
                    <a:pt x="403" y="239"/>
                    <a:pt x="399" y="245"/>
                    <a:pt x="396" y="253"/>
                  </a:cubicBezTo>
                  <a:cubicBezTo>
                    <a:pt x="396" y="254"/>
                    <a:pt x="397" y="254"/>
                    <a:pt x="397" y="253"/>
                  </a:cubicBezTo>
                  <a:cubicBezTo>
                    <a:pt x="399" y="251"/>
                    <a:pt x="410" y="228"/>
                    <a:pt x="402" y="246"/>
                  </a:cubicBezTo>
                  <a:cubicBezTo>
                    <a:pt x="398" y="254"/>
                    <a:pt x="394" y="261"/>
                    <a:pt x="391" y="268"/>
                  </a:cubicBezTo>
                  <a:cubicBezTo>
                    <a:pt x="390" y="270"/>
                    <a:pt x="392" y="272"/>
                    <a:pt x="393" y="270"/>
                  </a:cubicBezTo>
                  <a:cubicBezTo>
                    <a:pt x="396" y="267"/>
                    <a:pt x="399" y="264"/>
                    <a:pt x="401" y="261"/>
                  </a:cubicBezTo>
                  <a:cubicBezTo>
                    <a:pt x="405" y="253"/>
                    <a:pt x="408" y="254"/>
                    <a:pt x="411" y="266"/>
                  </a:cubicBezTo>
                  <a:cubicBezTo>
                    <a:pt x="408" y="270"/>
                    <a:pt x="405" y="275"/>
                    <a:pt x="402" y="279"/>
                  </a:cubicBezTo>
                  <a:cubicBezTo>
                    <a:pt x="402" y="279"/>
                    <a:pt x="402" y="279"/>
                    <a:pt x="402" y="280"/>
                  </a:cubicBezTo>
                  <a:cubicBezTo>
                    <a:pt x="398" y="282"/>
                    <a:pt x="397" y="284"/>
                    <a:pt x="397" y="286"/>
                  </a:cubicBezTo>
                  <a:cubicBezTo>
                    <a:pt x="396" y="288"/>
                    <a:pt x="394" y="290"/>
                    <a:pt x="393" y="292"/>
                  </a:cubicBezTo>
                  <a:cubicBezTo>
                    <a:pt x="391" y="294"/>
                    <a:pt x="395" y="296"/>
                    <a:pt x="396" y="294"/>
                  </a:cubicBezTo>
                  <a:cubicBezTo>
                    <a:pt x="399" y="290"/>
                    <a:pt x="402" y="286"/>
                    <a:pt x="405" y="281"/>
                  </a:cubicBezTo>
                  <a:cubicBezTo>
                    <a:pt x="407" y="279"/>
                    <a:pt x="408" y="277"/>
                    <a:pt x="410" y="275"/>
                  </a:cubicBezTo>
                  <a:cubicBezTo>
                    <a:pt x="407" y="283"/>
                    <a:pt x="404" y="290"/>
                    <a:pt x="401" y="296"/>
                  </a:cubicBezTo>
                  <a:cubicBezTo>
                    <a:pt x="397" y="303"/>
                    <a:pt x="393" y="310"/>
                    <a:pt x="388" y="317"/>
                  </a:cubicBezTo>
                  <a:cubicBezTo>
                    <a:pt x="385" y="319"/>
                    <a:pt x="383" y="321"/>
                    <a:pt x="384" y="323"/>
                  </a:cubicBezTo>
                  <a:cubicBezTo>
                    <a:pt x="383" y="325"/>
                    <a:pt x="382" y="327"/>
                    <a:pt x="380" y="330"/>
                  </a:cubicBezTo>
                  <a:cubicBezTo>
                    <a:pt x="379" y="332"/>
                    <a:pt x="382" y="334"/>
                    <a:pt x="384" y="332"/>
                  </a:cubicBezTo>
                  <a:cubicBezTo>
                    <a:pt x="388" y="325"/>
                    <a:pt x="392" y="319"/>
                    <a:pt x="396" y="312"/>
                  </a:cubicBezTo>
                  <a:cubicBezTo>
                    <a:pt x="395" y="314"/>
                    <a:pt x="417" y="281"/>
                    <a:pt x="408" y="303"/>
                  </a:cubicBezTo>
                  <a:cubicBezTo>
                    <a:pt x="403" y="312"/>
                    <a:pt x="398" y="321"/>
                    <a:pt x="392" y="330"/>
                  </a:cubicBezTo>
                  <a:cubicBezTo>
                    <a:pt x="389" y="332"/>
                    <a:pt x="388" y="335"/>
                    <a:pt x="388" y="336"/>
                  </a:cubicBezTo>
                  <a:cubicBezTo>
                    <a:pt x="387" y="339"/>
                    <a:pt x="385" y="342"/>
                    <a:pt x="384" y="344"/>
                  </a:cubicBezTo>
                  <a:cubicBezTo>
                    <a:pt x="383" y="347"/>
                    <a:pt x="386" y="348"/>
                    <a:pt x="387" y="346"/>
                  </a:cubicBezTo>
                  <a:cubicBezTo>
                    <a:pt x="390" y="341"/>
                    <a:pt x="393" y="336"/>
                    <a:pt x="397" y="331"/>
                  </a:cubicBezTo>
                  <a:cubicBezTo>
                    <a:pt x="398" y="329"/>
                    <a:pt x="406" y="316"/>
                    <a:pt x="411" y="312"/>
                  </a:cubicBezTo>
                  <a:cubicBezTo>
                    <a:pt x="411" y="316"/>
                    <a:pt x="410" y="320"/>
                    <a:pt x="410" y="324"/>
                  </a:cubicBezTo>
                  <a:cubicBezTo>
                    <a:pt x="405" y="335"/>
                    <a:pt x="397" y="344"/>
                    <a:pt x="392" y="354"/>
                  </a:cubicBezTo>
                  <a:cubicBezTo>
                    <a:pt x="390" y="355"/>
                    <a:pt x="393" y="358"/>
                    <a:pt x="395" y="356"/>
                  </a:cubicBezTo>
                  <a:cubicBezTo>
                    <a:pt x="399" y="351"/>
                    <a:pt x="404" y="345"/>
                    <a:pt x="408" y="339"/>
                  </a:cubicBezTo>
                  <a:cubicBezTo>
                    <a:pt x="407" y="344"/>
                    <a:pt x="406" y="348"/>
                    <a:pt x="406" y="353"/>
                  </a:cubicBezTo>
                  <a:cubicBezTo>
                    <a:pt x="406" y="353"/>
                    <a:pt x="405" y="353"/>
                    <a:pt x="405" y="353"/>
                  </a:cubicBezTo>
                  <a:cubicBezTo>
                    <a:pt x="404" y="353"/>
                    <a:pt x="404" y="356"/>
                    <a:pt x="405" y="356"/>
                  </a:cubicBezTo>
                  <a:cubicBezTo>
                    <a:pt x="405" y="357"/>
                    <a:pt x="404" y="359"/>
                    <a:pt x="404" y="360"/>
                  </a:cubicBezTo>
                  <a:cubicBezTo>
                    <a:pt x="404" y="360"/>
                    <a:pt x="404" y="361"/>
                    <a:pt x="404" y="361"/>
                  </a:cubicBezTo>
                  <a:cubicBezTo>
                    <a:pt x="401" y="376"/>
                    <a:pt x="398" y="391"/>
                    <a:pt x="394" y="405"/>
                  </a:cubicBezTo>
                  <a:cubicBezTo>
                    <a:pt x="383" y="446"/>
                    <a:pt x="367" y="476"/>
                    <a:pt x="336" y="504"/>
                  </a:cubicBezTo>
                  <a:cubicBezTo>
                    <a:pt x="310" y="528"/>
                    <a:pt x="278" y="545"/>
                    <a:pt x="246" y="560"/>
                  </a:cubicBezTo>
                  <a:cubicBezTo>
                    <a:pt x="244" y="561"/>
                    <a:pt x="246" y="564"/>
                    <a:pt x="248" y="563"/>
                  </a:cubicBezTo>
                  <a:cubicBezTo>
                    <a:pt x="321" y="531"/>
                    <a:pt x="378" y="486"/>
                    <a:pt x="404" y="408"/>
                  </a:cubicBezTo>
                  <a:cubicBezTo>
                    <a:pt x="411" y="387"/>
                    <a:pt x="416" y="365"/>
                    <a:pt x="419" y="343"/>
                  </a:cubicBezTo>
                  <a:cubicBezTo>
                    <a:pt x="419" y="343"/>
                    <a:pt x="419" y="343"/>
                    <a:pt x="419" y="343"/>
                  </a:cubicBezTo>
                  <a:cubicBezTo>
                    <a:pt x="419" y="342"/>
                    <a:pt x="419" y="342"/>
                    <a:pt x="419" y="341"/>
                  </a:cubicBezTo>
                  <a:cubicBezTo>
                    <a:pt x="424" y="309"/>
                    <a:pt x="424" y="277"/>
                    <a:pt x="420" y="245"/>
                  </a:cubicBezTo>
                  <a:close/>
                  <a:moveTo>
                    <a:pt x="289" y="53"/>
                  </a:moveTo>
                  <a:cubicBezTo>
                    <a:pt x="286" y="54"/>
                    <a:pt x="276" y="57"/>
                    <a:pt x="275" y="59"/>
                  </a:cubicBezTo>
                  <a:cubicBezTo>
                    <a:pt x="277" y="56"/>
                    <a:pt x="279" y="52"/>
                    <a:pt x="280" y="48"/>
                  </a:cubicBezTo>
                  <a:cubicBezTo>
                    <a:pt x="283" y="50"/>
                    <a:pt x="286" y="51"/>
                    <a:pt x="289" y="53"/>
                  </a:cubicBezTo>
                  <a:cubicBezTo>
                    <a:pt x="289" y="53"/>
                    <a:pt x="289" y="53"/>
                    <a:pt x="289" y="53"/>
                  </a:cubicBezTo>
                  <a:close/>
                  <a:moveTo>
                    <a:pt x="400" y="256"/>
                  </a:moveTo>
                  <a:cubicBezTo>
                    <a:pt x="400" y="256"/>
                    <a:pt x="401" y="256"/>
                    <a:pt x="401" y="255"/>
                  </a:cubicBezTo>
                  <a:cubicBezTo>
                    <a:pt x="404" y="249"/>
                    <a:pt x="407" y="243"/>
                    <a:pt x="409" y="237"/>
                  </a:cubicBezTo>
                  <a:cubicBezTo>
                    <a:pt x="410" y="240"/>
                    <a:pt x="410" y="243"/>
                    <a:pt x="410" y="247"/>
                  </a:cubicBezTo>
                  <a:cubicBezTo>
                    <a:pt x="407" y="249"/>
                    <a:pt x="404" y="252"/>
                    <a:pt x="400" y="256"/>
                  </a:cubicBezTo>
                  <a:close/>
                  <a:moveTo>
                    <a:pt x="404" y="297"/>
                  </a:moveTo>
                  <a:cubicBezTo>
                    <a:pt x="408" y="291"/>
                    <a:pt x="410" y="285"/>
                    <a:pt x="412" y="279"/>
                  </a:cubicBezTo>
                  <a:cubicBezTo>
                    <a:pt x="412" y="282"/>
                    <a:pt x="412" y="286"/>
                    <a:pt x="412" y="290"/>
                  </a:cubicBezTo>
                  <a:cubicBezTo>
                    <a:pt x="409" y="292"/>
                    <a:pt x="407" y="294"/>
                    <a:pt x="404" y="297"/>
                  </a:cubicBezTo>
                  <a:close/>
                  <a:moveTo>
                    <a:pt x="407" y="311"/>
                  </a:moveTo>
                  <a:cubicBezTo>
                    <a:pt x="409" y="308"/>
                    <a:pt x="410" y="305"/>
                    <a:pt x="412" y="303"/>
                  </a:cubicBezTo>
                  <a:cubicBezTo>
                    <a:pt x="411" y="304"/>
                    <a:pt x="411" y="305"/>
                    <a:pt x="411" y="306"/>
                  </a:cubicBezTo>
                  <a:cubicBezTo>
                    <a:pt x="410" y="308"/>
                    <a:pt x="409" y="309"/>
                    <a:pt x="407" y="3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35"/>
            <p:cNvSpPr/>
            <p:nvPr/>
          </p:nvSpPr>
          <p:spPr bwMode="auto">
            <a:xfrm>
              <a:off x="2801938" y="3314700"/>
              <a:ext cx="14288" cy="79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 h="2">
                  <a:moveTo>
                    <a:pt x="4" y="0"/>
                  </a:moveTo>
                  <a:cubicBezTo>
                    <a:pt x="3" y="1"/>
                    <a:pt x="2" y="2"/>
                    <a:pt x="1" y="2"/>
                  </a:cubicBezTo>
                  <a:cubicBezTo>
                    <a:pt x="0" y="2"/>
                    <a:pt x="0" y="2"/>
                    <a:pt x="1" y="2"/>
                  </a:cubicBezTo>
                  <a:cubicBezTo>
                    <a:pt x="2" y="2"/>
                    <a:pt x="3" y="2"/>
                    <a:pt x="4" y="1"/>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36"/>
            <p:cNvSpPr>
              <a:spLocks noEditPoints="1"/>
            </p:cNvSpPr>
            <p:nvPr/>
          </p:nvSpPr>
          <p:spPr bwMode="auto">
            <a:xfrm>
              <a:off x="1539875" y="1328738"/>
              <a:ext cx="1577975" cy="204946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 name="T112" fmla="*/ 2318 h 2362"/>
                <a:gd name="T113" fmla="*/ 2318 h 2362"/>
                <a:gd name="T114" fmla="*/ 2318 h 2362"/>
                <a:gd name="T115" fmla="*/ 2318 h 2362"/>
                <a:gd name="T116" fmla="*/ 2318 h 2362"/>
                <a:gd name="T117" fmla="*/ 2318 h 2362"/>
                <a:gd name="T118" fmla="*/ 2318 h 2362"/>
                <a:gd name="T119" fmla="*/ 2318 h 2362"/>
                <a:gd name="T120" fmla="*/ 2318 h 2362"/>
                <a:gd name="T1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0" h="544">
                  <a:moveTo>
                    <a:pt x="415" y="407"/>
                  </a:moveTo>
                  <a:cubicBezTo>
                    <a:pt x="399" y="421"/>
                    <a:pt x="385" y="436"/>
                    <a:pt x="373" y="453"/>
                  </a:cubicBezTo>
                  <a:cubicBezTo>
                    <a:pt x="377" y="446"/>
                    <a:pt x="382" y="439"/>
                    <a:pt x="387" y="433"/>
                  </a:cubicBezTo>
                  <a:cubicBezTo>
                    <a:pt x="396" y="423"/>
                    <a:pt x="406" y="413"/>
                    <a:pt x="416" y="403"/>
                  </a:cubicBezTo>
                  <a:cubicBezTo>
                    <a:pt x="418" y="401"/>
                    <a:pt x="415" y="399"/>
                    <a:pt x="413" y="400"/>
                  </a:cubicBezTo>
                  <a:cubicBezTo>
                    <a:pt x="403" y="409"/>
                    <a:pt x="394" y="418"/>
                    <a:pt x="386" y="428"/>
                  </a:cubicBezTo>
                  <a:cubicBezTo>
                    <a:pt x="374" y="440"/>
                    <a:pt x="363" y="452"/>
                    <a:pt x="351" y="464"/>
                  </a:cubicBezTo>
                  <a:cubicBezTo>
                    <a:pt x="348" y="467"/>
                    <a:pt x="345" y="470"/>
                    <a:pt x="342" y="474"/>
                  </a:cubicBezTo>
                  <a:cubicBezTo>
                    <a:pt x="345" y="470"/>
                    <a:pt x="348" y="467"/>
                    <a:pt x="351" y="464"/>
                  </a:cubicBezTo>
                  <a:cubicBezTo>
                    <a:pt x="373" y="438"/>
                    <a:pt x="396" y="412"/>
                    <a:pt x="413" y="382"/>
                  </a:cubicBezTo>
                  <a:cubicBezTo>
                    <a:pt x="414" y="381"/>
                    <a:pt x="412" y="378"/>
                    <a:pt x="410" y="379"/>
                  </a:cubicBezTo>
                  <a:cubicBezTo>
                    <a:pt x="405" y="383"/>
                    <a:pt x="401" y="386"/>
                    <a:pt x="397" y="390"/>
                  </a:cubicBezTo>
                  <a:cubicBezTo>
                    <a:pt x="400" y="386"/>
                    <a:pt x="402" y="382"/>
                    <a:pt x="405" y="378"/>
                  </a:cubicBezTo>
                  <a:cubicBezTo>
                    <a:pt x="406" y="376"/>
                    <a:pt x="404" y="374"/>
                    <a:pt x="402" y="375"/>
                  </a:cubicBezTo>
                  <a:cubicBezTo>
                    <a:pt x="387" y="385"/>
                    <a:pt x="375" y="398"/>
                    <a:pt x="363" y="411"/>
                  </a:cubicBezTo>
                  <a:cubicBezTo>
                    <a:pt x="368" y="402"/>
                    <a:pt x="373" y="392"/>
                    <a:pt x="378" y="382"/>
                  </a:cubicBezTo>
                  <a:cubicBezTo>
                    <a:pt x="378" y="381"/>
                    <a:pt x="377" y="378"/>
                    <a:pt x="375" y="379"/>
                  </a:cubicBezTo>
                  <a:cubicBezTo>
                    <a:pt x="372" y="381"/>
                    <a:pt x="369" y="384"/>
                    <a:pt x="367" y="386"/>
                  </a:cubicBezTo>
                  <a:cubicBezTo>
                    <a:pt x="369" y="380"/>
                    <a:pt x="371" y="374"/>
                    <a:pt x="372" y="367"/>
                  </a:cubicBezTo>
                  <a:cubicBezTo>
                    <a:pt x="372" y="365"/>
                    <a:pt x="371" y="364"/>
                    <a:pt x="369" y="365"/>
                  </a:cubicBezTo>
                  <a:cubicBezTo>
                    <a:pt x="362" y="368"/>
                    <a:pt x="356" y="373"/>
                    <a:pt x="350" y="379"/>
                  </a:cubicBezTo>
                  <a:cubicBezTo>
                    <a:pt x="351" y="376"/>
                    <a:pt x="352" y="373"/>
                    <a:pt x="353" y="370"/>
                  </a:cubicBezTo>
                  <a:cubicBezTo>
                    <a:pt x="353" y="369"/>
                    <a:pt x="352" y="368"/>
                    <a:pt x="350" y="368"/>
                  </a:cubicBezTo>
                  <a:cubicBezTo>
                    <a:pt x="354" y="360"/>
                    <a:pt x="357" y="352"/>
                    <a:pt x="359" y="344"/>
                  </a:cubicBezTo>
                  <a:cubicBezTo>
                    <a:pt x="360" y="343"/>
                    <a:pt x="358" y="341"/>
                    <a:pt x="357" y="342"/>
                  </a:cubicBezTo>
                  <a:cubicBezTo>
                    <a:pt x="346" y="345"/>
                    <a:pt x="337" y="351"/>
                    <a:pt x="329" y="360"/>
                  </a:cubicBezTo>
                  <a:cubicBezTo>
                    <a:pt x="329" y="357"/>
                    <a:pt x="330" y="354"/>
                    <a:pt x="330" y="350"/>
                  </a:cubicBezTo>
                  <a:cubicBezTo>
                    <a:pt x="330" y="349"/>
                    <a:pt x="328" y="348"/>
                    <a:pt x="326" y="349"/>
                  </a:cubicBezTo>
                  <a:cubicBezTo>
                    <a:pt x="324" y="351"/>
                    <a:pt x="322" y="354"/>
                    <a:pt x="320" y="356"/>
                  </a:cubicBezTo>
                  <a:cubicBezTo>
                    <a:pt x="321" y="352"/>
                    <a:pt x="321" y="348"/>
                    <a:pt x="322" y="344"/>
                  </a:cubicBezTo>
                  <a:cubicBezTo>
                    <a:pt x="322" y="342"/>
                    <a:pt x="320" y="341"/>
                    <a:pt x="318" y="342"/>
                  </a:cubicBezTo>
                  <a:cubicBezTo>
                    <a:pt x="314" y="346"/>
                    <a:pt x="309" y="350"/>
                    <a:pt x="305" y="355"/>
                  </a:cubicBezTo>
                  <a:cubicBezTo>
                    <a:pt x="307" y="348"/>
                    <a:pt x="309" y="342"/>
                    <a:pt x="310" y="334"/>
                  </a:cubicBezTo>
                  <a:cubicBezTo>
                    <a:pt x="311" y="333"/>
                    <a:pt x="308" y="332"/>
                    <a:pt x="307" y="333"/>
                  </a:cubicBezTo>
                  <a:cubicBezTo>
                    <a:pt x="302" y="338"/>
                    <a:pt x="298" y="343"/>
                    <a:pt x="293" y="349"/>
                  </a:cubicBezTo>
                  <a:cubicBezTo>
                    <a:pt x="295" y="344"/>
                    <a:pt x="297" y="338"/>
                    <a:pt x="298" y="333"/>
                  </a:cubicBezTo>
                  <a:cubicBezTo>
                    <a:pt x="298" y="331"/>
                    <a:pt x="296" y="330"/>
                    <a:pt x="295" y="331"/>
                  </a:cubicBezTo>
                  <a:cubicBezTo>
                    <a:pt x="288" y="335"/>
                    <a:pt x="283" y="340"/>
                    <a:pt x="278" y="346"/>
                  </a:cubicBezTo>
                  <a:cubicBezTo>
                    <a:pt x="278" y="346"/>
                    <a:pt x="278" y="346"/>
                    <a:pt x="278" y="346"/>
                  </a:cubicBezTo>
                  <a:cubicBezTo>
                    <a:pt x="279" y="344"/>
                    <a:pt x="277" y="342"/>
                    <a:pt x="276" y="343"/>
                  </a:cubicBezTo>
                  <a:cubicBezTo>
                    <a:pt x="271" y="346"/>
                    <a:pt x="273" y="347"/>
                    <a:pt x="270" y="343"/>
                  </a:cubicBezTo>
                  <a:cubicBezTo>
                    <a:pt x="269" y="343"/>
                    <a:pt x="269" y="343"/>
                    <a:pt x="268" y="343"/>
                  </a:cubicBezTo>
                  <a:cubicBezTo>
                    <a:pt x="262" y="345"/>
                    <a:pt x="260" y="340"/>
                    <a:pt x="258" y="335"/>
                  </a:cubicBezTo>
                  <a:cubicBezTo>
                    <a:pt x="257" y="334"/>
                    <a:pt x="255" y="333"/>
                    <a:pt x="255" y="334"/>
                  </a:cubicBezTo>
                  <a:cubicBezTo>
                    <a:pt x="246" y="344"/>
                    <a:pt x="250" y="335"/>
                    <a:pt x="251" y="328"/>
                  </a:cubicBezTo>
                  <a:cubicBezTo>
                    <a:pt x="251" y="326"/>
                    <a:pt x="249" y="325"/>
                    <a:pt x="248" y="326"/>
                  </a:cubicBezTo>
                  <a:cubicBezTo>
                    <a:pt x="243" y="333"/>
                    <a:pt x="247" y="320"/>
                    <a:pt x="246" y="313"/>
                  </a:cubicBezTo>
                  <a:cubicBezTo>
                    <a:pt x="246" y="311"/>
                    <a:pt x="244" y="310"/>
                    <a:pt x="243" y="311"/>
                  </a:cubicBezTo>
                  <a:cubicBezTo>
                    <a:pt x="240" y="315"/>
                    <a:pt x="234" y="323"/>
                    <a:pt x="233" y="327"/>
                  </a:cubicBezTo>
                  <a:cubicBezTo>
                    <a:pt x="234" y="319"/>
                    <a:pt x="235" y="313"/>
                    <a:pt x="234" y="304"/>
                  </a:cubicBezTo>
                  <a:cubicBezTo>
                    <a:pt x="233" y="303"/>
                    <a:pt x="231" y="303"/>
                    <a:pt x="230" y="304"/>
                  </a:cubicBezTo>
                  <a:cubicBezTo>
                    <a:pt x="227" y="309"/>
                    <a:pt x="223" y="317"/>
                    <a:pt x="222" y="320"/>
                  </a:cubicBezTo>
                  <a:cubicBezTo>
                    <a:pt x="224" y="313"/>
                    <a:pt x="228" y="305"/>
                    <a:pt x="230" y="297"/>
                  </a:cubicBezTo>
                  <a:cubicBezTo>
                    <a:pt x="231" y="295"/>
                    <a:pt x="228" y="294"/>
                    <a:pt x="227" y="296"/>
                  </a:cubicBezTo>
                  <a:cubicBezTo>
                    <a:pt x="223" y="302"/>
                    <a:pt x="214" y="325"/>
                    <a:pt x="214" y="306"/>
                  </a:cubicBezTo>
                  <a:cubicBezTo>
                    <a:pt x="215" y="304"/>
                    <a:pt x="212" y="304"/>
                    <a:pt x="211" y="305"/>
                  </a:cubicBezTo>
                  <a:cubicBezTo>
                    <a:pt x="209" y="307"/>
                    <a:pt x="208" y="309"/>
                    <a:pt x="206" y="311"/>
                  </a:cubicBezTo>
                  <a:cubicBezTo>
                    <a:pt x="208" y="306"/>
                    <a:pt x="209" y="301"/>
                    <a:pt x="210" y="296"/>
                  </a:cubicBezTo>
                  <a:cubicBezTo>
                    <a:pt x="210" y="295"/>
                    <a:pt x="208" y="293"/>
                    <a:pt x="207" y="294"/>
                  </a:cubicBezTo>
                  <a:cubicBezTo>
                    <a:pt x="202" y="301"/>
                    <a:pt x="199" y="306"/>
                    <a:pt x="195" y="314"/>
                  </a:cubicBezTo>
                  <a:cubicBezTo>
                    <a:pt x="199" y="307"/>
                    <a:pt x="198" y="303"/>
                    <a:pt x="198" y="296"/>
                  </a:cubicBezTo>
                  <a:cubicBezTo>
                    <a:pt x="198" y="294"/>
                    <a:pt x="196" y="293"/>
                    <a:pt x="195" y="294"/>
                  </a:cubicBezTo>
                  <a:cubicBezTo>
                    <a:pt x="194" y="296"/>
                    <a:pt x="192" y="298"/>
                    <a:pt x="190" y="300"/>
                  </a:cubicBezTo>
                  <a:cubicBezTo>
                    <a:pt x="193" y="295"/>
                    <a:pt x="195" y="289"/>
                    <a:pt x="196" y="282"/>
                  </a:cubicBezTo>
                  <a:cubicBezTo>
                    <a:pt x="196" y="281"/>
                    <a:pt x="194" y="279"/>
                    <a:pt x="193" y="281"/>
                  </a:cubicBezTo>
                  <a:cubicBezTo>
                    <a:pt x="189" y="285"/>
                    <a:pt x="186" y="289"/>
                    <a:pt x="182" y="294"/>
                  </a:cubicBezTo>
                  <a:cubicBezTo>
                    <a:pt x="182" y="294"/>
                    <a:pt x="182" y="294"/>
                    <a:pt x="182" y="294"/>
                  </a:cubicBezTo>
                  <a:cubicBezTo>
                    <a:pt x="185" y="287"/>
                    <a:pt x="187" y="279"/>
                    <a:pt x="188" y="271"/>
                  </a:cubicBezTo>
                  <a:cubicBezTo>
                    <a:pt x="188" y="269"/>
                    <a:pt x="186" y="269"/>
                    <a:pt x="185" y="269"/>
                  </a:cubicBezTo>
                  <a:cubicBezTo>
                    <a:pt x="177" y="277"/>
                    <a:pt x="171" y="285"/>
                    <a:pt x="164" y="294"/>
                  </a:cubicBezTo>
                  <a:cubicBezTo>
                    <a:pt x="171" y="285"/>
                    <a:pt x="175" y="273"/>
                    <a:pt x="179" y="262"/>
                  </a:cubicBezTo>
                  <a:cubicBezTo>
                    <a:pt x="193" y="250"/>
                    <a:pt x="204" y="236"/>
                    <a:pt x="215" y="221"/>
                  </a:cubicBezTo>
                  <a:cubicBezTo>
                    <a:pt x="236" y="195"/>
                    <a:pt x="258" y="169"/>
                    <a:pt x="281" y="146"/>
                  </a:cubicBezTo>
                  <a:cubicBezTo>
                    <a:pt x="285" y="142"/>
                    <a:pt x="289" y="138"/>
                    <a:pt x="294" y="134"/>
                  </a:cubicBezTo>
                  <a:cubicBezTo>
                    <a:pt x="292" y="136"/>
                    <a:pt x="279" y="151"/>
                    <a:pt x="277" y="153"/>
                  </a:cubicBezTo>
                  <a:cubicBezTo>
                    <a:pt x="268" y="165"/>
                    <a:pt x="259" y="175"/>
                    <a:pt x="249" y="186"/>
                  </a:cubicBezTo>
                  <a:cubicBezTo>
                    <a:pt x="230" y="208"/>
                    <a:pt x="212" y="230"/>
                    <a:pt x="196" y="255"/>
                  </a:cubicBezTo>
                  <a:cubicBezTo>
                    <a:pt x="195" y="256"/>
                    <a:pt x="197" y="259"/>
                    <a:pt x="199" y="257"/>
                  </a:cubicBezTo>
                  <a:cubicBezTo>
                    <a:pt x="220" y="242"/>
                    <a:pt x="236" y="221"/>
                    <a:pt x="251" y="201"/>
                  </a:cubicBezTo>
                  <a:cubicBezTo>
                    <a:pt x="272" y="174"/>
                    <a:pt x="294" y="149"/>
                    <a:pt x="317" y="125"/>
                  </a:cubicBezTo>
                  <a:cubicBezTo>
                    <a:pt x="317" y="125"/>
                    <a:pt x="318" y="125"/>
                    <a:pt x="319" y="124"/>
                  </a:cubicBezTo>
                  <a:cubicBezTo>
                    <a:pt x="319" y="124"/>
                    <a:pt x="319" y="123"/>
                    <a:pt x="319" y="123"/>
                  </a:cubicBezTo>
                  <a:cubicBezTo>
                    <a:pt x="322" y="120"/>
                    <a:pt x="324" y="117"/>
                    <a:pt x="327" y="114"/>
                  </a:cubicBezTo>
                  <a:cubicBezTo>
                    <a:pt x="327" y="114"/>
                    <a:pt x="327" y="114"/>
                    <a:pt x="327" y="114"/>
                  </a:cubicBezTo>
                  <a:cubicBezTo>
                    <a:pt x="316" y="128"/>
                    <a:pt x="305" y="142"/>
                    <a:pt x="294" y="155"/>
                  </a:cubicBezTo>
                  <a:cubicBezTo>
                    <a:pt x="269" y="187"/>
                    <a:pt x="244" y="218"/>
                    <a:pt x="218" y="249"/>
                  </a:cubicBezTo>
                  <a:cubicBezTo>
                    <a:pt x="217" y="250"/>
                    <a:pt x="218" y="253"/>
                    <a:pt x="220" y="252"/>
                  </a:cubicBezTo>
                  <a:cubicBezTo>
                    <a:pt x="226" y="248"/>
                    <a:pt x="232" y="244"/>
                    <a:pt x="237" y="239"/>
                  </a:cubicBezTo>
                  <a:cubicBezTo>
                    <a:pt x="235" y="241"/>
                    <a:pt x="234" y="244"/>
                    <a:pt x="233" y="246"/>
                  </a:cubicBezTo>
                  <a:cubicBezTo>
                    <a:pt x="232" y="247"/>
                    <a:pt x="234" y="249"/>
                    <a:pt x="235" y="248"/>
                  </a:cubicBezTo>
                  <a:cubicBezTo>
                    <a:pt x="254" y="238"/>
                    <a:pt x="269" y="221"/>
                    <a:pt x="282" y="204"/>
                  </a:cubicBezTo>
                  <a:cubicBezTo>
                    <a:pt x="300" y="181"/>
                    <a:pt x="318" y="158"/>
                    <a:pt x="339" y="137"/>
                  </a:cubicBezTo>
                  <a:cubicBezTo>
                    <a:pt x="343" y="134"/>
                    <a:pt x="347" y="130"/>
                    <a:pt x="351" y="127"/>
                  </a:cubicBezTo>
                  <a:cubicBezTo>
                    <a:pt x="351" y="128"/>
                    <a:pt x="350" y="129"/>
                    <a:pt x="350" y="130"/>
                  </a:cubicBezTo>
                  <a:cubicBezTo>
                    <a:pt x="327" y="149"/>
                    <a:pt x="310" y="174"/>
                    <a:pt x="295" y="199"/>
                  </a:cubicBezTo>
                  <a:cubicBezTo>
                    <a:pt x="279" y="217"/>
                    <a:pt x="264" y="236"/>
                    <a:pt x="253" y="258"/>
                  </a:cubicBezTo>
                  <a:cubicBezTo>
                    <a:pt x="252" y="260"/>
                    <a:pt x="255" y="262"/>
                    <a:pt x="256" y="261"/>
                  </a:cubicBezTo>
                  <a:cubicBezTo>
                    <a:pt x="273" y="242"/>
                    <a:pt x="286" y="221"/>
                    <a:pt x="299" y="200"/>
                  </a:cubicBezTo>
                  <a:cubicBezTo>
                    <a:pt x="302" y="197"/>
                    <a:pt x="304" y="194"/>
                    <a:pt x="307" y="191"/>
                  </a:cubicBezTo>
                  <a:cubicBezTo>
                    <a:pt x="308" y="190"/>
                    <a:pt x="309" y="189"/>
                    <a:pt x="309" y="188"/>
                  </a:cubicBezTo>
                  <a:cubicBezTo>
                    <a:pt x="310" y="188"/>
                    <a:pt x="311" y="189"/>
                    <a:pt x="312" y="188"/>
                  </a:cubicBezTo>
                  <a:cubicBezTo>
                    <a:pt x="322" y="181"/>
                    <a:pt x="330" y="172"/>
                    <a:pt x="338" y="162"/>
                  </a:cubicBezTo>
                  <a:cubicBezTo>
                    <a:pt x="343" y="157"/>
                    <a:pt x="347" y="151"/>
                    <a:pt x="352" y="146"/>
                  </a:cubicBezTo>
                  <a:cubicBezTo>
                    <a:pt x="346" y="153"/>
                    <a:pt x="341" y="166"/>
                    <a:pt x="336" y="175"/>
                  </a:cubicBezTo>
                  <a:cubicBezTo>
                    <a:pt x="335" y="177"/>
                    <a:pt x="338" y="179"/>
                    <a:pt x="340" y="177"/>
                  </a:cubicBezTo>
                  <a:cubicBezTo>
                    <a:pt x="344" y="174"/>
                    <a:pt x="348" y="171"/>
                    <a:pt x="351" y="167"/>
                  </a:cubicBezTo>
                  <a:cubicBezTo>
                    <a:pt x="353" y="163"/>
                    <a:pt x="356" y="161"/>
                    <a:pt x="359" y="161"/>
                  </a:cubicBezTo>
                  <a:cubicBezTo>
                    <a:pt x="359" y="162"/>
                    <a:pt x="359" y="162"/>
                    <a:pt x="359" y="162"/>
                  </a:cubicBezTo>
                  <a:cubicBezTo>
                    <a:pt x="358" y="166"/>
                    <a:pt x="358" y="166"/>
                    <a:pt x="358" y="166"/>
                  </a:cubicBezTo>
                  <a:cubicBezTo>
                    <a:pt x="357" y="168"/>
                    <a:pt x="360" y="170"/>
                    <a:pt x="362" y="168"/>
                  </a:cubicBezTo>
                  <a:cubicBezTo>
                    <a:pt x="366" y="158"/>
                    <a:pt x="365" y="162"/>
                    <a:pt x="367" y="151"/>
                  </a:cubicBezTo>
                  <a:cubicBezTo>
                    <a:pt x="368" y="150"/>
                    <a:pt x="366" y="148"/>
                    <a:pt x="364" y="149"/>
                  </a:cubicBezTo>
                  <a:cubicBezTo>
                    <a:pt x="356" y="155"/>
                    <a:pt x="350" y="163"/>
                    <a:pt x="343" y="170"/>
                  </a:cubicBezTo>
                  <a:cubicBezTo>
                    <a:pt x="350" y="163"/>
                    <a:pt x="355" y="150"/>
                    <a:pt x="358" y="140"/>
                  </a:cubicBezTo>
                  <a:cubicBezTo>
                    <a:pt x="359" y="138"/>
                    <a:pt x="356" y="137"/>
                    <a:pt x="355" y="138"/>
                  </a:cubicBezTo>
                  <a:cubicBezTo>
                    <a:pt x="355" y="138"/>
                    <a:pt x="355" y="138"/>
                    <a:pt x="355" y="138"/>
                  </a:cubicBezTo>
                  <a:cubicBezTo>
                    <a:pt x="357" y="134"/>
                    <a:pt x="360" y="130"/>
                    <a:pt x="361" y="126"/>
                  </a:cubicBezTo>
                  <a:cubicBezTo>
                    <a:pt x="362" y="124"/>
                    <a:pt x="361" y="122"/>
                    <a:pt x="359" y="123"/>
                  </a:cubicBezTo>
                  <a:cubicBezTo>
                    <a:pt x="358" y="123"/>
                    <a:pt x="357" y="124"/>
                    <a:pt x="357" y="124"/>
                  </a:cubicBezTo>
                  <a:cubicBezTo>
                    <a:pt x="357" y="124"/>
                    <a:pt x="358" y="123"/>
                    <a:pt x="358" y="122"/>
                  </a:cubicBezTo>
                  <a:cubicBezTo>
                    <a:pt x="359" y="121"/>
                    <a:pt x="357" y="118"/>
                    <a:pt x="355" y="120"/>
                  </a:cubicBezTo>
                  <a:cubicBezTo>
                    <a:pt x="314" y="149"/>
                    <a:pt x="290" y="194"/>
                    <a:pt x="255" y="230"/>
                  </a:cubicBezTo>
                  <a:cubicBezTo>
                    <a:pt x="250" y="234"/>
                    <a:pt x="245" y="238"/>
                    <a:pt x="239" y="242"/>
                  </a:cubicBezTo>
                  <a:cubicBezTo>
                    <a:pt x="242" y="240"/>
                    <a:pt x="248" y="231"/>
                    <a:pt x="252" y="225"/>
                  </a:cubicBezTo>
                  <a:cubicBezTo>
                    <a:pt x="263" y="214"/>
                    <a:pt x="272" y="202"/>
                    <a:pt x="282" y="190"/>
                  </a:cubicBezTo>
                  <a:cubicBezTo>
                    <a:pt x="282" y="189"/>
                    <a:pt x="283" y="188"/>
                    <a:pt x="284" y="187"/>
                  </a:cubicBezTo>
                  <a:cubicBezTo>
                    <a:pt x="304" y="166"/>
                    <a:pt x="323" y="145"/>
                    <a:pt x="339" y="121"/>
                  </a:cubicBezTo>
                  <a:cubicBezTo>
                    <a:pt x="340" y="119"/>
                    <a:pt x="337" y="117"/>
                    <a:pt x="336" y="119"/>
                  </a:cubicBezTo>
                  <a:cubicBezTo>
                    <a:pt x="314" y="139"/>
                    <a:pt x="296" y="164"/>
                    <a:pt x="278" y="188"/>
                  </a:cubicBezTo>
                  <a:cubicBezTo>
                    <a:pt x="268" y="200"/>
                    <a:pt x="258" y="211"/>
                    <a:pt x="249" y="223"/>
                  </a:cubicBezTo>
                  <a:cubicBezTo>
                    <a:pt x="242" y="229"/>
                    <a:pt x="236" y="235"/>
                    <a:pt x="229" y="241"/>
                  </a:cubicBezTo>
                  <a:cubicBezTo>
                    <a:pt x="250" y="223"/>
                    <a:pt x="267" y="195"/>
                    <a:pt x="284" y="174"/>
                  </a:cubicBezTo>
                  <a:cubicBezTo>
                    <a:pt x="307" y="145"/>
                    <a:pt x="330" y="117"/>
                    <a:pt x="353" y="88"/>
                  </a:cubicBezTo>
                  <a:cubicBezTo>
                    <a:pt x="355" y="86"/>
                    <a:pt x="352" y="84"/>
                    <a:pt x="350" y="86"/>
                  </a:cubicBezTo>
                  <a:cubicBezTo>
                    <a:pt x="339" y="97"/>
                    <a:pt x="327" y="109"/>
                    <a:pt x="317" y="120"/>
                  </a:cubicBezTo>
                  <a:cubicBezTo>
                    <a:pt x="318" y="117"/>
                    <a:pt x="324" y="109"/>
                    <a:pt x="324" y="108"/>
                  </a:cubicBezTo>
                  <a:cubicBezTo>
                    <a:pt x="329" y="104"/>
                    <a:pt x="333" y="99"/>
                    <a:pt x="338" y="95"/>
                  </a:cubicBezTo>
                  <a:cubicBezTo>
                    <a:pt x="339" y="94"/>
                    <a:pt x="338" y="91"/>
                    <a:pt x="336" y="92"/>
                  </a:cubicBezTo>
                  <a:cubicBezTo>
                    <a:pt x="334" y="94"/>
                    <a:pt x="331" y="96"/>
                    <a:pt x="329" y="98"/>
                  </a:cubicBezTo>
                  <a:cubicBezTo>
                    <a:pt x="331" y="95"/>
                    <a:pt x="333" y="91"/>
                    <a:pt x="335" y="88"/>
                  </a:cubicBezTo>
                  <a:cubicBezTo>
                    <a:pt x="336" y="86"/>
                    <a:pt x="334" y="84"/>
                    <a:pt x="333" y="85"/>
                  </a:cubicBezTo>
                  <a:cubicBezTo>
                    <a:pt x="330" y="87"/>
                    <a:pt x="327" y="89"/>
                    <a:pt x="324" y="92"/>
                  </a:cubicBezTo>
                  <a:cubicBezTo>
                    <a:pt x="326" y="89"/>
                    <a:pt x="327" y="86"/>
                    <a:pt x="328" y="83"/>
                  </a:cubicBezTo>
                  <a:cubicBezTo>
                    <a:pt x="329" y="81"/>
                    <a:pt x="326" y="80"/>
                    <a:pt x="325" y="82"/>
                  </a:cubicBezTo>
                  <a:cubicBezTo>
                    <a:pt x="322" y="88"/>
                    <a:pt x="318" y="94"/>
                    <a:pt x="313" y="100"/>
                  </a:cubicBezTo>
                  <a:cubicBezTo>
                    <a:pt x="311" y="102"/>
                    <a:pt x="313" y="105"/>
                    <a:pt x="315" y="103"/>
                  </a:cubicBezTo>
                  <a:cubicBezTo>
                    <a:pt x="319" y="101"/>
                    <a:pt x="323" y="98"/>
                    <a:pt x="326" y="95"/>
                  </a:cubicBezTo>
                  <a:cubicBezTo>
                    <a:pt x="322" y="100"/>
                    <a:pt x="318" y="105"/>
                    <a:pt x="313" y="110"/>
                  </a:cubicBezTo>
                  <a:cubicBezTo>
                    <a:pt x="310" y="113"/>
                    <a:pt x="307" y="115"/>
                    <a:pt x="304" y="118"/>
                  </a:cubicBezTo>
                  <a:cubicBezTo>
                    <a:pt x="302" y="119"/>
                    <a:pt x="304" y="122"/>
                    <a:pt x="306" y="120"/>
                  </a:cubicBezTo>
                  <a:cubicBezTo>
                    <a:pt x="306" y="120"/>
                    <a:pt x="306" y="120"/>
                    <a:pt x="306" y="120"/>
                  </a:cubicBezTo>
                  <a:cubicBezTo>
                    <a:pt x="306" y="120"/>
                    <a:pt x="306" y="120"/>
                    <a:pt x="306" y="120"/>
                  </a:cubicBezTo>
                  <a:cubicBezTo>
                    <a:pt x="306" y="120"/>
                    <a:pt x="306" y="120"/>
                    <a:pt x="307" y="120"/>
                  </a:cubicBezTo>
                  <a:cubicBezTo>
                    <a:pt x="310" y="118"/>
                    <a:pt x="313" y="115"/>
                    <a:pt x="316" y="112"/>
                  </a:cubicBezTo>
                  <a:cubicBezTo>
                    <a:pt x="318" y="111"/>
                    <a:pt x="319" y="109"/>
                    <a:pt x="321" y="108"/>
                  </a:cubicBezTo>
                  <a:cubicBezTo>
                    <a:pt x="317" y="113"/>
                    <a:pt x="314" y="118"/>
                    <a:pt x="313" y="124"/>
                  </a:cubicBezTo>
                  <a:cubicBezTo>
                    <a:pt x="282" y="158"/>
                    <a:pt x="253" y="194"/>
                    <a:pt x="223" y="230"/>
                  </a:cubicBezTo>
                  <a:cubicBezTo>
                    <a:pt x="220" y="234"/>
                    <a:pt x="197" y="260"/>
                    <a:pt x="209" y="242"/>
                  </a:cubicBezTo>
                  <a:cubicBezTo>
                    <a:pt x="220" y="226"/>
                    <a:pt x="233" y="211"/>
                    <a:pt x="246" y="196"/>
                  </a:cubicBezTo>
                  <a:cubicBezTo>
                    <a:pt x="265" y="173"/>
                    <a:pt x="284" y="152"/>
                    <a:pt x="301" y="128"/>
                  </a:cubicBezTo>
                  <a:cubicBezTo>
                    <a:pt x="302" y="126"/>
                    <a:pt x="299" y="124"/>
                    <a:pt x="298" y="126"/>
                  </a:cubicBezTo>
                  <a:cubicBezTo>
                    <a:pt x="253" y="164"/>
                    <a:pt x="224" y="214"/>
                    <a:pt x="182" y="255"/>
                  </a:cubicBezTo>
                  <a:cubicBezTo>
                    <a:pt x="180" y="256"/>
                    <a:pt x="179" y="257"/>
                    <a:pt x="178" y="258"/>
                  </a:cubicBezTo>
                  <a:cubicBezTo>
                    <a:pt x="178" y="258"/>
                    <a:pt x="178" y="258"/>
                    <a:pt x="177" y="258"/>
                  </a:cubicBezTo>
                  <a:cubicBezTo>
                    <a:pt x="177" y="258"/>
                    <a:pt x="177" y="258"/>
                    <a:pt x="177" y="258"/>
                  </a:cubicBezTo>
                  <a:cubicBezTo>
                    <a:pt x="177" y="258"/>
                    <a:pt x="178" y="256"/>
                    <a:pt x="182" y="251"/>
                  </a:cubicBezTo>
                  <a:cubicBezTo>
                    <a:pt x="186" y="243"/>
                    <a:pt x="191" y="236"/>
                    <a:pt x="196" y="229"/>
                  </a:cubicBezTo>
                  <a:cubicBezTo>
                    <a:pt x="206" y="215"/>
                    <a:pt x="218" y="202"/>
                    <a:pt x="229" y="189"/>
                  </a:cubicBezTo>
                  <a:cubicBezTo>
                    <a:pt x="248" y="167"/>
                    <a:pt x="267" y="145"/>
                    <a:pt x="285" y="122"/>
                  </a:cubicBezTo>
                  <a:cubicBezTo>
                    <a:pt x="286" y="121"/>
                    <a:pt x="284" y="119"/>
                    <a:pt x="282" y="120"/>
                  </a:cubicBezTo>
                  <a:cubicBezTo>
                    <a:pt x="278" y="123"/>
                    <a:pt x="273" y="126"/>
                    <a:pt x="269" y="129"/>
                  </a:cubicBezTo>
                  <a:cubicBezTo>
                    <a:pt x="270" y="128"/>
                    <a:pt x="271" y="127"/>
                    <a:pt x="272" y="126"/>
                  </a:cubicBezTo>
                  <a:cubicBezTo>
                    <a:pt x="274" y="124"/>
                    <a:pt x="271" y="122"/>
                    <a:pt x="269" y="123"/>
                  </a:cubicBezTo>
                  <a:cubicBezTo>
                    <a:pt x="247" y="141"/>
                    <a:pt x="227" y="160"/>
                    <a:pt x="208" y="180"/>
                  </a:cubicBezTo>
                  <a:cubicBezTo>
                    <a:pt x="200" y="189"/>
                    <a:pt x="192" y="198"/>
                    <a:pt x="184" y="207"/>
                  </a:cubicBezTo>
                  <a:cubicBezTo>
                    <a:pt x="193" y="194"/>
                    <a:pt x="203" y="181"/>
                    <a:pt x="213" y="169"/>
                  </a:cubicBezTo>
                  <a:cubicBezTo>
                    <a:pt x="231" y="149"/>
                    <a:pt x="251" y="130"/>
                    <a:pt x="267" y="108"/>
                  </a:cubicBezTo>
                  <a:cubicBezTo>
                    <a:pt x="268" y="107"/>
                    <a:pt x="265" y="105"/>
                    <a:pt x="264" y="106"/>
                  </a:cubicBezTo>
                  <a:cubicBezTo>
                    <a:pt x="258" y="111"/>
                    <a:pt x="253" y="115"/>
                    <a:pt x="248" y="120"/>
                  </a:cubicBezTo>
                  <a:cubicBezTo>
                    <a:pt x="250" y="118"/>
                    <a:pt x="251" y="116"/>
                    <a:pt x="253" y="114"/>
                  </a:cubicBezTo>
                  <a:cubicBezTo>
                    <a:pt x="254" y="113"/>
                    <a:pt x="252" y="110"/>
                    <a:pt x="250" y="112"/>
                  </a:cubicBezTo>
                  <a:cubicBezTo>
                    <a:pt x="218" y="132"/>
                    <a:pt x="191" y="158"/>
                    <a:pt x="165" y="186"/>
                  </a:cubicBezTo>
                  <a:cubicBezTo>
                    <a:pt x="170" y="179"/>
                    <a:pt x="175" y="172"/>
                    <a:pt x="181" y="166"/>
                  </a:cubicBezTo>
                  <a:cubicBezTo>
                    <a:pt x="200" y="142"/>
                    <a:pt x="221" y="119"/>
                    <a:pt x="243" y="98"/>
                  </a:cubicBezTo>
                  <a:cubicBezTo>
                    <a:pt x="245" y="97"/>
                    <a:pt x="243" y="94"/>
                    <a:pt x="241" y="96"/>
                  </a:cubicBezTo>
                  <a:cubicBezTo>
                    <a:pt x="241" y="96"/>
                    <a:pt x="241" y="96"/>
                    <a:pt x="240" y="97"/>
                  </a:cubicBezTo>
                  <a:cubicBezTo>
                    <a:pt x="244" y="91"/>
                    <a:pt x="248" y="86"/>
                    <a:pt x="251" y="80"/>
                  </a:cubicBezTo>
                  <a:cubicBezTo>
                    <a:pt x="251" y="78"/>
                    <a:pt x="250" y="76"/>
                    <a:pt x="248" y="77"/>
                  </a:cubicBezTo>
                  <a:cubicBezTo>
                    <a:pt x="241" y="82"/>
                    <a:pt x="234" y="87"/>
                    <a:pt x="228" y="92"/>
                  </a:cubicBezTo>
                  <a:cubicBezTo>
                    <a:pt x="245" y="71"/>
                    <a:pt x="262" y="49"/>
                    <a:pt x="278" y="26"/>
                  </a:cubicBezTo>
                  <a:cubicBezTo>
                    <a:pt x="279" y="24"/>
                    <a:pt x="277" y="23"/>
                    <a:pt x="275" y="24"/>
                  </a:cubicBezTo>
                  <a:cubicBezTo>
                    <a:pt x="266" y="32"/>
                    <a:pt x="256" y="40"/>
                    <a:pt x="247" y="48"/>
                  </a:cubicBezTo>
                  <a:cubicBezTo>
                    <a:pt x="258" y="35"/>
                    <a:pt x="270" y="22"/>
                    <a:pt x="282" y="9"/>
                  </a:cubicBezTo>
                  <a:cubicBezTo>
                    <a:pt x="284" y="8"/>
                    <a:pt x="281" y="5"/>
                    <a:pt x="280" y="7"/>
                  </a:cubicBezTo>
                  <a:cubicBezTo>
                    <a:pt x="259" y="25"/>
                    <a:pt x="238" y="43"/>
                    <a:pt x="218" y="61"/>
                  </a:cubicBezTo>
                  <a:cubicBezTo>
                    <a:pt x="232" y="42"/>
                    <a:pt x="246" y="23"/>
                    <a:pt x="260" y="3"/>
                  </a:cubicBezTo>
                  <a:cubicBezTo>
                    <a:pt x="261" y="2"/>
                    <a:pt x="258" y="0"/>
                    <a:pt x="257" y="1"/>
                  </a:cubicBezTo>
                  <a:cubicBezTo>
                    <a:pt x="223" y="28"/>
                    <a:pt x="196" y="62"/>
                    <a:pt x="168" y="96"/>
                  </a:cubicBezTo>
                  <a:cubicBezTo>
                    <a:pt x="174" y="89"/>
                    <a:pt x="180" y="81"/>
                    <a:pt x="186" y="74"/>
                  </a:cubicBezTo>
                  <a:cubicBezTo>
                    <a:pt x="204" y="51"/>
                    <a:pt x="221" y="29"/>
                    <a:pt x="238" y="6"/>
                  </a:cubicBezTo>
                  <a:cubicBezTo>
                    <a:pt x="239" y="4"/>
                    <a:pt x="237" y="2"/>
                    <a:pt x="235" y="4"/>
                  </a:cubicBezTo>
                  <a:cubicBezTo>
                    <a:pt x="203" y="35"/>
                    <a:pt x="175" y="70"/>
                    <a:pt x="146" y="104"/>
                  </a:cubicBezTo>
                  <a:cubicBezTo>
                    <a:pt x="170" y="75"/>
                    <a:pt x="198" y="41"/>
                    <a:pt x="221" y="9"/>
                  </a:cubicBezTo>
                  <a:cubicBezTo>
                    <a:pt x="222" y="7"/>
                    <a:pt x="220" y="6"/>
                    <a:pt x="218" y="7"/>
                  </a:cubicBezTo>
                  <a:cubicBezTo>
                    <a:pt x="201" y="22"/>
                    <a:pt x="185" y="38"/>
                    <a:pt x="170" y="55"/>
                  </a:cubicBezTo>
                  <a:cubicBezTo>
                    <a:pt x="180" y="43"/>
                    <a:pt x="190" y="30"/>
                    <a:pt x="198" y="17"/>
                  </a:cubicBezTo>
                  <a:cubicBezTo>
                    <a:pt x="199" y="15"/>
                    <a:pt x="197" y="14"/>
                    <a:pt x="195" y="15"/>
                  </a:cubicBezTo>
                  <a:cubicBezTo>
                    <a:pt x="171" y="34"/>
                    <a:pt x="153" y="58"/>
                    <a:pt x="133" y="80"/>
                  </a:cubicBezTo>
                  <a:cubicBezTo>
                    <a:pt x="115" y="99"/>
                    <a:pt x="146" y="60"/>
                    <a:pt x="146" y="61"/>
                  </a:cubicBezTo>
                  <a:cubicBezTo>
                    <a:pt x="155" y="50"/>
                    <a:pt x="162" y="39"/>
                    <a:pt x="167" y="26"/>
                  </a:cubicBezTo>
                  <a:cubicBezTo>
                    <a:pt x="168" y="24"/>
                    <a:pt x="166" y="23"/>
                    <a:pt x="165" y="24"/>
                  </a:cubicBezTo>
                  <a:cubicBezTo>
                    <a:pt x="147" y="39"/>
                    <a:pt x="133" y="56"/>
                    <a:pt x="118" y="73"/>
                  </a:cubicBezTo>
                  <a:cubicBezTo>
                    <a:pt x="127" y="64"/>
                    <a:pt x="141" y="47"/>
                    <a:pt x="148" y="30"/>
                  </a:cubicBezTo>
                  <a:cubicBezTo>
                    <a:pt x="148" y="29"/>
                    <a:pt x="146" y="28"/>
                    <a:pt x="145" y="29"/>
                  </a:cubicBezTo>
                  <a:cubicBezTo>
                    <a:pt x="134" y="39"/>
                    <a:pt x="124" y="51"/>
                    <a:pt x="113" y="62"/>
                  </a:cubicBezTo>
                  <a:cubicBezTo>
                    <a:pt x="95" y="82"/>
                    <a:pt x="122" y="49"/>
                    <a:pt x="127" y="45"/>
                  </a:cubicBezTo>
                  <a:cubicBezTo>
                    <a:pt x="128" y="43"/>
                    <a:pt x="126" y="41"/>
                    <a:pt x="125" y="43"/>
                  </a:cubicBezTo>
                  <a:cubicBezTo>
                    <a:pt x="116" y="50"/>
                    <a:pt x="108" y="58"/>
                    <a:pt x="101" y="66"/>
                  </a:cubicBezTo>
                  <a:cubicBezTo>
                    <a:pt x="105" y="61"/>
                    <a:pt x="110" y="54"/>
                    <a:pt x="112" y="47"/>
                  </a:cubicBezTo>
                  <a:cubicBezTo>
                    <a:pt x="113" y="46"/>
                    <a:pt x="111" y="45"/>
                    <a:pt x="110" y="46"/>
                  </a:cubicBezTo>
                  <a:cubicBezTo>
                    <a:pt x="100" y="56"/>
                    <a:pt x="91" y="66"/>
                    <a:pt x="82" y="75"/>
                  </a:cubicBezTo>
                  <a:cubicBezTo>
                    <a:pt x="87" y="68"/>
                    <a:pt x="92" y="61"/>
                    <a:pt x="97" y="53"/>
                  </a:cubicBezTo>
                  <a:cubicBezTo>
                    <a:pt x="99" y="50"/>
                    <a:pt x="94" y="47"/>
                    <a:pt x="92" y="50"/>
                  </a:cubicBezTo>
                  <a:cubicBezTo>
                    <a:pt x="75" y="78"/>
                    <a:pt x="52" y="102"/>
                    <a:pt x="35" y="130"/>
                  </a:cubicBezTo>
                  <a:cubicBezTo>
                    <a:pt x="19" y="155"/>
                    <a:pt x="11" y="185"/>
                    <a:pt x="7" y="214"/>
                  </a:cubicBezTo>
                  <a:cubicBezTo>
                    <a:pt x="0" y="274"/>
                    <a:pt x="4" y="336"/>
                    <a:pt x="28" y="392"/>
                  </a:cubicBezTo>
                  <a:cubicBezTo>
                    <a:pt x="49" y="442"/>
                    <a:pt x="88" y="479"/>
                    <a:pt x="133" y="507"/>
                  </a:cubicBezTo>
                  <a:cubicBezTo>
                    <a:pt x="195" y="544"/>
                    <a:pt x="260" y="534"/>
                    <a:pt x="328" y="531"/>
                  </a:cubicBezTo>
                  <a:cubicBezTo>
                    <a:pt x="329" y="531"/>
                    <a:pt x="329" y="530"/>
                    <a:pt x="328" y="530"/>
                  </a:cubicBezTo>
                  <a:cubicBezTo>
                    <a:pt x="265" y="531"/>
                    <a:pt x="201" y="537"/>
                    <a:pt x="143" y="505"/>
                  </a:cubicBezTo>
                  <a:cubicBezTo>
                    <a:pt x="94" y="479"/>
                    <a:pt x="54" y="434"/>
                    <a:pt x="33" y="383"/>
                  </a:cubicBezTo>
                  <a:cubicBezTo>
                    <a:pt x="12" y="333"/>
                    <a:pt x="10" y="276"/>
                    <a:pt x="15" y="223"/>
                  </a:cubicBezTo>
                  <a:cubicBezTo>
                    <a:pt x="18" y="189"/>
                    <a:pt x="28" y="156"/>
                    <a:pt x="46" y="127"/>
                  </a:cubicBezTo>
                  <a:cubicBezTo>
                    <a:pt x="55" y="112"/>
                    <a:pt x="66" y="98"/>
                    <a:pt x="76" y="84"/>
                  </a:cubicBezTo>
                  <a:cubicBezTo>
                    <a:pt x="84" y="76"/>
                    <a:pt x="91" y="69"/>
                    <a:pt x="98" y="61"/>
                  </a:cubicBezTo>
                  <a:cubicBezTo>
                    <a:pt x="115" y="43"/>
                    <a:pt x="91" y="78"/>
                    <a:pt x="88" y="83"/>
                  </a:cubicBezTo>
                  <a:cubicBezTo>
                    <a:pt x="87" y="84"/>
                    <a:pt x="90" y="86"/>
                    <a:pt x="91" y="84"/>
                  </a:cubicBezTo>
                  <a:cubicBezTo>
                    <a:pt x="96" y="77"/>
                    <a:pt x="105" y="64"/>
                    <a:pt x="112" y="56"/>
                  </a:cubicBezTo>
                  <a:cubicBezTo>
                    <a:pt x="107" y="62"/>
                    <a:pt x="103" y="69"/>
                    <a:pt x="100" y="76"/>
                  </a:cubicBezTo>
                  <a:cubicBezTo>
                    <a:pt x="99" y="77"/>
                    <a:pt x="101" y="79"/>
                    <a:pt x="102" y="78"/>
                  </a:cubicBezTo>
                  <a:cubicBezTo>
                    <a:pt x="115" y="65"/>
                    <a:pt x="127" y="50"/>
                    <a:pt x="141" y="37"/>
                  </a:cubicBezTo>
                  <a:cubicBezTo>
                    <a:pt x="136" y="42"/>
                    <a:pt x="129" y="56"/>
                    <a:pt x="125" y="61"/>
                  </a:cubicBezTo>
                  <a:cubicBezTo>
                    <a:pt x="121" y="67"/>
                    <a:pt x="116" y="73"/>
                    <a:pt x="112" y="79"/>
                  </a:cubicBezTo>
                  <a:cubicBezTo>
                    <a:pt x="111" y="81"/>
                    <a:pt x="113" y="82"/>
                    <a:pt x="114" y="81"/>
                  </a:cubicBezTo>
                  <a:cubicBezTo>
                    <a:pt x="122" y="73"/>
                    <a:pt x="130" y="64"/>
                    <a:pt x="137" y="56"/>
                  </a:cubicBezTo>
                  <a:cubicBezTo>
                    <a:pt x="143" y="50"/>
                    <a:pt x="159" y="38"/>
                    <a:pt x="161" y="32"/>
                  </a:cubicBezTo>
                  <a:cubicBezTo>
                    <a:pt x="152" y="54"/>
                    <a:pt x="132" y="71"/>
                    <a:pt x="121" y="92"/>
                  </a:cubicBezTo>
                  <a:cubicBezTo>
                    <a:pt x="120" y="93"/>
                    <a:pt x="122" y="95"/>
                    <a:pt x="124" y="94"/>
                  </a:cubicBezTo>
                  <a:cubicBezTo>
                    <a:pt x="135" y="82"/>
                    <a:pt x="146" y="70"/>
                    <a:pt x="157" y="58"/>
                  </a:cubicBezTo>
                  <a:cubicBezTo>
                    <a:pt x="167" y="46"/>
                    <a:pt x="183" y="35"/>
                    <a:pt x="191" y="22"/>
                  </a:cubicBezTo>
                  <a:cubicBezTo>
                    <a:pt x="171" y="54"/>
                    <a:pt x="141" y="79"/>
                    <a:pt x="122" y="112"/>
                  </a:cubicBezTo>
                  <a:cubicBezTo>
                    <a:pt x="121" y="114"/>
                    <a:pt x="123" y="116"/>
                    <a:pt x="125" y="114"/>
                  </a:cubicBezTo>
                  <a:cubicBezTo>
                    <a:pt x="154" y="81"/>
                    <a:pt x="180" y="45"/>
                    <a:pt x="214" y="15"/>
                  </a:cubicBezTo>
                  <a:cubicBezTo>
                    <a:pt x="197" y="30"/>
                    <a:pt x="182" y="55"/>
                    <a:pt x="167" y="73"/>
                  </a:cubicBezTo>
                  <a:cubicBezTo>
                    <a:pt x="153" y="90"/>
                    <a:pt x="140" y="107"/>
                    <a:pt x="128" y="125"/>
                  </a:cubicBezTo>
                  <a:cubicBezTo>
                    <a:pt x="127" y="126"/>
                    <a:pt x="129" y="128"/>
                    <a:pt x="130" y="127"/>
                  </a:cubicBezTo>
                  <a:cubicBezTo>
                    <a:pt x="161" y="92"/>
                    <a:pt x="198" y="54"/>
                    <a:pt x="224" y="19"/>
                  </a:cubicBezTo>
                  <a:cubicBezTo>
                    <a:pt x="194" y="60"/>
                    <a:pt x="160" y="99"/>
                    <a:pt x="130" y="140"/>
                  </a:cubicBezTo>
                  <a:cubicBezTo>
                    <a:pt x="129" y="141"/>
                    <a:pt x="131" y="143"/>
                    <a:pt x="133" y="142"/>
                  </a:cubicBezTo>
                  <a:cubicBezTo>
                    <a:pt x="164" y="108"/>
                    <a:pt x="191" y="71"/>
                    <a:pt x="222" y="37"/>
                  </a:cubicBezTo>
                  <a:cubicBezTo>
                    <a:pt x="230" y="29"/>
                    <a:pt x="238" y="22"/>
                    <a:pt x="247" y="14"/>
                  </a:cubicBezTo>
                  <a:cubicBezTo>
                    <a:pt x="262" y="0"/>
                    <a:pt x="244" y="20"/>
                    <a:pt x="241" y="24"/>
                  </a:cubicBezTo>
                  <a:cubicBezTo>
                    <a:pt x="229" y="42"/>
                    <a:pt x="216" y="59"/>
                    <a:pt x="202" y="76"/>
                  </a:cubicBezTo>
                  <a:cubicBezTo>
                    <a:pt x="177" y="99"/>
                    <a:pt x="153" y="124"/>
                    <a:pt x="134" y="152"/>
                  </a:cubicBezTo>
                  <a:cubicBezTo>
                    <a:pt x="132" y="154"/>
                    <a:pt x="135" y="156"/>
                    <a:pt x="136" y="154"/>
                  </a:cubicBezTo>
                  <a:cubicBezTo>
                    <a:pt x="159" y="130"/>
                    <a:pt x="182" y="105"/>
                    <a:pt x="204" y="78"/>
                  </a:cubicBezTo>
                  <a:cubicBezTo>
                    <a:pt x="215" y="68"/>
                    <a:pt x="226" y="58"/>
                    <a:pt x="237" y="49"/>
                  </a:cubicBezTo>
                  <a:cubicBezTo>
                    <a:pt x="243" y="44"/>
                    <a:pt x="248" y="39"/>
                    <a:pt x="254" y="34"/>
                  </a:cubicBezTo>
                  <a:cubicBezTo>
                    <a:pt x="244" y="45"/>
                    <a:pt x="234" y="56"/>
                    <a:pt x="225" y="67"/>
                  </a:cubicBezTo>
                  <a:cubicBezTo>
                    <a:pt x="186" y="101"/>
                    <a:pt x="150" y="139"/>
                    <a:pt x="122" y="183"/>
                  </a:cubicBezTo>
                  <a:cubicBezTo>
                    <a:pt x="121" y="185"/>
                    <a:pt x="123" y="187"/>
                    <a:pt x="125" y="185"/>
                  </a:cubicBezTo>
                  <a:cubicBezTo>
                    <a:pt x="161" y="148"/>
                    <a:pt x="194" y="107"/>
                    <a:pt x="228" y="68"/>
                  </a:cubicBezTo>
                  <a:cubicBezTo>
                    <a:pt x="234" y="63"/>
                    <a:pt x="239" y="59"/>
                    <a:pt x="244" y="54"/>
                  </a:cubicBezTo>
                  <a:cubicBezTo>
                    <a:pt x="253" y="46"/>
                    <a:pt x="262" y="39"/>
                    <a:pt x="271" y="32"/>
                  </a:cubicBezTo>
                  <a:cubicBezTo>
                    <a:pt x="264" y="37"/>
                    <a:pt x="259" y="48"/>
                    <a:pt x="253" y="55"/>
                  </a:cubicBezTo>
                  <a:cubicBezTo>
                    <a:pt x="240" y="73"/>
                    <a:pt x="225" y="91"/>
                    <a:pt x="211" y="108"/>
                  </a:cubicBezTo>
                  <a:cubicBezTo>
                    <a:pt x="204" y="114"/>
                    <a:pt x="198" y="121"/>
                    <a:pt x="191" y="127"/>
                  </a:cubicBezTo>
                  <a:cubicBezTo>
                    <a:pt x="182" y="138"/>
                    <a:pt x="172" y="148"/>
                    <a:pt x="163" y="159"/>
                  </a:cubicBezTo>
                  <a:cubicBezTo>
                    <a:pt x="159" y="163"/>
                    <a:pt x="156" y="168"/>
                    <a:pt x="152" y="172"/>
                  </a:cubicBezTo>
                  <a:cubicBezTo>
                    <a:pt x="152" y="172"/>
                    <a:pt x="152" y="172"/>
                    <a:pt x="152" y="172"/>
                  </a:cubicBezTo>
                  <a:cubicBezTo>
                    <a:pt x="148" y="176"/>
                    <a:pt x="144" y="180"/>
                    <a:pt x="141" y="184"/>
                  </a:cubicBezTo>
                  <a:cubicBezTo>
                    <a:pt x="139" y="185"/>
                    <a:pt x="142" y="188"/>
                    <a:pt x="143" y="186"/>
                  </a:cubicBezTo>
                  <a:cubicBezTo>
                    <a:pt x="147" y="182"/>
                    <a:pt x="151" y="178"/>
                    <a:pt x="155" y="174"/>
                  </a:cubicBezTo>
                  <a:cubicBezTo>
                    <a:pt x="155" y="173"/>
                    <a:pt x="155" y="173"/>
                    <a:pt x="156" y="173"/>
                  </a:cubicBezTo>
                  <a:cubicBezTo>
                    <a:pt x="175" y="152"/>
                    <a:pt x="193" y="132"/>
                    <a:pt x="212" y="111"/>
                  </a:cubicBezTo>
                  <a:cubicBezTo>
                    <a:pt x="219" y="104"/>
                    <a:pt x="242" y="91"/>
                    <a:pt x="245" y="84"/>
                  </a:cubicBezTo>
                  <a:cubicBezTo>
                    <a:pt x="241" y="92"/>
                    <a:pt x="234" y="100"/>
                    <a:pt x="226" y="108"/>
                  </a:cubicBezTo>
                  <a:cubicBezTo>
                    <a:pt x="193" y="135"/>
                    <a:pt x="163" y="165"/>
                    <a:pt x="135" y="197"/>
                  </a:cubicBezTo>
                  <a:cubicBezTo>
                    <a:pt x="134" y="198"/>
                    <a:pt x="134" y="199"/>
                    <a:pt x="133" y="199"/>
                  </a:cubicBezTo>
                  <a:cubicBezTo>
                    <a:pt x="133" y="199"/>
                    <a:pt x="133" y="199"/>
                    <a:pt x="133" y="199"/>
                  </a:cubicBezTo>
                  <a:cubicBezTo>
                    <a:pt x="131" y="202"/>
                    <a:pt x="129" y="204"/>
                    <a:pt x="127" y="207"/>
                  </a:cubicBezTo>
                  <a:cubicBezTo>
                    <a:pt x="125" y="208"/>
                    <a:pt x="128" y="211"/>
                    <a:pt x="129" y="209"/>
                  </a:cubicBezTo>
                  <a:cubicBezTo>
                    <a:pt x="131" y="207"/>
                    <a:pt x="134" y="204"/>
                    <a:pt x="136" y="202"/>
                  </a:cubicBezTo>
                  <a:cubicBezTo>
                    <a:pt x="138" y="203"/>
                    <a:pt x="139" y="201"/>
                    <a:pt x="141" y="196"/>
                  </a:cubicBezTo>
                  <a:cubicBezTo>
                    <a:pt x="159" y="176"/>
                    <a:pt x="178" y="157"/>
                    <a:pt x="197" y="139"/>
                  </a:cubicBezTo>
                  <a:cubicBezTo>
                    <a:pt x="200" y="135"/>
                    <a:pt x="204" y="132"/>
                    <a:pt x="208" y="129"/>
                  </a:cubicBezTo>
                  <a:cubicBezTo>
                    <a:pt x="178" y="160"/>
                    <a:pt x="153" y="196"/>
                    <a:pt x="128" y="230"/>
                  </a:cubicBezTo>
                  <a:cubicBezTo>
                    <a:pt x="127" y="231"/>
                    <a:pt x="129" y="234"/>
                    <a:pt x="131" y="232"/>
                  </a:cubicBezTo>
                  <a:cubicBezTo>
                    <a:pt x="149" y="210"/>
                    <a:pt x="167" y="188"/>
                    <a:pt x="187" y="168"/>
                  </a:cubicBezTo>
                  <a:cubicBezTo>
                    <a:pt x="197" y="158"/>
                    <a:pt x="208" y="148"/>
                    <a:pt x="219" y="139"/>
                  </a:cubicBezTo>
                  <a:cubicBezTo>
                    <a:pt x="227" y="132"/>
                    <a:pt x="236" y="125"/>
                    <a:pt x="245" y="119"/>
                  </a:cubicBezTo>
                  <a:cubicBezTo>
                    <a:pt x="248" y="117"/>
                    <a:pt x="235" y="129"/>
                    <a:pt x="235" y="130"/>
                  </a:cubicBezTo>
                  <a:cubicBezTo>
                    <a:pt x="200" y="169"/>
                    <a:pt x="155" y="200"/>
                    <a:pt x="127" y="246"/>
                  </a:cubicBezTo>
                  <a:cubicBezTo>
                    <a:pt x="125" y="248"/>
                    <a:pt x="128" y="249"/>
                    <a:pt x="129" y="248"/>
                  </a:cubicBezTo>
                  <a:cubicBezTo>
                    <a:pt x="177" y="211"/>
                    <a:pt x="210" y="160"/>
                    <a:pt x="254" y="120"/>
                  </a:cubicBezTo>
                  <a:cubicBezTo>
                    <a:pt x="262" y="112"/>
                    <a:pt x="262" y="112"/>
                    <a:pt x="253" y="120"/>
                  </a:cubicBezTo>
                  <a:cubicBezTo>
                    <a:pt x="248" y="127"/>
                    <a:pt x="241" y="133"/>
                    <a:pt x="235" y="140"/>
                  </a:cubicBezTo>
                  <a:cubicBezTo>
                    <a:pt x="225" y="151"/>
                    <a:pt x="214" y="162"/>
                    <a:pt x="204" y="173"/>
                  </a:cubicBezTo>
                  <a:cubicBezTo>
                    <a:pt x="189" y="191"/>
                    <a:pt x="176" y="211"/>
                    <a:pt x="162" y="231"/>
                  </a:cubicBezTo>
                  <a:cubicBezTo>
                    <a:pt x="160" y="232"/>
                    <a:pt x="159" y="234"/>
                    <a:pt x="159" y="235"/>
                  </a:cubicBezTo>
                  <a:cubicBezTo>
                    <a:pt x="157" y="238"/>
                    <a:pt x="155" y="241"/>
                    <a:pt x="153" y="243"/>
                  </a:cubicBezTo>
                  <a:cubicBezTo>
                    <a:pt x="152" y="245"/>
                    <a:pt x="154" y="247"/>
                    <a:pt x="156" y="246"/>
                  </a:cubicBezTo>
                  <a:cubicBezTo>
                    <a:pt x="174" y="224"/>
                    <a:pt x="192" y="203"/>
                    <a:pt x="210" y="183"/>
                  </a:cubicBezTo>
                  <a:cubicBezTo>
                    <a:pt x="221" y="171"/>
                    <a:pt x="232" y="161"/>
                    <a:pt x="244" y="150"/>
                  </a:cubicBezTo>
                  <a:cubicBezTo>
                    <a:pt x="247" y="147"/>
                    <a:pt x="251" y="144"/>
                    <a:pt x="254" y="140"/>
                  </a:cubicBezTo>
                  <a:cubicBezTo>
                    <a:pt x="252" y="143"/>
                    <a:pt x="249" y="146"/>
                    <a:pt x="247" y="149"/>
                  </a:cubicBezTo>
                  <a:cubicBezTo>
                    <a:pt x="235" y="160"/>
                    <a:pt x="225" y="172"/>
                    <a:pt x="214" y="184"/>
                  </a:cubicBezTo>
                  <a:cubicBezTo>
                    <a:pt x="188" y="213"/>
                    <a:pt x="162" y="242"/>
                    <a:pt x="139" y="273"/>
                  </a:cubicBezTo>
                  <a:cubicBezTo>
                    <a:pt x="138" y="275"/>
                    <a:pt x="141" y="277"/>
                    <a:pt x="142" y="275"/>
                  </a:cubicBezTo>
                  <a:cubicBezTo>
                    <a:pt x="172" y="247"/>
                    <a:pt x="196" y="212"/>
                    <a:pt x="223" y="181"/>
                  </a:cubicBezTo>
                  <a:cubicBezTo>
                    <a:pt x="232" y="171"/>
                    <a:pt x="240" y="161"/>
                    <a:pt x="249" y="152"/>
                  </a:cubicBezTo>
                  <a:cubicBezTo>
                    <a:pt x="253" y="148"/>
                    <a:pt x="257" y="144"/>
                    <a:pt x="261" y="141"/>
                  </a:cubicBezTo>
                  <a:cubicBezTo>
                    <a:pt x="266" y="136"/>
                    <a:pt x="272" y="131"/>
                    <a:pt x="278" y="127"/>
                  </a:cubicBezTo>
                  <a:cubicBezTo>
                    <a:pt x="271" y="132"/>
                    <a:pt x="266" y="140"/>
                    <a:pt x="261" y="147"/>
                  </a:cubicBezTo>
                  <a:cubicBezTo>
                    <a:pt x="249" y="160"/>
                    <a:pt x="238" y="173"/>
                    <a:pt x="226" y="186"/>
                  </a:cubicBezTo>
                  <a:cubicBezTo>
                    <a:pt x="205" y="211"/>
                    <a:pt x="186" y="236"/>
                    <a:pt x="170" y="264"/>
                  </a:cubicBezTo>
                  <a:cubicBezTo>
                    <a:pt x="169" y="265"/>
                    <a:pt x="170" y="266"/>
                    <a:pt x="171" y="267"/>
                  </a:cubicBezTo>
                  <a:cubicBezTo>
                    <a:pt x="165" y="275"/>
                    <a:pt x="162" y="284"/>
                    <a:pt x="161" y="295"/>
                  </a:cubicBezTo>
                  <a:cubicBezTo>
                    <a:pt x="161" y="295"/>
                    <a:pt x="162" y="295"/>
                    <a:pt x="162" y="295"/>
                  </a:cubicBezTo>
                  <a:cubicBezTo>
                    <a:pt x="161" y="297"/>
                    <a:pt x="160" y="299"/>
                    <a:pt x="160" y="301"/>
                  </a:cubicBezTo>
                  <a:cubicBezTo>
                    <a:pt x="159" y="303"/>
                    <a:pt x="162" y="304"/>
                    <a:pt x="163" y="302"/>
                  </a:cubicBezTo>
                  <a:cubicBezTo>
                    <a:pt x="169" y="293"/>
                    <a:pt x="174" y="285"/>
                    <a:pt x="182" y="277"/>
                  </a:cubicBezTo>
                  <a:cubicBezTo>
                    <a:pt x="183" y="285"/>
                    <a:pt x="182" y="293"/>
                    <a:pt x="176" y="300"/>
                  </a:cubicBezTo>
                  <a:cubicBezTo>
                    <a:pt x="176" y="300"/>
                    <a:pt x="175" y="301"/>
                    <a:pt x="175" y="302"/>
                  </a:cubicBezTo>
                  <a:cubicBezTo>
                    <a:pt x="173" y="303"/>
                    <a:pt x="173" y="305"/>
                    <a:pt x="173" y="306"/>
                  </a:cubicBezTo>
                  <a:cubicBezTo>
                    <a:pt x="172" y="308"/>
                    <a:pt x="170" y="311"/>
                    <a:pt x="169" y="313"/>
                  </a:cubicBezTo>
                  <a:cubicBezTo>
                    <a:pt x="168" y="315"/>
                    <a:pt x="171" y="317"/>
                    <a:pt x="172" y="315"/>
                  </a:cubicBezTo>
                  <a:cubicBezTo>
                    <a:pt x="177" y="306"/>
                    <a:pt x="183" y="298"/>
                    <a:pt x="190" y="289"/>
                  </a:cubicBezTo>
                  <a:cubicBezTo>
                    <a:pt x="191" y="288"/>
                    <a:pt x="182" y="310"/>
                    <a:pt x="180" y="314"/>
                  </a:cubicBezTo>
                  <a:cubicBezTo>
                    <a:pt x="179" y="316"/>
                    <a:pt x="182" y="318"/>
                    <a:pt x="183" y="316"/>
                  </a:cubicBezTo>
                  <a:cubicBezTo>
                    <a:pt x="188" y="306"/>
                    <a:pt x="190" y="308"/>
                    <a:pt x="188" y="320"/>
                  </a:cubicBezTo>
                  <a:cubicBezTo>
                    <a:pt x="187" y="322"/>
                    <a:pt x="190" y="324"/>
                    <a:pt x="191" y="322"/>
                  </a:cubicBezTo>
                  <a:cubicBezTo>
                    <a:pt x="196" y="316"/>
                    <a:pt x="196" y="316"/>
                    <a:pt x="200" y="309"/>
                  </a:cubicBezTo>
                  <a:cubicBezTo>
                    <a:pt x="207" y="300"/>
                    <a:pt x="205" y="307"/>
                    <a:pt x="202" y="315"/>
                  </a:cubicBezTo>
                  <a:cubicBezTo>
                    <a:pt x="201" y="316"/>
                    <a:pt x="200" y="317"/>
                    <a:pt x="201" y="318"/>
                  </a:cubicBezTo>
                  <a:cubicBezTo>
                    <a:pt x="199" y="322"/>
                    <a:pt x="198" y="326"/>
                    <a:pt x="197" y="327"/>
                  </a:cubicBezTo>
                  <a:cubicBezTo>
                    <a:pt x="196" y="329"/>
                    <a:pt x="200" y="330"/>
                    <a:pt x="200" y="329"/>
                  </a:cubicBezTo>
                  <a:cubicBezTo>
                    <a:pt x="201" y="322"/>
                    <a:pt x="203" y="320"/>
                    <a:pt x="208" y="321"/>
                  </a:cubicBezTo>
                  <a:cubicBezTo>
                    <a:pt x="208" y="323"/>
                    <a:pt x="210" y="325"/>
                    <a:pt x="212" y="323"/>
                  </a:cubicBezTo>
                  <a:cubicBezTo>
                    <a:pt x="217" y="317"/>
                    <a:pt x="221" y="311"/>
                    <a:pt x="226" y="305"/>
                  </a:cubicBezTo>
                  <a:cubicBezTo>
                    <a:pt x="223" y="309"/>
                    <a:pt x="218" y="319"/>
                    <a:pt x="215" y="327"/>
                  </a:cubicBezTo>
                  <a:cubicBezTo>
                    <a:pt x="215" y="329"/>
                    <a:pt x="218" y="330"/>
                    <a:pt x="219" y="329"/>
                  </a:cubicBezTo>
                  <a:cubicBezTo>
                    <a:pt x="222" y="323"/>
                    <a:pt x="225" y="318"/>
                    <a:pt x="228" y="313"/>
                  </a:cubicBezTo>
                  <a:cubicBezTo>
                    <a:pt x="230" y="320"/>
                    <a:pt x="230" y="326"/>
                    <a:pt x="228" y="333"/>
                  </a:cubicBezTo>
                  <a:cubicBezTo>
                    <a:pt x="228" y="335"/>
                    <a:pt x="230" y="336"/>
                    <a:pt x="231" y="334"/>
                  </a:cubicBezTo>
                  <a:cubicBezTo>
                    <a:pt x="237" y="325"/>
                    <a:pt x="246" y="307"/>
                    <a:pt x="242" y="334"/>
                  </a:cubicBezTo>
                  <a:cubicBezTo>
                    <a:pt x="241" y="336"/>
                    <a:pt x="243" y="337"/>
                    <a:pt x="245" y="336"/>
                  </a:cubicBezTo>
                  <a:cubicBezTo>
                    <a:pt x="251" y="329"/>
                    <a:pt x="247" y="340"/>
                    <a:pt x="246" y="345"/>
                  </a:cubicBezTo>
                  <a:cubicBezTo>
                    <a:pt x="246" y="346"/>
                    <a:pt x="248" y="347"/>
                    <a:pt x="249" y="346"/>
                  </a:cubicBezTo>
                  <a:cubicBezTo>
                    <a:pt x="255" y="340"/>
                    <a:pt x="256" y="341"/>
                    <a:pt x="260" y="348"/>
                  </a:cubicBezTo>
                  <a:cubicBezTo>
                    <a:pt x="260" y="349"/>
                    <a:pt x="261" y="349"/>
                    <a:pt x="262" y="349"/>
                  </a:cubicBezTo>
                  <a:cubicBezTo>
                    <a:pt x="264" y="347"/>
                    <a:pt x="267" y="347"/>
                    <a:pt x="269" y="349"/>
                  </a:cubicBezTo>
                  <a:cubicBezTo>
                    <a:pt x="269" y="350"/>
                    <a:pt x="271" y="351"/>
                    <a:pt x="272" y="350"/>
                  </a:cubicBezTo>
                  <a:cubicBezTo>
                    <a:pt x="268" y="352"/>
                    <a:pt x="261" y="368"/>
                    <a:pt x="258" y="372"/>
                  </a:cubicBezTo>
                  <a:cubicBezTo>
                    <a:pt x="257" y="374"/>
                    <a:pt x="259" y="376"/>
                    <a:pt x="261" y="375"/>
                  </a:cubicBezTo>
                  <a:cubicBezTo>
                    <a:pt x="270" y="364"/>
                    <a:pt x="277" y="352"/>
                    <a:pt x="287" y="342"/>
                  </a:cubicBezTo>
                  <a:cubicBezTo>
                    <a:pt x="299" y="328"/>
                    <a:pt x="285" y="359"/>
                    <a:pt x="283" y="363"/>
                  </a:cubicBezTo>
                  <a:cubicBezTo>
                    <a:pt x="280" y="367"/>
                    <a:pt x="278" y="372"/>
                    <a:pt x="275" y="376"/>
                  </a:cubicBezTo>
                  <a:cubicBezTo>
                    <a:pt x="275" y="377"/>
                    <a:pt x="274" y="377"/>
                    <a:pt x="274" y="378"/>
                  </a:cubicBezTo>
                  <a:cubicBezTo>
                    <a:pt x="271" y="383"/>
                    <a:pt x="267" y="387"/>
                    <a:pt x="265" y="392"/>
                  </a:cubicBezTo>
                  <a:cubicBezTo>
                    <a:pt x="263" y="394"/>
                    <a:pt x="266" y="396"/>
                    <a:pt x="268" y="394"/>
                  </a:cubicBezTo>
                  <a:cubicBezTo>
                    <a:pt x="269" y="391"/>
                    <a:pt x="271" y="389"/>
                    <a:pt x="273" y="387"/>
                  </a:cubicBezTo>
                  <a:cubicBezTo>
                    <a:pt x="275" y="387"/>
                    <a:pt x="276" y="384"/>
                    <a:pt x="277" y="380"/>
                  </a:cubicBezTo>
                  <a:cubicBezTo>
                    <a:pt x="283" y="371"/>
                    <a:pt x="288" y="362"/>
                    <a:pt x="295" y="353"/>
                  </a:cubicBezTo>
                  <a:cubicBezTo>
                    <a:pt x="314" y="325"/>
                    <a:pt x="301" y="354"/>
                    <a:pt x="298" y="360"/>
                  </a:cubicBezTo>
                  <a:cubicBezTo>
                    <a:pt x="297" y="363"/>
                    <a:pt x="296" y="365"/>
                    <a:pt x="295" y="367"/>
                  </a:cubicBezTo>
                  <a:cubicBezTo>
                    <a:pt x="288" y="376"/>
                    <a:pt x="281" y="386"/>
                    <a:pt x="275" y="396"/>
                  </a:cubicBezTo>
                  <a:cubicBezTo>
                    <a:pt x="273" y="398"/>
                    <a:pt x="272" y="399"/>
                    <a:pt x="273" y="400"/>
                  </a:cubicBezTo>
                  <a:cubicBezTo>
                    <a:pt x="271" y="402"/>
                    <a:pt x="270" y="404"/>
                    <a:pt x="269" y="407"/>
                  </a:cubicBezTo>
                  <a:cubicBezTo>
                    <a:pt x="268" y="409"/>
                    <a:pt x="271" y="411"/>
                    <a:pt x="272" y="409"/>
                  </a:cubicBezTo>
                  <a:cubicBezTo>
                    <a:pt x="281" y="395"/>
                    <a:pt x="291" y="382"/>
                    <a:pt x="299" y="368"/>
                  </a:cubicBezTo>
                  <a:cubicBezTo>
                    <a:pt x="302" y="364"/>
                    <a:pt x="306" y="359"/>
                    <a:pt x="309" y="355"/>
                  </a:cubicBezTo>
                  <a:cubicBezTo>
                    <a:pt x="319" y="345"/>
                    <a:pt x="316" y="355"/>
                    <a:pt x="312" y="364"/>
                  </a:cubicBezTo>
                  <a:cubicBezTo>
                    <a:pt x="299" y="380"/>
                    <a:pt x="288" y="397"/>
                    <a:pt x="279" y="416"/>
                  </a:cubicBezTo>
                  <a:cubicBezTo>
                    <a:pt x="278" y="418"/>
                    <a:pt x="281" y="420"/>
                    <a:pt x="283" y="418"/>
                  </a:cubicBezTo>
                  <a:cubicBezTo>
                    <a:pt x="294" y="401"/>
                    <a:pt x="309" y="384"/>
                    <a:pt x="316" y="365"/>
                  </a:cubicBezTo>
                  <a:cubicBezTo>
                    <a:pt x="317" y="364"/>
                    <a:pt x="317" y="364"/>
                    <a:pt x="318" y="363"/>
                  </a:cubicBezTo>
                  <a:cubicBezTo>
                    <a:pt x="326" y="354"/>
                    <a:pt x="326" y="358"/>
                    <a:pt x="323" y="366"/>
                  </a:cubicBezTo>
                  <a:cubicBezTo>
                    <a:pt x="323" y="366"/>
                    <a:pt x="323" y="366"/>
                    <a:pt x="323" y="366"/>
                  </a:cubicBezTo>
                  <a:cubicBezTo>
                    <a:pt x="311" y="380"/>
                    <a:pt x="302" y="399"/>
                    <a:pt x="294" y="414"/>
                  </a:cubicBezTo>
                  <a:cubicBezTo>
                    <a:pt x="292" y="417"/>
                    <a:pt x="290" y="420"/>
                    <a:pt x="289" y="423"/>
                  </a:cubicBezTo>
                  <a:cubicBezTo>
                    <a:pt x="288" y="424"/>
                    <a:pt x="288" y="424"/>
                    <a:pt x="288" y="425"/>
                  </a:cubicBezTo>
                  <a:cubicBezTo>
                    <a:pt x="287" y="427"/>
                    <a:pt x="285" y="429"/>
                    <a:pt x="284" y="432"/>
                  </a:cubicBezTo>
                  <a:cubicBezTo>
                    <a:pt x="283" y="434"/>
                    <a:pt x="286" y="436"/>
                    <a:pt x="287" y="434"/>
                  </a:cubicBezTo>
                  <a:cubicBezTo>
                    <a:pt x="289" y="431"/>
                    <a:pt x="291" y="428"/>
                    <a:pt x="293" y="425"/>
                  </a:cubicBezTo>
                  <a:cubicBezTo>
                    <a:pt x="293" y="425"/>
                    <a:pt x="293" y="424"/>
                    <a:pt x="293" y="424"/>
                  </a:cubicBezTo>
                  <a:cubicBezTo>
                    <a:pt x="299" y="415"/>
                    <a:pt x="305" y="406"/>
                    <a:pt x="312" y="396"/>
                  </a:cubicBezTo>
                  <a:cubicBezTo>
                    <a:pt x="317" y="388"/>
                    <a:pt x="322" y="380"/>
                    <a:pt x="326" y="371"/>
                  </a:cubicBezTo>
                  <a:cubicBezTo>
                    <a:pt x="327" y="369"/>
                    <a:pt x="328" y="368"/>
                    <a:pt x="329" y="367"/>
                  </a:cubicBezTo>
                  <a:cubicBezTo>
                    <a:pt x="336" y="357"/>
                    <a:pt x="362" y="333"/>
                    <a:pt x="348" y="364"/>
                  </a:cubicBezTo>
                  <a:cubicBezTo>
                    <a:pt x="346" y="368"/>
                    <a:pt x="344" y="373"/>
                    <a:pt x="341" y="377"/>
                  </a:cubicBezTo>
                  <a:cubicBezTo>
                    <a:pt x="324" y="396"/>
                    <a:pt x="311" y="417"/>
                    <a:pt x="296" y="437"/>
                  </a:cubicBezTo>
                  <a:cubicBezTo>
                    <a:pt x="295" y="439"/>
                    <a:pt x="298" y="442"/>
                    <a:pt x="300" y="439"/>
                  </a:cubicBezTo>
                  <a:cubicBezTo>
                    <a:pt x="314" y="420"/>
                    <a:pt x="330" y="401"/>
                    <a:pt x="343" y="381"/>
                  </a:cubicBezTo>
                  <a:cubicBezTo>
                    <a:pt x="344" y="380"/>
                    <a:pt x="345" y="379"/>
                    <a:pt x="346" y="377"/>
                  </a:cubicBezTo>
                  <a:cubicBezTo>
                    <a:pt x="343" y="381"/>
                    <a:pt x="339" y="388"/>
                    <a:pt x="335" y="396"/>
                  </a:cubicBezTo>
                  <a:cubicBezTo>
                    <a:pt x="327" y="407"/>
                    <a:pt x="320" y="420"/>
                    <a:pt x="314" y="431"/>
                  </a:cubicBezTo>
                  <a:cubicBezTo>
                    <a:pt x="308" y="439"/>
                    <a:pt x="302" y="448"/>
                    <a:pt x="296" y="457"/>
                  </a:cubicBezTo>
                  <a:cubicBezTo>
                    <a:pt x="295" y="459"/>
                    <a:pt x="298" y="461"/>
                    <a:pt x="300" y="459"/>
                  </a:cubicBezTo>
                  <a:cubicBezTo>
                    <a:pt x="306" y="451"/>
                    <a:pt x="311" y="443"/>
                    <a:pt x="317" y="434"/>
                  </a:cubicBezTo>
                  <a:cubicBezTo>
                    <a:pt x="320" y="429"/>
                    <a:pt x="324" y="424"/>
                    <a:pt x="327" y="419"/>
                  </a:cubicBezTo>
                  <a:cubicBezTo>
                    <a:pt x="334" y="410"/>
                    <a:pt x="341" y="400"/>
                    <a:pt x="345" y="390"/>
                  </a:cubicBezTo>
                  <a:cubicBezTo>
                    <a:pt x="351" y="383"/>
                    <a:pt x="358" y="376"/>
                    <a:pt x="366" y="371"/>
                  </a:cubicBezTo>
                  <a:cubicBezTo>
                    <a:pt x="364" y="372"/>
                    <a:pt x="361" y="386"/>
                    <a:pt x="358" y="394"/>
                  </a:cubicBezTo>
                  <a:cubicBezTo>
                    <a:pt x="352" y="399"/>
                    <a:pt x="348" y="405"/>
                    <a:pt x="343" y="411"/>
                  </a:cubicBezTo>
                  <a:cubicBezTo>
                    <a:pt x="337" y="419"/>
                    <a:pt x="332" y="428"/>
                    <a:pt x="326" y="436"/>
                  </a:cubicBezTo>
                  <a:cubicBezTo>
                    <a:pt x="323" y="440"/>
                    <a:pt x="321" y="444"/>
                    <a:pt x="318" y="449"/>
                  </a:cubicBezTo>
                  <a:cubicBezTo>
                    <a:pt x="317" y="450"/>
                    <a:pt x="317" y="451"/>
                    <a:pt x="316" y="452"/>
                  </a:cubicBezTo>
                  <a:cubicBezTo>
                    <a:pt x="311" y="458"/>
                    <a:pt x="306" y="465"/>
                    <a:pt x="301" y="471"/>
                  </a:cubicBezTo>
                  <a:cubicBezTo>
                    <a:pt x="299" y="473"/>
                    <a:pt x="303" y="476"/>
                    <a:pt x="304" y="474"/>
                  </a:cubicBezTo>
                  <a:cubicBezTo>
                    <a:pt x="309" y="468"/>
                    <a:pt x="314" y="462"/>
                    <a:pt x="318" y="455"/>
                  </a:cubicBezTo>
                  <a:cubicBezTo>
                    <a:pt x="334" y="435"/>
                    <a:pt x="352" y="416"/>
                    <a:pt x="363" y="393"/>
                  </a:cubicBezTo>
                  <a:cubicBezTo>
                    <a:pt x="368" y="388"/>
                    <a:pt x="372" y="385"/>
                    <a:pt x="367" y="396"/>
                  </a:cubicBezTo>
                  <a:cubicBezTo>
                    <a:pt x="347" y="437"/>
                    <a:pt x="314" y="471"/>
                    <a:pt x="288" y="508"/>
                  </a:cubicBezTo>
                  <a:cubicBezTo>
                    <a:pt x="287" y="510"/>
                    <a:pt x="290" y="512"/>
                    <a:pt x="292" y="511"/>
                  </a:cubicBezTo>
                  <a:cubicBezTo>
                    <a:pt x="308" y="493"/>
                    <a:pt x="322" y="473"/>
                    <a:pt x="336" y="454"/>
                  </a:cubicBezTo>
                  <a:cubicBezTo>
                    <a:pt x="345" y="441"/>
                    <a:pt x="354" y="428"/>
                    <a:pt x="364" y="416"/>
                  </a:cubicBezTo>
                  <a:cubicBezTo>
                    <a:pt x="374" y="404"/>
                    <a:pt x="390" y="394"/>
                    <a:pt x="397" y="382"/>
                  </a:cubicBezTo>
                  <a:cubicBezTo>
                    <a:pt x="370" y="430"/>
                    <a:pt x="324" y="463"/>
                    <a:pt x="301" y="514"/>
                  </a:cubicBezTo>
                  <a:cubicBezTo>
                    <a:pt x="300" y="516"/>
                    <a:pt x="302" y="518"/>
                    <a:pt x="304" y="516"/>
                  </a:cubicBezTo>
                  <a:cubicBezTo>
                    <a:pt x="305" y="517"/>
                    <a:pt x="306" y="517"/>
                    <a:pt x="306" y="516"/>
                  </a:cubicBezTo>
                  <a:cubicBezTo>
                    <a:pt x="326" y="496"/>
                    <a:pt x="346" y="475"/>
                    <a:pt x="366" y="454"/>
                  </a:cubicBezTo>
                  <a:cubicBezTo>
                    <a:pt x="364" y="457"/>
                    <a:pt x="362" y="460"/>
                    <a:pt x="361" y="463"/>
                  </a:cubicBezTo>
                  <a:cubicBezTo>
                    <a:pt x="353" y="474"/>
                    <a:pt x="346" y="486"/>
                    <a:pt x="339" y="498"/>
                  </a:cubicBezTo>
                  <a:cubicBezTo>
                    <a:pt x="336" y="504"/>
                    <a:pt x="332" y="510"/>
                    <a:pt x="328" y="516"/>
                  </a:cubicBezTo>
                  <a:cubicBezTo>
                    <a:pt x="326" y="519"/>
                    <a:pt x="324" y="522"/>
                    <a:pt x="323" y="525"/>
                  </a:cubicBezTo>
                  <a:cubicBezTo>
                    <a:pt x="321" y="527"/>
                    <a:pt x="325" y="530"/>
                    <a:pt x="326" y="527"/>
                  </a:cubicBezTo>
                  <a:cubicBezTo>
                    <a:pt x="328" y="525"/>
                    <a:pt x="329" y="522"/>
                    <a:pt x="331" y="520"/>
                  </a:cubicBezTo>
                  <a:cubicBezTo>
                    <a:pt x="331" y="520"/>
                    <a:pt x="331" y="520"/>
                    <a:pt x="331" y="520"/>
                  </a:cubicBezTo>
                  <a:cubicBezTo>
                    <a:pt x="334" y="515"/>
                    <a:pt x="337" y="510"/>
                    <a:pt x="340" y="505"/>
                  </a:cubicBezTo>
                  <a:cubicBezTo>
                    <a:pt x="342" y="503"/>
                    <a:pt x="343" y="501"/>
                    <a:pt x="344" y="499"/>
                  </a:cubicBezTo>
                  <a:cubicBezTo>
                    <a:pt x="345" y="499"/>
                    <a:pt x="346" y="499"/>
                    <a:pt x="346" y="498"/>
                  </a:cubicBezTo>
                  <a:cubicBezTo>
                    <a:pt x="370" y="469"/>
                    <a:pt x="394" y="440"/>
                    <a:pt x="418" y="410"/>
                  </a:cubicBezTo>
                  <a:cubicBezTo>
                    <a:pt x="420" y="408"/>
                    <a:pt x="417" y="405"/>
                    <a:pt x="415" y="407"/>
                  </a:cubicBezTo>
                  <a:close/>
                  <a:moveTo>
                    <a:pt x="267" y="241"/>
                  </a:moveTo>
                  <a:cubicBezTo>
                    <a:pt x="247" y="269"/>
                    <a:pt x="268" y="240"/>
                    <a:pt x="272" y="233"/>
                  </a:cubicBezTo>
                  <a:cubicBezTo>
                    <a:pt x="274" y="230"/>
                    <a:pt x="277" y="227"/>
                    <a:pt x="279" y="224"/>
                  </a:cubicBezTo>
                  <a:cubicBezTo>
                    <a:pt x="275" y="230"/>
                    <a:pt x="271" y="235"/>
                    <a:pt x="267" y="241"/>
                  </a:cubicBezTo>
                  <a:close/>
                  <a:moveTo>
                    <a:pt x="312" y="179"/>
                  </a:moveTo>
                  <a:cubicBezTo>
                    <a:pt x="313" y="177"/>
                    <a:pt x="315" y="175"/>
                    <a:pt x="316" y="173"/>
                  </a:cubicBezTo>
                  <a:cubicBezTo>
                    <a:pt x="323" y="163"/>
                    <a:pt x="331" y="154"/>
                    <a:pt x="339" y="145"/>
                  </a:cubicBezTo>
                  <a:cubicBezTo>
                    <a:pt x="340" y="144"/>
                    <a:pt x="341" y="142"/>
                    <a:pt x="343" y="140"/>
                  </a:cubicBezTo>
                  <a:cubicBezTo>
                    <a:pt x="342" y="142"/>
                    <a:pt x="340" y="144"/>
                    <a:pt x="339" y="146"/>
                  </a:cubicBezTo>
                  <a:cubicBezTo>
                    <a:pt x="331" y="158"/>
                    <a:pt x="322" y="169"/>
                    <a:pt x="312" y="179"/>
                  </a:cubicBezTo>
                  <a:close/>
                  <a:moveTo>
                    <a:pt x="352" y="136"/>
                  </a:moveTo>
                  <a:cubicBezTo>
                    <a:pt x="348" y="144"/>
                    <a:pt x="342" y="151"/>
                    <a:pt x="335" y="157"/>
                  </a:cubicBezTo>
                  <a:cubicBezTo>
                    <a:pt x="342" y="149"/>
                    <a:pt x="348" y="140"/>
                    <a:pt x="354" y="130"/>
                  </a:cubicBezTo>
                  <a:cubicBezTo>
                    <a:pt x="355" y="130"/>
                    <a:pt x="355" y="131"/>
                    <a:pt x="352" y="136"/>
                  </a:cubicBezTo>
                  <a:close/>
                  <a:moveTo>
                    <a:pt x="145" y="139"/>
                  </a:moveTo>
                  <a:cubicBezTo>
                    <a:pt x="154" y="130"/>
                    <a:pt x="164" y="119"/>
                    <a:pt x="174" y="108"/>
                  </a:cubicBezTo>
                  <a:cubicBezTo>
                    <a:pt x="165" y="118"/>
                    <a:pt x="155" y="129"/>
                    <a:pt x="145" y="139"/>
                  </a:cubicBezTo>
                  <a:close/>
                  <a:moveTo>
                    <a:pt x="161" y="141"/>
                  </a:moveTo>
                  <a:cubicBezTo>
                    <a:pt x="152" y="151"/>
                    <a:pt x="144" y="160"/>
                    <a:pt x="135" y="169"/>
                  </a:cubicBezTo>
                  <a:cubicBezTo>
                    <a:pt x="132" y="172"/>
                    <a:pt x="131" y="174"/>
                    <a:pt x="130" y="175"/>
                  </a:cubicBezTo>
                  <a:cubicBezTo>
                    <a:pt x="132" y="173"/>
                    <a:pt x="137" y="167"/>
                    <a:pt x="140" y="164"/>
                  </a:cubicBezTo>
                  <a:cubicBezTo>
                    <a:pt x="155" y="142"/>
                    <a:pt x="173" y="122"/>
                    <a:pt x="192" y="103"/>
                  </a:cubicBezTo>
                  <a:cubicBezTo>
                    <a:pt x="196" y="99"/>
                    <a:pt x="199" y="95"/>
                    <a:pt x="203" y="91"/>
                  </a:cubicBezTo>
                  <a:cubicBezTo>
                    <a:pt x="189" y="108"/>
                    <a:pt x="175" y="125"/>
                    <a:pt x="161" y="141"/>
                  </a:cubicBezTo>
                  <a:close/>
                  <a:moveTo>
                    <a:pt x="133" y="240"/>
                  </a:moveTo>
                  <a:cubicBezTo>
                    <a:pt x="141" y="234"/>
                    <a:pt x="150" y="219"/>
                    <a:pt x="158" y="211"/>
                  </a:cubicBezTo>
                  <a:cubicBezTo>
                    <a:pt x="168" y="199"/>
                    <a:pt x="180" y="188"/>
                    <a:pt x="192" y="177"/>
                  </a:cubicBezTo>
                  <a:cubicBezTo>
                    <a:pt x="198" y="171"/>
                    <a:pt x="204" y="165"/>
                    <a:pt x="210" y="159"/>
                  </a:cubicBezTo>
                  <a:cubicBezTo>
                    <a:pt x="186" y="187"/>
                    <a:pt x="162" y="216"/>
                    <a:pt x="133" y="240"/>
                  </a:cubicBezTo>
                  <a:close/>
                  <a:moveTo>
                    <a:pt x="405" y="387"/>
                  </a:moveTo>
                  <a:cubicBezTo>
                    <a:pt x="401" y="395"/>
                    <a:pt x="396" y="401"/>
                    <a:pt x="391" y="408"/>
                  </a:cubicBezTo>
                  <a:cubicBezTo>
                    <a:pt x="381" y="422"/>
                    <a:pt x="370" y="435"/>
                    <a:pt x="359" y="448"/>
                  </a:cubicBezTo>
                  <a:cubicBezTo>
                    <a:pt x="356" y="452"/>
                    <a:pt x="352" y="456"/>
                    <a:pt x="349" y="460"/>
                  </a:cubicBezTo>
                  <a:cubicBezTo>
                    <a:pt x="363" y="438"/>
                    <a:pt x="377" y="416"/>
                    <a:pt x="395" y="397"/>
                  </a:cubicBezTo>
                  <a:cubicBezTo>
                    <a:pt x="399" y="394"/>
                    <a:pt x="402" y="391"/>
                    <a:pt x="405" y="387"/>
                  </a:cubicBezTo>
                  <a:close/>
                  <a:moveTo>
                    <a:pt x="319" y="488"/>
                  </a:moveTo>
                  <a:cubicBezTo>
                    <a:pt x="329" y="473"/>
                    <a:pt x="341" y="459"/>
                    <a:pt x="353" y="446"/>
                  </a:cubicBezTo>
                  <a:cubicBezTo>
                    <a:pt x="353" y="445"/>
                    <a:pt x="353" y="445"/>
                    <a:pt x="354" y="444"/>
                  </a:cubicBezTo>
                  <a:cubicBezTo>
                    <a:pt x="343" y="460"/>
                    <a:pt x="333" y="476"/>
                    <a:pt x="322" y="491"/>
                  </a:cubicBezTo>
                  <a:cubicBezTo>
                    <a:pt x="318" y="495"/>
                    <a:pt x="315" y="499"/>
                    <a:pt x="312" y="503"/>
                  </a:cubicBezTo>
                  <a:cubicBezTo>
                    <a:pt x="312" y="503"/>
                    <a:pt x="312" y="503"/>
                    <a:pt x="312" y="503"/>
                  </a:cubicBezTo>
                  <a:cubicBezTo>
                    <a:pt x="298" y="518"/>
                    <a:pt x="317" y="492"/>
                    <a:pt x="319" y="488"/>
                  </a:cubicBezTo>
                  <a:close/>
                  <a:moveTo>
                    <a:pt x="370" y="462"/>
                  </a:moveTo>
                  <a:cubicBezTo>
                    <a:pt x="376" y="455"/>
                    <a:pt x="382" y="447"/>
                    <a:pt x="388" y="440"/>
                  </a:cubicBezTo>
                  <a:cubicBezTo>
                    <a:pt x="386" y="443"/>
                    <a:pt x="384" y="445"/>
                    <a:pt x="383" y="447"/>
                  </a:cubicBezTo>
                  <a:cubicBezTo>
                    <a:pt x="378" y="452"/>
                    <a:pt x="374" y="457"/>
                    <a:pt x="370" y="4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37"/>
            <p:cNvSpPr/>
            <p:nvPr/>
          </p:nvSpPr>
          <p:spPr bwMode="auto">
            <a:xfrm>
              <a:off x="2482850" y="1317625"/>
              <a:ext cx="390525" cy="3016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80">
                  <a:moveTo>
                    <a:pt x="97" y="61"/>
                  </a:moveTo>
                  <a:cubicBezTo>
                    <a:pt x="95" y="62"/>
                    <a:pt x="93" y="63"/>
                    <a:pt x="91" y="64"/>
                  </a:cubicBezTo>
                  <a:cubicBezTo>
                    <a:pt x="94" y="59"/>
                    <a:pt x="97" y="54"/>
                    <a:pt x="99" y="48"/>
                  </a:cubicBezTo>
                  <a:cubicBezTo>
                    <a:pt x="100" y="47"/>
                    <a:pt x="98" y="45"/>
                    <a:pt x="96" y="46"/>
                  </a:cubicBezTo>
                  <a:cubicBezTo>
                    <a:pt x="94" y="47"/>
                    <a:pt x="92" y="49"/>
                    <a:pt x="90" y="50"/>
                  </a:cubicBezTo>
                  <a:cubicBezTo>
                    <a:pt x="92" y="46"/>
                    <a:pt x="92" y="42"/>
                    <a:pt x="91" y="37"/>
                  </a:cubicBezTo>
                  <a:cubicBezTo>
                    <a:pt x="91" y="35"/>
                    <a:pt x="89" y="35"/>
                    <a:pt x="88" y="36"/>
                  </a:cubicBezTo>
                  <a:cubicBezTo>
                    <a:pt x="83" y="40"/>
                    <a:pt x="79" y="44"/>
                    <a:pt x="75" y="47"/>
                  </a:cubicBezTo>
                  <a:cubicBezTo>
                    <a:pt x="73" y="49"/>
                    <a:pt x="61" y="64"/>
                    <a:pt x="71" y="51"/>
                  </a:cubicBezTo>
                  <a:cubicBezTo>
                    <a:pt x="78" y="43"/>
                    <a:pt x="82" y="35"/>
                    <a:pt x="84" y="24"/>
                  </a:cubicBezTo>
                  <a:cubicBezTo>
                    <a:pt x="85" y="23"/>
                    <a:pt x="83" y="21"/>
                    <a:pt x="82" y="22"/>
                  </a:cubicBezTo>
                  <a:cubicBezTo>
                    <a:pt x="75" y="25"/>
                    <a:pt x="70" y="29"/>
                    <a:pt x="65" y="33"/>
                  </a:cubicBezTo>
                  <a:cubicBezTo>
                    <a:pt x="72" y="25"/>
                    <a:pt x="78" y="16"/>
                    <a:pt x="83" y="6"/>
                  </a:cubicBezTo>
                  <a:cubicBezTo>
                    <a:pt x="84" y="5"/>
                    <a:pt x="82" y="3"/>
                    <a:pt x="80" y="4"/>
                  </a:cubicBezTo>
                  <a:cubicBezTo>
                    <a:pt x="63" y="18"/>
                    <a:pt x="39" y="36"/>
                    <a:pt x="26" y="54"/>
                  </a:cubicBezTo>
                  <a:cubicBezTo>
                    <a:pt x="38" y="36"/>
                    <a:pt x="57" y="23"/>
                    <a:pt x="68" y="3"/>
                  </a:cubicBezTo>
                  <a:cubicBezTo>
                    <a:pt x="69" y="1"/>
                    <a:pt x="67" y="0"/>
                    <a:pt x="65" y="1"/>
                  </a:cubicBezTo>
                  <a:cubicBezTo>
                    <a:pt x="41" y="24"/>
                    <a:pt x="21" y="51"/>
                    <a:pt x="1" y="78"/>
                  </a:cubicBezTo>
                  <a:cubicBezTo>
                    <a:pt x="0" y="79"/>
                    <a:pt x="1" y="80"/>
                    <a:pt x="2" y="79"/>
                  </a:cubicBezTo>
                  <a:cubicBezTo>
                    <a:pt x="10" y="69"/>
                    <a:pt x="19" y="58"/>
                    <a:pt x="27" y="48"/>
                  </a:cubicBezTo>
                  <a:cubicBezTo>
                    <a:pt x="23" y="53"/>
                    <a:pt x="20" y="58"/>
                    <a:pt x="17" y="63"/>
                  </a:cubicBezTo>
                  <a:cubicBezTo>
                    <a:pt x="16" y="65"/>
                    <a:pt x="18" y="66"/>
                    <a:pt x="20" y="65"/>
                  </a:cubicBezTo>
                  <a:cubicBezTo>
                    <a:pt x="29" y="56"/>
                    <a:pt x="39" y="46"/>
                    <a:pt x="48" y="37"/>
                  </a:cubicBezTo>
                  <a:cubicBezTo>
                    <a:pt x="53" y="33"/>
                    <a:pt x="57" y="28"/>
                    <a:pt x="62" y="24"/>
                  </a:cubicBezTo>
                  <a:cubicBezTo>
                    <a:pt x="65" y="21"/>
                    <a:pt x="82" y="2"/>
                    <a:pt x="75" y="14"/>
                  </a:cubicBezTo>
                  <a:cubicBezTo>
                    <a:pt x="63" y="35"/>
                    <a:pt x="43" y="50"/>
                    <a:pt x="28" y="69"/>
                  </a:cubicBezTo>
                  <a:cubicBezTo>
                    <a:pt x="27" y="70"/>
                    <a:pt x="30" y="72"/>
                    <a:pt x="31" y="71"/>
                  </a:cubicBezTo>
                  <a:cubicBezTo>
                    <a:pt x="42" y="61"/>
                    <a:pt x="52" y="50"/>
                    <a:pt x="62" y="40"/>
                  </a:cubicBezTo>
                  <a:cubicBezTo>
                    <a:pt x="65" y="38"/>
                    <a:pt x="80" y="26"/>
                    <a:pt x="80" y="29"/>
                  </a:cubicBezTo>
                  <a:cubicBezTo>
                    <a:pt x="78" y="40"/>
                    <a:pt x="67" y="51"/>
                    <a:pt x="60" y="59"/>
                  </a:cubicBezTo>
                  <a:cubicBezTo>
                    <a:pt x="59" y="61"/>
                    <a:pt x="61" y="63"/>
                    <a:pt x="63" y="62"/>
                  </a:cubicBezTo>
                  <a:cubicBezTo>
                    <a:pt x="68" y="59"/>
                    <a:pt x="69" y="58"/>
                    <a:pt x="73" y="54"/>
                  </a:cubicBezTo>
                  <a:cubicBezTo>
                    <a:pt x="77" y="51"/>
                    <a:pt x="96" y="30"/>
                    <a:pt x="84" y="55"/>
                  </a:cubicBezTo>
                  <a:cubicBezTo>
                    <a:pt x="83" y="57"/>
                    <a:pt x="86" y="59"/>
                    <a:pt x="87" y="57"/>
                  </a:cubicBezTo>
                  <a:cubicBezTo>
                    <a:pt x="104" y="44"/>
                    <a:pt x="86" y="64"/>
                    <a:pt x="83" y="71"/>
                  </a:cubicBezTo>
                  <a:cubicBezTo>
                    <a:pt x="82" y="73"/>
                    <a:pt x="84" y="75"/>
                    <a:pt x="86" y="73"/>
                  </a:cubicBezTo>
                  <a:cubicBezTo>
                    <a:pt x="87" y="73"/>
                    <a:pt x="96" y="63"/>
                    <a:pt x="97" y="66"/>
                  </a:cubicBezTo>
                  <a:cubicBezTo>
                    <a:pt x="97" y="68"/>
                    <a:pt x="100" y="68"/>
                    <a:pt x="100" y="66"/>
                  </a:cubicBezTo>
                  <a:cubicBezTo>
                    <a:pt x="100" y="65"/>
                    <a:pt x="100" y="64"/>
                    <a:pt x="100" y="63"/>
                  </a:cubicBezTo>
                  <a:cubicBezTo>
                    <a:pt x="100" y="61"/>
                    <a:pt x="99" y="60"/>
                    <a:pt x="9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39"/>
            <p:cNvSpPr/>
            <p:nvPr/>
          </p:nvSpPr>
          <p:spPr bwMode="auto">
            <a:xfrm>
              <a:off x="2478088" y="2376488"/>
              <a:ext cx="266700" cy="1095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28">
                  <a:moveTo>
                    <a:pt x="67" y="10"/>
                  </a:moveTo>
                  <a:cubicBezTo>
                    <a:pt x="64" y="15"/>
                    <a:pt x="60" y="19"/>
                    <a:pt x="55" y="23"/>
                  </a:cubicBezTo>
                  <a:cubicBezTo>
                    <a:pt x="55" y="20"/>
                    <a:pt x="54" y="18"/>
                    <a:pt x="54" y="15"/>
                  </a:cubicBezTo>
                  <a:cubicBezTo>
                    <a:pt x="53" y="13"/>
                    <a:pt x="51" y="13"/>
                    <a:pt x="50" y="14"/>
                  </a:cubicBezTo>
                  <a:cubicBezTo>
                    <a:pt x="48" y="17"/>
                    <a:pt x="44" y="18"/>
                    <a:pt x="41" y="21"/>
                  </a:cubicBezTo>
                  <a:cubicBezTo>
                    <a:pt x="41" y="18"/>
                    <a:pt x="40" y="15"/>
                    <a:pt x="40" y="13"/>
                  </a:cubicBezTo>
                  <a:cubicBezTo>
                    <a:pt x="40" y="12"/>
                    <a:pt x="38" y="11"/>
                    <a:pt x="37" y="11"/>
                  </a:cubicBezTo>
                  <a:cubicBezTo>
                    <a:pt x="34" y="12"/>
                    <a:pt x="30" y="13"/>
                    <a:pt x="27" y="15"/>
                  </a:cubicBezTo>
                  <a:cubicBezTo>
                    <a:pt x="27" y="12"/>
                    <a:pt x="27" y="9"/>
                    <a:pt x="26" y="6"/>
                  </a:cubicBezTo>
                  <a:cubicBezTo>
                    <a:pt x="26" y="4"/>
                    <a:pt x="24" y="4"/>
                    <a:pt x="23" y="5"/>
                  </a:cubicBezTo>
                  <a:cubicBezTo>
                    <a:pt x="14" y="9"/>
                    <a:pt x="12" y="12"/>
                    <a:pt x="11" y="2"/>
                  </a:cubicBezTo>
                  <a:cubicBezTo>
                    <a:pt x="11" y="1"/>
                    <a:pt x="10" y="0"/>
                    <a:pt x="9" y="1"/>
                  </a:cubicBezTo>
                  <a:cubicBezTo>
                    <a:pt x="5" y="2"/>
                    <a:pt x="2" y="5"/>
                    <a:pt x="1" y="8"/>
                  </a:cubicBezTo>
                  <a:cubicBezTo>
                    <a:pt x="0" y="9"/>
                    <a:pt x="1" y="10"/>
                    <a:pt x="2" y="9"/>
                  </a:cubicBezTo>
                  <a:cubicBezTo>
                    <a:pt x="8" y="4"/>
                    <a:pt x="8" y="3"/>
                    <a:pt x="9" y="12"/>
                  </a:cubicBezTo>
                  <a:cubicBezTo>
                    <a:pt x="9" y="13"/>
                    <a:pt x="10" y="14"/>
                    <a:pt x="11" y="14"/>
                  </a:cubicBezTo>
                  <a:cubicBezTo>
                    <a:pt x="20" y="8"/>
                    <a:pt x="24" y="7"/>
                    <a:pt x="23" y="19"/>
                  </a:cubicBezTo>
                  <a:cubicBezTo>
                    <a:pt x="23" y="20"/>
                    <a:pt x="25" y="21"/>
                    <a:pt x="26" y="21"/>
                  </a:cubicBezTo>
                  <a:cubicBezTo>
                    <a:pt x="35" y="14"/>
                    <a:pt x="37" y="15"/>
                    <a:pt x="38" y="25"/>
                  </a:cubicBezTo>
                  <a:cubicBezTo>
                    <a:pt x="38" y="27"/>
                    <a:pt x="41" y="27"/>
                    <a:pt x="42" y="26"/>
                  </a:cubicBezTo>
                  <a:cubicBezTo>
                    <a:pt x="44" y="23"/>
                    <a:pt x="47" y="22"/>
                    <a:pt x="50" y="19"/>
                  </a:cubicBezTo>
                  <a:cubicBezTo>
                    <a:pt x="51" y="22"/>
                    <a:pt x="51" y="25"/>
                    <a:pt x="52" y="27"/>
                  </a:cubicBezTo>
                  <a:cubicBezTo>
                    <a:pt x="52" y="29"/>
                    <a:pt x="54" y="29"/>
                    <a:pt x="55" y="29"/>
                  </a:cubicBezTo>
                  <a:cubicBezTo>
                    <a:pt x="62" y="24"/>
                    <a:pt x="67" y="19"/>
                    <a:pt x="70" y="12"/>
                  </a:cubicBezTo>
                  <a:cubicBezTo>
                    <a:pt x="71" y="10"/>
                    <a:pt x="68" y="8"/>
                    <a:pt x="6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50"/>
                                        <p:tgtEl>
                                          <p:spTgt spid="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250"/>
                                        <p:tgtEl>
                                          <p:spTgt spid="6"/>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250"/>
                                        <p:tgtEl>
                                          <p:spTgt spid="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50"/>
                                        <p:tgtEl>
                                          <p:spTgt spid="8"/>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250"/>
                                        <p:tgtEl>
                                          <p:spTgt spid="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250"/>
                                        <p:tgtEl>
                                          <p:spTgt spid="10"/>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250"/>
                                        <p:tgtEl>
                                          <p:spTgt spid="1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250"/>
                                        <p:tgtEl>
                                          <p:spTgt spid="12"/>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par>
                                <p:cTn id="58" presetID="53" presetClass="entr" presetSubtype="16"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22" name="Freeform 476"/>
          <p:cNvSpPr>
            <a:spLocks noEditPoints="1"/>
          </p:cNvSpPr>
          <p:nvPr/>
        </p:nvSpPr>
        <p:spPr bwMode="auto">
          <a:xfrm>
            <a:off x="191344" y="188640"/>
            <a:ext cx="432048" cy="4366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7408" y="256002"/>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请在此处添加标题</a:t>
            </a: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Freeform 476"/>
          <p:cNvSpPr>
            <a:spLocks noEditPoints="1"/>
          </p:cNvSpPr>
          <p:nvPr/>
        </p:nvSpPr>
        <p:spPr bwMode="auto">
          <a:xfrm>
            <a:off x="2783632" y="341040"/>
            <a:ext cx="281269" cy="284294"/>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69">
                <a:moveTo>
                  <a:pt x="27" y="65"/>
                </a:moveTo>
                <a:cubicBezTo>
                  <a:pt x="25" y="61"/>
                  <a:pt x="25" y="55"/>
                  <a:pt x="26" y="50"/>
                </a:cubicBezTo>
                <a:cubicBezTo>
                  <a:pt x="22" y="51"/>
                  <a:pt x="18" y="58"/>
                  <a:pt x="12" y="56"/>
                </a:cubicBezTo>
                <a:cubicBezTo>
                  <a:pt x="3" y="54"/>
                  <a:pt x="8" y="39"/>
                  <a:pt x="14" y="36"/>
                </a:cubicBezTo>
                <a:cubicBezTo>
                  <a:pt x="7" y="35"/>
                  <a:pt x="0" y="29"/>
                  <a:pt x="3" y="21"/>
                </a:cubicBezTo>
                <a:cubicBezTo>
                  <a:pt x="5" y="19"/>
                  <a:pt x="7" y="19"/>
                  <a:pt x="7" y="17"/>
                </a:cubicBezTo>
                <a:cubicBezTo>
                  <a:pt x="14" y="15"/>
                  <a:pt x="19" y="18"/>
                  <a:pt x="22" y="21"/>
                </a:cubicBezTo>
                <a:cubicBezTo>
                  <a:pt x="19" y="17"/>
                  <a:pt x="16" y="0"/>
                  <a:pt x="27" y="2"/>
                </a:cubicBezTo>
                <a:cubicBezTo>
                  <a:pt x="31" y="3"/>
                  <a:pt x="33" y="9"/>
                  <a:pt x="35" y="14"/>
                </a:cubicBezTo>
                <a:cubicBezTo>
                  <a:pt x="37" y="8"/>
                  <a:pt x="44" y="0"/>
                  <a:pt x="50" y="9"/>
                </a:cubicBezTo>
                <a:cubicBezTo>
                  <a:pt x="50" y="14"/>
                  <a:pt x="49" y="18"/>
                  <a:pt x="48" y="21"/>
                </a:cubicBezTo>
                <a:cubicBezTo>
                  <a:pt x="53" y="19"/>
                  <a:pt x="57" y="22"/>
                  <a:pt x="59" y="25"/>
                </a:cubicBezTo>
                <a:cubicBezTo>
                  <a:pt x="59" y="32"/>
                  <a:pt x="54" y="34"/>
                  <a:pt x="49" y="36"/>
                </a:cubicBezTo>
                <a:cubicBezTo>
                  <a:pt x="53" y="40"/>
                  <a:pt x="59" y="43"/>
                  <a:pt x="56" y="51"/>
                </a:cubicBezTo>
                <a:cubicBezTo>
                  <a:pt x="52" y="55"/>
                  <a:pt x="41" y="54"/>
                  <a:pt x="39" y="49"/>
                </a:cubicBezTo>
                <a:cubicBezTo>
                  <a:pt x="39" y="58"/>
                  <a:pt x="37" y="69"/>
                  <a:pt x="27" y="65"/>
                </a:cubicBezTo>
                <a:close/>
                <a:moveTo>
                  <a:pt x="33" y="40"/>
                </a:moveTo>
                <a:cubicBezTo>
                  <a:pt x="30" y="46"/>
                  <a:pt x="25" y="58"/>
                  <a:pt x="31" y="63"/>
                </a:cubicBezTo>
                <a:cubicBezTo>
                  <a:pt x="38" y="61"/>
                  <a:pt x="37" y="45"/>
                  <a:pt x="33" y="40"/>
                </a:cubicBezTo>
                <a:close/>
                <a:moveTo>
                  <a:pt x="30" y="36"/>
                </a:moveTo>
                <a:cubicBezTo>
                  <a:pt x="27" y="39"/>
                  <a:pt x="23" y="37"/>
                  <a:pt x="20" y="38"/>
                </a:cubicBezTo>
                <a:cubicBezTo>
                  <a:pt x="13" y="39"/>
                  <a:pt x="8" y="47"/>
                  <a:pt x="12" y="53"/>
                </a:cubicBezTo>
                <a:cubicBezTo>
                  <a:pt x="22" y="52"/>
                  <a:pt x="29" y="45"/>
                  <a:pt x="30" y="36"/>
                </a:cubicBezTo>
                <a:close/>
                <a:moveTo>
                  <a:pt x="46" y="51"/>
                </a:moveTo>
                <a:cubicBezTo>
                  <a:pt x="51" y="52"/>
                  <a:pt x="54" y="50"/>
                  <a:pt x="54" y="47"/>
                </a:cubicBezTo>
                <a:cubicBezTo>
                  <a:pt x="54" y="41"/>
                  <a:pt x="44" y="37"/>
                  <a:pt x="37" y="37"/>
                </a:cubicBezTo>
                <a:cubicBezTo>
                  <a:pt x="39" y="42"/>
                  <a:pt x="41" y="49"/>
                  <a:pt x="46" y="51"/>
                </a:cubicBezTo>
                <a:close/>
                <a:moveTo>
                  <a:pt x="30" y="33"/>
                </a:moveTo>
                <a:cubicBezTo>
                  <a:pt x="25" y="27"/>
                  <a:pt x="14" y="15"/>
                  <a:pt x="6" y="23"/>
                </a:cubicBezTo>
                <a:cubicBezTo>
                  <a:pt x="6" y="36"/>
                  <a:pt x="20" y="35"/>
                  <a:pt x="30" y="33"/>
                </a:cubicBezTo>
                <a:close/>
                <a:moveTo>
                  <a:pt x="56" y="28"/>
                </a:moveTo>
                <a:cubicBezTo>
                  <a:pt x="56" y="26"/>
                  <a:pt x="53" y="23"/>
                  <a:pt x="51" y="23"/>
                </a:cubicBezTo>
                <a:cubicBezTo>
                  <a:pt x="46" y="23"/>
                  <a:pt x="40" y="31"/>
                  <a:pt x="39" y="34"/>
                </a:cubicBezTo>
                <a:cubicBezTo>
                  <a:pt x="44" y="34"/>
                  <a:pt x="56" y="34"/>
                  <a:pt x="56" y="28"/>
                </a:cubicBezTo>
                <a:close/>
                <a:moveTo>
                  <a:pt x="36" y="29"/>
                </a:moveTo>
                <a:cubicBezTo>
                  <a:pt x="36" y="29"/>
                  <a:pt x="36" y="29"/>
                  <a:pt x="37" y="29"/>
                </a:cubicBezTo>
                <a:cubicBezTo>
                  <a:pt x="41" y="24"/>
                  <a:pt x="48" y="19"/>
                  <a:pt x="47" y="10"/>
                </a:cubicBezTo>
                <a:cubicBezTo>
                  <a:pt x="37" y="5"/>
                  <a:pt x="38" y="21"/>
                  <a:pt x="36" y="29"/>
                </a:cubicBezTo>
                <a:close/>
                <a:moveTo>
                  <a:pt x="24" y="5"/>
                </a:moveTo>
                <a:cubicBezTo>
                  <a:pt x="19" y="15"/>
                  <a:pt x="29" y="23"/>
                  <a:pt x="32" y="29"/>
                </a:cubicBezTo>
                <a:cubicBezTo>
                  <a:pt x="32" y="19"/>
                  <a:pt x="33" y="7"/>
                  <a:pt x="24" y="5"/>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52" name="组合 51"/>
          <p:cNvGrpSpPr/>
          <p:nvPr/>
        </p:nvGrpSpPr>
        <p:grpSpPr>
          <a:xfrm>
            <a:off x="4871864" y="2060848"/>
            <a:ext cx="405868" cy="480733"/>
            <a:chOff x="9869488" y="3889375"/>
            <a:chExt cx="1695450" cy="2008188"/>
          </a:xfrm>
          <a:solidFill>
            <a:schemeClr val="bg1"/>
          </a:solidFill>
        </p:grpSpPr>
        <p:sp>
          <p:nvSpPr>
            <p:cNvPr id="53" name="Freeform 81"/>
            <p:cNvSpPr/>
            <p:nvPr/>
          </p:nvSpPr>
          <p:spPr bwMode="auto">
            <a:xfrm>
              <a:off x="9869488" y="3937000"/>
              <a:ext cx="1647825" cy="18430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57">
                  <a:moveTo>
                    <a:pt x="10" y="157"/>
                  </a:moveTo>
                  <a:cubicBezTo>
                    <a:pt x="9" y="157"/>
                    <a:pt x="9" y="157"/>
                    <a:pt x="9" y="157"/>
                  </a:cubicBezTo>
                  <a:cubicBezTo>
                    <a:pt x="8" y="157"/>
                    <a:pt x="8" y="156"/>
                    <a:pt x="8" y="155"/>
                  </a:cubicBezTo>
                  <a:cubicBezTo>
                    <a:pt x="10" y="116"/>
                    <a:pt x="8" y="77"/>
                    <a:pt x="1" y="38"/>
                  </a:cubicBezTo>
                  <a:cubicBezTo>
                    <a:pt x="0" y="37"/>
                    <a:pt x="1" y="36"/>
                    <a:pt x="2" y="36"/>
                  </a:cubicBezTo>
                  <a:cubicBezTo>
                    <a:pt x="3" y="36"/>
                    <a:pt x="4" y="37"/>
                    <a:pt x="5" y="38"/>
                  </a:cubicBezTo>
                  <a:cubicBezTo>
                    <a:pt x="12" y="75"/>
                    <a:pt x="14" y="114"/>
                    <a:pt x="12" y="152"/>
                  </a:cubicBezTo>
                  <a:cubicBezTo>
                    <a:pt x="52" y="137"/>
                    <a:pt x="93" y="126"/>
                    <a:pt x="135" y="121"/>
                  </a:cubicBezTo>
                  <a:cubicBezTo>
                    <a:pt x="121" y="83"/>
                    <a:pt x="111" y="43"/>
                    <a:pt x="107" y="2"/>
                  </a:cubicBezTo>
                  <a:cubicBezTo>
                    <a:pt x="106" y="1"/>
                    <a:pt x="107" y="0"/>
                    <a:pt x="108" y="0"/>
                  </a:cubicBezTo>
                  <a:cubicBezTo>
                    <a:pt x="109" y="0"/>
                    <a:pt x="110" y="1"/>
                    <a:pt x="111" y="2"/>
                  </a:cubicBezTo>
                  <a:cubicBezTo>
                    <a:pt x="115" y="43"/>
                    <a:pt x="125" y="83"/>
                    <a:pt x="140" y="122"/>
                  </a:cubicBezTo>
                  <a:cubicBezTo>
                    <a:pt x="140" y="122"/>
                    <a:pt x="140" y="123"/>
                    <a:pt x="140" y="123"/>
                  </a:cubicBezTo>
                  <a:cubicBezTo>
                    <a:pt x="140" y="124"/>
                    <a:pt x="139" y="124"/>
                    <a:pt x="138" y="124"/>
                  </a:cubicBezTo>
                  <a:cubicBezTo>
                    <a:pt x="95" y="130"/>
                    <a:pt x="52" y="141"/>
                    <a:pt x="11" y="157"/>
                  </a:cubicBezTo>
                  <a:cubicBezTo>
                    <a:pt x="10" y="157"/>
                    <a:pt x="10" y="157"/>
                    <a:pt x="10"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82"/>
            <p:cNvSpPr/>
            <p:nvPr/>
          </p:nvSpPr>
          <p:spPr bwMode="auto">
            <a:xfrm>
              <a:off x="10599738" y="3889375"/>
              <a:ext cx="576263" cy="2936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5">
                  <a:moveTo>
                    <a:pt x="2" y="25"/>
                  </a:moveTo>
                  <a:cubicBezTo>
                    <a:pt x="2" y="25"/>
                    <a:pt x="1" y="25"/>
                    <a:pt x="1" y="24"/>
                  </a:cubicBezTo>
                  <a:cubicBezTo>
                    <a:pt x="0" y="23"/>
                    <a:pt x="1" y="22"/>
                    <a:pt x="2" y="21"/>
                  </a:cubicBezTo>
                  <a:cubicBezTo>
                    <a:pt x="15" y="16"/>
                    <a:pt x="27" y="10"/>
                    <a:pt x="39" y="3"/>
                  </a:cubicBezTo>
                  <a:cubicBezTo>
                    <a:pt x="40" y="3"/>
                    <a:pt x="42" y="2"/>
                    <a:pt x="43" y="2"/>
                  </a:cubicBezTo>
                  <a:cubicBezTo>
                    <a:pt x="43" y="2"/>
                    <a:pt x="44" y="2"/>
                    <a:pt x="44" y="1"/>
                  </a:cubicBezTo>
                  <a:cubicBezTo>
                    <a:pt x="45" y="1"/>
                    <a:pt x="45" y="1"/>
                    <a:pt x="45" y="1"/>
                  </a:cubicBezTo>
                  <a:cubicBezTo>
                    <a:pt x="45" y="0"/>
                    <a:pt x="47" y="0"/>
                    <a:pt x="48" y="0"/>
                  </a:cubicBezTo>
                  <a:cubicBezTo>
                    <a:pt x="49" y="1"/>
                    <a:pt x="49" y="2"/>
                    <a:pt x="49" y="3"/>
                  </a:cubicBezTo>
                  <a:cubicBezTo>
                    <a:pt x="48" y="5"/>
                    <a:pt x="47" y="5"/>
                    <a:pt x="44" y="6"/>
                  </a:cubicBezTo>
                  <a:cubicBezTo>
                    <a:pt x="43" y="6"/>
                    <a:pt x="42" y="6"/>
                    <a:pt x="41" y="7"/>
                  </a:cubicBezTo>
                  <a:cubicBezTo>
                    <a:pt x="29" y="13"/>
                    <a:pt x="16" y="20"/>
                    <a:pt x="3" y="25"/>
                  </a:cubicBezTo>
                  <a:cubicBezTo>
                    <a:pt x="3" y="25"/>
                    <a:pt x="3"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83"/>
            <p:cNvSpPr/>
            <p:nvPr/>
          </p:nvSpPr>
          <p:spPr bwMode="auto">
            <a:xfrm>
              <a:off x="9917113" y="4254500"/>
              <a:ext cx="411163" cy="1524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3">
                  <a:moveTo>
                    <a:pt x="2" y="13"/>
                  </a:moveTo>
                  <a:cubicBezTo>
                    <a:pt x="1" y="13"/>
                    <a:pt x="0" y="13"/>
                    <a:pt x="0" y="12"/>
                  </a:cubicBezTo>
                  <a:cubicBezTo>
                    <a:pt x="0" y="11"/>
                    <a:pt x="0" y="10"/>
                    <a:pt x="1" y="9"/>
                  </a:cubicBezTo>
                  <a:cubicBezTo>
                    <a:pt x="12" y="7"/>
                    <a:pt x="22" y="4"/>
                    <a:pt x="32" y="1"/>
                  </a:cubicBezTo>
                  <a:cubicBezTo>
                    <a:pt x="33" y="0"/>
                    <a:pt x="34" y="1"/>
                    <a:pt x="34" y="2"/>
                  </a:cubicBezTo>
                  <a:cubicBezTo>
                    <a:pt x="35" y="3"/>
                    <a:pt x="34" y="4"/>
                    <a:pt x="33" y="4"/>
                  </a:cubicBezTo>
                  <a:cubicBezTo>
                    <a:pt x="23" y="8"/>
                    <a:pt x="13" y="11"/>
                    <a:pt x="2" y="13"/>
                  </a:cubicBezTo>
                  <a:cubicBezTo>
                    <a:pt x="2" y="13"/>
                    <a:pt x="2" y="13"/>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6" name="Freeform 84"/>
            <p:cNvSpPr>
              <a:spLocks noEditPoints="1"/>
            </p:cNvSpPr>
            <p:nvPr/>
          </p:nvSpPr>
          <p:spPr bwMode="auto">
            <a:xfrm>
              <a:off x="10234613" y="3913188"/>
              <a:ext cx="458788" cy="6350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4">
                  <a:moveTo>
                    <a:pt x="11" y="54"/>
                  </a:moveTo>
                  <a:cubicBezTo>
                    <a:pt x="11" y="54"/>
                    <a:pt x="11" y="54"/>
                    <a:pt x="11" y="54"/>
                  </a:cubicBezTo>
                  <a:cubicBezTo>
                    <a:pt x="10" y="54"/>
                    <a:pt x="10" y="54"/>
                    <a:pt x="9" y="54"/>
                  </a:cubicBezTo>
                  <a:cubicBezTo>
                    <a:pt x="8" y="54"/>
                    <a:pt x="8" y="53"/>
                    <a:pt x="7" y="52"/>
                  </a:cubicBezTo>
                  <a:cubicBezTo>
                    <a:pt x="7" y="41"/>
                    <a:pt x="4" y="27"/>
                    <a:pt x="0" y="18"/>
                  </a:cubicBezTo>
                  <a:cubicBezTo>
                    <a:pt x="0" y="16"/>
                    <a:pt x="0" y="14"/>
                    <a:pt x="1" y="12"/>
                  </a:cubicBezTo>
                  <a:cubicBezTo>
                    <a:pt x="2" y="10"/>
                    <a:pt x="5" y="8"/>
                    <a:pt x="7" y="7"/>
                  </a:cubicBezTo>
                  <a:cubicBezTo>
                    <a:pt x="25" y="0"/>
                    <a:pt x="25" y="0"/>
                    <a:pt x="25" y="0"/>
                  </a:cubicBezTo>
                  <a:cubicBezTo>
                    <a:pt x="26" y="0"/>
                    <a:pt x="27" y="0"/>
                    <a:pt x="27" y="0"/>
                  </a:cubicBezTo>
                  <a:cubicBezTo>
                    <a:pt x="28" y="1"/>
                    <a:pt x="28" y="1"/>
                    <a:pt x="28" y="2"/>
                  </a:cubicBezTo>
                  <a:cubicBezTo>
                    <a:pt x="28" y="5"/>
                    <a:pt x="31" y="12"/>
                    <a:pt x="33" y="19"/>
                  </a:cubicBezTo>
                  <a:cubicBezTo>
                    <a:pt x="37" y="30"/>
                    <a:pt x="39" y="36"/>
                    <a:pt x="39" y="40"/>
                  </a:cubicBezTo>
                  <a:cubicBezTo>
                    <a:pt x="38" y="48"/>
                    <a:pt x="17" y="54"/>
                    <a:pt x="11" y="54"/>
                  </a:cubicBezTo>
                  <a:close/>
                  <a:moveTo>
                    <a:pt x="25" y="5"/>
                  </a:moveTo>
                  <a:cubicBezTo>
                    <a:pt x="9" y="11"/>
                    <a:pt x="9" y="11"/>
                    <a:pt x="9" y="11"/>
                  </a:cubicBezTo>
                  <a:cubicBezTo>
                    <a:pt x="7" y="12"/>
                    <a:pt x="5" y="13"/>
                    <a:pt x="5" y="14"/>
                  </a:cubicBezTo>
                  <a:cubicBezTo>
                    <a:pt x="4" y="15"/>
                    <a:pt x="4" y="16"/>
                    <a:pt x="4" y="17"/>
                  </a:cubicBezTo>
                  <a:cubicBezTo>
                    <a:pt x="7" y="25"/>
                    <a:pt x="10" y="38"/>
                    <a:pt x="11" y="50"/>
                  </a:cubicBezTo>
                  <a:cubicBezTo>
                    <a:pt x="20" y="49"/>
                    <a:pt x="35" y="43"/>
                    <a:pt x="35" y="39"/>
                  </a:cubicBezTo>
                  <a:cubicBezTo>
                    <a:pt x="35" y="37"/>
                    <a:pt x="32" y="28"/>
                    <a:pt x="30" y="21"/>
                  </a:cubicBezTo>
                  <a:cubicBezTo>
                    <a:pt x="27" y="15"/>
                    <a:pt x="25" y="9"/>
                    <a:pt x="2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Freeform 88"/>
            <p:cNvSpPr/>
            <p:nvPr/>
          </p:nvSpPr>
          <p:spPr bwMode="auto">
            <a:xfrm>
              <a:off x="10245726" y="5568950"/>
              <a:ext cx="1249363" cy="3286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28">
                  <a:moveTo>
                    <a:pt x="2" y="28"/>
                  </a:moveTo>
                  <a:cubicBezTo>
                    <a:pt x="2" y="28"/>
                    <a:pt x="2" y="28"/>
                    <a:pt x="1" y="28"/>
                  </a:cubicBezTo>
                  <a:cubicBezTo>
                    <a:pt x="1" y="28"/>
                    <a:pt x="0" y="27"/>
                    <a:pt x="0" y="26"/>
                  </a:cubicBezTo>
                  <a:cubicBezTo>
                    <a:pt x="0" y="6"/>
                    <a:pt x="0" y="6"/>
                    <a:pt x="0" y="6"/>
                  </a:cubicBezTo>
                  <a:cubicBezTo>
                    <a:pt x="0" y="5"/>
                    <a:pt x="1" y="4"/>
                    <a:pt x="2" y="4"/>
                  </a:cubicBezTo>
                  <a:cubicBezTo>
                    <a:pt x="2" y="4"/>
                    <a:pt x="2" y="4"/>
                    <a:pt x="2" y="4"/>
                  </a:cubicBezTo>
                  <a:cubicBezTo>
                    <a:pt x="3" y="4"/>
                    <a:pt x="4" y="5"/>
                    <a:pt x="4" y="6"/>
                  </a:cubicBezTo>
                  <a:cubicBezTo>
                    <a:pt x="4" y="22"/>
                    <a:pt x="4" y="22"/>
                    <a:pt x="4" y="22"/>
                  </a:cubicBezTo>
                  <a:cubicBezTo>
                    <a:pt x="11" y="18"/>
                    <a:pt x="20" y="16"/>
                    <a:pt x="27" y="15"/>
                  </a:cubicBezTo>
                  <a:cubicBezTo>
                    <a:pt x="103" y="0"/>
                    <a:pt x="103" y="0"/>
                    <a:pt x="103" y="0"/>
                  </a:cubicBezTo>
                  <a:cubicBezTo>
                    <a:pt x="104" y="0"/>
                    <a:pt x="106" y="1"/>
                    <a:pt x="106" y="2"/>
                  </a:cubicBezTo>
                  <a:cubicBezTo>
                    <a:pt x="106" y="3"/>
                    <a:pt x="105" y="4"/>
                    <a:pt x="104" y="4"/>
                  </a:cubicBezTo>
                  <a:cubicBezTo>
                    <a:pt x="28" y="19"/>
                    <a:pt x="28" y="19"/>
                    <a:pt x="28" y="19"/>
                  </a:cubicBezTo>
                  <a:cubicBezTo>
                    <a:pt x="19" y="20"/>
                    <a:pt x="10" y="22"/>
                    <a:pt x="3" y="28"/>
                  </a:cubicBezTo>
                  <a:cubicBezTo>
                    <a:pt x="3" y="28"/>
                    <a:pt x="3"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8" name="Freeform 89"/>
            <p:cNvSpPr/>
            <p:nvPr/>
          </p:nvSpPr>
          <p:spPr bwMode="auto">
            <a:xfrm>
              <a:off x="11164888" y="4041775"/>
              <a:ext cx="400050" cy="15859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5">
                  <a:moveTo>
                    <a:pt x="25" y="135"/>
                  </a:moveTo>
                  <a:cubicBezTo>
                    <a:pt x="23" y="135"/>
                    <a:pt x="21" y="135"/>
                    <a:pt x="19" y="133"/>
                  </a:cubicBezTo>
                  <a:cubicBezTo>
                    <a:pt x="18" y="132"/>
                    <a:pt x="18" y="131"/>
                    <a:pt x="19" y="130"/>
                  </a:cubicBezTo>
                  <a:cubicBezTo>
                    <a:pt x="20" y="130"/>
                    <a:pt x="21" y="129"/>
                    <a:pt x="22" y="130"/>
                  </a:cubicBezTo>
                  <a:cubicBezTo>
                    <a:pt x="24" y="132"/>
                    <a:pt x="27" y="131"/>
                    <a:pt x="30" y="130"/>
                  </a:cubicBezTo>
                  <a:cubicBezTo>
                    <a:pt x="19" y="42"/>
                    <a:pt x="19" y="42"/>
                    <a:pt x="19" y="42"/>
                  </a:cubicBezTo>
                  <a:cubicBezTo>
                    <a:pt x="17" y="30"/>
                    <a:pt x="16" y="18"/>
                    <a:pt x="18" y="6"/>
                  </a:cubicBezTo>
                  <a:cubicBezTo>
                    <a:pt x="12" y="8"/>
                    <a:pt x="7" y="8"/>
                    <a:pt x="2" y="8"/>
                  </a:cubicBezTo>
                  <a:cubicBezTo>
                    <a:pt x="1" y="8"/>
                    <a:pt x="0" y="7"/>
                    <a:pt x="0" y="6"/>
                  </a:cubicBezTo>
                  <a:cubicBezTo>
                    <a:pt x="0" y="5"/>
                    <a:pt x="1" y="4"/>
                    <a:pt x="2" y="4"/>
                  </a:cubicBezTo>
                  <a:cubicBezTo>
                    <a:pt x="8" y="5"/>
                    <a:pt x="14" y="3"/>
                    <a:pt x="19" y="1"/>
                  </a:cubicBezTo>
                  <a:cubicBezTo>
                    <a:pt x="20" y="0"/>
                    <a:pt x="21" y="0"/>
                    <a:pt x="21" y="1"/>
                  </a:cubicBezTo>
                  <a:cubicBezTo>
                    <a:pt x="22" y="1"/>
                    <a:pt x="22" y="2"/>
                    <a:pt x="22" y="3"/>
                  </a:cubicBezTo>
                  <a:cubicBezTo>
                    <a:pt x="19" y="16"/>
                    <a:pt x="21" y="29"/>
                    <a:pt x="23" y="42"/>
                  </a:cubicBezTo>
                  <a:cubicBezTo>
                    <a:pt x="34" y="132"/>
                    <a:pt x="34" y="132"/>
                    <a:pt x="34" y="132"/>
                  </a:cubicBezTo>
                  <a:cubicBezTo>
                    <a:pt x="34" y="133"/>
                    <a:pt x="34" y="133"/>
                    <a:pt x="33" y="134"/>
                  </a:cubicBezTo>
                  <a:cubicBezTo>
                    <a:pt x="31" y="134"/>
                    <a:pt x="28" y="135"/>
                    <a:pt x="25"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9" name="文本框 58"/>
          <p:cNvSpPr txBox="1"/>
          <p:nvPr/>
        </p:nvSpPr>
        <p:spPr>
          <a:xfrm>
            <a:off x="5401716" y="2060848"/>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0" name="矩形 59"/>
          <p:cNvSpPr/>
          <p:nvPr/>
        </p:nvSpPr>
        <p:spPr>
          <a:xfrm>
            <a:off x="5401716" y="2397565"/>
            <a:ext cx="5528695"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添加内容添加内容添加内容添加内容添加内容添加内容添加内容添加内容添加内容请在此处填入你需要的内容。添加内容添加内容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61" name="组合 60"/>
          <p:cNvGrpSpPr/>
          <p:nvPr/>
        </p:nvGrpSpPr>
        <p:grpSpPr>
          <a:xfrm>
            <a:off x="4871864" y="3453524"/>
            <a:ext cx="405868" cy="480733"/>
            <a:chOff x="9869488" y="3889375"/>
            <a:chExt cx="1695450" cy="2008188"/>
          </a:xfrm>
          <a:solidFill>
            <a:schemeClr val="bg1"/>
          </a:solidFill>
        </p:grpSpPr>
        <p:sp>
          <p:nvSpPr>
            <p:cNvPr id="62" name="Freeform 81"/>
            <p:cNvSpPr/>
            <p:nvPr/>
          </p:nvSpPr>
          <p:spPr bwMode="auto">
            <a:xfrm>
              <a:off x="9869488" y="3937000"/>
              <a:ext cx="1647825" cy="18430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57">
                  <a:moveTo>
                    <a:pt x="10" y="157"/>
                  </a:moveTo>
                  <a:cubicBezTo>
                    <a:pt x="9" y="157"/>
                    <a:pt x="9" y="157"/>
                    <a:pt x="9" y="157"/>
                  </a:cubicBezTo>
                  <a:cubicBezTo>
                    <a:pt x="8" y="157"/>
                    <a:pt x="8" y="156"/>
                    <a:pt x="8" y="155"/>
                  </a:cubicBezTo>
                  <a:cubicBezTo>
                    <a:pt x="10" y="116"/>
                    <a:pt x="8" y="77"/>
                    <a:pt x="1" y="38"/>
                  </a:cubicBezTo>
                  <a:cubicBezTo>
                    <a:pt x="0" y="37"/>
                    <a:pt x="1" y="36"/>
                    <a:pt x="2" y="36"/>
                  </a:cubicBezTo>
                  <a:cubicBezTo>
                    <a:pt x="3" y="36"/>
                    <a:pt x="4" y="37"/>
                    <a:pt x="5" y="38"/>
                  </a:cubicBezTo>
                  <a:cubicBezTo>
                    <a:pt x="12" y="75"/>
                    <a:pt x="14" y="114"/>
                    <a:pt x="12" y="152"/>
                  </a:cubicBezTo>
                  <a:cubicBezTo>
                    <a:pt x="52" y="137"/>
                    <a:pt x="93" y="126"/>
                    <a:pt x="135" y="121"/>
                  </a:cubicBezTo>
                  <a:cubicBezTo>
                    <a:pt x="121" y="83"/>
                    <a:pt x="111" y="43"/>
                    <a:pt x="107" y="2"/>
                  </a:cubicBezTo>
                  <a:cubicBezTo>
                    <a:pt x="106" y="1"/>
                    <a:pt x="107" y="0"/>
                    <a:pt x="108" y="0"/>
                  </a:cubicBezTo>
                  <a:cubicBezTo>
                    <a:pt x="109" y="0"/>
                    <a:pt x="110" y="1"/>
                    <a:pt x="111" y="2"/>
                  </a:cubicBezTo>
                  <a:cubicBezTo>
                    <a:pt x="115" y="43"/>
                    <a:pt x="125" y="83"/>
                    <a:pt x="140" y="122"/>
                  </a:cubicBezTo>
                  <a:cubicBezTo>
                    <a:pt x="140" y="122"/>
                    <a:pt x="140" y="123"/>
                    <a:pt x="140" y="123"/>
                  </a:cubicBezTo>
                  <a:cubicBezTo>
                    <a:pt x="140" y="124"/>
                    <a:pt x="139" y="124"/>
                    <a:pt x="138" y="124"/>
                  </a:cubicBezTo>
                  <a:cubicBezTo>
                    <a:pt x="95" y="130"/>
                    <a:pt x="52" y="141"/>
                    <a:pt x="11" y="157"/>
                  </a:cubicBezTo>
                  <a:cubicBezTo>
                    <a:pt x="10" y="157"/>
                    <a:pt x="10" y="157"/>
                    <a:pt x="10"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Freeform 82"/>
            <p:cNvSpPr/>
            <p:nvPr/>
          </p:nvSpPr>
          <p:spPr bwMode="auto">
            <a:xfrm>
              <a:off x="10599738" y="3889375"/>
              <a:ext cx="576263" cy="2936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5">
                  <a:moveTo>
                    <a:pt x="2" y="25"/>
                  </a:moveTo>
                  <a:cubicBezTo>
                    <a:pt x="2" y="25"/>
                    <a:pt x="1" y="25"/>
                    <a:pt x="1" y="24"/>
                  </a:cubicBezTo>
                  <a:cubicBezTo>
                    <a:pt x="0" y="23"/>
                    <a:pt x="1" y="22"/>
                    <a:pt x="2" y="21"/>
                  </a:cubicBezTo>
                  <a:cubicBezTo>
                    <a:pt x="15" y="16"/>
                    <a:pt x="27" y="10"/>
                    <a:pt x="39" y="3"/>
                  </a:cubicBezTo>
                  <a:cubicBezTo>
                    <a:pt x="40" y="3"/>
                    <a:pt x="42" y="2"/>
                    <a:pt x="43" y="2"/>
                  </a:cubicBezTo>
                  <a:cubicBezTo>
                    <a:pt x="43" y="2"/>
                    <a:pt x="44" y="2"/>
                    <a:pt x="44" y="1"/>
                  </a:cubicBezTo>
                  <a:cubicBezTo>
                    <a:pt x="45" y="1"/>
                    <a:pt x="45" y="1"/>
                    <a:pt x="45" y="1"/>
                  </a:cubicBezTo>
                  <a:cubicBezTo>
                    <a:pt x="45" y="0"/>
                    <a:pt x="47" y="0"/>
                    <a:pt x="48" y="0"/>
                  </a:cubicBezTo>
                  <a:cubicBezTo>
                    <a:pt x="49" y="1"/>
                    <a:pt x="49" y="2"/>
                    <a:pt x="49" y="3"/>
                  </a:cubicBezTo>
                  <a:cubicBezTo>
                    <a:pt x="48" y="5"/>
                    <a:pt x="47" y="5"/>
                    <a:pt x="44" y="6"/>
                  </a:cubicBezTo>
                  <a:cubicBezTo>
                    <a:pt x="43" y="6"/>
                    <a:pt x="42" y="6"/>
                    <a:pt x="41" y="7"/>
                  </a:cubicBezTo>
                  <a:cubicBezTo>
                    <a:pt x="29" y="13"/>
                    <a:pt x="16" y="20"/>
                    <a:pt x="3" y="25"/>
                  </a:cubicBezTo>
                  <a:cubicBezTo>
                    <a:pt x="3" y="25"/>
                    <a:pt x="3"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4" name="Freeform 83"/>
            <p:cNvSpPr/>
            <p:nvPr/>
          </p:nvSpPr>
          <p:spPr bwMode="auto">
            <a:xfrm>
              <a:off x="9917113" y="4254500"/>
              <a:ext cx="411163" cy="1524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3">
                  <a:moveTo>
                    <a:pt x="2" y="13"/>
                  </a:moveTo>
                  <a:cubicBezTo>
                    <a:pt x="1" y="13"/>
                    <a:pt x="0" y="13"/>
                    <a:pt x="0" y="12"/>
                  </a:cubicBezTo>
                  <a:cubicBezTo>
                    <a:pt x="0" y="11"/>
                    <a:pt x="0" y="10"/>
                    <a:pt x="1" y="9"/>
                  </a:cubicBezTo>
                  <a:cubicBezTo>
                    <a:pt x="12" y="7"/>
                    <a:pt x="22" y="4"/>
                    <a:pt x="32" y="1"/>
                  </a:cubicBezTo>
                  <a:cubicBezTo>
                    <a:pt x="33" y="0"/>
                    <a:pt x="34" y="1"/>
                    <a:pt x="34" y="2"/>
                  </a:cubicBezTo>
                  <a:cubicBezTo>
                    <a:pt x="35" y="3"/>
                    <a:pt x="34" y="4"/>
                    <a:pt x="33" y="4"/>
                  </a:cubicBezTo>
                  <a:cubicBezTo>
                    <a:pt x="23" y="8"/>
                    <a:pt x="13" y="11"/>
                    <a:pt x="2" y="13"/>
                  </a:cubicBezTo>
                  <a:cubicBezTo>
                    <a:pt x="2" y="13"/>
                    <a:pt x="2" y="13"/>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5" name="Freeform 84"/>
            <p:cNvSpPr>
              <a:spLocks noEditPoints="1"/>
            </p:cNvSpPr>
            <p:nvPr/>
          </p:nvSpPr>
          <p:spPr bwMode="auto">
            <a:xfrm>
              <a:off x="10234613" y="3913188"/>
              <a:ext cx="458788" cy="6350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4">
                  <a:moveTo>
                    <a:pt x="11" y="54"/>
                  </a:moveTo>
                  <a:cubicBezTo>
                    <a:pt x="11" y="54"/>
                    <a:pt x="11" y="54"/>
                    <a:pt x="11" y="54"/>
                  </a:cubicBezTo>
                  <a:cubicBezTo>
                    <a:pt x="10" y="54"/>
                    <a:pt x="10" y="54"/>
                    <a:pt x="9" y="54"/>
                  </a:cubicBezTo>
                  <a:cubicBezTo>
                    <a:pt x="8" y="54"/>
                    <a:pt x="8" y="53"/>
                    <a:pt x="7" y="52"/>
                  </a:cubicBezTo>
                  <a:cubicBezTo>
                    <a:pt x="7" y="41"/>
                    <a:pt x="4" y="27"/>
                    <a:pt x="0" y="18"/>
                  </a:cubicBezTo>
                  <a:cubicBezTo>
                    <a:pt x="0" y="16"/>
                    <a:pt x="0" y="14"/>
                    <a:pt x="1" y="12"/>
                  </a:cubicBezTo>
                  <a:cubicBezTo>
                    <a:pt x="2" y="10"/>
                    <a:pt x="5" y="8"/>
                    <a:pt x="7" y="7"/>
                  </a:cubicBezTo>
                  <a:cubicBezTo>
                    <a:pt x="25" y="0"/>
                    <a:pt x="25" y="0"/>
                    <a:pt x="25" y="0"/>
                  </a:cubicBezTo>
                  <a:cubicBezTo>
                    <a:pt x="26" y="0"/>
                    <a:pt x="27" y="0"/>
                    <a:pt x="27" y="0"/>
                  </a:cubicBezTo>
                  <a:cubicBezTo>
                    <a:pt x="28" y="1"/>
                    <a:pt x="28" y="1"/>
                    <a:pt x="28" y="2"/>
                  </a:cubicBezTo>
                  <a:cubicBezTo>
                    <a:pt x="28" y="5"/>
                    <a:pt x="31" y="12"/>
                    <a:pt x="33" y="19"/>
                  </a:cubicBezTo>
                  <a:cubicBezTo>
                    <a:pt x="37" y="30"/>
                    <a:pt x="39" y="36"/>
                    <a:pt x="39" y="40"/>
                  </a:cubicBezTo>
                  <a:cubicBezTo>
                    <a:pt x="38" y="48"/>
                    <a:pt x="17" y="54"/>
                    <a:pt x="11" y="54"/>
                  </a:cubicBezTo>
                  <a:close/>
                  <a:moveTo>
                    <a:pt x="25" y="5"/>
                  </a:moveTo>
                  <a:cubicBezTo>
                    <a:pt x="9" y="11"/>
                    <a:pt x="9" y="11"/>
                    <a:pt x="9" y="11"/>
                  </a:cubicBezTo>
                  <a:cubicBezTo>
                    <a:pt x="7" y="12"/>
                    <a:pt x="5" y="13"/>
                    <a:pt x="5" y="14"/>
                  </a:cubicBezTo>
                  <a:cubicBezTo>
                    <a:pt x="4" y="15"/>
                    <a:pt x="4" y="16"/>
                    <a:pt x="4" y="17"/>
                  </a:cubicBezTo>
                  <a:cubicBezTo>
                    <a:pt x="7" y="25"/>
                    <a:pt x="10" y="38"/>
                    <a:pt x="11" y="50"/>
                  </a:cubicBezTo>
                  <a:cubicBezTo>
                    <a:pt x="20" y="49"/>
                    <a:pt x="35" y="43"/>
                    <a:pt x="35" y="39"/>
                  </a:cubicBezTo>
                  <a:cubicBezTo>
                    <a:pt x="35" y="37"/>
                    <a:pt x="32" y="28"/>
                    <a:pt x="30" y="21"/>
                  </a:cubicBezTo>
                  <a:cubicBezTo>
                    <a:pt x="27" y="15"/>
                    <a:pt x="25" y="9"/>
                    <a:pt x="2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6" name="Freeform 88"/>
            <p:cNvSpPr/>
            <p:nvPr/>
          </p:nvSpPr>
          <p:spPr bwMode="auto">
            <a:xfrm>
              <a:off x="10245726" y="5568950"/>
              <a:ext cx="1249363" cy="3286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28">
                  <a:moveTo>
                    <a:pt x="2" y="28"/>
                  </a:moveTo>
                  <a:cubicBezTo>
                    <a:pt x="2" y="28"/>
                    <a:pt x="2" y="28"/>
                    <a:pt x="1" y="28"/>
                  </a:cubicBezTo>
                  <a:cubicBezTo>
                    <a:pt x="1" y="28"/>
                    <a:pt x="0" y="27"/>
                    <a:pt x="0" y="26"/>
                  </a:cubicBezTo>
                  <a:cubicBezTo>
                    <a:pt x="0" y="6"/>
                    <a:pt x="0" y="6"/>
                    <a:pt x="0" y="6"/>
                  </a:cubicBezTo>
                  <a:cubicBezTo>
                    <a:pt x="0" y="5"/>
                    <a:pt x="1" y="4"/>
                    <a:pt x="2" y="4"/>
                  </a:cubicBezTo>
                  <a:cubicBezTo>
                    <a:pt x="2" y="4"/>
                    <a:pt x="2" y="4"/>
                    <a:pt x="2" y="4"/>
                  </a:cubicBezTo>
                  <a:cubicBezTo>
                    <a:pt x="3" y="4"/>
                    <a:pt x="4" y="5"/>
                    <a:pt x="4" y="6"/>
                  </a:cubicBezTo>
                  <a:cubicBezTo>
                    <a:pt x="4" y="22"/>
                    <a:pt x="4" y="22"/>
                    <a:pt x="4" y="22"/>
                  </a:cubicBezTo>
                  <a:cubicBezTo>
                    <a:pt x="11" y="18"/>
                    <a:pt x="20" y="16"/>
                    <a:pt x="27" y="15"/>
                  </a:cubicBezTo>
                  <a:cubicBezTo>
                    <a:pt x="103" y="0"/>
                    <a:pt x="103" y="0"/>
                    <a:pt x="103" y="0"/>
                  </a:cubicBezTo>
                  <a:cubicBezTo>
                    <a:pt x="104" y="0"/>
                    <a:pt x="106" y="1"/>
                    <a:pt x="106" y="2"/>
                  </a:cubicBezTo>
                  <a:cubicBezTo>
                    <a:pt x="106" y="3"/>
                    <a:pt x="105" y="4"/>
                    <a:pt x="104" y="4"/>
                  </a:cubicBezTo>
                  <a:cubicBezTo>
                    <a:pt x="28" y="19"/>
                    <a:pt x="28" y="19"/>
                    <a:pt x="28" y="19"/>
                  </a:cubicBezTo>
                  <a:cubicBezTo>
                    <a:pt x="19" y="20"/>
                    <a:pt x="10" y="22"/>
                    <a:pt x="3" y="28"/>
                  </a:cubicBezTo>
                  <a:cubicBezTo>
                    <a:pt x="3" y="28"/>
                    <a:pt x="3"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89"/>
            <p:cNvSpPr/>
            <p:nvPr/>
          </p:nvSpPr>
          <p:spPr bwMode="auto">
            <a:xfrm>
              <a:off x="11164888" y="4041775"/>
              <a:ext cx="400050" cy="15859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5">
                  <a:moveTo>
                    <a:pt x="25" y="135"/>
                  </a:moveTo>
                  <a:cubicBezTo>
                    <a:pt x="23" y="135"/>
                    <a:pt x="21" y="135"/>
                    <a:pt x="19" y="133"/>
                  </a:cubicBezTo>
                  <a:cubicBezTo>
                    <a:pt x="18" y="132"/>
                    <a:pt x="18" y="131"/>
                    <a:pt x="19" y="130"/>
                  </a:cubicBezTo>
                  <a:cubicBezTo>
                    <a:pt x="20" y="130"/>
                    <a:pt x="21" y="129"/>
                    <a:pt x="22" y="130"/>
                  </a:cubicBezTo>
                  <a:cubicBezTo>
                    <a:pt x="24" y="132"/>
                    <a:pt x="27" y="131"/>
                    <a:pt x="30" y="130"/>
                  </a:cubicBezTo>
                  <a:cubicBezTo>
                    <a:pt x="19" y="42"/>
                    <a:pt x="19" y="42"/>
                    <a:pt x="19" y="42"/>
                  </a:cubicBezTo>
                  <a:cubicBezTo>
                    <a:pt x="17" y="30"/>
                    <a:pt x="16" y="18"/>
                    <a:pt x="18" y="6"/>
                  </a:cubicBezTo>
                  <a:cubicBezTo>
                    <a:pt x="12" y="8"/>
                    <a:pt x="7" y="8"/>
                    <a:pt x="2" y="8"/>
                  </a:cubicBezTo>
                  <a:cubicBezTo>
                    <a:pt x="1" y="8"/>
                    <a:pt x="0" y="7"/>
                    <a:pt x="0" y="6"/>
                  </a:cubicBezTo>
                  <a:cubicBezTo>
                    <a:pt x="0" y="5"/>
                    <a:pt x="1" y="4"/>
                    <a:pt x="2" y="4"/>
                  </a:cubicBezTo>
                  <a:cubicBezTo>
                    <a:pt x="8" y="5"/>
                    <a:pt x="14" y="3"/>
                    <a:pt x="19" y="1"/>
                  </a:cubicBezTo>
                  <a:cubicBezTo>
                    <a:pt x="20" y="0"/>
                    <a:pt x="21" y="0"/>
                    <a:pt x="21" y="1"/>
                  </a:cubicBezTo>
                  <a:cubicBezTo>
                    <a:pt x="22" y="1"/>
                    <a:pt x="22" y="2"/>
                    <a:pt x="22" y="3"/>
                  </a:cubicBezTo>
                  <a:cubicBezTo>
                    <a:pt x="19" y="16"/>
                    <a:pt x="21" y="29"/>
                    <a:pt x="23" y="42"/>
                  </a:cubicBezTo>
                  <a:cubicBezTo>
                    <a:pt x="34" y="132"/>
                    <a:pt x="34" y="132"/>
                    <a:pt x="34" y="132"/>
                  </a:cubicBezTo>
                  <a:cubicBezTo>
                    <a:pt x="34" y="133"/>
                    <a:pt x="34" y="133"/>
                    <a:pt x="33" y="134"/>
                  </a:cubicBezTo>
                  <a:cubicBezTo>
                    <a:pt x="31" y="134"/>
                    <a:pt x="28" y="135"/>
                    <a:pt x="25"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68" name="文本框 67"/>
          <p:cNvSpPr txBox="1"/>
          <p:nvPr/>
        </p:nvSpPr>
        <p:spPr>
          <a:xfrm>
            <a:off x="5401716" y="3453524"/>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5401716" y="3790241"/>
            <a:ext cx="5528695"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添加内容添加内容添加内容添加内容添加内容添加内容添加内容添加内容添加内容请在此处填入你需要的内容。添加内容添加内容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70" name="组合 69"/>
          <p:cNvGrpSpPr/>
          <p:nvPr/>
        </p:nvGrpSpPr>
        <p:grpSpPr>
          <a:xfrm>
            <a:off x="4871864" y="4846200"/>
            <a:ext cx="405868" cy="480733"/>
            <a:chOff x="9869488" y="3889375"/>
            <a:chExt cx="1695450" cy="2008188"/>
          </a:xfrm>
          <a:solidFill>
            <a:schemeClr val="bg1"/>
          </a:solidFill>
        </p:grpSpPr>
        <p:sp>
          <p:nvSpPr>
            <p:cNvPr id="71" name="Freeform 81"/>
            <p:cNvSpPr/>
            <p:nvPr/>
          </p:nvSpPr>
          <p:spPr bwMode="auto">
            <a:xfrm>
              <a:off x="9869488" y="3937000"/>
              <a:ext cx="1647825" cy="18430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57">
                  <a:moveTo>
                    <a:pt x="10" y="157"/>
                  </a:moveTo>
                  <a:cubicBezTo>
                    <a:pt x="9" y="157"/>
                    <a:pt x="9" y="157"/>
                    <a:pt x="9" y="157"/>
                  </a:cubicBezTo>
                  <a:cubicBezTo>
                    <a:pt x="8" y="157"/>
                    <a:pt x="8" y="156"/>
                    <a:pt x="8" y="155"/>
                  </a:cubicBezTo>
                  <a:cubicBezTo>
                    <a:pt x="10" y="116"/>
                    <a:pt x="8" y="77"/>
                    <a:pt x="1" y="38"/>
                  </a:cubicBezTo>
                  <a:cubicBezTo>
                    <a:pt x="0" y="37"/>
                    <a:pt x="1" y="36"/>
                    <a:pt x="2" y="36"/>
                  </a:cubicBezTo>
                  <a:cubicBezTo>
                    <a:pt x="3" y="36"/>
                    <a:pt x="4" y="37"/>
                    <a:pt x="5" y="38"/>
                  </a:cubicBezTo>
                  <a:cubicBezTo>
                    <a:pt x="12" y="75"/>
                    <a:pt x="14" y="114"/>
                    <a:pt x="12" y="152"/>
                  </a:cubicBezTo>
                  <a:cubicBezTo>
                    <a:pt x="52" y="137"/>
                    <a:pt x="93" y="126"/>
                    <a:pt x="135" y="121"/>
                  </a:cubicBezTo>
                  <a:cubicBezTo>
                    <a:pt x="121" y="83"/>
                    <a:pt x="111" y="43"/>
                    <a:pt x="107" y="2"/>
                  </a:cubicBezTo>
                  <a:cubicBezTo>
                    <a:pt x="106" y="1"/>
                    <a:pt x="107" y="0"/>
                    <a:pt x="108" y="0"/>
                  </a:cubicBezTo>
                  <a:cubicBezTo>
                    <a:pt x="109" y="0"/>
                    <a:pt x="110" y="1"/>
                    <a:pt x="111" y="2"/>
                  </a:cubicBezTo>
                  <a:cubicBezTo>
                    <a:pt x="115" y="43"/>
                    <a:pt x="125" y="83"/>
                    <a:pt x="140" y="122"/>
                  </a:cubicBezTo>
                  <a:cubicBezTo>
                    <a:pt x="140" y="122"/>
                    <a:pt x="140" y="123"/>
                    <a:pt x="140" y="123"/>
                  </a:cubicBezTo>
                  <a:cubicBezTo>
                    <a:pt x="140" y="124"/>
                    <a:pt x="139" y="124"/>
                    <a:pt x="138" y="124"/>
                  </a:cubicBezTo>
                  <a:cubicBezTo>
                    <a:pt x="95" y="130"/>
                    <a:pt x="52" y="141"/>
                    <a:pt x="11" y="157"/>
                  </a:cubicBezTo>
                  <a:cubicBezTo>
                    <a:pt x="10" y="157"/>
                    <a:pt x="10" y="157"/>
                    <a:pt x="10"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82"/>
            <p:cNvSpPr/>
            <p:nvPr/>
          </p:nvSpPr>
          <p:spPr bwMode="auto">
            <a:xfrm>
              <a:off x="10599738" y="3889375"/>
              <a:ext cx="576263" cy="29368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5">
                  <a:moveTo>
                    <a:pt x="2" y="25"/>
                  </a:moveTo>
                  <a:cubicBezTo>
                    <a:pt x="2" y="25"/>
                    <a:pt x="1" y="25"/>
                    <a:pt x="1" y="24"/>
                  </a:cubicBezTo>
                  <a:cubicBezTo>
                    <a:pt x="0" y="23"/>
                    <a:pt x="1" y="22"/>
                    <a:pt x="2" y="21"/>
                  </a:cubicBezTo>
                  <a:cubicBezTo>
                    <a:pt x="15" y="16"/>
                    <a:pt x="27" y="10"/>
                    <a:pt x="39" y="3"/>
                  </a:cubicBezTo>
                  <a:cubicBezTo>
                    <a:pt x="40" y="3"/>
                    <a:pt x="42" y="2"/>
                    <a:pt x="43" y="2"/>
                  </a:cubicBezTo>
                  <a:cubicBezTo>
                    <a:pt x="43" y="2"/>
                    <a:pt x="44" y="2"/>
                    <a:pt x="44" y="1"/>
                  </a:cubicBezTo>
                  <a:cubicBezTo>
                    <a:pt x="45" y="1"/>
                    <a:pt x="45" y="1"/>
                    <a:pt x="45" y="1"/>
                  </a:cubicBezTo>
                  <a:cubicBezTo>
                    <a:pt x="45" y="0"/>
                    <a:pt x="47" y="0"/>
                    <a:pt x="48" y="0"/>
                  </a:cubicBezTo>
                  <a:cubicBezTo>
                    <a:pt x="49" y="1"/>
                    <a:pt x="49" y="2"/>
                    <a:pt x="49" y="3"/>
                  </a:cubicBezTo>
                  <a:cubicBezTo>
                    <a:pt x="48" y="5"/>
                    <a:pt x="47" y="5"/>
                    <a:pt x="44" y="6"/>
                  </a:cubicBezTo>
                  <a:cubicBezTo>
                    <a:pt x="43" y="6"/>
                    <a:pt x="42" y="6"/>
                    <a:pt x="41" y="7"/>
                  </a:cubicBezTo>
                  <a:cubicBezTo>
                    <a:pt x="29" y="13"/>
                    <a:pt x="16" y="20"/>
                    <a:pt x="3" y="25"/>
                  </a:cubicBezTo>
                  <a:cubicBezTo>
                    <a:pt x="3" y="25"/>
                    <a:pt x="3"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83"/>
            <p:cNvSpPr/>
            <p:nvPr/>
          </p:nvSpPr>
          <p:spPr bwMode="auto">
            <a:xfrm>
              <a:off x="9917113" y="4254500"/>
              <a:ext cx="411163" cy="1524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3">
                  <a:moveTo>
                    <a:pt x="2" y="13"/>
                  </a:moveTo>
                  <a:cubicBezTo>
                    <a:pt x="1" y="13"/>
                    <a:pt x="0" y="13"/>
                    <a:pt x="0" y="12"/>
                  </a:cubicBezTo>
                  <a:cubicBezTo>
                    <a:pt x="0" y="11"/>
                    <a:pt x="0" y="10"/>
                    <a:pt x="1" y="9"/>
                  </a:cubicBezTo>
                  <a:cubicBezTo>
                    <a:pt x="12" y="7"/>
                    <a:pt x="22" y="4"/>
                    <a:pt x="32" y="1"/>
                  </a:cubicBezTo>
                  <a:cubicBezTo>
                    <a:pt x="33" y="0"/>
                    <a:pt x="34" y="1"/>
                    <a:pt x="34" y="2"/>
                  </a:cubicBezTo>
                  <a:cubicBezTo>
                    <a:pt x="35" y="3"/>
                    <a:pt x="34" y="4"/>
                    <a:pt x="33" y="4"/>
                  </a:cubicBezTo>
                  <a:cubicBezTo>
                    <a:pt x="23" y="8"/>
                    <a:pt x="13" y="11"/>
                    <a:pt x="2" y="13"/>
                  </a:cubicBezTo>
                  <a:cubicBezTo>
                    <a:pt x="2" y="13"/>
                    <a:pt x="2" y="13"/>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84"/>
            <p:cNvSpPr>
              <a:spLocks noEditPoints="1"/>
            </p:cNvSpPr>
            <p:nvPr/>
          </p:nvSpPr>
          <p:spPr bwMode="auto">
            <a:xfrm>
              <a:off x="10234613" y="3913188"/>
              <a:ext cx="458788" cy="6350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4">
                  <a:moveTo>
                    <a:pt x="11" y="54"/>
                  </a:moveTo>
                  <a:cubicBezTo>
                    <a:pt x="11" y="54"/>
                    <a:pt x="11" y="54"/>
                    <a:pt x="11" y="54"/>
                  </a:cubicBezTo>
                  <a:cubicBezTo>
                    <a:pt x="10" y="54"/>
                    <a:pt x="10" y="54"/>
                    <a:pt x="9" y="54"/>
                  </a:cubicBezTo>
                  <a:cubicBezTo>
                    <a:pt x="8" y="54"/>
                    <a:pt x="8" y="53"/>
                    <a:pt x="7" y="52"/>
                  </a:cubicBezTo>
                  <a:cubicBezTo>
                    <a:pt x="7" y="41"/>
                    <a:pt x="4" y="27"/>
                    <a:pt x="0" y="18"/>
                  </a:cubicBezTo>
                  <a:cubicBezTo>
                    <a:pt x="0" y="16"/>
                    <a:pt x="0" y="14"/>
                    <a:pt x="1" y="12"/>
                  </a:cubicBezTo>
                  <a:cubicBezTo>
                    <a:pt x="2" y="10"/>
                    <a:pt x="5" y="8"/>
                    <a:pt x="7" y="7"/>
                  </a:cubicBezTo>
                  <a:cubicBezTo>
                    <a:pt x="25" y="0"/>
                    <a:pt x="25" y="0"/>
                    <a:pt x="25" y="0"/>
                  </a:cubicBezTo>
                  <a:cubicBezTo>
                    <a:pt x="26" y="0"/>
                    <a:pt x="27" y="0"/>
                    <a:pt x="27" y="0"/>
                  </a:cubicBezTo>
                  <a:cubicBezTo>
                    <a:pt x="28" y="1"/>
                    <a:pt x="28" y="1"/>
                    <a:pt x="28" y="2"/>
                  </a:cubicBezTo>
                  <a:cubicBezTo>
                    <a:pt x="28" y="5"/>
                    <a:pt x="31" y="12"/>
                    <a:pt x="33" y="19"/>
                  </a:cubicBezTo>
                  <a:cubicBezTo>
                    <a:pt x="37" y="30"/>
                    <a:pt x="39" y="36"/>
                    <a:pt x="39" y="40"/>
                  </a:cubicBezTo>
                  <a:cubicBezTo>
                    <a:pt x="38" y="48"/>
                    <a:pt x="17" y="54"/>
                    <a:pt x="11" y="54"/>
                  </a:cubicBezTo>
                  <a:close/>
                  <a:moveTo>
                    <a:pt x="25" y="5"/>
                  </a:moveTo>
                  <a:cubicBezTo>
                    <a:pt x="9" y="11"/>
                    <a:pt x="9" y="11"/>
                    <a:pt x="9" y="11"/>
                  </a:cubicBezTo>
                  <a:cubicBezTo>
                    <a:pt x="7" y="12"/>
                    <a:pt x="5" y="13"/>
                    <a:pt x="5" y="14"/>
                  </a:cubicBezTo>
                  <a:cubicBezTo>
                    <a:pt x="4" y="15"/>
                    <a:pt x="4" y="16"/>
                    <a:pt x="4" y="17"/>
                  </a:cubicBezTo>
                  <a:cubicBezTo>
                    <a:pt x="7" y="25"/>
                    <a:pt x="10" y="38"/>
                    <a:pt x="11" y="50"/>
                  </a:cubicBezTo>
                  <a:cubicBezTo>
                    <a:pt x="20" y="49"/>
                    <a:pt x="35" y="43"/>
                    <a:pt x="35" y="39"/>
                  </a:cubicBezTo>
                  <a:cubicBezTo>
                    <a:pt x="35" y="37"/>
                    <a:pt x="32" y="28"/>
                    <a:pt x="30" y="21"/>
                  </a:cubicBezTo>
                  <a:cubicBezTo>
                    <a:pt x="27" y="15"/>
                    <a:pt x="25" y="9"/>
                    <a:pt x="2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5" name="Freeform 88"/>
            <p:cNvSpPr/>
            <p:nvPr/>
          </p:nvSpPr>
          <p:spPr bwMode="auto">
            <a:xfrm>
              <a:off x="10245726" y="5568950"/>
              <a:ext cx="1249363" cy="3286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28">
                  <a:moveTo>
                    <a:pt x="2" y="28"/>
                  </a:moveTo>
                  <a:cubicBezTo>
                    <a:pt x="2" y="28"/>
                    <a:pt x="2" y="28"/>
                    <a:pt x="1" y="28"/>
                  </a:cubicBezTo>
                  <a:cubicBezTo>
                    <a:pt x="1" y="28"/>
                    <a:pt x="0" y="27"/>
                    <a:pt x="0" y="26"/>
                  </a:cubicBezTo>
                  <a:cubicBezTo>
                    <a:pt x="0" y="6"/>
                    <a:pt x="0" y="6"/>
                    <a:pt x="0" y="6"/>
                  </a:cubicBezTo>
                  <a:cubicBezTo>
                    <a:pt x="0" y="5"/>
                    <a:pt x="1" y="4"/>
                    <a:pt x="2" y="4"/>
                  </a:cubicBezTo>
                  <a:cubicBezTo>
                    <a:pt x="2" y="4"/>
                    <a:pt x="2" y="4"/>
                    <a:pt x="2" y="4"/>
                  </a:cubicBezTo>
                  <a:cubicBezTo>
                    <a:pt x="3" y="4"/>
                    <a:pt x="4" y="5"/>
                    <a:pt x="4" y="6"/>
                  </a:cubicBezTo>
                  <a:cubicBezTo>
                    <a:pt x="4" y="22"/>
                    <a:pt x="4" y="22"/>
                    <a:pt x="4" y="22"/>
                  </a:cubicBezTo>
                  <a:cubicBezTo>
                    <a:pt x="11" y="18"/>
                    <a:pt x="20" y="16"/>
                    <a:pt x="27" y="15"/>
                  </a:cubicBezTo>
                  <a:cubicBezTo>
                    <a:pt x="103" y="0"/>
                    <a:pt x="103" y="0"/>
                    <a:pt x="103" y="0"/>
                  </a:cubicBezTo>
                  <a:cubicBezTo>
                    <a:pt x="104" y="0"/>
                    <a:pt x="106" y="1"/>
                    <a:pt x="106" y="2"/>
                  </a:cubicBezTo>
                  <a:cubicBezTo>
                    <a:pt x="106" y="3"/>
                    <a:pt x="105" y="4"/>
                    <a:pt x="104" y="4"/>
                  </a:cubicBezTo>
                  <a:cubicBezTo>
                    <a:pt x="28" y="19"/>
                    <a:pt x="28" y="19"/>
                    <a:pt x="28" y="19"/>
                  </a:cubicBezTo>
                  <a:cubicBezTo>
                    <a:pt x="19" y="20"/>
                    <a:pt x="10" y="22"/>
                    <a:pt x="3" y="28"/>
                  </a:cubicBezTo>
                  <a:cubicBezTo>
                    <a:pt x="3" y="28"/>
                    <a:pt x="3"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Freeform 89"/>
            <p:cNvSpPr/>
            <p:nvPr/>
          </p:nvSpPr>
          <p:spPr bwMode="auto">
            <a:xfrm>
              <a:off x="11164888" y="4041775"/>
              <a:ext cx="400050" cy="15859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5">
                  <a:moveTo>
                    <a:pt x="25" y="135"/>
                  </a:moveTo>
                  <a:cubicBezTo>
                    <a:pt x="23" y="135"/>
                    <a:pt x="21" y="135"/>
                    <a:pt x="19" y="133"/>
                  </a:cubicBezTo>
                  <a:cubicBezTo>
                    <a:pt x="18" y="132"/>
                    <a:pt x="18" y="131"/>
                    <a:pt x="19" y="130"/>
                  </a:cubicBezTo>
                  <a:cubicBezTo>
                    <a:pt x="20" y="130"/>
                    <a:pt x="21" y="129"/>
                    <a:pt x="22" y="130"/>
                  </a:cubicBezTo>
                  <a:cubicBezTo>
                    <a:pt x="24" y="132"/>
                    <a:pt x="27" y="131"/>
                    <a:pt x="30" y="130"/>
                  </a:cubicBezTo>
                  <a:cubicBezTo>
                    <a:pt x="19" y="42"/>
                    <a:pt x="19" y="42"/>
                    <a:pt x="19" y="42"/>
                  </a:cubicBezTo>
                  <a:cubicBezTo>
                    <a:pt x="17" y="30"/>
                    <a:pt x="16" y="18"/>
                    <a:pt x="18" y="6"/>
                  </a:cubicBezTo>
                  <a:cubicBezTo>
                    <a:pt x="12" y="8"/>
                    <a:pt x="7" y="8"/>
                    <a:pt x="2" y="8"/>
                  </a:cubicBezTo>
                  <a:cubicBezTo>
                    <a:pt x="1" y="8"/>
                    <a:pt x="0" y="7"/>
                    <a:pt x="0" y="6"/>
                  </a:cubicBezTo>
                  <a:cubicBezTo>
                    <a:pt x="0" y="5"/>
                    <a:pt x="1" y="4"/>
                    <a:pt x="2" y="4"/>
                  </a:cubicBezTo>
                  <a:cubicBezTo>
                    <a:pt x="8" y="5"/>
                    <a:pt x="14" y="3"/>
                    <a:pt x="19" y="1"/>
                  </a:cubicBezTo>
                  <a:cubicBezTo>
                    <a:pt x="20" y="0"/>
                    <a:pt x="21" y="0"/>
                    <a:pt x="21" y="1"/>
                  </a:cubicBezTo>
                  <a:cubicBezTo>
                    <a:pt x="22" y="1"/>
                    <a:pt x="22" y="2"/>
                    <a:pt x="22" y="3"/>
                  </a:cubicBezTo>
                  <a:cubicBezTo>
                    <a:pt x="19" y="16"/>
                    <a:pt x="21" y="29"/>
                    <a:pt x="23" y="42"/>
                  </a:cubicBezTo>
                  <a:cubicBezTo>
                    <a:pt x="34" y="132"/>
                    <a:pt x="34" y="132"/>
                    <a:pt x="34" y="132"/>
                  </a:cubicBezTo>
                  <a:cubicBezTo>
                    <a:pt x="34" y="133"/>
                    <a:pt x="34" y="133"/>
                    <a:pt x="33" y="134"/>
                  </a:cubicBezTo>
                  <a:cubicBezTo>
                    <a:pt x="31" y="134"/>
                    <a:pt x="28" y="135"/>
                    <a:pt x="25"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7" name="文本框 76"/>
          <p:cNvSpPr txBox="1"/>
          <p:nvPr/>
        </p:nvSpPr>
        <p:spPr>
          <a:xfrm>
            <a:off x="5401716" y="4846200"/>
            <a:ext cx="2654530" cy="369332"/>
          </a:xfrm>
          <a:prstGeom prst="rect">
            <a:avLst/>
          </a:prstGeom>
          <a:noFill/>
        </p:spPr>
        <p:txBody>
          <a:bodyPr wrap="square"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单击输入标题文字</a:t>
            </a: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8" name="矩形 77"/>
          <p:cNvSpPr/>
          <p:nvPr/>
        </p:nvSpPr>
        <p:spPr>
          <a:xfrm>
            <a:off x="5401716" y="5182917"/>
            <a:ext cx="5528695" cy="70423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添加内容添加内容添加内容添加内容添加内容添加内容添加内容添加内容添加内容请在此处填入你需要的内容。添加内容添加内容</a:t>
            </a:r>
            <a:endParaRPr kumimoji="0" lang="zh-CN" altLang="en-US" sz="1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79" name="组合 78"/>
          <p:cNvGrpSpPr/>
          <p:nvPr/>
        </p:nvGrpSpPr>
        <p:grpSpPr>
          <a:xfrm rot="901244">
            <a:off x="836622" y="2386481"/>
            <a:ext cx="4001164" cy="3095551"/>
            <a:chOff x="623888" y="3344863"/>
            <a:chExt cx="3086100" cy="2387600"/>
          </a:xfrm>
          <a:solidFill>
            <a:schemeClr val="bg1"/>
          </a:solidFill>
        </p:grpSpPr>
        <p:sp>
          <p:nvSpPr>
            <p:cNvPr id="80" name="Freeform 111"/>
            <p:cNvSpPr>
              <a:spLocks noEditPoints="1"/>
            </p:cNvSpPr>
            <p:nvPr/>
          </p:nvSpPr>
          <p:spPr bwMode="auto">
            <a:xfrm>
              <a:off x="623888" y="3344863"/>
              <a:ext cx="2432050" cy="17938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5">
                  <a:moveTo>
                    <a:pt x="98" y="4"/>
                  </a:moveTo>
                  <a:cubicBezTo>
                    <a:pt x="110" y="4"/>
                    <a:pt x="124" y="8"/>
                    <a:pt x="137" y="18"/>
                  </a:cubicBezTo>
                  <a:cubicBezTo>
                    <a:pt x="197" y="60"/>
                    <a:pt x="156" y="140"/>
                    <a:pt x="99" y="140"/>
                  </a:cubicBezTo>
                  <a:cubicBezTo>
                    <a:pt x="87" y="140"/>
                    <a:pt x="73" y="136"/>
                    <a:pt x="60" y="127"/>
                  </a:cubicBezTo>
                  <a:cubicBezTo>
                    <a:pt x="0" y="84"/>
                    <a:pt x="41" y="4"/>
                    <a:pt x="98" y="4"/>
                  </a:cubicBezTo>
                  <a:close/>
                  <a:moveTo>
                    <a:pt x="98" y="0"/>
                  </a:moveTo>
                  <a:cubicBezTo>
                    <a:pt x="67" y="0"/>
                    <a:pt x="39" y="21"/>
                    <a:pt x="30" y="52"/>
                  </a:cubicBezTo>
                  <a:cubicBezTo>
                    <a:pt x="20" y="82"/>
                    <a:pt x="30" y="111"/>
                    <a:pt x="57" y="130"/>
                  </a:cubicBezTo>
                  <a:cubicBezTo>
                    <a:pt x="70" y="140"/>
                    <a:pt x="85" y="145"/>
                    <a:pt x="99" y="145"/>
                  </a:cubicBezTo>
                  <a:cubicBezTo>
                    <a:pt x="129" y="145"/>
                    <a:pt x="157" y="123"/>
                    <a:pt x="167" y="92"/>
                  </a:cubicBezTo>
                  <a:cubicBezTo>
                    <a:pt x="177" y="62"/>
                    <a:pt x="167" y="33"/>
                    <a:pt x="140" y="14"/>
                  </a:cubicBezTo>
                  <a:cubicBezTo>
                    <a:pt x="126" y="5"/>
                    <a:pt x="112"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112"/>
            <p:cNvSpPr>
              <a:spLocks noEditPoints="1"/>
            </p:cNvSpPr>
            <p:nvPr/>
          </p:nvSpPr>
          <p:spPr bwMode="auto">
            <a:xfrm>
              <a:off x="944563" y="3567113"/>
              <a:ext cx="1790700" cy="13366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08">
                  <a:moveTo>
                    <a:pt x="71" y="4"/>
                  </a:moveTo>
                  <a:cubicBezTo>
                    <a:pt x="78" y="4"/>
                    <a:pt x="86" y="6"/>
                    <a:pt x="94" y="10"/>
                  </a:cubicBezTo>
                  <a:cubicBezTo>
                    <a:pt x="145" y="35"/>
                    <a:pt x="119" y="104"/>
                    <a:pt x="74" y="104"/>
                  </a:cubicBezTo>
                  <a:cubicBezTo>
                    <a:pt x="67" y="104"/>
                    <a:pt x="59" y="102"/>
                    <a:pt x="51" y="98"/>
                  </a:cubicBezTo>
                  <a:cubicBezTo>
                    <a:pt x="0" y="73"/>
                    <a:pt x="26" y="4"/>
                    <a:pt x="71" y="4"/>
                  </a:cubicBezTo>
                  <a:close/>
                  <a:moveTo>
                    <a:pt x="71" y="0"/>
                  </a:moveTo>
                  <a:cubicBezTo>
                    <a:pt x="44" y="0"/>
                    <a:pt x="25" y="22"/>
                    <a:pt x="20" y="43"/>
                  </a:cubicBezTo>
                  <a:cubicBezTo>
                    <a:pt x="16" y="62"/>
                    <a:pt x="21" y="88"/>
                    <a:pt x="49" y="102"/>
                  </a:cubicBezTo>
                  <a:cubicBezTo>
                    <a:pt x="57" y="106"/>
                    <a:pt x="66" y="108"/>
                    <a:pt x="74" y="108"/>
                  </a:cubicBezTo>
                  <a:cubicBezTo>
                    <a:pt x="101" y="108"/>
                    <a:pt x="120" y="87"/>
                    <a:pt x="125" y="65"/>
                  </a:cubicBezTo>
                  <a:cubicBezTo>
                    <a:pt x="129" y="46"/>
                    <a:pt x="124" y="20"/>
                    <a:pt x="96" y="6"/>
                  </a:cubicBezTo>
                  <a:cubicBezTo>
                    <a:pt x="88" y="2"/>
                    <a:pt x="79" y="0"/>
                    <a:pt x="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113"/>
            <p:cNvSpPr/>
            <p:nvPr/>
          </p:nvSpPr>
          <p:spPr bwMode="auto">
            <a:xfrm>
              <a:off x="2414588" y="4841876"/>
              <a:ext cx="431800" cy="3206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6">
                  <a:moveTo>
                    <a:pt x="33" y="26"/>
                  </a:moveTo>
                  <a:cubicBezTo>
                    <a:pt x="25" y="19"/>
                    <a:pt x="3" y="5"/>
                    <a:pt x="1" y="4"/>
                  </a:cubicBezTo>
                  <a:cubicBezTo>
                    <a:pt x="1" y="4"/>
                    <a:pt x="1" y="4"/>
                    <a:pt x="1" y="4"/>
                  </a:cubicBezTo>
                  <a:cubicBezTo>
                    <a:pt x="1" y="4"/>
                    <a:pt x="1" y="4"/>
                    <a:pt x="1" y="4"/>
                  </a:cubicBezTo>
                  <a:cubicBezTo>
                    <a:pt x="1" y="4"/>
                    <a:pt x="1" y="4"/>
                    <a:pt x="1" y="4"/>
                  </a:cubicBezTo>
                  <a:cubicBezTo>
                    <a:pt x="1" y="4"/>
                    <a:pt x="1" y="4"/>
                    <a:pt x="1" y="4"/>
                  </a:cubicBezTo>
                  <a:cubicBezTo>
                    <a:pt x="0" y="2"/>
                    <a:pt x="0" y="2"/>
                    <a:pt x="0" y="2"/>
                  </a:cubicBezTo>
                  <a:cubicBezTo>
                    <a:pt x="2" y="0"/>
                    <a:pt x="2" y="0"/>
                    <a:pt x="2" y="0"/>
                  </a:cubicBezTo>
                  <a:cubicBezTo>
                    <a:pt x="2" y="0"/>
                    <a:pt x="3" y="0"/>
                    <a:pt x="4" y="1"/>
                  </a:cubicBezTo>
                  <a:cubicBezTo>
                    <a:pt x="4" y="0"/>
                    <a:pt x="4" y="0"/>
                    <a:pt x="4" y="0"/>
                  </a:cubicBezTo>
                  <a:cubicBezTo>
                    <a:pt x="4" y="1"/>
                    <a:pt x="4" y="1"/>
                    <a:pt x="4" y="1"/>
                  </a:cubicBezTo>
                  <a:cubicBezTo>
                    <a:pt x="11" y="4"/>
                    <a:pt x="35" y="22"/>
                    <a:pt x="35" y="22"/>
                  </a:cubicBezTo>
                  <a:lnTo>
                    <a:pt x="3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114"/>
            <p:cNvSpPr/>
            <p:nvPr/>
          </p:nvSpPr>
          <p:spPr bwMode="auto">
            <a:xfrm>
              <a:off x="2574925" y="4619626"/>
              <a:ext cx="406400" cy="333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30" y="27"/>
                  </a:moveTo>
                  <a:cubicBezTo>
                    <a:pt x="29" y="26"/>
                    <a:pt x="29" y="26"/>
                    <a:pt x="29" y="26"/>
                  </a:cubicBezTo>
                  <a:cubicBezTo>
                    <a:pt x="19" y="19"/>
                    <a:pt x="9" y="12"/>
                    <a:pt x="0" y="3"/>
                  </a:cubicBezTo>
                  <a:cubicBezTo>
                    <a:pt x="3" y="0"/>
                    <a:pt x="3" y="0"/>
                    <a:pt x="3" y="0"/>
                  </a:cubicBezTo>
                  <a:cubicBezTo>
                    <a:pt x="12" y="9"/>
                    <a:pt x="21" y="15"/>
                    <a:pt x="32" y="23"/>
                  </a:cubicBezTo>
                  <a:cubicBezTo>
                    <a:pt x="33" y="24"/>
                    <a:pt x="33" y="24"/>
                    <a:pt x="33" y="24"/>
                  </a:cubicBezTo>
                  <a:lnTo>
                    <a:pt x="3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115"/>
            <p:cNvSpPr/>
            <p:nvPr/>
          </p:nvSpPr>
          <p:spPr bwMode="auto">
            <a:xfrm>
              <a:off x="2747963" y="4865688"/>
              <a:ext cx="271462" cy="358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4" y="29"/>
                  </a:moveTo>
                  <a:cubicBezTo>
                    <a:pt x="0" y="25"/>
                    <a:pt x="5" y="16"/>
                    <a:pt x="6" y="13"/>
                  </a:cubicBezTo>
                  <a:cubicBezTo>
                    <a:pt x="9" y="7"/>
                    <a:pt x="15" y="0"/>
                    <a:pt x="21" y="0"/>
                  </a:cubicBezTo>
                  <a:cubicBezTo>
                    <a:pt x="21" y="0"/>
                    <a:pt x="22" y="0"/>
                    <a:pt x="22" y="0"/>
                  </a:cubicBezTo>
                  <a:cubicBezTo>
                    <a:pt x="21" y="4"/>
                    <a:pt x="21" y="4"/>
                    <a:pt x="21" y="4"/>
                  </a:cubicBezTo>
                  <a:cubicBezTo>
                    <a:pt x="21" y="4"/>
                    <a:pt x="21" y="4"/>
                    <a:pt x="21" y="4"/>
                  </a:cubicBezTo>
                  <a:cubicBezTo>
                    <a:pt x="18" y="4"/>
                    <a:pt x="13" y="9"/>
                    <a:pt x="10" y="15"/>
                  </a:cubicBezTo>
                  <a:cubicBezTo>
                    <a:pt x="7" y="21"/>
                    <a:pt x="6" y="25"/>
                    <a:pt x="7" y="27"/>
                  </a:cubicBezTo>
                  <a:lnTo>
                    <a:pt x="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5" name="Freeform 116"/>
            <p:cNvSpPr/>
            <p:nvPr/>
          </p:nvSpPr>
          <p:spPr bwMode="auto">
            <a:xfrm>
              <a:off x="2784475" y="5162551"/>
              <a:ext cx="628650" cy="531813"/>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51" h="43">
                  <a:moveTo>
                    <a:pt x="48" y="43"/>
                  </a:moveTo>
                  <a:cubicBezTo>
                    <a:pt x="45" y="40"/>
                    <a:pt x="42" y="37"/>
                    <a:pt x="40" y="35"/>
                  </a:cubicBezTo>
                  <a:cubicBezTo>
                    <a:pt x="26" y="23"/>
                    <a:pt x="18" y="16"/>
                    <a:pt x="0" y="4"/>
                  </a:cubicBezTo>
                  <a:cubicBezTo>
                    <a:pt x="2" y="0"/>
                    <a:pt x="2" y="0"/>
                    <a:pt x="2" y="0"/>
                  </a:cubicBezTo>
                  <a:cubicBezTo>
                    <a:pt x="21" y="13"/>
                    <a:pt x="29" y="20"/>
                    <a:pt x="43" y="32"/>
                  </a:cubicBezTo>
                  <a:cubicBezTo>
                    <a:pt x="45" y="34"/>
                    <a:pt x="48" y="37"/>
                    <a:pt x="51" y="39"/>
                  </a:cubicBezTo>
                  <a:lnTo>
                    <a:pt x="4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6" name="Freeform 117"/>
            <p:cNvSpPr/>
            <p:nvPr/>
          </p:nvSpPr>
          <p:spPr bwMode="auto">
            <a:xfrm>
              <a:off x="2970213" y="4865688"/>
              <a:ext cx="739775" cy="866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70">
                  <a:moveTo>
                    <a:pt x="41" y="70"/>
                  </a:moveTo>
                  <a:cubicBezTo>
                    <a:pt x="38" y="70"/>
                    <a:pt x="36" y="68"/>
                    <a:pt x="35" y="68"/>
                  </a:cubicBezTo>
                  <a:cubicBezTo>
                    <a:pt x="32" y="66"/>
                    <a:pt x="31" y="65"/>
                    <a:pt x="31" y="64"/>
                  </a:cubicBezTo>
                  <a:cubicBezTo>
                    <a:pt x="35" y="63"/>
                    <a:pt x="35" y="63"/>
                    <a:pt x="35" y="63"/>
                  </a:cubicBezTo>
                  <a:cubicBezTo>
                    <a:pt x="35" y="63"/>
                    <a:pt x="35" y="63"/>
                    <a:pt x="35" y="63"/>
                  </a:cubicBezTo>
                  <a:cubicBezTo>
                    <a:pt x="36" y="63"/>
                    <a:pt x="39" y="65"/>
                    <a:pt x="41" y="65"/>
                  </a:cubicBezTo>
                  <a:cubicBezTo>
                    <a:pt x="46" y="62"/>
                    <a:pt x="55" y="49"/>
                    <a:pt x="52" y="43"/>
                  </a:cubicBezTo>
                  <a:cubicBezTo>
                    <a:pt x="51" y="40"/>
                    <a:pt x="33" y="27"/>
                    <a:pt x="20" y="18"/>
                  </a:cubicBezTo>
                  <a:cubicBezTo>
                    <a:pt x="13" y="12"/>
                    <a:pt x="5" y="7"/>
                    <a:pt x="0" y="3"/>
                  </a:cubicBezTo>
                  <a:cubicBezTo>
                    <a:pt x="3" y="0"/>
                    <a:pt x="3" y="0"/>
                    <a:pt x="3" y="0"/>
                  </a:cubicBezTo>
                  <a:cubicBezTo>
                    <a:pt x="8" y="4"/>
                    <a:pt x="15" y="9"/>
                    <a:pt x="23" y="14"/>
                  </a:cubicBezTo>
                  <a:cubicBezTo>
                    <a:pt x="45" y="30"/>
                    <a:pt x="55" y="38"/>
                    <a:pt x="56" y="41"/>
                  </a:cubicBezTo>
                  <a:cubicBezTo>
                    <a:pt x="60" y="50"/>
                    <a:pt x="49" y="66"/>
                    <a:pt x="42" y="69"/>
                  </a:cubicBezTo>
                  <a:cubicBezTo>
                    <a:pt x="42" y="69"/>
                    <a:pt x="41" y="70"/>
                    <a:pt x="41"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Freeform 118"/>
            <p:cNvSpPr/>
            <p:nvPr/>
          </p:nvSpPr>
          <p:spPr bwMode="auto">
            <a:xfrm>
              <a:off x="2919413" y="4953001"/>
              <a:ext cx="61912" cy="1111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9" h="70">
                  <a:moveTo>
                    <a:pt x="24" y="70"/>
                  </a:moveTo>
                  <a:lnTo>
                    <a:pt x="0" y="0"/>
                  </a:lnTo>
                  <a:lnTo>
                    <a:pt x="24" y="0"/>
                  </a:lnTo>
                  <a:lnTo>
                    <a:pt x="39" y="70"/>
                  </a:lnTo>
                  <a:lnTo>
                    <a:pt x="24"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8" name="Freeform 119"/>
            <p:cNvSpPr/>
            <p:nvPr/>
          </p:nvSpPr>
          <p:spPr bwMode="auto">
            <a:xfrm>
              <a:off x="2994025" y="4953001"/>
              <a:ext cx="74612" cy="173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14">
                  <a:moveTo>
                    <a:pt x="4" y="14"/>
                  </a:moveTo>
                  <a:cubicBezTo>
                    <a:pt x="2" y="9"/>
                    <a:pt x="1" y="5"/>
                    <a:pt x="0" y="0"/>
                  </a:cubicBezTo>
                  <a:cubicBezTo>
                    <a:pt x="2" y="0"/>
                    <a:pt x="2" y="0"/>
                    <a:pt x="2" y="0"/>
                  </a:cubicBezTo>
                  <a:cubicBezTo>
                    <a:pt x="3" y="4"/>
                    <a:pt x="4" y="9"/>
                    <a:pt x="6" y="13"/>
                  </a:cubicBezTo>
                  <a:lnTo>
                    <a:pt x="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9" name="Freeform 120"/>
            <p:cNvSpPr/>
            <p:nvPr/>
          </p:nvSpPr>
          <p:spPr bwMode="auto">
            <a:xfrm>
              <a:off x="3092450" y="5014913"/>
              <a:ext cx="61912" cy="1603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9" h="100">
                  <a:moveTo>
                    <a:pt x="24" y="101"/>
                  </a:moveTo>
                  <a:lnTo>
                    <a:pt x="0" y="8"/>
                  </a:lnTo>
                  <a:lnTo>
                    <a:pt x="24" y="0"/>
                  </a:lnTo>
                  <a:lnTo>
                    <a:pt x="39" y="101"/>
                  </a:lnTo>
                  <a:lnTo>
                    <a:pt x="2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0" name="Freeform 121"/>
            <p:cNvSpPr/>
            <p:nvPr/>
          </p:nvSpPr>
          <p:spPr bwMode="auto">
            <a:xfrm>
              <a:off x="3179763" y="5089526"/>
              <a:ext cx="73025" cy="173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14">
                  <a:moveTo>
                    <a:pt x="4" y="14"/>
                  </a:moveTo>
                  <a:cubicBezTo>
                    <a:pt x="2" y="9"/>
                    <a:pt x="1" y="5"/>
                    <a:pt x="0" y="1"/>
                  </a:cubicBezTo>
                  <a:cubicBezTo>
                    <a:pt x="2" y="0"/>
                    <a:pt x="2" y="0"/>
                    <a:pt x="2" y="0"/>
                  </a:cubicBezTo>
                  <a:cubicBezTo>
                    <a:pt x="3" y="4"/>
                    <a:pt x="4" y="9"/>
                    <a:pt x="6" y="13"/>
                  </a:cubicBezTo>
                  <a:lnTo>
                    <a:pt x="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Freeform 122"/>
            <p:cNvSpPr/>
            <p:nvPr/>
          </p:nvSpPr>
          <p:spPr bwMode="auto">
            <a:xfrm>
              <a:off x="3265488" y="5151438"/>
              <a:ext cx="74612" cy="173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6" h="14">
                  <a:moveTo>
                    <a:pt x="4" y="14"/>
                  </a:moveTo>
                  <a:cubicBezTo>
                    <a:pt x="1" y="10"/>
                    <a:pt x="0" y="5"/>
                    <a:pt x="0" y="0"/>
                  </a:cubicBezTo>
                  <a:cubicBezTo>
                    <a:pt x="2" y="0"/>
                    <a:pt x="2" y="0"/>
                    <a:pt x="2" y="0"/>
                  </a:cubicBezTo>
                  <a:cubicBezTo>
                    <a:pt x="2" y="4"/>
                    <a:pt x="4" y="9"/>
                    <a:pt x="6" y="13"/>
                  </a:cubicBezTo>
                  <a:lnTo>
                    <a:pt x="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Freeform 123"/>
            <p:cNvSpPr/>
            <p:nvPr/>
          </p:nvSpPr>
          <p:spPr bwMode="auto">
            <a:xfrm>
              <a:off x="3363913" y="5224463"/>
              <a:ext cx="74612" cy="149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7" h="94">
                  <a:moveTo>
                    <a:pt x="24" y="94"/>
                  </a:moveTo>
                  <a:lnTo>
                    <a:pt x="0" y="0"/>
                  </a:lnTo>
                  <a:lnTo>
                    <a:pt x="16" y="0"/>
                  </a:lnTo>
                  <a:lnTo>
                    <a:pt x="47" y="86"/>
                  </a:lnTo>
                  <a:lnTo>
                    <a:pt x="2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Freeform 124"/>
            <p:cNvSpPr/>
            <p:nvPr/>
          </p:nvSpPr>
          <p:spPr bwMode="auto">
            <a:xfrm>
              <a:off x="3463925" y="5299076"/>
              <a:ext cx="49212" cy="1492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 h="12">
                  <a:moveTo>
                    <a:pt x="2" y="12"/>
                  </a:moveTo>
                  <a:cubicBezTo>
                    <a:pt x="1" y="8"/>
                    <a:pt x="0" y="4"/>
                    <a:pt x="0" y="0"/>
                  </a:cubicBezTo>
                  <a:cubicBezTo>
                    <a:pt x="2" y="0"/>
                    <a:pt x="2" y="0"/>
                    <a:pt x="2" y="0"/>
                  </a:cubicBezTo>
                  <a:cubicBezTo>
                    <a:pt x="3" y="4"/>
                    <a:pt x="3" y="8"/>
                    <a:pt x="4" y="11"/>
                  </a:cubicBezTo>
                  <a:lnTo>
                    <a:pt x="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4" name="Freeform 125"/>
            <p:cNvSpPr/>
            <p:nvPr/>
          </p:nvSpPr>
          <p:spPr bwMode="auto">
            <a:xfrm>
              <a:off x="3463925" y="5410201"/>
              <a:ext cx="171450" cy="2476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0">
                  <a:moveTo>
                    <a:pt x="3" y="20"/>
                  </a:moveTo>
                  <a:cubicBezTo>
                    <a:pt x="3" y="20"/>
                    <a:pt x="2" y="19"/>
                    <a:pt x="1" y="19"/>
                  </a:cubicBezTo>
                  <a:cubicBezTo>
                    <a:pt x="0" y="18"/>
                    <a:pt x="0" y="18"/>
                    <a:pt x="0" y="18"/>
                  </a:cubicBezTo>
                  <a:cubicBezTo>
                    <a:pt x="3" y="10"/>
                    <a:pt x="3" y="10"/>
                    <a:pt x="3" y="10"/>
                  </a:cubicBezTo>
                  <a:cubicBezTo>
                    <a:pt x="3" y="8"/>
                    <a:pt x="4" y="6"/>
                    <a:pt x="5" y="5"/>
                  </a:cubicBezTo>
                  <a:cubicBezTo>
                    <a:pt x="7" y="2"/>
                    <a:pt x="11" y="1"/>
                    <a:pt x="14" y="0"/>
                  </a:cubicBezTo>
                  <a:cubicBezTo>
                    <a:pt x="14" y="2"/>
                    <a:pt x="14" y="2"/>
                    <a:pt x="14" y="2"/>
                  </a:cubicBezTo>
                  <a:cubicBezTo>
                    <a:pt x="11" y="3"/>
                    <a:pt x="8" y="4"/>
                    <a:pt x="7" y="6"/>
                  </a:cubicBezTo>
                  <a:cubicBezTo>
                    <a:pt x="6" y="7"/>
                    <a:pt x="5" y="9"/>
                    <a:pt x="5" y="10"/>
                  </a:cubicBezTo>
                  <a:cubicBezTo>
                    <a:pt x="3" y="17"/>
                    <a:pt x="3" y="17"/>
                    <a:pt x="3" y="17"/>
                  </a:cubicBezTo>
                  <a:cubicBezTo>
                    <a:pt x="3" y="17"/>
                    <a:pt x="3" y="17"/>
                    <a:pt x="3" y="17"/>
                  </a:cubicBezTo>
                  <a:cubicBezTo>
                    <a:pt x="3" y="17"/>
                    <a:pt x="3" y="18"/>
                    <a:pt x="3" y="18"/>
                  </a:cubicBezTo>
                  <a:cubicBezTo>
                    <a:pt x="5" y="18"/>
                    <a:pt x="5" y="18"/>
                    <a:pt x="5" y="18"/>
                  </a:cubicBezTo>
                  <a:cubicBezTo>
                    <a:pt x="5" y="19"/>
                    <a:pt x="5" y="19"/>
                    <a:pt x="4" y="20"/>
                  </a:cubicBezTo>
                  <a:cubicBezTo>
                    <a:pt x="4" y="20"/>
                    <a:pt x="4"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5" name="Freeform 126"/>
            <p:cNvSpPr>
              <a:spLocks noEditPoints="1"/>
            </p:cNvSpPr>
            <p:nvPr/>
          </p:nvSpPr>
          <p:spPr bwMode="auto">
            <a:xfrm>
              <a:off x="1363663" y="3951288"/>
              <a:ext cx="346075" cy="6794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55">
                  <a:moveTo>
                    <a:pt x="20" y="55"/>
                  </a:moveTo>
                  <a:cubicBezTo>
                    <a:pt x="12" y="55"/>
                    <a:pt x="3" y="41"/>
                    <a:pt x="2" y="37"/>
                  </a:cubicBezTo>
                  <a:cubicBezTo>
                    <a:pt x="0" y="30"/>
                    <a:pt x="0" y="24"/>
                    <a:pt x="0" y="19"/>
                  </a:cubicBezTo>
                  <a:cubicBezTo>
                    <a:pt x="1" y="12"/>
                    <a:pt x="4" y="7"/>
                    <a:pt x="9" y="3"/>
                  </a:cubicBezTo>
                  <a:cubicBezTo>
                    <a:pt x="10" y="1"/>
                    <a:pt x="13" y="0"/>
                    <a:pt x="16" y="0"/>
                  </a:cubicBezTo>
                  <a:cubicBezTo>
                    <a:pt x="18" y="0"/>
                    <a:pt x="20" y="1"/>
                    <a:pt x="21" y="3"/>
                  </a:cubicBezTo>
                  <a:cubicBezTo>
                    <a:pt x="21" y="4"/>
                    <a:pt x="22" y="6"/>
                    <a:pt x="21" y="7"/>
                  </a:cubicBezTo>
                  <a:cubicBezTo>
                    <a:pt x="21" y="8"/>
                    <a:pt x="20" y="8"/>
                    <a:pt x="20" y="9"/>
                  </a:cubicBezTo>
                  <a:cubicBezTo>
                    <a:pt x="20" y="9"/>
                    <a:pt x="20" y="9"/>
                    <a:pt x="20" y="9"/>
                  </a:cubicBezTo>
                  <a:cubicBezTo>
                    <a:pt x="15" y="16"/>
                    <a:pt x="14" y="25"/>
                    <a:pt x="19" y="33"/>
                  </a:cubicBezTo>
                  <a:cubicBezTo>
                    <a:pt x="20" y="34"/>
                    <a:pt x="21" y="35"/>
                    <a:pt x="22" y="36"/>
                  </a:cubicBezTo>
                  <a:cubicBezTo>
                    <a:pt x="23" y="38"/>
                    <a:pt x="24" y="39"/>
                    <a:pt x="25" y="41"/>
                  </a:cubicBezTo>
                  <a:cubicBezTo>
                    <a:pt x="26" y="43"/>
                    <a:pt x="28" y="48"/>
                    <a:pt x="26" y="52"/>
                  </a:cubicBezTo>
                  <a:cubicBezTo>
                    <a:pt x="24" y="54"/>
                    <a:pt x="22" y="55"/>
                    <a:pt x="20" y="55"/>
                  </a:cubicBezTo>
                  <a:close/>
                  <a:moveTo>
                    <a:pt x="15" y="2"/>
                  </a:moveTo>
                  <a:cubicBezTo>
                    <a:pt x="13" y="2"/>
                    <a:pt x="11" y="3"/>
                    <a:pt x="10" y="4"/>
                  </a:cubicBezTo>
                  <a:cubicBezTo>
                    <a:pt x="6" y="8"/>
                    <a:pt x="3" y="13"/>
                    <a:pt x="2" y="19"/>
                  </a:cubicBezTo>
                  <a:cubicBezTo>
                    <a:pt x="2" y="24"/>
                    <a:pt x="2" y="30"/>
                    <a:pt x="4" y="36"/>
                  </a:cubicBezTo>
                  <a:cubicBezTo>
                    <a:pt x="6" y="41"/>
                    <a:pt x="14" y="53"/>
                    <a:pt x="20" y="53"/>
                  </a:cubicBezTo>
                  <a:cubicBezTo>
                    <a:pt x="21" y="53"/>
                    <a:pt x="23" y="52"/>
                    <a:pt x="24" y="50"/>
                  </a:cubicBezTo>
                  <a:cubicBezTo>
                    <a:pt x="26" y="48"/>
                    <a:pt x="24" y="44"/>
                    <a:pt x="23" y="42"/>
                  </a:cubicBezTo>
                  <a:cubicBezTo>
                    <a:pt x="22" y="40"/>
                    <a:pt x="21" y="39"/>
                    <a:pt x="20" y="38"/>
                  </a:cubicBezTo>
                  <a:cubicBezTo>
                    <a:pt x="19" y="36"/>
                    <a:pt x="18" y="35"/>
                    <a:pt x="17" y="34"/>
                  </a:cubicBezTo>
                  <a:cubicBezTo>
                    <a:pt x="12" y="26"/>
                    <a:pt x="12" y="15"/>
                    <a:pt x="18" y="8"/>
                  </a:cubicBezTo>
                  <a:cubicBezTo>
                    <a:pt x="18" y="8"/>
                    <a:pt x="18" y="8"/>
                    <a:pt x="18" y="8"/>
                  </a:cubicBezTo>
                  <a:cubicBezTo>
                    <a:pt x="18" y="7"/>
                    <a:pt x="19" y="7"/>
                    <a:pt x="19" y="6"/>
                  </a:cubicBezTo>
                  <a:cubicBezTo>
                    <a:pt x="19" y="5"/>
                    <a:pt x="19" y="4"/>
                    <a:pt x="19" y="4"/>
                  </a:cubicBezTo>
                  <a:cubicBezTo>
                    <a:pt x="18" y="3"/>
                    <a:pt x="17" y="2"/>
                    <a:pt x="16" y="2"/>
                  </a:cubicBezTo>
                  <a:cubicBezTo>
                    <a:pt x="16" y="2"/>
                    <a:pt x="16" y="2"/>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Freeform 127"/>
            <p:cNvSpPr>
              <a:spLocks noEditPoints="1"/>
            </p:cNvSpPr>
            <p:nvPr/>
          </p:nvSpPr>
          <p:spPr bwMode="auto">
            <a:xfrm>
              <a:off x="1624013" y="3778251"/>
              <a:ext cx="173037" cy="173038"/>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4">
                  <a:moveTo>
                    <a:pt x="7" y="14"/>
                  </a:moveTo>
                  <a:cubicBezTo>
                    <a:pt x="7" y="14"/>
                    <a:pt x="7" y="14"/>
                    <a:pt x="7" y="14"/>
                  </a:cubicBezTo>
                  <a:cubicBezTo>
                    <a:pt x="6" y="14"/>
                    <a:pt x="5" y="13"/>
                    <a:pt x="4" y="13"/>
                  </a:cubicBezTo>
                  <a:cubicBezTo>
                    <a:pt x="1" y="11"/>
                    <a:pt x="0" y="8"/>
                    <a:pt x="0" y="6"/>
                  </a:cubicBezTo>
                  <a:cubicBezTo>
                    <a:pt x="0" y="3"/>
                    <a:pt x="3" y="0"/>
                    <a:pt x="6" y="0"/>
                  </a:cubicBezTo>
                  <a:cubicBezTo>
                    <a:pt x="7" y="0"/>
                    <a:pt x="7" y="0"/>
                    <a:pt x="8" y="0"/>
                  </a:cubicBezTo>
                  <a:cubicBezTo>
                    <a:pt x="11" y="1"/>
                    <a:pt x="13" y="2"/>
                    <a:pt x="14" y="5"/>
                  </a:cubicBezTo>
                  <a:cubicBezTo>
                    <a:pt x="14" y="7"/>
                    <a:pt x="14" y="9"/>
                    <a:pt x="13" y="11"/>
                  </a:cubicBezTo>
                  <a:cubicBezTo>
                    <a:pt x="11" y="13"/>
                    <a:pt x="10" y="14"/>
                    <a:pt x="7" y="14"/>
                  </a:cubicBezTo>
                  <a:close/>
                  <a:moveTo>
                    <a:pt x="6" y="2"/>
                  </a:moveTo>
                  <a:cubicBezTo>
                    <a:pt x="6" y="2"/>
                    <a:pt x="6" y="2"/>
                    <a:pt x="6" y="2"/>
                  </a:cubicBezTo>
                  <a:cubicBezTo>
                    <a:pt x="4" y="2"/>
                    <a:pt x="3" y="4"/>
                    <a:pt x="2" y="6"/>
                  </a:cubicBezTo>
                  <a:cubicBezTo>
                    <a:pt x="2" y="8"/>
                    <a:pt x="3" y="10"/>
                    <a:pt x="5" y="11"/>
                  </a:cubicBezTo>
                  <a:cubicBezTo>
                    <a:pt x="5" y="11"/>
                    <a:pt x="6" y="11"/>
                    <a:pt x="7" y="11"/>
                  </a:cubicBezTo>
                  <a:cubicBezTo>
                    <a:pt x="7" y="11"/>
                    <a:pt x="7" y="11"/>
                    <a:pt x="7" y="11"/>
                  </a:cubicBezTo>
                  <a:cubicBezTo>
                    <a:pt x="9" y="11"/>
                    <a:pt x="10" y="11"/>
                    <a:pt x="11" y="10"/>
                  </a:cubicBezTo>
                  <a:cubicBezTo>
                    <a:pt x="12" y="9"/>
                    <a:pt x="12" y="7"/>
                    <a:pt x="11" y="5"/>
                  </a:cubicBezTo>
                  <a:cubicBezTo>
                    <a:pt x="11" y="4"/>
                    <a:pt x="9" y="3"/>
                    <a:pt x="8" y="2"/>
                  </a:cubicBezTo>
                  <a:cubicBezTo>
                    <a:pt x="7" y="2"/>
                    <a:pt x="7"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down)">
                                      <p:cBhvr>
                                        <p:cTn id="17" dur="500"/>
                                        <p:tgtEl>
                                          <p:spTgt spid="7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Effect transition="in" filter="fade">
                                      <p:cBhvr>
                                        <p:cTn id="27" dur="500"/>
                                        <p:tgtEl>
                                          <p:spTgt spid="5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fltVal val="0"/>
                                          </p:val>
                                        </p:tav>
                                        <p:tav tm="100000">
                                          <p:val>
                                            <p:strVal val="#ppt_w"/>
                                          </p:val>
                                        </p:tav>
                                      </p:tavLst>
                                    </p:anim>
                                    <p:anim calcmode="lin" valueType="num">
                                      <p:cBhvr>
                                        <p:cTn id="31" dur="500" fill="hold"/>
                                        <p:tgtEl>
                                          <p:spTgt spid="60"/>
                                        </p:tgtEl>
                                        <p:attrNameLst>
                                          <p:attrName>ppt_h</p:attrName>
                                        </p:attrNameLst>
                                      </p:cBhvr>
                                      <p:tavLst>
                                        <p:tav tm="0">
                                          <p:val>
                                            <p:fltVal val="0"/>
                                          </p:val>
                                        </p:tav>
                                        <p:tav tm="100000">
                                          <p:val>
                                            <p:strVal val="#ppt_h"/>
                                          </p:val>
                                        </p:tav>
                                      </p:tavLst>
                                    </p:anim>
                                    <p:animEffect transition="in" filter="fade">
                                      <p:cBhvr>
                                        <p:cTn id="32" dur="500"/>
                                        <p:tgtEl>
                                          <p:spTgt spid="6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p:cTn id="40" dur="500" fill="hold"/>
                                        <p:tgtEl>
                                          <p:spTgt spid="68"/>
                                        </p:tgtEl>
                                        <p:attrNameLst>
                                          <p:attrName>ppt_w</p:attrName>
                                        </p:attrNameLst>
                                      </p:cBhvr>
                                      <p:tavLst>
                                        <p:tav tm="0">
                                          <p:val>
                                            <p:fltVal val="0"/>
                                          </p:val>
                                        </p:tav>
                                        <p:tav tm="100000">
                                          <p:val>
                                            <p:strVal val="#ppt_w"/>
                                          </p:val>
                                        </p:tav>
                                      </p:tavLst>
                                    </p:anim>
                                    <p:anim calcmode="lin" valueType="num">
                                      <p:cBhvr>
                                        <p:cTn id="41" dur="500" fill="hold"/>
                                        <p:tgtEl>
                                          <p:spTgt spid="68"/>
                                        </p:tgtEl>
                                        <p:attrNameLst>
                                          <p:attrName>ppt_h</p:attrName>
                                        </p:attrNameLst>
                                      </p:cBhvr>
                                      <p:tavLst>
                                        <p:tav tm="0">
                                          <p:val>
                                            <p:fltVal val="0"/>
                                          </p:val>
                                        </p:tav>
                                        <p:tav tm="100000">
                                          <p:val>
                                            <p:strVal val="#ppt_h"/>
                                          </p:val>
                                        </p:tav>
                                      </p:tavLst>
                                    </p:anim>
                                    <p:animEffect transition="in" filter="fade">
                                      <p:cBhvr>
                                        <p:cTn id="42" dur="500"/>
                                        <p:tgtEl>
                                          <p:spTgt spid="6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p:cTn id="55" dur="500" fill="hold"/>
                                        <p:tgtEl>
                                          <p:spTgt spid="77"/>
                                        </p:tgtEl>
                                        <p:attrNameLst>
                                          <p:attrName>ppt_w</p:attrName>
                                        </p:attrNameLst>
                                      </p:cBhvr>
                                      <p:tavLst>
                                        <p:tav tm="0">
                                          <p:val>
                                            <p:fltVal val="0"/>
                                          </p:val>
                                        </p:tav>
                                        <p:tav tm="100000">
                                          <p:val>
                                            <p:strVal val="#ppt_w"/>
                                          </p:val>
                                        </p:tav>
                                      </p:tavLst>
                                    </p:anim>
                                    <p:anim calcmode="lin" valueType="num">
                                      <p:cBhvr>
                                        <p:cTn id="56" dur="500" fill="hold"/>
                                        <p:tgtEl>
                                          <p:spTgt spid="77"/>
                                        </p:tgtEl>
                                        <p:attrNameLst>
                                          <p:attrName>ppt_h</p:attrName>
                                        </p:attrNameLst>
                                      </p:cBhvr>
                                      <p:tavLst>
                                        <p:tav tm="0">
                                          <p:val>
                                            <p:fltVal val="0"/>
                                          </p:val>
                                        </p:tav>
                                        <p:tav tm="100000">
                                          <p:val>
                                            <p:strVal val="#ppt_h"/>
                                          </p:val>
                                        </p:tav>
                                      </p:tavLst>
                                    </p:anim>
                                    <p:animEffect transition="in" filter="fade">
                                      <p:cBhvr>
                                        <p:cTn id="57" dur="500"/>
                                        <p:tgtEl>
                                          <p:spTgt spid="77"/>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animBg="1"/>
      <p:bldP spid="59" grpId="0"/>
      <p:bldP spid="60" grpId="0"/>
      <p:bldP spid="68" grpId="0"/>
      <p:bldP spid="69"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2084732" y="1159074"/>
            <a:ext cx="2819574" cy="4089286"/>
            <a:chOff x="4442052" y="896257"/>
            <a:chExt cx="3722687" cy="5399088"/>
          </a:xfrm>
        </p:grpSpPr>
        <p:sp>
          <p:nvSpPr>
            <p:cNvPr id="10" name="Freeform 6"/>
            <p:cNvSpPr/>
            <p:nvPr/>
          </p:nvSpPr>
          <p:spPr bwMode="auto">
            <a:xfrm>
              <a:off x="6288314" y="1367745"/>
              <a:ext cx="312737" cy="1047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571">
                  <a:moveTo>
                    <a:pt x="5" y="565"/>
                  </a:moveTo>
                  <a:cubicBezTo>
                    <a:pt x="24" y="571"/>
                    <a:pt x="43" y="547"/>
                    <a:pt x="52" y="535"/>
                  </a:cubicBezTo>
                  <a:cubicBezTo>
                    <a:pt x="77" y="504"/>
                    <a:pt x="96" y="468"/>
                    <a:pt x="113" y="432"/>
                  </a:cubicBezTo>
                  <a:cubicBezTo>
                    <a:pt x="130" y="396"/>
                    <a:pt x="145" y="358"/>
                    <a:pt x="154" y="319"/>
                  </a:cubicBezTo>
                  <a:cubicBezTo>
                    <a:pt x="164" y="271"/>
                    <a:pt x="163" y="220"/>
                    <a:pt x="157" y="170"/>
                  </a:cubicBezTo>
                  <a:cubicBezTo>
                    <a:pt x="151" y="114"/>
                    <a:pt x="137" y="57"/>
                    <a:pt x="115" y="5"/>
                  </a:cubicBezTo>
                  <a:cubicBezTo>
                    <a:pt x="112" y="0"/>
                    <a:pt x="105" y="4"/>
                    <a:pt x="107" y="10"/>
                  </a:cubicBezTo>
                  <a:cubicBezTo>
                    <a:pt x="151" y="112"/>
                    <a:pt x="170" y="243"/>
                    <a:pt x="136" y="351"/>
                  </a:cubicBezTo>
                  <a:cubicBezTo>
                    <a:pt x="121" y="397"/>
                    <a:pt x="100" y="442"/>
                    <a:pt x="76" y="484"/>
                  </a:cubicBezTo>
                  <a:cubicBezTo>
                    <a:pt x="65" y="502"/>
                    <a:pt x="54" y="520"/>
                    <a:pt x="40" y="535"/>
                  </a:cubicBezTo>
                  <a:cubicBezTo>
                    <a:pt x="33" y="543"/>
                    <a:pt x="20" y="560"/>
                    <a:pt x="8" y="556"/>
                  </a:cubicBezTo>
                  <a:cubicBezTo>
                    <a:pt x="2" y="554"/>
                    <a:pt x="0" y="563"/>
                    <a:pt x="5" y="565"/>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7"/>
            <p:cNvSpPr>
              <a:spLocks noEditPoints="1"/>
            </p:cNvSpPr>
            <p:nvPr/>
          </p:nvSpPr>
          <p:spPr bwMode="auto">
            <a:xfrm>
              <a:off x="4881789" y="2234520"/>
              <a:ext cx="2833687" cy="40608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1" h="2213">
                  <a:moveTo>
                    <a:pt x="1450" y="1334"/>
                  </a:moveTo>
                  <a:cubicBezTo>
                    <a:pt x="1432" y="1256"/>
                    <a:pt x="1435" y="1167"/>
                    <a:pt x="1492" y="1108"/>
                  </a:cubicBezTo>
                  <a:cubicBezTo>
                    <a:pt x="1435" y="1050"/>
                    <a:pt x="1432" y="960"/>
                    <a:pt x="1450" y="883"/>
                  </a:cubicBezTo>
                  <a:cubicBezTo>
                    <a:pt x="1469" y="806"/>
                    <a:pt x="1474" y="799"/>
                    <a:pt x="1504" y="688"/>
                  </a:cubicBezTo>
                  <a:cubicBezTo>
                    <a:pt x="1541" y="552"/>
                    <a:pt x="1516" y="436"/>
                    <a:pt x="1493" y="389"/>
                  </a:cubicBezTo>
                  <a:cubicBezTo>
                    <a:pt x="1454" y="308"/>
                    <a:pt x="1361" y="252"/>
                    <a:pt x="1266" y="259"/>
                  </a:cubicBezTo>
                  <a:cubicBezTo>
                    <a:pt x="1244" y="185"/>
                    <a:pt x="1175" y="128"/>
                    <a:pt x="1098" y="101"/>
                  </a:cubicBezTo>
                  <a:cubicBezTo>
                    <a:pt x="1021" y="74"/>
                    <a:pt x="940" y="72"/>
                    <a:pt x="858" y="78"/>
                  </a:cubicBezTo>
                  <a:cubicBezTo>
                    <a:pt x="855" y="39"/>
                    <a:pt x="827" y="0"/>
                    <a:pt x="770" y="0"/>
                  </a:cubicBezTo>
                  <a:cubicBezTo>
                    <a:pt x="722" y="0"/>
                    <a:pt x="686" y="39"/>
                    <a:pt x="683" y="78"/>
                  </a:cubicBezTo>
                  <a:cubicBezTo>
                    <a:pt x="601" y="72"/>
                    <a:pt x="520" y="74"/>
                    <a:pt x="443" y="101"/>
                  </a:cubicBezTo>
                  <a:cubicBezTo>
                    <a:pt x="366" y="128"/>
                    <a:pt x="297" y="185"/>
                    <a:pt x="275" y="259"/>
                  </a:cubicBezTo>
                  <a:cubicBezTo>
                    <a:pt x="180" y="252"/>
                    <a:pt x="87" y="308"/>
                    <a:pt x="48" y="389"/>
                  </a:cubicBezTo>
                  <a:cubicBezTo>
                    <a:pt x="25" y="436"/>
                    <a:pt x="0" y="552"/>
                    <a:pt x="36" y="688"/>
                  </a:cubicBezTo>
                  <a:cubicBezTo>
                    <a:pt x="66" y="799"/>
                    <a:pt x="72" y="806"/>
                    <a:pt x="90" y="883"/>
                  </a:cubicBezTo>
                  <a:cubicBezTo>
                    <a:pt x="109" y="960"/>
                    <a:pt x="106" y="1050"/>
                    <a:pt x="48" y="1108"/>
                  </a:cubicBezTo>
                  <a:cubicBezTo>
                    <a:pt x="106" y="1167"/>
                    <a:pt x="109" y="1256"/>
                    <a:pt x="90" y="1334"/>
                  </a:cubicBezTo>
                  <a:cubicBezTo>
                    <a:pt x="72" y="1410"/>
                    <a:pt x="66" y="1418"/>
                    <a:pt x="36" y="1529"/>
                  </a:cubicBezTo>
                  <a:cubicBezTo>
                    <a:pt x="0" y="1665"/>
                    <a:pt x="25" y="1781"/>
                    <a:pt x="48" y="1828"/>
                  </a:cubicBezTo>
                  <a:cubicBezTo>
                    <a:pt x="87" y="1909"/>
                    <a:pt x="180" y="1965"/>
                    <a:pt x="275" y="1958"/>
                  </a:cubicBezTo>
                  <a:cubicBezTo>
                    <a:pt x="297" y="2032"/>
                    <a:pt x="366" y="2089"/>
                    <a:pt x="443" y="2116"/>
                  </a:cubicBezTo>
                  <a:cubicBezTo>
                    <a:pt x="480" y="2129"/>
                    <a:pt x="522" y="2125"/>
                    <a:pt x="563" y="2121"/>
                  </a:cubicBezTo>
                  <a:cubicBezTo>
                    <a:pt x="608" y="2116"/>
                    <a:pt x="653" y="2112"/>
                    <a:pt x="692" y="2129"/>
                  </a:cubicBezTo>
                  <a:cubicBezTo>
                    <a:pt x="767" y="2162"/>
                    <a:pt x="774" y="2213"/>
                    <a:pt x="774" y="2213"/>
                  </a:cubicBezTo>
                  <a:cubicBezTo>
                    <a:pt x="774" y="2213"/>
                    <a:pt x="787" y="2163"/>
                    <a:pt x="849" y="2129"/>
                  </a:cubicBezTo>
                  <a:cubicBezTo>
                    <a:pt x="888" y="2108"/>
                    <a:pt x="934" y="2114"/>
                    <a:pt x="981" y="2119"/>
                  </a:cubicBezTo>
                  <a:cubicBezTo>
                    <a:pt x="1021" y="2124"/>
                    <a:pt x="1062" y="2128"/>
                    <a:pt x="1098" y="2116"/>
                  </a:cubicBezTo>
                  <a:cubicBezTo>
                    <a:pt x="1175" y="2089"/>
                    <a:pt x="1244" y="2032"/>
                    <a:pt x="1266" y="1958"/>
                  </a:cubicBezTo>
                  <a:cubicBezTo>
                    <a:pt x="1361" y="1965"/>
                    <a:pt x="1454" y="1909"/>
                    <a:pt x="1493" y="1828"/>
                  </a:cubicBezTo>
                  <a:cubicBezTo>
                    <a:pt x="1516" y="1781"/>
                    <a:pt x="1541" y="1665"/>
                    <a:pt x="1504" y="1529"/>
                  </a:cubicBezTo>
                  <a:cubicBezTo>
                    <a:pt x="1474" y="1418"/>
                    <a:pt x="1469" y="1410"/>
                    <a:pt x="1450" y="1334"/>
                  </a:cubicBezTo>
                  <a:moveTo>
                    <a:pt x="768" y="155"/>
                  </a:moveTo>
                  <a:cubicBezTo>
                    <a:pt x="739" y="155"/>
                    <a:pt x="716" y="132"/>
                    <a:pt x="716" y="103"/>
                  </a:cubicBezTo>
                  <a:cubicBezTo>
                    <a:pt x="716" y="74"/>
                    <a:pt x="739" y="51"/>
                    <a:pt x="768" y="51"/>
                  </a:cubicBezTo>
                  <a:cubicBezTo>
                    <a:pt x="797" y="51"/>
                    <a:pt x="820" y="74"/>
                    <a:pt x="820" y="103"/>
                  </a:cubicBezTo>
                  <a:cubicBezTo>
                    <a:pt x="820" y="132"/>
                    <a:pt x="797" y="155"/>
                    <a:pt x="768" y="155"/>
                  </a:cubicBezTo>
                </a:path>
              </a:pathLst>
            </a:custGeom>
            <a:solidFill>
              <a:srgbClr val="BEE5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Freeform 8"/>
            <p:cNvSpPr/>
            <p:nvPr/>
          </p:nvSpPr>
          <p:spPr bwMode="auto">
            <a:xfrm>
              <a:off x="4934177" y="4918982"/>
              <a:ext cx="2738437" cy="6048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9" h="330">
                  <a:moveTo>
                    <a:pt x="46" y="0"/>
                  </a:moveTo>
                  <a:cubicBezTo>
                    <a:pt x="46" y="0"/>
                    <a:pt x="46" y="0"/>
                    <a:pt x="46" y="0"/>
                  </a:cubicBezTo>
                  <a:cubicBezTo>
                    <a:pt x="42" y="16"/>
                    <a:pt x="37" y="30"/>
                    <a:pt x="32" y="49"/>
                  </a:cubicBezTo>
                  <a:cubicBezTo>
                    <a:pt x="35" y="50"/>
                    <a:pt x="39" y="51"/>
                    <a:pt x="42" y="51"/>
                  </a:cubicBezTo>
                  <a:cubicBezTo>
                    <a:pt x="33" y="93"/>
                    <a:pt x="24" y="134"/>
                    <a:pt x="16" y="176"/>
                  </a:cubicBezTo>
                  <a:cubicBezTo>
                    <a:pt x="10" y="201"/>
                    <a:pt x="5" y="226"/>
                    <a:pt x="0" y="251"/>
                  </a:cubicBezTo>
                  <a:cubicBezTo>
                    <a:pt x="244" y="303"/>
                    <a:pt x="493" y="330"/>
                    <a:pt x="741" y="330"/>
                  </a:cubicBezTo>
                  <a:cubicBezTo>
                    <a:pt x="748" y="330"/>
                    <a:pt x="748" y="330"/>
                    <a:pt x="748" y="330"/>
                  </a:cubicBezTo>
                  <a:cubicBezTo>
                    <a:pt x="996" y="330"/>
                    <a:pt x="1245" y="304"/>
                    <a:pt x="1489" y="251"/>
                  </a:cubicBezTo>
                  <a:cubicBezTo>
                    <a:pt x="1483" y="224"/>
                    <a:pt x="1478" y="197"/>
                    <a:pt x="1472" y="170"/>
                  </a:cubicBezTo>
                  <a:cubicBezTo>
                    <a:pt x="1472" y="170"/>
                    <a:pt x="1472" y="170"/>
                    <a:pt x="1472" y="170"/>
                  </a:cubicBezTo>
                  <a:cubicBezTo>
                    <a:pt x="1472" y="170"/>
                    <a:pt x="1472" y="170"/>
                    <a:pt x="1472" y="170"/>
                  </a:cubicBezTo>
                  <a:cubicBezTo>
                    <a:pt x="1472" y="170"/>
                    <a:pt x="1472" y="170"/>
                    <a:pt x="1472" y="170"/>
                  </a:cubicBezTo>
                  <a:cubicBezTo>
                    <a:pt x="1464" y="131"/>
                    <a:pt x="1456" y="91"/>
                    <a:pt x="1447" y="52"/>
                  </a:cubicBezTo>
                  <a:cubicBezTo>
                    <a:pt x="1449" y="51"/>
                    <a:pt x="1451" y="51"/>
                    <a:pt x="1454" y="50"/>
                  </a:cubicBezTo>
                  <a:cubicBezTo>
                    <a:pt x="1448" y="31"/>
                    <a:pt x="1443" y="17"/>
                    <a:pt x="1439" y="1"/>
                  </a:cubicBezTo>
                  <a:cubicBezTo>
                    <a:pt x="1210" y="50"/>
                    <a:pt x="977" y="75"/>
                    <a:pt x="745" y="75"/>
                  </a:cubicBezTo>
                  <a:cubicBezTo>
                    <a:pt x="510" y="75"/>
                    <a:pt x="276" y="50"/>
                    <a:pt x="46" y="0"/>
                  </a:cubicBezTo>
                </a:path>
              </a:pathLst>
            </a:custGeom>
            <a:solidFill>
              <a:srgbClr val="ADD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Freeform 9"/>
            <p:cNvSpPr/>
            <p:nvPr/>
          </p:nvSpPr>
          <p:spPr bwMode="auto">
            <a:xfrm>
              <a:off x="5019902" y="2478995"/>
              <a:ext cx="1081087"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639">
                  <a:moveTo>
                    <a:pt x="46" y="639"/>
                  </a:moveTo>
                  <a:cubicBezTo>
                    <a:pt x="24" y="565"/>
                    <a:pt x="24" y="565"/>
                    <a:pt x="24" y="565"/>
                  </a:cubicBezTo>
                  <a:cubicBezTo>
                    <a:pt x="20" y="552"/>
                    <a:pt x="16" y="540"/>
                    <a:pt x="13" y="527"/>
                  </a:cubicBezTo>
                  <a:cubicBezTo>
                    <a:pt x="12" y="521"/>
                    <a:pt x="10" y="515"/>
                    <a:pt x="9" y="509"/>
                  </a:cubicBezTo>
                  <a:cubicBezTo>
                    <a:pt x="8" y="502"/>
                    <a:pt x="6" y="496"/>
                    <a:pt x="6" y="489"/>
                  </a:cubicBezTo>
                  <a:cubicBezTo>
                    <a:pt x="3" y="470"/>
                    <a:pt x="3" y="470"/>
                    <a:pt x="3" y="470"/>
                  </a:cubicBezTo>
                  <a:cubicBezTo>
                    <a:pt x="1" y="451"/>
                    <a:pt x="1" y="451"/>
                    <a:pt x="1" y="451"/>
                  </a:cubicBezTo>
                  <a:cubicBezTo>
                    <a:pt x="0" y="444"/>
                    <a:pt x="0" y="438"/>
                    <a:pt x="0" y="431"/>
                  </a:cubicBezTo>
                  <a:cubicBezTo>
                    <a:pt x="0" y="425"/>
                    <a:pt x="0" y="418"/>
                    <a:pt x="0" y="412"/>
                  </a:cubicBezTo>
                  <a:cubicBezTo>
                    <a:pt x="0" y="405"/>
                    <a:pt x="0" y="399"/>
                    <a:pt x="0" y="392"/>
                  </a:cubicBezTo>
                  <a:cubicBezTo>
                    <a:pt x="1" y="386"/>
                    <a:pt x="1" y="380"/>
                    <a:pt x="2" y="373"/>
                  </a:cubicBezTo>
                  <a:cubicBezTo>
                    <a:pt x="3" y="360"/>
                    <a:pt x="5" y="347"/>
                    <a:pt x="7" y="335"/>
                  </a:cubicBezTo>
                  <a:cubicBezTo>
                    <a:pt x="10" y="322"/>
                    <a:pt x="13" y="309"/>
                    <a:pt x="17" y="297"/>
                  </a:cubicBezTo>
                  <a:cubicBezTo>
                    <a:pt x="19" y="291"/>
                    <a:pt x="21" y="285"/>
                    <a:pt x="24" y="279"/>
                  </a:cubicBezTo>
                  <a:cubicBezTo>
                    <a:pt x="29" y="270"/>
                    <a:pt x="29" y="270"/>
                    <a:pt x="29" y="270"/>
                  </a:cubicBezTo>
                  <a:cubicBezTo>
                    <a:pt x="34" y="262"/>
                    <a:pt x="34" y="262"/>
                    <a:pt x="34" y="262"/>
                  </a:cubicBezTo>
                  <a:cubicBezTo>
                    <a:pt x="41" y="251"/>
                    <a:pt x="50" y="241"/>
                    <a:pt x="59" y="232"/>
                  </a:cubicBezTo>
                  <a:cubicBezTo>
                    <a:pt x="69" y="223"/>
                    <a:pt x="79" y="215"/>
                    <a:pt x="91" y="208"/>
                  </a:cubicBezTo>
                  <a:cubicBezTo>
                    <a:pt x="102" y="201"/>
                    <a:pt x="114" y="196"/>
                    <a:pt x="126" y="191"/>
                  </a:cubicBezTo>
                  <a:cubicBezTo>
                    <a:pt x="138" y="187"/>
                    <a:pt x="151" y="184"/>
                    <a:pt x="164" y="182"/>
                  </a:cubicBezTo>
                  <a:cubicBezTo>
                    <a:pt x="171" y="181"/>
                    <a:pt x="177" y="181"/>
                    <a:pt x="184" y="181"/>
                  </a:cubicBezTo>
                  <a:cubicBezTo>
                    <a:pt x="193" y="182"/>
                    <a:pt x="193" y="182"/>
                    <a:pt x="193" y="182"/>
                  </a:cubicBezTo>
                  <a:cubicBezTo>
                    <a:pt x="197" y="182"/>
                    <a:pt x="200" y="182"/>
                    <a:pt x="203" y="182"/>
                  </a:cubicBezTo>
                  <a:cubicBezTo>
                    <a:pt x="242" y="185"/>
                    <a:pt x="242" y="185"/>
                    <a:pt x="242" y="185"/>
                  </a:cubicBezTo>
                  <a:cubicBezTo>
                    <a:pt x="240" y="187"/>
                    <a:pt x="240" y="187"/>
                    <a:pt x="240" y="187"/>
                  </a:cubicBezTo>
                  <a:cubicBezTo>
                    <a:pt x="248" y="161"/>
                    <a:pt x="248" y="161"/>
                    <a:pt x="248" y="161"/>
                  </a:cubicBezTo>
                  <a:cubicBezTo>
                    <a:pt x="252" y="148"/>
                    <a:pt x="252" y="148"/>
                    <a:pt x="252" y="148"/>
                  </a:cubicBezTo>
                  <a:cubicBezTo>
                    <a:pt x="253" y="146"/>
                    <a:pt x="253" y="144"/>
                    <a:pt x="254" y="141"/>
                  </a:cubicBezTo>
                  <a:cubicBezTo>
                    <a:pt x="256" y="135"/>
                    <a:pt x="256" y="135"/>
                    <a:pt x="256" y="135"/>
                  </a:cubicBezTo>
                  <a:cubicBezTo>
                    <a:pt x="257" y="133"/>
                    <a:pt x="258" y="131"/>
                    <a:pt x="259" y="129"/>
                  </a:cubicBezTo>
                  <a:cubicBezTo>
                    <a:pt x="260" y="126"/>
                    <a:pt x="261" y="124"/>
                    <a:pt x="262" y="122"/>
                  </a:cubicBezTo>
                  <a:cubicBezTo>
                    <a:pt x="264" y="118"/>
                    <a:pt x="266" y="114"/>
                    <a:pt x="268" y="110"/>
                  </a:cubicBezTo>
                  <a:cubicBezTo>
                    <a:pt x="273" y="102"/>
                    <a:pt x="279" y="95"/>
                    <a:pt x="285" y="88"/>
                  </a:cubicBezTo>
                  <a:cubicBezTo>
                    <a:pt x="288" y="85"/>
                    <a:pt x="291" y="82"/>
                    <a:pt x="294" y="78"/>
                  </a:cubicBezTo>
                  <a:cubicBezTo>
                    <a:pt x="297" y="75"/>
                    <a:pt x="300" y="72"/>
                    <a:pt x="304" y="69"/>
                  </a:cubicBezTo>
                  <a:cubicBezTo>
                    <a:pt x="307" y="66"/>
                    <a:pt x="311" y="63"/>
                    <a:pt x="314" y="61"/>
                  </a:cubicBezTo>
                  <a:cubicBezTo>
                    <a:pt x="320" y="56"/>
                    <a:pt x="320" y="56"/>
                    <a:pt x="320" y="56"/>
                  </a:cubicBezTo>
                  <a:cubicBezTo>
                    <a:pt x="326" y="53"/>
                    <a:pt x="326" y="53"/>
                    <a:pt x="326" y="53"/>
                  </a:cubicBezTo>
                  <a:cubicBezTo>
                    <a:pt x="333" y="47"/>
                    <a:pt x="341" y="43"/>
                    <a:pt x="349" y="38"/>
                  </a:cubicBezTo>
                  <a:cubicBezTo>
                    <a:pt x="357" y="34"/>
                    <a:pt x="365" y="30"/>
                    <a:pt x="373" y="27"/>
                  </a:cubicBezTo>
                  <a:cubicBezTo>
                    <a:pt x="382" y="24"/>
                    <a:pt x="390" y="20"/>
                    <a:pt x="399" y="18"/>
                  </a:cubicBezTo>
                  <a:cubicBezTo>
                    <a:pt x="408" y="15"/>
                    <a:pt x="416" y="13"/>
                    <a:pt x="425" y="11"/>
                  </a:cubicBezTo>
                  <a:cubicBezTo>
                    <a:pt x="443" y="7"/>
                    <a:pt x="461" y="4"/>
                    <a:pt x="479" y="2"/>
                  </a:cubicBezTo>
                  <a:cubicBezTo>
                    <a:pt x="497" y="1"/>
                    <a:pt x="515" y="0"/>
                    <a:pt x="533" y="0"/>
                  </a:cubicBezTo>
                  <a:cubicBezTo>
                    <a:pt x="542" y="0"/>
                    <a:pt x="551" y="1"/>
                    <a:pt x="560" y="1"/>
                  </a:cubicBezTo>
                  <a:cubicBezTo>
                    <a:pt x="587" y="2"/>
                    <a:pt x="587" y="2"/>
                    <a:pt x="587" y="2"/>
                  </a:cubicBezTo>
                  <a:cubicBezTo>
                    <a:pt x="587" y="2"/>
                    <a:pt x="587" y="2"/>
                    <a:pt x="587" y="2"/>
                  </a:cubicBezTo>
                  <a:cubicBezTo>
                    <a:pt x="588" y="4"/>
                    <a:pt x="588" y="4"/>
                    <a:pt x="588" y="4"/>
                  </a:cubicBezTo>
                  <a:cubicBezTo>
                    <a:pt x="587" y="2"/>
                    <a:pt x="587" y="2"/>
                    <a:pt x="587" y="2"/>
                  </a:cubicBezTo>
                  <a:cubicBezTo>
                    <a:pt x="587" y="2"/>
                    <a:pt x="587" y="2"/>
                    <a:pt x="587" y="2"/>
                  </a:cubicBezTo>
                  <a:cubicBezTo>
                    <a:pt x="560" y="1"/>
                    <a:pt x="560" y="1"/>
                    <a:pt x="560" y="1"/>
                  </a:cubicBezTo>
                  <a:cubicBezTo>
                    <a:pt x="551" y="1"/>
                    <a:pt x="542" y="1"/>
                    <a:pt x="533" y="1"/>
                  </a:cubicBezTo>
                  <a:cubicBezTo>
                    <a:pt x="515" y="1"/>
                    <a:pt x="497" y="2"/>
                    <a:pt x="479" y="4"/>
                  </a:cubicBezTo>
                  <a:cubicBezTo>
                    <a:pt x="470" y="5"/>
                    <a:pt x="461" y="6"/>
                    <a:pt x="452" y="8"/>
                  </a:cubicBezTo>
                  <a:cubicBezTo>
                    <a:pt x="443" y="9"/>
                    <a:pt x="435" y="11"/>
                    <a:pt x="426" y="13"/>
                  </a:cubicBezTo>
                  <a:cubicBezTo>
                    <a:pt x="417" y="15"/>
                    <a:pt x="408" y="17"/>
                    <a:pt x="400" y="20"/>
                  </a:cubicBezTo>
                  <a:cubicBezTo>
                    <a:pt x="391" y="23"/>
                    <a:pt x="383" y="26"/>
                    <a:pt x="374" y="29"/>
                  </a:cubicBezTo>
                  <a:cubicBezTo>
                    <a:pt x="366" y="33"/>
                    <a:pt x="358" y="36"/>
                    <a:pt x="350" y="41"/>
                  </a:cubicBezTo>
                  <a:cubicBezTo>
                    <a:pt x="342" y="45"/>
                    <a:pt x="334" y="50"/>
                    <a:pt x="327" y="55"/>
                  </a:cubicBezTo>
                  <a:cubicBezTo>
                    <a:pt x="322" y="59"/>
                    <a:pt x="322" y="59"/>
                    <a:pt x="322" y="59"/>
                  </a:cubicBezTo>
                  <a:cubicBezTo>
                    <a:pt x="316" y="63"/>
                    <a:pt x="316" y="63"/>
                    <a:pt x="316" y="63"/>
                  </a:cubicBezTo>
                  <a:cubicBezTo>
                    <a:pt x="313" y="65"/>
                    <a:pt x="309" y="68"/>
                    <a:pt x="306" y="71"/>
                  </a:cubicBezTo>
                  <a:cubicBezTo>
                    <a:pt x="302" y="74"/>
                    <a:pt x="299" y="77"/>
                    <a:pt x="296" y="80"/>
                  </a:cubicBezTo>
                  <a:cubicBezTo>
                    <a:pt x="293" y="84"/>
                    <a:pt x="290" y="87"/>
                    <a:pt x="287" y="90"/>
                  </a:cubicBezTo>
                  <a:cubicBezTo>
                    <a:pt x="281" y="97"/>
                    <a:pt x="276" y="104"/>
                    <a:pt x="271" y="112"/>
                  </a:cubicBezTo>
                  <a:cubicBezTo>
                    <a:pt x="268" y="116"/>
                    <a:pt x="267" y="120"/>
                    <a:pt x="264" y="124"/>
                  </a:cubicBezTo>
                  <a:cubicBezTo>
                    <a:pt x="263" y="126"/>
                    <a:pt x="263" y="128"/>
                    <a:pt x="262" y="130"/>
                  </a:cubicBezTo>
                  <a:cubicBezTo>
                    <a:pt x="261" y="132"/>
                    <a:pt x="260" y="134"/>
                    <a:pt x="259" y="136"/>
                  </a:cubicBezTo>
                  <a:cubicBezTo>
                    <a:pt x="257" y="142"/>
                    <a:pt x="257" y="142"/>
                    <a:pt x="257" y="142"/>
                  </a:cubicBezTo>
                  <a:cubicBezTo>
                    <a:pt x="256" y="144"/>
                    <a:pt x="256" y="147"/>
                    <a:pt x="255" y="149"/>
                  </a:cubicBezTo>
                  <a:cubicBezTo>
                    <a:pt x="251" y="162"/>
                    <a:pt x="251" y="162"/>
                    <a:pt x="251" y="162"/>
                  </a:cubicBezTo>
                  <a:cubicBezTo>
                    <a:pt x="243" y="188"/>
                    <a:pt x="243" y="188"/>
                    <a:pt x="243" y="188"/>
                  </a:cubicBezTo>
                  <a:cubicBezTo>
                    <a:pt x="243" y="189"/>
                    <a:pt x="243" y="189"/>
                    <a:pt x="243" y="189"/>
                  </a:cubicBezTo>
                  <a:cubicBezTo>
                    <a:pt x="242" y="189"/>
                    <a:pt x="242" y="189"/>
                    <a:pt x="242" y="189"/>
                  </a:cubicBezTo>
                  <a:cubicBezTo>
                    <a:pt x="203" y="186"/>
                    <a:pt x="203" y="186"/>
                    <a:pt x="203" y="186"/>
                  </a:cubicBezTo>
                  <a:cubicBezTo>
                    <a:pt x="200" y="186"/>
                    <a:pt x="196" y="185"/>
                    <a:pt x="193" y="185"/>
                  </a:cubicBezTo>
                  <a:cubicBezTo>
                    <a:pt x="184" y="185"/>
                    <a:pt x="184" y="185"/>
                    <a:pt x="184" y="185"/>
                  </a:cubicBezTo>
                  <a:cubicBezTo>
                    <a:pt x="177" y="185"/>
                    <a:pt x="171" y="185"/>
                    <a:pt x="164" y="186"/>
                  </a:cubicBezTo>
                  <a:cubicBezTo>
                    <a:pt x="152" y="188"/>
                    <a:pt x="139" y="191"/>
                    <a:pt x="127" y="195"/>
                  </a:cubicBezTo>
                  <a:cubicBezTo>
                    <a:pt x="115" y="199"/>
                    <a:pt x="103" y="205"/>
                    <a:pt x="92" y="211"/>
                  </a:cubicBezTo>
                  <a:cubicBezTo>
                    <a:pt x="81" y="218"/>
                    <a:pt x="71" y="226"/>
                    <a:pt x="62" y="234"/>
                  </a:cubicBezTo>
                  <a:cubicBezTo>
                    <a:pt x="52" y="243"/>
                    <a:pt x="44" y="253"/>
                    <a:pt x="37" y="263"/>
                  </a:cubicBezTo>
                  <a:cubicBezTo>
                    <a:pt x="32" y="272"/>
                    <a:pt x="32" y="272"/>
                    <a:pt x="32" y="272"/>
                  </a:cubicBezTo>
                  <a:cubicBezTo>
                    <a:pt x="27" y="280"/>
                    <a:pt x="27" y="280"/>
                    <a:pt x="27" y="280"/>
                  </a:cubicBezTo>
                  <a:cubicBezTo>
                    <a:pt x="24" y="286"/>
                    <a:pt x="22" y="292"/>
                    <a:pt x="20" y="298"/>
                  </a:cubicBezTo>
                  <a:cubicBezTo>
                    <a:pt x="16" y="310"/>
                    <a:pt x="13" y="322"/>
                    <a:pt x="10" y="335"/>
                  </a:cubicBezTo>
                  <a:cubicBezTo>
                    <a:pt x="7" y="348"/>
                    <a:pt x="6" y="361"/>
                    <a:pt x="4" y="373"/>
                  </a:cubicBezTo>
                  <a:cubicBezTo>
                    <a:pt x="4" y="380"/>
                    <a:pt x="3" y="386"/>
                    <a:pt x="3" y="393"/>
                  </a:cubicBezTo>
                  <a:cubicBezTo>
                    <a:pt x="3" y="399"/>
                    <a:pt x="2" y="405"/>
                    <a:pt x="2" y="412"/>
                  </a:cubicBezTo>
                  <a:cubicBezTo>
                    <a:pt x="2" y="418"/>
                    <a:pt x="2" y="425"/>
                    <a:pt x="2" y="431"/>
                  </a:cubicBezTo>
                  <a:cubicBezTo>
                    <a:pt x="3" y="438"/>
                    <a:pt x="3" y="444"/>
                    <a:pt x="3" y="451"/>
                  </a:cubicBezTo>
                  <a:cubicBezTo>
                    <a:pt x="5" y="470"/>
                    <a:pt x="5" y="470"/>
                    <a:pt x="5" y="470"/>
                  </a:cubicBezTo>
                  <a:cubicBezTo>
                    <a:pt x="8" y="489"/>
                    <a:pt x="8" y="489"/>
                    <a:pt x="8" y="489"/>
                  </a:cubicBezTo>
                  <a:cubicBezTo>
                    <a:pt x="8" y="496"/>
                    <a:pt x="10" y="502"/>
                    <a:pt x="11" y="508"/>
                  </a:cubicBezTo>
                  <a:cubicBezTo>
                    <a:pt x="12" y="514"/>
                    <a:pt x="14" y="521"/>
                    <a:pt x="15" y="527"/>
                  </a:cubicBezTo>
                  <a:cubicBezTo>
                    <a:pt x="18" y="540"/>
                    <a:pt x="22" y="552"/>
                    <a:pt x="25" y="565"/>
                  </a:cubicBezTo>
                  <a:lnTo>
                    <a:pt x="46" y="639"/>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Freeform 10"/>
            <p:cNvSpPr/>
            <p:nvPr/>
          </p:nvSpPr>
          <p:spPr bwMode="auto">
            <a:xfrm>
              <a:off x="5023077" y="5085670"/>
              <a:ext cx="1177925" cy="968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528">
                  <a:moveTo>
                    <a:pt x="640" y="528"/>
                  </a:moveTo>
                  <a:cubicBezTo>
                    <a:pt x="622" y="520"/>
                    <a:pt x="602" y="515"/>
                    <a:pt x="582" y="513"/>
                  </a:cubicBezTo>
                  <a:cubicBezTo>
                    <a:pt x="561" y="511"/>
                    <a:pt x="541" y="511"/>
                    <a:pt x="521" y="513"/>
                  </a:cubicBezTo>
                  <a:cubicBezTo>
                    <a:pt x="501" y="514"/>
                    <a:pt x="480" y="516"/>
                    <a:pt x="460" y="518"/>
                  </a:cubicBezTo>
                  <a:cubicBezTo>
                    <a:pt x="450" y="519"/>
                    <a:pt x="440" y="520"/>
                    <a:pt x="430" y="520"/>
                  </a:cubicBezTo>
                  <a:cubicBezTo>
                    <a:pt x="420" y="520"/>
                    <a:pt x="409" y="519"/>
                    <a:pt x="399" y="517"/>
                  </a:cubicBezTo>
                  <a:cubicBezTo>
                    <a:pt x="394" y="516"/>
                    <a:pt x="389" y="515"/>
                    <a:pt x="384" y="513"/>
                  </a:cubicBezTo>
                  <a:cubicBezTo>
                    <a:pt x="380" y="511"/>
                    <a:pt x="375" y="510"/>
                    <a:pt x="370" y="508"/>
                  </a:cubicBezTo>
                  <a:cubicBezTo>
                    <a:pt x="363" y="504"/>
                    <a:pt x="363" y="504"/>
                    <a:pt x="363" y="504"/>
                  </a:cubicBezTo>
                  <a:cubicBezTo>
                    <a:pt x="356" y="501"/>
                    <a:pt x="356" y="501"/>
                    <a:pt x="356" y="501"/>
                  </a:cubicBezTo>
                  <a:cubicBezTo>
                    <a:pt x="351" y="499"/>
                    <a:pt x="347" y="496"/>
                    <a:pt x="343" y="494"/>
                  </a:cubicBezTo>
                  <a:cubicBezTo>
                    <a:pt x="338" y="492"/>
                    <a:pt x="334" y="489"/>
                    <a:pt x="329" y="486"/>
                  </a:cubicBezTo>
                  <a:cubicBezTo>
                    <a:pt x="325" y="483"/>
                    <a:pt x="321" y="480"/>
                    <a:pt x="317" y="477"/>
                  </a:cubicBezTo>
                  <a:cubicBezTo>
                    <a:pt x="309" y="471"/>
                    <a:pt x="301" y="464"/>
                    <a:pt x="294" y="457"/>
                  </a:cubicBezTo>
                  <a:cubicBezTo>
                    <a:pt x="287" y="450"/>
                    <a:pt x="280" y="442"/>
                    <a:pt x="274" y="434"/>
                  </a:cubicBezTo>
                  <a:cubicBezTo>
                    <a:pt x="268" y="426"/>
                    <a:pt x="263" y="417"/>
                    <a:pt x="258" y="407"/>
                  </a:cubicBezTo>
                  <a:cubicBezTo>
                    <a:pt x="256" y="403"/>
                    <a:pt x="255" y="398"/>
                    <a:pt x="253" y="393"/>
                  </a:cubicBezTo>
                  <a:cubicBezTo>
                    <a:pt x="249" y="378"/>
                    <a:pt x="249" y="378"/>
                    <a:pt x="249" y="378"/>
                  </a:cubicBezTo>
                  <a:cubicBezTo>
                    <a:pt x="240" y="349"/>
                    <a:pt x="240" y="349"/>
                    <a:pt x="240" y="349"/>
                  </a:cubicBezTo>
                  <a:cubicBezTo>
                    <a:pt x="242" y="350"/>
                    <a:pt x="242" y="350"/>
                    <a:pt x="242" y="350"/>
                  </a:cubicBezTo>
                  <a:cubicBezTo>
                    <a:pt x="210" y="353"/>
                    <a:pt x="210" y="353"/>
                    <a:pt x="210" y="353"/>
                  </a:cubicBezTo>
                  <a:cubicBezTo>
                    <a:pt x="204" y="353"/>
                    <a:pt x="199" y="354"/>
                    <a:pt x="194" y="354"/>
                  </a:cubicBezTo>
                  <a:cubicBezTo>
                    <a:pt x="186" y="354"/>
                    <a:pt x="186" y="354"/>
                    <a:pt x="186" y="354"/>
                  </a:cubicBezTo>
                  <a:cubicBezTo>
                    <a:pt x="184" y="354"/>
                    <a:pt x="184" y="354"/>
                    <a:pt x="184" y="354"/>
                  </a:cubicBezTo>
                  <a:cubicBezTo>
                    <a:pt x="183" y="354"/>
                    <a:pt x="183" y="354"/>
                    <a:pt x="183" y="354"/>
                  </a:cubicBezTo>
                  <a:cubicBezTo>
                    <a:pt x="183" y="354"/>
                    <a:pt x="183" y="354"/>
                    <a:pt x="183" y="354"/>
                  </a:cubicBezTo>
                  <a:cubicBezTo>
                    <a:pt x="182" y="354"/>
                    <a:pt x="182" y="354"/>
                    <a:pt x="182" y="354"/>
                  </a:cubicBezTo>
                  <a:cubicBezTo>
                    <a:pt x="178" y="354"/>
                    <a:pt x="178" y="354"/>
                    <a:pt x="178" y="354"/>
                  </a:cubicBezTo>
                  <a:cubicBezTo>
                    <a:pt x="167" y="354"/>
                    <a:pt x="156" y="352"/>
                    <a:pt x="146" y="350"/>
                  </a:cubicBezTo>
                  <a:cubicBezTo>
                    <a:pt x="140" y="348"/>
                    <a:pt x="135" y="347"/>
                    <a:pt x="130" y="346"/>
                  </a:cubicBezTo>
                  <a:cubicBezTo>
                    <a:pt x="122" y="343"/>
                    <a:pt x="122" y="343"/>
                    <a:pt x="122" y="343"/>
                  </a:cubicBezTo>
                  <a:cubicBezTo>
                    <a:pt x="115" y="340"/>
                    <a:pt x="115" y="340"/>
                    <a:pt x="115" y="340"/>
                  </a:cubicBezTo>
                  <a:cubicBezTo>
                    <a:pt x="110" y="338"/>
                    <a:pt x="105" y="335"/>
                    <a:pt x="100" y="333"/>
                  </a:cubicBezTo>
                  <a:cubicBezTo>
                    <a:pt x="96" y="330"/>
                    <a:pt x="91" y="328"/>
                    <a:pt x="86" y="325"/>
                  </a:cubicBezTo>
                  <a:cubicBezTo>
                    <a:pt x="80" y="320"/>
                    <a:pt x="80" y="320"/>
                    <a:pt x="80" y="320"/>
                  </a:cubicBezTo>
                  <a:cubicBezTo>
                    <a:pt x="77" y="319"/>
                    <a:pt x="75" y="317"/>
                    <a:pt x="73" y="315"/>
                  </a:cubicBezTo>
                  <a:cubicBezTo>
                    <a:pt x="69" y="312"/>
                    <a:pt x="65" y="308"/>
                    <a:pt x="61" y="305"/>
                  </a:cubicBezTo>
                  <a:cubicBezTo>
                    <a:pt x="53" y="298"/>
                    <a:pt x="46" y="290"/>
                    <a:pt x="39" y="281"/>
                  </a:cubicBezTo>
                  <a:cubicBezTo>
                    <a:pt x="33" y="272"/>
                    <a:pt x="27" y="263"/>
                    <a:pt x="23" y="253"/>
                  </a:cubicBezTo>
                  <a:cubicBezTo>
                    <a:pt x="18" y="243"/>
                    <a:pt x="15" y="233"/>
                    <a:pt x="12" y="223"/>
                  </a:cubicBezTo>
                  <a:cubicBezTo>
                    <a:pt x="10" y="212"/>
                    <a:pt x="7" y="202"/>
                    <a:pt x="6" y="191"/>
                  </a:cubicBezTo>
                  <a:cubicBezTo>
                    <a:pt x="4" y="181"/>
                    <a:pt x="2" y="170"/>
                    <a:pt x="2" y="159"/>
                  </a:cubicBezTo>
                  <a:cubicBezTo>
                    <a:pt x="1" y="149"/>
                    <a:pt x="0" y="138"/>
                    <a:pt x="0" y="127"/>
                  </a:cubicBezTo>
                  <a:cubicBezTo>
                    <a:pt x="0" y="111"/>
                    <a:pt x="0" y="111"/>
                    <a:pt x="0" y="111"/>
                  </a:cubicBezTo>
                  <a:cubicBezTo>
                    <a:pt x="0" y="106"/>
                    <a:pt x="0" y="101"/>
                    <a:pt x="1" y="95"/>
                  </a:cubicBezTo>
                  <a:cubicBezTo>
                    <a:pt x="1" y="90"/>
                    <a:pt x="1" y="85"/>
                    <a:pt x="2" y="79"/>
                  </a:cubicBezTo>
                  <a:cubicBezTo>
                    <a:pt x="2" y="74"/>
                    <a:pt x="3" y="69"/>
                    <a:pt x="4" y="63"/>
                  </a:cubicBezTo>
                  <a:cubicBezTo>
                    <a:pt x="6" y="47"/>
                    <a:pt x="6" y="47"/>
                    <a:pt x="6" y="47"/>
                  </a:cubicBezTo>
                  <a:cubicBezTo>
                    <a:pt x="7" y="42"/>
                    <a:pt x="8" y="37"/>
                    <a:pt x="9" y="32"/>
                  </a:cubicBezTo>
                  <a:cubicBezTo>
                    <a:pt x="10" y="24"/>
                    <a:pt x="10" y="24"/>
                    <a:pt x="10" y="24"/>
                  </a:cubicBezTo>
                  <a:cubicBezTo>
                    <a:pt x="12" y="16"/>
                    <a:pt x="12" y="16"/>
                    <a:pt x="12" y="16"/>
                  </a:cubicBezTo>
                  <a:cubicBezTo>
                    <a:pt x="16" y="0"/>
                    <a:pt x="16" y="0"/>
                    <a:pt x="16" y="0"/>
                  </a:cubicBezTo>
                  <a:cubicBezTo>
                    <a:pt x="12" y="16"/>
                    <a:pt x="12" y="16"/>
                    <a:pt x="12" y="16"/>
                  </a:cubicBezTo>
                  <a:cubicBezTo>
                    <a:pt x="11" y="24"/>
                    <a:pt x="11" y="24"/>
                    <a:pt x="11" y="24"/>
                  </a:cubicBezTo>
                  <a:cubicBezTo>
                    <a:pt x="9" y="32"/>
                    <a:pt x="9" y="32"/>
                    <a:pt x="9" y="32"/>
                  </a:cubicBezTo>
                  <a:cubicBezTo>
                    <a:pt x="8" y="37"/>
                    <a:pt x="7" y="42"/>
                    <a:pt x="7" y="48"/>
                  </a:cubicBezTo>
                  <a:cubicBezTo>
                    <a:pt x="5" y="63"/>
                    <a:pt x="5" y="63"/>
                    <a:pt x="5" y="63"/>
                  </a:cubicBezTo>
                  <a:cubicBezTo>
                    <a:pt x="4" y="69"/>
                    <a:pt x="4" y="74"/>
                    <a:pt x="3" y="79"/>
                  </a:cubicBezTo>
                  <a:cubicBezTo>
                    <a:pt x="3" y="85"/>
                    <a:pt x="2" y="90"/>
                    <a:pt x="2" y="95"/>
                  </a:cubicBezTo>
                  <a:cubicBezTo>
                    <a:pt x="2" y="101"/>
                    <a:pt x="2" y="106"/>
                    <a:pt x="2" y="111"/>
                  </a:cubicBezTo>
                  <a:cubicBezTo>
                    <a:pt x="2" y="127"/>
                    <a:pt x="2" y="127"/>
                    <a:pt x="2" y="127"/>
                  </a:cubicBezTo>
                  <a:cubicBezTo>
                    <a:pt x="2" y="138"/>
                    <a:pt x="3" y="149"/>
                    <a:pt x="4" y="159"/>
                  </a:cubicBezTo>
                  <a:cubicBezTo>
                    <a:pt x="5" y="170"/>
                    <a:pt x="6" y="180"/>
                    <a:pt x="8" y="191"/>
                  </a:cubicBezTo>
                  <a:cubicBezTo>
                    <a:pt x="10" y="201"/>
                    <a:pt x="12" y="212"/>
                    <a:pt x="15" y="222"/>
                  </a:cubicBezTo>
                  <a:cubicBezTo>
                    <a:pt x="18" y="232"/>
                    <a:pt x="21" y="242"/>
                    <a:pt x="25" y="252"/>
                  </a:cubicBezTo>
                  <a:cubicBezTo>
                    <a:pt x="30" y="262"/>
                    <a:pt x="35" y="271"/>
                    <a:pt x="42" y="279"/>
                  </a:cubicBezTo>
                  <a:cubicBezTo>
                    <a:pt x="48" y="288"/>
                    <a:pt x="55" y="295"/>
                    <a:pt x="63" y="303"/>
                  </a:cubicBezTo>
                  <a:cubicBezTo>
                    <a:pt x="67" y="306"/>
                    <a:pt x="71" y="310"/>
                    <a:pt x="75" y="313"/>
                  </a:cubicBezTo>
                  <a:cubicBezTo>
                    <a:pt x="77" y="314"/>
                    <a:pt x="79" y="316"/>
                    <a:pt x="81" y="318"/>
                  </a:cubicBezTo>
                  <a:cubicBezTo>
                    <a:pt x="88" y="322"/>
                    <a:pt x="88" y="322"/>
                    <a:pt x="88" y="322"/>
                  </a:cubicBezTo>
                  <a:cubicBezTo>
                    <a:pt x="92" y="325"/>
                    <a:pt x="97" y="327"/>
                    <a:pt x="102" y="330"/>
                  </a:cubicBezTo>
                  <a:cubicBezTo>
                    <a:pt x="107" y="332"/>
                    <a:pt x="111" y="335"/>
                    <a:pt x="116" y="337"/>
                  </a:cubicBezTo>
                  <a:cubicBezTo>
                    <a:pt x="124" y="340"/>
                    <a:pt x="124" y="340"/>
                    <a:pt x="124" y="340"/>
                  </a:cubicBezTo>
                  <a:cubicBezTo>
                    <a:pt x="131" y="342"/>
                    <a:pt x="131" y="342"/>
                    <a:pt x="131" y="342"/>
                  </a:cubicBezTo>
                  <a:cubicBezTo>
                    <a:pt x="136" y="344"/>
                    <a:pt x="141" y="345"/>
                    <a:pt x="146" y="346"/>
                  </a:cubicBezTo>
                  <a:cubicBezTo>
                    <a:pt x="157" y="349"/>
                    <a:pt x="167" y="350"/>
                    <a:pt x="178" y="350"/>
                  </a:cubicBezTo>
                  <a:cubicBezTo>
                    <a:pt x="182" y="351"/>
                    <a:pt x="182" y="351"/>
                    <a:pt x="182" y="351"/>
                  </a:cubicBezTo>
                  <a:cubicBezTo>
                    <a:pt x="183" y="351"/>
                    <a:pt x="183" y="351"/>
                    <a:pt x="183" y="351"/>
                  </a:cubicBezTo>
                  <a:cubicBezTo>
                    <a:pt x="183" y="351"/>
                    <a:pt x="183" y="351"/>
                    <a:pt x="183" y="351"/>
                  </a:cubicBezTo>
                  <a:cubicBezTo>
                    <a:pt x="184" y="351"/>
                    <a:pt x="184" y="351"/>
                    <a:pt x="184" y="351"/>
                  </a:cubicBezTo>
                  <a:cubicBezTo>
                    <a:pt x="186" y="351"/>
                    <a:pt x="186" y="351"/>
                    <a:pt x="186" y="351"/>
                  </a:cubicBezTo>
                  <a:cubicBezTo>
                    <a:pt x="194" y="350"/>
                    <a:pt x="194" y="350"/>
                    <a:pt x="194" y="350"/>
                  </a:cubicBezTo>
                  <a:cubicBezTo>
                    <a:pt x="199" y="350"/>
                    <a:pt x="204" y="349"/>
                    <a:pt x="209" y="349"/>
                  </a:cubicBezTo>
                  <a:cubicBezTo>
                    <a:pt x="241" y="346"/>
                    <a:pt x="241" y="346"/>
                    <a:pt x="241" y="346"/>
                  </a:cubicBezTo>
                  <a:cubicBezTo>
                    <a:pt x="243" y="346"/>
                    <a:pt x="243" y="346"/>
                    <a:pt x="243" y="346"/>
                  </a:cubicBezTo>
                  <a:cubicBezTo>
                    <a:pt x="243" y="348"/>
                    <a:pt x="243" y="348"/>
                    <a:pt x="243" y="348"/>
                  </a:cubicBezTo>
                  <a:cubicBezTo>
                    <a:pt x="252" y="377"/>
                    <a:pt x="252" y="377"/>
                    <a:pt x="252" y="377"/>
                  </a:cubicBezTo>
                  <a:cubicBezTo>
                    <a:pt x="257" y="392"/>
                    <a:pt x="257" y="392"/>
                    <a:pt x="257" y="392"/>
                  </a:cubicBezTo>
                  <a:cubicBezTo>
                    <a:pt x="258" y="396"/>
                    <a:pt x="260" y="401"/>
                    <a:pt x="262" y="406"/>
                  </a:cubicBezTo>
                  <a:cubicBezTo>
                    <a:pt x="266" y="415"/>
                    <a:pt x="271" y="424"/>
                    <a:pt x="277" y="432"/>
                  </a:cubicBezTo>
                  <a:cubicBezTo>
                    <a:pt x="282" y="440"/>
                    <a:pt x="289" y="448"/>
                    <a:pt x="296" y="455"/>
                  </a:cubicBezTo>
                  <a:cubicBezTo>
                    <a:pt x="303" y="462"/>
                    <a:pt x="311" y="469"/>
                    <a:pt x="319" y="475"/>
                  </a:cubicBezTo>
                  <a:cubicBezTo>
                    <a:pt x="323" y="478"/>
                    <a:pt x="327" y="481"/>
                    <a:pt x="331" y="484"/>
                  </a:cubicBezTo>
                  <a:cubicBezTo>
                    <a:pt x="335" y="486"/>
                    <a:pt x="340" y="489"/>
                    <a:pt x="344" y="491"/>
                  </a:cubicBezTo>
                  <a:cubicBezTo>
                    <a:pt x="348" y="494"/>
                    <a:pt x="353" y="496"/>
                    <a:pt x="357" y="499"/>
                  </a:cubicBezTo>
                  <a:cubicBezTo>
                    <a:pt x="364" y="502"/>
                    <a:pt x="364" y="502"/>
                    <a:pt x="364" y="502"/>
                  </a:cubicBezTo>
                  <a:cubicBezTo>
                    <a:pt x="371" y="505"/>
                    <a:pt x="371" y="505"/>
                    <a:pt x="371" y="505"/>
                  </a:cubicBezTo>
                  <a:cubicBezTo>
                    <a:pt x="376" y="507"/>
                    <a:pt x="381" y="509"/>
                    <a:pt x="385" y="511"/>
                  </a:cubicBezTo>
                  <a:cubicBezTo>
                    <a:pt x="390" y="512"/>
                    <a:pt x="395" y="514"/>
                    <a:pt x="400" y="515"/>
                  </a:cubicBezTo>
                  <a:cubicBezTo>
                    <a:pt x="409" y="517"/>
                    <a:pt x="420" y="517"/>
                    <a:pt x="430" y="517"/>
                  </a:cubicBezTo>
                  <a:cubicBezTo>
                    <a:pt x="440" y="517"/>
                    <a:pt x="450" y="517"/>
                    <a:pt x="460" y="516"/>
                  </a:cubicBezTo>
                  <a:cubicBezTo>
                    <a:pt x="480" y="514"/>
                    <a:pt x="500" y="512"/>
                    <a:pt x="521" y="511"/>
                  </a:cubicBezTo>
                  <a:cubicBezTo>
                    <a:pt x="541" y="510"/>
                    <a:pt x="562" y="510"/>
                    <a:pt x="582" y="512"/>
                  </a:cubicBezTo>
                  <a:cubicBezTo>
                    <a:pt x="602" y="515"/>
                    <a:pt x="622" y="520"/>
                    <a:pt x="640" y="528"/>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Freeform 11"/>
            <p:cNvSpPr/>
            <p:nvPr/>
          </p:nvSpPr>
          <p:spPr bwMode="auto">
            <a:xfrm>
              <a:off x="6393089" y="5066620"/>
              <a:ext cx="1185862" cy="981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 name="T86" fmla="*/ 2318 h 2362"/>
                <a:gd name="T87" fmla="*/ 2318 h 2362"/>
                <a:gd name="T88" fmla="*/ 2318 h 2362"/>
                <a:gd name="T89" fmla="*/ 2318 h 2362"/>
                <a:gd name="T90" fmla="*/ 2318 h 2362"/>
                <a:gd name="T91" fmla="*/ 2318 h 2362"/>
                <a:gd name="T92" fmla="*/ 2318 h 2362"/>
                <a:gd name="T93" fmla="*/ 2318 h 2362"/>
                <a:gd name="T94" fmla="*/ 2318 h 2362"/>
                <a:gd name="T95" fmla="*/ 2318 h 2362"/>
                <a:gd name="T96" fmla="*/ 2318 h 2362"/>
                <a:gd name="T97" fmla="*/ 2318 h 2362"/>
                <a:gd name="T98" fmla="*/ 2318 h 2362"/>
                <a:gd name="T99" fmla="*/ 2318 h 2362"/>
                <a:gd name="T100" fmla="*/ 2318 h 2362"/>
                <a:gd name="T101" fmla="*/ 2318 h 2362"/>
                <a:gd name="T102" fmla="*/ 2318 h 2362"/>
                <a:gd name="T103" fmla="*/ 2318 h 2362"/>
                <a:gd name="T104" fmla="*/ 2318 h 2362"/>
                <a:gd name="T105" fmla="*/ 2318 h 2362"/>
                <a:gd name="T106" fmla="*/ 2318 h 2362"/>
                <a:gd name="T107" fmla="*/ 2318 h 2362"/>
                <a:gd name="T108" fmla="*/ 2318 h 2362"/>
                <a:gd name="T109" fmla="*/ 2318 h 2362"/>
                <a:gd name="T110" fmla="*/ 2318 h 2362"/>
                <a:gd name="T11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534">
                  <a:moveTo>
                    <a:pt x="626" y="0"/>
                  </a:moveTo>
                  <a:cubicBezTo>
                    <a:pt x="630" y="16"/>
                    <a:pt x="630" y="16"/>
                    <a:pt x="630" y="16"/>
                  </a:cubicBezTo>
                  <a:cubicBezTo>
                    <a:pt x="632" y="24"/>
                    <a:pt x="632" y="24"/>
                    <a:pt x="632" y="24"/>
                  </a:cubicBezTo>
                  <a:cubicBezTo>
                    <a:pt x="634" y="32"/>
                    <a:pt x="634" y="32"/>
                    <a:pt x="634" y="32"/>
                  </a:cubicBezTo>
                  <a:cubicBezTo>
                    <a:pt x="637" y="48"/>
                    <a:pt x="637" y="48"/>
                    <a:pt x="637" y="48"/>
                  </a:cubicBezTo>
                  <a:cubicBezTo>
                    <a:pt x="640" y="64"/>
                    <a:pt x="640" y="64"/>
                    <a:pt x="640" y="64"/>
                  </a:cubicBezTo>
                  <a:cubicBezTo>
                    <a:pt x="640" y="69"/>
                    <a:pt x="641" y="74"/>
                    <a:pt x="641" y="80"/>
                  </a:cubicBezTo>
                  <a:cubicBezTo>
                    <a:pt x="642" y="85"/>
                    <a:pt x="643" y="90"/>
                    <a:pt x="643" y="96"/>
                  </a:cubicBezTo>
                  <a:cubicBezTo>
                    <a:pt x="644" y="112"/>
                    <a:pt x="644" y="112"/>
                    <a:pt x="644" y="112"/>
                  </a:cubicBezTo>
                  <a:cubicBezTo>
                    <a:pt x="644" y="128"/>
                    <a:pt x="644" y="128"/>
                    <a:pt x="644" y="128"/>
                  </a:cubicBezTo>
                  <a:cubicBezTo>
                    <a:pt x="644" y="139"/>
                    <a:pt x="643" y="150"/>
                    <a:pt x="642" y="160"/>
                  </a:cubicBezTo>
                  <a:cubicBezTo>
                    <a:pt x="642" y="166"/>
                    <a:pt x="641" y="171"/>
                    <a:pt x="641" y="177"/>
                  </a:cubicBezTo>
                  <a:cubicBezTo>
                    <a:pt x="640" y="182"/>
                    <a:pt x="639" y="187"/>
                    <a:pt x="639" y="193"/>
                  </a:cubicBezTo>
                  <a:cubicBezTo>
                    <a:pt x="637" y="203"/>
                    <a:pt x="635" y="214"/>
                    <a:pt x="632" y="224"/>
                  </a:cubicBezTo>
                  <a:cubicBezTo>
                    <a:pt x="629" y="235"/>
                    <a:pt x="626" y="245"/>
                    <a:pt x="622" y="255"/>
                  </a:cubicBezTo>
                  <a:cubicBezTo>
                    <a:pt x="620" y="259"/>
                    <a:pt x="620" y="259"/>
                    <a:pt x="620" y="259"/>
                  </a:cubicBezTo>
                  <a:cubicBezTo>
                    <a:pt x="618" y="263"/>
                    <a:pt x="618" y="263"/>
                    <a:pt x="618" y="263"/>
                  </a:cubicBezTo>
                  <a:cubicBezTo>
                    <a:pt x="615" y="270"/>
                    <a:pt x="615" y="270"/>
                    <a:pt x="615" y="270"/>
                  </a:cubicBezTo>
                  <a:cubicBezTo>
                    <a:pt x="610" y="277"/>
                    <a:pt x="610" y="277"/>
                    <a:pt x="610" y="277"/>
                  </a:cubicBezTo>
                  <a:cubicBezTo>
                    <a:pt x="608" y="280"/>
                    <a:pt x="608" y="280"/>
                    <a:pt x="608" y="280"/>
                  </a:cubicBezTo>
                  <a:cubicBezTo>
                    <a:pt x="606" y="283"/>
                    <a:pt x="606" y="283"/>
                    <a:pt x="606" y="283"/>
                  </a:cubicBezTo>
                  <a:cubicBezTo>
                    <a:pt x="601" y="290"/>
                    <a:pt x="601" y="290"/>
                    <a:pt x="601" y="290"/>
                  </a:cubicBezTo>
                  <a:cubicBezTo>
                    <a:pt x="595" y="296"/>
                    <a:pt x="595" y="296"/>
                    <a:pt x="595" y="296"/>
                  </a:cubicBezTo>
                  <a:cubicBezTo>
                    <a:pt x="593" y="299"/>
                    <a:pt x="593" y="299"/>
                    <a:pt x="593" y="299"/>
                  </a:cubicBezTo>
                  <a:cubicBezTo>
                    <a:pt x="590" y="302"/>
                    <a:pt x="590" y="302"/>
                    <a:pt x="590" y="302"/>
                  </a:cubicBezTo>
                  <a:cubicBezTo>
                    <a:pt x="584" y="308"/>
                    <a:pt x="584" y="308"/>
                    <a:pt x="584" y="308"/>
                  </a:cubicBezTo>
                  <a:cubicBezTo>
                    <a:pt x="576" y="315"/>
                    <a:pt x="568" y="322"/>
                    <a:pt x="559" y="328"/>
                  </a:cubicBezTo>
                  <a:cubicBezTo>
                    <a:pt x="554" y="331"/>
                    <a:pt x="549" y="334"/>
                    <a:pt x="545" y="337"/>
                  </a:cubicBezTo>
                  <a:cubicBezTo>
                    <a:pt x="542" y="338"/>
                    <a:pt x="540" y="339"/>
                    <a:pt x="537" y="340"/>
                  </a:cubicBezTo>
                  <a:cubicBezTo>
                    <a:pt x="535" y="341"/>
                    <a:pt x="532" y="343"/>
                    <a:pt x="530" y="344"/>
                  </a:cubicBezTo>
                  <a:cubicBezTo>
                    <a:pt x="522" y="347"/>
                    <a:pt x="522" y="347"/>
                    <a:pt x="522" y="347"/>
                  </a:cubicBezTo>
                  <a:cubicBezTo>
                    <a:pt x="520" y="348"/>
                    <a:pt x="517" y="348"/>
                    <a:pt x="515" y="349"/>
                  </a:cubicBezTo>
                  <a:cubicBezTo>
                    <a:pt x="510" y="351"/>
                    <a:pt x="504" y="352"/>
                    <a:pt x="499" y="354"/>
                  </a:cubicBezTo>
                  <a:cubicBezTo>
                    <a:pt x="488" y="356"/>
                    <a:pt x="478" y="358"/>
                    <a:pt x="467" y="358"/>
                  </a:cubicBezTo>
                  <a:cubicBezTo>
                    <a:pt x="464" y="358"/>
                    <a:pt x="461" y="359"/>
                    <a:pt x="458" y="358"/>
                  </a:cubicBezTo>
                  <a:cubicBezTo>
                    <a:pt x="450" y="358"/>
                    <a:pt x="450" y="358"/>
                    <a:pt x="450" y="358"/>
                  </a:cubicBezTo>
                  <a:cubicBezTo>
                    <a:pt x="445" y="358"/>
                    <a:pt x="440" y="357"/>
                    <a:pt x="434" y="357"/>
                  </a:cubicBezTo>
                  <a:cubicBezTo>
                    <a:pt x="402" y="355"/>
                    <a:pt x="402" y="355"/>
                    <a:pt x="402" y="355"/>
                  </a:cubicBezTo>
                  <a:cubicBezTo>
                    <a:pt x="404" y="353"/>
                    <a:pt x="404" y="353"/>
                    <a:pt x="404" y="353"/>
                  </a:cubicBezTo>
                  <a:cubicBezTo>
                    <a:pt x="395" y="383"/>
                    <a:pt x="395" y="383"/>
                    <a:pt x="395" y="383"/>
                  </a:cubicBezTo>
                  <a:cubicBezTo>
                    <a:pt x="392" y="392"/>
                    <a:pt x="389" y="402"/>
                    <a:pt x="385" y="412"/>
                  </a:cubicBezTo>
                  <a:cubicBezTo>
                    <a:pt x="383" y="417"/>
                    <a:pt x="380" y="421"/>
                    <a:pt x="378" y="426"/>
                  </a:cubicBezTo>
                  <a:cubicBezTo>
                    <a:pt x="375" y="430"/>
                    <a:pt x="373" y="435"/>
                    <a:pt x="369" y="439"/>
                  </a:cubicBezTo>
                  <a:cubicBezTo>
                    <a:pt x="363" y="447"/>
                    <a:pt x="356" y="455"/>
                    <a:pt x="349" y="462"/>
                  </a:cubicBezTo>
                  <a:cubicBezTo>
                    <a:pt x="342" y="470"/>
                    <a:pt x="334" y="476"/>
                    <a:pt x="325" y="482"/>
                  </a:cubicBezTo>
                  <a:cubicBezTo>
                    <a:pt x="317" y="488"/>
                    <a:pt x="308" y="494"/>
                    <a:pt x="299" y="499"/>
                  </a:cubicBezTo>
                  <a:cubicBezTo>
                    <a:pt x="293" y="503"/>
                    <a:pt x="293" y="503"/>
                    <a:pt x="293" y="503"/>
                  </a:cubicBezTo>
                  <a:cubicBezTo>
                    <a:pt x="286" y="506"/>
                    <a:pt x="286" y="506"/>
                    <a:pt x="286" y="506"/>
                  </a:cubicBezTo>
                  <a:cubicBezTo>
                    <a:pt x="281" y="509"/>
                    <a:pt x="276" y="511"/>
                    <a:pt x="272" y="513"/>
                  </a:cubicBezTo>
                  <a:cubicBezTo>
                    <a:pt x="267" y="515"/>
                    <a:pt x="262" y="516"/>
                    <a:pt x="257" y="518"/>
                  </a:cubicBezTo>
                  <a:cubicBezTo>
                    <a:pt x="252" y="520"/>
                    <a:pt x="247" y="521"/>
                    <a:pt x="242" y="522"/>
                  </a:cubicBezTo>
                  <a:cubicBezTo>
                    <a:pt x="232" y="523"/>
                    <a:pt x="221" y="523"/>
                    <a:pt x="211" y="523"/>
                  </a:cubicBezTo>
                  <a:cubicBezTo>
                    <a:pt x="201" y="522"/>
                    <a:pt x="190" y="521"/>
                    <a:pt x="180" y="520"/>
                  </a:cubicBezTo>
                  <a:cubicBezTo>
                    <a:pt x="160" y="518"/>
                    <a:pt x="139" y="515"/>
                    <a:pt x="119" y="514"/>
                  </a:cubicBezTo>
                  <a:cubicBezTo>
                    <a:pt x="99" y="513"/>
                    <a:pt x="78" y="513"/>
                    <a:pt x="58" y="516"/>
                  </a:cubicBezTo>
                  <a:cubicBezTo>
                    <a:pt x="38" y="519"/>
                    <a:pt x="18" y="525"/>
                    <a:pt x="0" y="534"/>
                  </a:cubicBezTo>
                  <a:cubicBezTo>
                    <a:pt x="18" y="524"/>
                    <a:pt x="37" y="518"/>
                    <a:pt x="58" y="515"/>
                  </a:cubicBezTo>
                  <a:cubicBezTo>
                    <a:pt x="78" y="511"/>
                    <a:pt x="99" y="511"/>
                    <a:pt x="119" y="512"/>
                  </a:cubicBezTo>
                  <a:cubicBezTo>
                    <a:pt x="140" y="513"/>
                    <a:pt x="160" y="516"/>
                    <a:pt x="180" y="518"/>
                  </a:cubicBezTo>
                  <a:cubicBezTo>
                    <a:pt x="191" y="519"/>
                    <a:pt x="201" y="520"/>
                    <a:pt x="211" y="520"/>
                  </a:cubicBezTo>
                  <a:cubicBezTo>
                    <a:pt x="221" y="521"/>
                    <a:pt x="232" y="521"/>
                    <a:pt x="242" y="519"/>
                  </a:cubicBezTo>
                  <a:cubicBezTo>
                    <a:pt x="247" y="518"/>
                    <a:pt x="252" y="517"/>
                    <a:pt x="256" y="516"/>
                  </a:cubicBezTo>
                  <a:cubicBezTo>
                    <a:pt x="261" y="514"/>
                    <a:pt x="266" y="512"/>
                    <a:pt x="271" y="510"/>
                  </a:cubicBezTo>
                  <a:cubicBezTo>
                    <a:pt x="275" y="508"/>
                    <a:pt x="280" y="506"/>
                    <a:pt x="284" y="504"/>
                  </a:cubicBezTo>
                  <a:cubicBezTo>
                    <a:pt x="291" y="500"/>
                    <a:pt x="291" y="500"/>
                    <a:pt x="291" y="500"/>
                  </a:cubicBezTo>
                  <a:cubicBezTo>
                    <a:pt x="298" y="497"/>
                    <a:pt x="298" y="497"/>
                    <a:pt x="298" y="497"/>
                  </a:cubicBezTo>
                  <a:cubicBezTo>
                    <a:pt x="307" y="492"/>
                    <a:pt x="315" y="486"/>
                    <a:pt x="324" y="480"/>
                  </a:cubicBezTo>
                  <a:cubicBezTo>
                    <a:pt x="332" y="474"/>
                    <a:pt x="340" y="467"/>
                    <a:pt x="347" y="460"/>
                  </a:cubicBezTo>
                  <a:cubicBezTo>
                    <a:pt x="354" y="453"/>
                    <a:pt x="361" y="445"/>
                    <a:pt x="367" y="437"/>
                  </a:cubicBezTo>
                  <a:cubicBezTo>
                    <a:pt x="370" y="433"/>
                    <a:pt x="372" y="428"/>
                    <a:pt x="375" y="424"/>
                  </a:cubicBezTo>
                  <a:cubicBezTo>
                    <a:pt x="377" y="420"/>
                    <a:pt x="380" y="415"/>
                    <a:pt x="382" y="411"/>
                  </a:cubicBezTo>
                  <a:cubicBezTo>
                    <a:pt x="386" y="401"/>
                    <a:pt x="388" y="391"/>
                    <a:pt x="391" y="382"/>
                  </a:cubicBezTo>
                  <a:cubicBezTo>
                    <a:pt x="400" y="352"/>
                    <a:pt x="400" y="352"/>
                    <a:pt x="400" y="352"/>
                  </a:cubicBezTo>
                  <a:cubicBezTo>
                    <a:pt x="401" y="351"/>
                    <a:pt x="401" y="351"/>
                    <a:pt x="401" y="351"/>
                  </a:cubicBezTo>
                  <a:cubicBezTo>
                    <a:pt x="402" y="351"/>
                    <a:pt x="402" y="351"/>
                    <a:pt x="402" y="351"/>
                  </a:cubicBezTo>
                  <a:cubicBezTo>
                    <a:pt x="434" y="353"/>
                    <a:pt x="434" y="353"/>
                    <a:pt x="434" y="353"/>
                  </a:cubicBezTo>
                  <a:cubicBezTo>
                    <a:pt x="440" y="354"/>
                    <a:pt x="445" y="354"/>
                    <a:pt x="451" y="354"/>
                  </a:cubicBezTo>
                  <a:cubicBezTo>
                    <a:pt x="459" y="355"/>
                    <a:pt x="459" y="355"/>
                    <a:pt x="459" y="355"/>
                  </a:cubicBezTo>
                  <a:cubicBezTo>
                    <a:pt x="461" y="355"/>
                    <a:pt x="464" y="355"/>
                    <a:pt x="467" y="355"/>
                  </a:cubicBezTo>
                  <a:cubicBezTo>
                    <a:pt x="477" y="354"/>
                    <a:pt x="488" y="353"/>
                    <a:pt x="498" y="350"/>
                  </a:cubicBezTo>
                  <a:cubicBezTo>
                    <a:pt x="503" y="349"/>
                    <a:pt x="509" y="348"/>
                    <a:pt x="514" y="346"/>
                  </a:cubicBezTo>
                  <a:cubicBezTo>
                    <a:pt x="516" y="345"/>
                    <a:pt x="519" y="345"/>
                    <a:pt x="521" y="344"/>
                  </a:cubicBezTo>
                  <a:cubicBezTo>
                    <a:pt x="529" y="340"/>
                    <a:pt x="529" y="340"/>
                    <a:pt x="529" y="340"/>
                  </a:cubicBezTo>
                  <a:cubicBezTo>
                    <a:pt x="531" y="340"/>
                    <a:pt x="533" y="338"/>
                    <a:pt x="536" y="337"/>
                  </a:cubicBezTo>
                  <a:cubicBezTo>
                    <a:pt x="538" y="336"/>
                    <a:pt x="541" y="335"/>
                    <a:pt x="543" y="334"/>
                  </a:cubicBezTo>
                  <a:cubicBezTo>
                    <a:pt x="548" y="331"/>
                    <a:pt x="552" y="328"/>
                    <a:pt x="557" y="325"/>
                  </a:cubicBezTo>
                  <a:cubicBezTo>
                    <a:pt x="566" y="320"/>
                    <a:pt x="574" y="313"/>
                    <a:pt x="582" y="306"/>
                  </a:cubicBezTo>
                  <a:cubicBezTo>
                    <a:pt x="588" y="300"/>
                    <a:pt x="588" y="300"/>
                    <a:pt x="588" y="300"/>
                  </a:cubicBezTo>
                  <a:cubicBezTo>
                    <a:pt x="591" y="297"/>
                    <a:pt x="591" y="297"/>
                    <a:pt x="591" y="297"/>
                  </a:cubicBezTo>
                  <a:cubicBezTo>
                    <a:pt x="593" y="294"/>
                    <a:pt x="593" y="294"/>
                    <a:pt x="593" y="294"/>
                  </a:cubicBezTo>
                  <a:cubicBezTo>
                    <a:pt x="598" y="288"/>
                    <a:pt x="598" y="288"/>
                    <a:pt x="598" y="288"/>
                  </a:cubicBezTo>
                  <a:cubicBezTo>
                    <a:pt x="603" y="282"/>
                    <a:pt x="603" y="282"/>
                    <a:pt x="603" y="282"/>
                  </a:cubicBezTo>
                  <a:cubicBezTo>
                    <a:pt x="606" y="279"/>
                    <a:pt x="606" y="279"/>
                    <a:pt x="606" y="279"/>
                  </a:cubicBezTo>
                  <a:cubicBezTo>
                    <a:pt x="608" y="275"/>
                    <a:pt x="608" y="275"/>
                    <a:pt x="608" y="275"/>
                  </a:cubicBezTo>
                  <a:cubicBezTo>
                    <a:pt x="612" y="268"/>
                    <a:pt x="612" y="268"/>
                    <a:pt x="612" y="268"/>
                  </a:cubicBezTo>
                  <a:cubicBezTo>
                    <a:pt x="616" y="261"/>
                    <a:pt x="616" y="261"/>
                    <a:pt x="616" y="261"/>
                  </a:cubicBezTo>
                  <a:cubicBezTo>
                    <a:pt x="618" y="258"/>
                    <a:pt x="618" y="258"/>
                    <a:pt x="618" y="258"/>
                  </a:cubicBezTo>
                  <a:cubicBezTo>
                    <a:pt x="619" y="254"/>
                    <a:pt x="619" y="254"/>
                    <a:pt x="619" y="254"/>
                  </a:cubicBezTo>
                  <a:cubicBezTo>
                    <a:pt x="624" y="244"/>
                    <a:pt x="627" y="234"/>
                    <a:pt x="630" y="224"/>
                  </a:cubicBezTo>
                  <a:cubicBezTo>
                    <a:pt x="632" y="213"/>
                    <a:pt x="635" y="203"/>
                    <a:pt x="636" y="192"/>
                  </a:cubicBezTo>
                  <a:cubicBezTo>
                    <a:pt x="637" y="187"/>
                    <a:pt x="638" y="182"/>
                    <a:pt x="639" y="176"/>
                  </a:cubicBezTo>
                  <a:cubicBezTo>
                    <a:pt x="639" y="171"/>
                    <a:pt x="640" y="166"/>
                    <a:pt x="640" y="160"/>
                  </a:cubicBezTo>
                  <a:cubicBezTo>
                    <a:pt x="641" y="150"/>
                    <a:pt x="642" y="139"/>
                    <a:pt x="642" y="128"/>
                  </a:cubicBezTo>
                  <a:cubicBezTo>
                    <a:pt x="642" y="112"/>
                    <a:pt x="642" y="112"/>
                    <a:pt x="642" y="112"/>
                  </a:cubicBezTo>
                  <a:cubicBezTo>
                    <a:pt x="641" y="96"/>
                    <a:pt x="641" y="96"/>
                    <a:pt x="641" y="96"/>
                  </a:cubicBezTo>
                  <a:cubicBezTo>
                    <a:pt x="641" y="90"/>
                    <a:pt x="641" y="85"/>
                    <a:pt x="640" y="80"/>
                  </a:cubicBezTo>
                  <a:cubicBezTo>
                    <a:pt x="640" y="74"/>
                    <a:pt x="639" y="69"/>
                    <a:pt x="639" y="64"/>
                  </a:cubicBezTo>
                  <a:cubicBezTo>
                    <a:pt x="636" y="48"/>
                    <a:pt x="636" y="48"/>
                    <a:pt x="636" y="48"/>
                  </a:cubicBezTo>
                  <a:cubicBezTo>
                    <a:pt x="634" y="32"/>
                    <a:pt x="634" y="32"/>
                    <a:pt x="634" y="32"/>
                  </a:cubicBezTo>
                  <a:cubicBezTo>
                    <a:pt x="632" y="24"/>
                    <a:pt x="632" y="24"/>
                    <a:pt x="632" y="24"/>
                  </a:cubicBezTo>
                  <a:cubicBezTo>
                    <a:pt x="630" y="16"/>
                    <a:pt x="630" y="16"/>
                    <a:pt x="630" y="16"/>
                  </a:cubicBezTo>
                  <a:lnTo>
                    <a:pt x="626" y="0"/>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Freeform 12"/>
            <p:cNvSpPr/>
            <p:nvPr/>
          </p:nvSpPr>
          <p:spPr bwMode="auto">
            <a:xfrm>
              <a:off x="6488339" y="2478995"/>
              <a:ext cx="1090612" cy="11715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 name="T74" fmla="*/ 2318 h 2362"/>
                <a:gd name="T75" fmla="*/ 2318 h 2362"/>
                <a:gd name="T76" fmla="*/ 2318 h 2362"/>
                <a:gd name="T77" fmla="*/ 2318 h 2362"/>
                <a:gd name="T78" fmla="*/ 2318 h 2362"/>
                <a:gd name="T79" fmla="*/ 2318 h 2362"/>
                <a:gd name="T80" fmla="*/ 2318 h 2362"/>
                <a:gd name="T81" fmla="*/ 2318 h 2362"/>
                <a:gd name="T82" fmla="*/ 2318 h 2362"/>
                <a:gd name="T83" fmla="*/ 2318 h 2362"/>
                <a:gd name="T84" fmla="*/ 2318 h 2362"/>
                <a:gd name="T8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3" h="639">
                  <a:moveTo>
                    <a:pt x="0" y="2"/>
                  </a:moveTo>
                  <a:cubicBezTo>
                    <a:pt x="55" y="0"/>
                    <a:pt x="55" y="0"/>
                    <a:pt x="55" y="0"/>
                  </a:cubicBezTo>
                  <a:cubicBezTo>
                    <a:pt x="73" y="0"/>
                    <a:pt x="92" y="0"/>
                    <a:pt x="110" y="2"/>
                  </a:cubicBezTo>
                  <a:cubicBezTo>
                    <a:pt x="128" y="3"/>
                    <a:pt x="146" y="6"/>
                    <a:pt x="164" y="10"/>
                  </a:cubicBezTo>
                  <a:cubicBezTo>
                    <a:pt x="173" y="12"/>
                    <a:pt x="182" y="14"/>
                    <a:pt x="191" y="17"/>
                  </a:cubicBezTo>
                  <a:cubicBezTo>
                    <a:pt x="200" y="19"/>
                    <a:pt x="208" y="23"/>
                    <a:pt x="217" y="26"/>
                  </a:cubicBezTo>
                  <a:cubicBezTo>
                    <a:pt x="221" y="28"/>
                    <a:pt x="225" y="29"/>
                    <a:pt x="230" y="31"/>
                  </a:cubicBezTo>
                  <a:cubicBezTo>
                    <a:pt x="242" y="37"/>
                    <a:pt x="242" y="37"/>
                    <a:pt x="242" y="37"/>
                  </a:cubicBezTo>
                  <a:cubicBezTo>
                    <a:pt x="246" y="40"/>
                    <a:pt x="250" y="42"/>
                    <a:pt x="254" y="44"/>
                  </a:cubicBezTo>
                  <a:cubicBezTo>
                    <a:pt x="258" y="47"/>
                    <a:pt x="262" y="49"/>
                    <a:pt x="266" y="51"/>
                  </a:cubicBezTo>
                  <a:cubicBezTo>
                    <a:pt x="269" y="54"/>
                    <a:pt x="273" y="57"/>
                    <a:pt x="277" y="59"/>
                  </a:cubicBezTo>
                  <a:cubicBezTo>
                    <a:pt x="282" y="64"/>
                    <a:pt x="282" y="64"/>
                    <a:pt x="282" y="64"/>
                  </a:cubicBezTo>
                  <a:cubicBezTo>
                    <a:pt x="288" y="68"/>
                    <a:pt x="288" y="68"/>
                    <a:pt x="288" y="68"/>
                  </a:cubicBezTo>
                  <a:cubicBezTo>
                    <a:pt x="295" y="74"/>
                    <a:pt x="301" y="81"/>
                    <a:pt x="307" y="87"/>
                  </a:cubicBezTo>
                  <a:cubicBezTo>
                    <a:pt x="313" y="94"/>
                    <a:pt x="319" y="102"/>
                    <a:pt x="324" y="109"/>
                  </a:cubicBezTo>
                  <a:cubicBezTo>
                    <a:pt x="329" y="117"/>
                    <a:pt x="333" y="126"/>
                    <a:pt x="336" y="134"/>
                  </a:cubicBezTo>
                  <a:cubicBezTo>
                    <a:pt x="340" y="143"/>
                    <a:pt x="342" y="152"/>
                    <a:pt x="345" y="160"/>
                  </a:cubicBezTo>
                  <a:cubicBezTo>
                    <a:pt x="353" y="187"/>
                    <a:pt x="353" y="187"/>
                    <a:pt x="353" y="187"/>
                  </a:cubicBezTo>
                  <a:cubicBezTo>
                    <a:pt x="351" y="185"/>
                    <a:pt x="351" y="185"/>
                    <a:pt x="351" y="185"/>
                  </a:cubicBezTo>
                  <a:cubicBezTo>
                    <a:pt x="390" y="182"/>
                    <a:pt x="390" y="182"/>
                    <a:pt x="390" y="182"/>
                  </a:cubicBezTo>
                  <a:cubicBezTo>
                    <a:pt x="393" y="182"/>
                    <a:pt x="396" y="182"/>
                    <a:pt x="399" y="182"/>
                  </a:cubicBezTo>
                  <a:cubicBezTo>
                    <a:pt x="409" y="181"/>
                    <a:pt x="409" y="181"/>
                    <a:pt x="409" y="181"/>
                  </a:cubicBezTo>
                  <a:cubicBezTo>
                    <a:pt x="416" y="181"/>
                    <a:pt x="422" y="181"/>
                    <a:pt x="429" y="182"/>
                  </a:cubicBezTo>
                  <a:cubicBezTo>
                    <a:pt x="442" y="184"/>
                    <a:pt x="455" y="187"/>
                    <a:pt x="467" y="191"/>
                  </a:cubicBezTo>
                  <a:cubicBezTo>
                    <a:pt x="479" y="196"/>
                    <a:pt x="491" y="201"/>
                    <a:pt x="502" y="208"/>
                  </a:cubicBezTo>
                  <a:cubicBezTo>
                    <a:pt x="513" y="215"/>
                    <a:pt x="524" y="223"/>
                    <a:pt x="533" y="232"/>
                  </a:cubicBezTo>
                  <a:cubicBezTo>
                    <a:pt x="543" y="241"/>
                    <a:pt x="551" y="251"/>
                    <a:pt x="559" y="262"/>
                  </a:cubicBezTo>
                  <a:cubicBezTo>
                    <a:pt x="564" y="270"/>
                    <a:pt x="564" y="270"/>
                    <a:pt x="564" y="270"/>
                  </a:cubicBezTo>
                  <a:cubicBezTo>
                    <a:pt x="568" y="279"/>
                    <a:pt x="568" y="279"/>
                    <a:pt x="568" y="279"/>
                  </a:cubicBezTo>
                  <a:cubicBezTo>
                    <a:pt x="570" y="282"/>
                    <a:pt x="571" y="285"/>
                    <a:pt x="572" y="288"/>
                  </a:cubicBezTo>
                  <a:cubicBezTo>
                    <a:pt x="574" y="291"/>
                    <a:pt x="575" y="294"/>
                    <a:pt x="576" y="297"/>
                  </a:cubicBezTo>
                  <a:cubicBezTo>
                    <a:pt x="580" y="309"/>
                    <a:pt x="583" y="322"/>
                    <a:pt x="586" y="335"/>
                  </a:cubicBezTo>
                  <a:cubicBezTo>
                    <a:pt x="588" y="347"/>
                    <a:pt x="590" y="360"/>
                    <a:pt x="591" y="373"/>
                  </a:cubicBezTo>
                  <a:cubicBezTo>
                    <a:pt x="592" y="380"/>
                    <a:pt x="592" y="386"/>
                    <a:pt x="593" y="392"/>
                  </a:cubicBezTo>
                  <a:cubicBezTo>
                    <a:pt x="593" y="399"/>
                    <a:pt x="593" y="405"/>
                    <a:pt x="593" y="412"/>
                  </a:cubicBezTo>
                  <a:cubicBezTo>
                    <a:pt x="593" y="418"/>
                    <a:pt x="593" y="425"/>
                    <a:pt x="593" y="431"/>
                  </a:cubicBezTo>
                  <a:cubicBezTo>
                    <a:pt x="593" y="438"/>
                    <a:pt x="592" y="444"/>
                    <a:pt x="592" y="451"/>
                  </a:cubicBezTo>
                  <a:cubicBezTo>
                    <a:pt x="590" y="470"/>
                    <a:pt x="590" y="470"/>
                    <a:pt x="590" y="470"/>
                  </a:cubicBezTo>
                  <a:cubicBezTo>
                    <a:pt x="587" y="489"/>
                    <a:pt x="587" y="489"/>
                    <a:pt x="587" y="489"/>
                  </a:cubicBezTo>
                  <a:cubicBezTo>
                    <a:pt x="586" y="496"/>
                    <a:pt x="585" y="502"/>
                    <a:pt x="584" y="509"/>
                  </a:cubicBezTo>
                  <a:cubicBezTo>
                    <a:pt x="583" y="515"/>
                    <a:pt x="581" y="521"/>
                    <a:pt x="579" y="527"/>
                  </a:cubicBezTo>
                  <a:cubicBezTo>
                    <a:pt x="576" y="540"/>
                    <a:pt x="572" y="552"/>
                    <a:pt x="569" y="565"/>
                  </a:cubicBezTo>
                  <a:cubicBezTo>
                    <a:pt x="547" y="639"/>
                    <a:pt x="547" y="639"/>
                    <a:pt x="547" y="639"/>
                  </a:cubicBezTo>
                  <a:cubicBezTo>
                    <a:pt x="568" y="565"/>
                    <a:pt x="568" y="565"/>
                    <a:pt x="568" y="565"/>
                  </a:cubicBezTo>
                  <a:cubicBezTo>
                    <a:pt x="571" y="552"/>
                    <a:pt x="575" y="540"/>
                    <a:pt x="578" y="527"/>
                  </a:cubicBezTo>
                  <a:cubicBezTo>
                    <a:pt x="579" y="521"/>
                    <a:pt x="581" y="515"/>
                    <a:pt x="582" y="508"/>
                  </a:cubicBezTo>
                  <a:cubicBezTo>
                    <a:pt x="583" y="502"/>
                    <a:pt x="584" y="496"/>
                    <a:pt x="585" y="489"/>
                  </a:cubicBezTo>
                  <a:cubicBezTo>
                    <a:pt x="588" y="470"/>
                    <a:pt x="588" y="470"/>
                    <a:pt x="588" y="470"/>
                  </a:cubicBezTo>
                  <a:cubicBezTo>
                    <a:pt x="590" y="451"/>
                    <a:pt x="590" y="451"/>
                    <a:pt x="590" y="451"/>
                  </a:cubicBezTo>
                  <a:cubicBezTo>
                    <a:pt x="590" y="444"/>
                    <a:pt x="590" y="438"/>
                    <a:pt x="591" y="431"/>
                  </a:cubicBezTo>
                  <a:cubicBezTo>
                    <a:pt x="591" y="425"/>
                    <a:pt x="591" y="418"/>
                    <a:pt x="591" y="412"/>
                  </a:cubicBezTo>
                  <a:cubicBezTo>
                    <a:pt x="591" y="406"/>
                    <a:pt x="590" y="399"/>
                    <a:pt x="590" y="393"/>
                  </a:cubicBezTo>
                  <a:cubicBezTo>
                    <a:pt x="590" y="386"/>
                    <a:pt x="589" y="380"/>
                    <a:pt x="589" y="373"/>
                  </a:cubicBezTo>
                  <a:cubicBezTo>
                    <a:pt x="587" y="361"/>
                    <a:pt x="585" y="348"/>
                    <a:pt x="583" y="335"/>
                  </a:cubicBezTo>
                  <a:cubicBezTo>
                    <a:pt x="580" y="322"/>
                    <a:pt x="577" y="310"/>
                    <a:pt x="573" y="298"/>
                  </a:cubicBezTo>
                  <a:cubicBezTo>
                    <a:pt x="572" y="295"/>
                    <a:pt x="571" y="292"/>
                    <a:pt x="570" y="289"/>
                  </a:cubicBezTo>
                  <a:cubicBezTo>
                    <a:pt x="568" y="286"/>
                    <a:pt x="567" y="283"/>
                    <a:pt x="566" y="280"/>
                  </a:cubicBezTo>
                  <a:cubicBezTo>
                    <a:pt x="561" y="272"/>
                    <a:pt x="561" y="272"/>
                    <a:pt x="561" y="272"/>
                  </a:cubicBezTo>
                  <a:cubicBezTo>
                    <a:pt x="556" y="264"/>
                    <a:pt x="556" y="264"/>
                    <a:pt x="556" y="264"/>
                  </a:cubicBezTo>
                  <a:cubicBezTo>
                    <a:pt x="549" y="253"/>
                    <a:pt x="540" y="243"/>
                    <a:pt x="531" y="234"/>
                  </a:cubicBezTo>
                  <a:cubicBezTo>
                    <a:pt x="522" y="226"/>
                    <a:pt x="511" y="218"/>
                    <a:pt x="500" y="211"/>
                  </a:cubicBezTo>
                  <a:cubicBezTo>
                    <a:pt x="489" y="205"/>
                    <a:pt x="478" y="199"/>
                    <a:pt x="466" y="195"/>
                  </a:cubicBezTo>
                  <a:cubicBezTo>
                    <a:pt x="454" y="191"/>
                    <a:pt x="441" y="188"/>
                    <a:pt x="428" y="186"/>
                  </a:cubicBezTo>
                  <a:cubicBezTo>
                    <a:pt x="422" y="185"/>
                    <a:pt x="415" y="185"/>
                    <a:pt x="409" y="185"/>
                  </a:cubicBezTo>
                  <a:cubicBezTo>
                    <a:pt x="400" y="185"/>
                    <a:pt x="400" y="185"/>
                    <a:pt x="400" y="185"/>
                  </a:cubicBezTo>
                  <a:cubicBezTo>
                    <a:pt x="396" y="185"/>
                    <a:pt x="393" y="186"/>
                    <a:pt x="390" y="186"/>
                  </a:cubicBezTo>
                  <a:cubicBezTo>
                    <a:pt x="351" y="189"/>
                    <a:pt x="351" y="189"/>
                    <a:pt x="351" y="189"/>
                  </a:cubicBezTo>
                  <a:cubicBezTo>
                    <a:pt x="350" y="189"/>
                    <a:pt x="350" y="189"/>
                    <a:pt x="350" y="189"/>
                  </a:cubicBezTo>
                  <a:cubicBezTo>
                    <a:pt x="349" y="188"/>
                    <a:pt x="349" y="188"/>
                    <a:pt x="349" y="188"/>
                  </a:cubicBezTo>
                  <a:cubicBezTo>
                    <a:pt x="342" y="161"/>
                    <a:pt x="342" y="161"/>
                    <a:pt x="342" y="161"/>
                  </a:cubicBezTo>
                  <a:cubicBezTo>
                    <a:pt x="339" y="153"/>
                    <a:pt x="336" y="144"/>
                    <a:pt x="333" y="135"/>
                  </a:cubicBezTo>
                  <a:cubicBezTo>
                    <a:pt x="330" y="127"/>
                    <a:pt x="326" y="119"/>
                    <a:pt x="321" y="111"/>
                  </a:cubicBezTo>
                  <a:cubicBezTo>
                    <a:pt x="317" y="103"/>
                    <a:pt x="311" y="96"/>
                    <a:pt x="305" y="89"/>
                  </a:cubicBezTo>
                  <a:cubicBezTo>
                    <a:pt x="299" y="83"/>
                    <a:pt x="293" y="76"/>
                    <a:pt x="286" y="70"/>
                  </a:cubicBezTo>
                  <a:cubicBezTo>
                    <a:pt x="281" y="66"/>
                    <a:pt x="281" y="66"/>
                    <a:pt x="281" y="66"/>
                  </a:cubicBezTo>
                  <a:cubicBezTo>
                    <a:pt x="275" y="62"/>
                    <a:pt x="275" y="62"/>
                    <a:pt x="275" y="62"/>
                  </a:cubicBezTo>
                  <a:cubicBezTo>
                    <a:pt x="272" y="59"/>
                    <a:pt x="268" y="56"/>
                    <a:pt x="264" y="54"/>
                  </a:cubicBezTo>
                  <a:cubicBezTo>
                    <a:pt x="260" y="51"/>
                    <a:pt x="256" y="49"/>
                    <a:pt x="253" y="46"/>
                  </a:cubicBezTo>
                  <a:cubicBezTo>
                    <a:pt x="249" y="44"/>
                    <a:pt x="245" y="42"/>
                    <a:pt x="241" y="40"/>
                  </a:cubicBezTo>
                  <a:cubicBezTo>
                    <a:pt x="229" y="34"/>
                    <a:pt x="229" y="34"/>
                    <a:pt x="229" y="34"/>
                  </a:cubicBezTo>
                  <a:cubicBezTo>
                    <a:pt x="224" y="32"/>
                    <a:pt x="220" y="30"/>
                    <a:pt x="216" y="28"/>
                  </a:cubicBezTo>
                  <a:cubicBezTo>
                    <a:pt x="207" y="25"/>
                    <a:pt x="199" y="22"/>
                    <a:pt x="190" y="19"/>
                  </a:cubicBezTo>
                  <a:cubicBezTo>
                    <a:pt x="181" y="16"/>
                    <a:pt x="173" y="14"/>
                    <a:pt x="164" y="12"/>
                  </a:cubicBezTo>
                  <a:cubicBezTo>
                    <a:pt x="146" y="8"/>
                    <a:pt x="128" y="5"/>
                    <a:pt x="110" y="4"/>
                  </a:cubicBezTo>
                  <a:cubicBezTo>
                    <a:pt x="92" y="2"/>
                    <a:pt x="73" y="1"/>
                    <a:pt x="55" y="1"/>
                  </a:cubicBezTo>
                  <a:lnTo>
                    <a:pt x="0" y="2"/>
                  </a:lnTo>
                  <a:close/>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Freeform 13"/>
            <p:cNvSpPr/>
            <p:nvPr/>
          </p:nvSpPr>
          <p:spPr bwMode="auto">
            <a:xfrm>
              <a:off x="7594827" y="4904695"/>
              <a:ext cx="569912" cy="5651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08">
                  <a:moveTo>
                    <a:pt x="53" y="308"/>
                  </a:moveTo>
                  <a:cubicBezTo>
                    <a:pt x="96" y="299"/>
                    <a:pt x="139" y="289"/>
                    <a:pt x="182" y="278"/>
                  </a:cubicBezTo>
                  <a:cubicBezTo>
                    <a:pt x="224" y="267"/>
                    <a:pt x="267" y="256"/>
                    <a:pt x="310" y="244"/>
                  </a:cubicBezTo>
                  <a:cubicBezTo>
                    <a:pt x="272" y="210"/>
                    <a:pt x="235" y="177"/>
                    <a:pt x="200" y="143"/>
                  </a:cubicBezTo>
                  <a:cubicBezTo>
                    <a:pt x="214" y="95"/>
                    <a:pt x="227" y="47"/>
                    <a:pt x="239" y="0"/>
                  </a:cubicBezTo>
                  <a:cubicBezTo>
                    <a:pt x="199" y="11"/>
                    <a:pt x="160" y="22"/>
                    <a:pt x="120" y="32"/>
                  </a:cubicBezTo>
                  <a:cubicBezTo>
                    <a:pt x="80" y="42"/>
                    <a:pt x="40" y="51"/>
                    <a:pt x="0" y="60"/>
                  </a:cubicBezTo>
                  <a:cubicBezTo>
                    <a:pt x="9" y="101"/>
                    <a:pt x="18" y="143"/>
                    <a:pt x="27" y="184"/>
                  </a:cubicBezTo>
                  <a:cubicBezTo>
                    <a:pt x="35" y="225"/>
                    <a:pt x="44" y="267"/>
                    <a:pt x="53" y="30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14"/>
            <p:cNvSpPr/>
            <p:nvPr/>
          </p:nvSpPr>
          <p:spPr bwMode="auto">
            <a:xfrm>
              <a:off x="4442052" y="4901520"/>
              <a:ext cx="568325" cy="56832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09">
                  <a:moveTo>
                    <a:pt x="256" y="309"/>
                  </a:moveTo>
                  <a:cubicBezTo>
                    <a:pt x="213" y="299"/>
                    <a:pt x="170" y="290"/>
                    <a:pt x="127" y="279"/>
                  </a:cubicBezTo>
                  <a:cubicBezTo>
                    <a:pt x="85" y="268"/>
                    <a:pt x="42" y="256"/>
                    <a:pt x="0" y="244"/>
                  </a:cubicBezTo>
                  <a:cubicBezTo>
                    <a:pt x="37" y="211"/>
                    <a:pt x="74" y="177"/>
                    <a:pt x="110" y="143"/>
                  </a:cubicBezTo>
                  <a:cubicBezTo>
                    <a:pt x="96" y="96"/>
                    <a:pt x="83" y="48"/>
                    <a:pt x="70" y="0"/>
                  </a:cubicBezTo>
                  <a:cubicBezTo>
                    <a:pt x="110" y="12"/>
                    <a:pt x="150" y="23"/>
                    <a:pt x="189" y="33"/>
                  </a:cubicBezTo>
                  <a:cubicBezTo>
                    <a:pt x="229" y="43"/>
                    <a:pt x="269" y="52"/>
                    <a:pt x="309" y="60"/>
                  </a:cubicBezTo>
                  <a:cubicBezTo>
                    <a:pt x="300" y="102"/>
                    <a:pt x="291" y="143"/>
                    <a:pt x="283" y="185"/>
                  </a:cubicBezTo>
                  <a:cubicBezTo>
                    <a:pt x="274" y="226"/>
                    <a:pt x="265" y="267"/>
                    <a:pt x="256" y="309"/>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Freeform 15"/>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128" y="228"/>
                  </a:moveTo>
                  <a:cubicBezTo>
                    <a:pt x="85" y="196"/>
                    <a:pt x="42" y="164"/>
                    <a:pt x="0" y="131"/>
                  </a:cubicBezTo>
                  <a:cubicBezTo>
                    <a:pt x="29" y="88"/>
                    <a:pt x="57" y="44"/>
                    <a:pt x="85" y="0"/>
                  </a:cubicBezTo>
                  <a:cubicBezTo>
                    <a:pt x="107" y="33"/>
                    <a:pt x="131" y="65"/>
                    <a:pt x="155" y="98"/>
                  </a:cubicBezTo>
                  <a:cubicBezTo>
                    <a:pt x="146" y="141"/>
                    <a:pt x="137" y="184"/>
                    <a:pt x="128"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Freeform 16"/>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27" y="228"/>
                  </a:moveTo>
                  <a:cubicBezTo>
                    <a:pt x="70" y="197"/>
                    <a:pt x="113" y="165"/>
                    <a:pt x="155" y="132"/>
                  </a:cubicBezTo>
                  <a:cubicBezTo>
                    <a:pt x="126" y="88"/>
                    <a:pt x="98" y="44"/>
                    <a:pt x="71" y="0"/>
                  </a:cubicBezTo>
                  <a:cubicBezTo>
                    <a:pt x="48" y="33"/>
                    <a:pt x="24" y="66"/>
                    <a:pt x="0" y="98"/>
                  </a:cubicBezTo>
                  <a:cubicBezTo>
                    <a:pt x="9" y="142"/>
                    <a:pt x="18" y="185"/>
                    <a:pt x="27" y="228"/>
                  </a:cubicBezTo>
                </a:path>
              </a:pathLst>
            </a:custGeom>
            <a:solidFill>
              <a:srgbClr val="F250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Freeform 17"/>
            <p:cNvSpPr/>
            <p:nvPr/>
          </p:nvSpPr>
          <p:spPr bwMode="auto">
            <a:xfrm>
              <a:off x="4678589" y="5050745"/>
              <a:ext cx="284162"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85" y="0"/>
                  </a:moveTo>
                  <a:cubicBezTo>
                    <a:pt x="57" y="44"/>
                    <a:pt x="29" y="88"/>
                    <a:pt x="0" y="131"/>
                  </a:cubicBezTo>
                  <a:cubicBezTo>
                    <a:pt x="42" y="164"/>
                    <a:pt x="85" y="196"/>
                    <a:pt x="128" y="228"/>
                  </a:cubicBezTo>
                  <a:cubicBezTo>
                    <a:pt x="137" y="184"/>
                    <a:pt x="146" y="141"/>
                    <a:pt x="155" y="98"/>
                  </a:cubicBezTo>
                  <a:cubicBezTo>
                    <a:pt x="131" y="65"/>
                    <a:pt x="107" y="33"/>
                    <a:pt x="85"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Freeform 18"/>
            <p:cNvSpPr/>
            <p:nvPr/>
          </p:nvSpPr>
          <p:spPr bwMode="auto">
            <a:xfrm>
              <a:off x="7640864" y="5050745"/>
              <a:ext cx="285750" cy="4191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55" h="228">
                  <a:moveTo>
                    <a:pt x="71" y="0"/>
                  </a:moveTo>
                  <a:cubicBezTo>
                    <a:pt x="48" y="33"/>
                    <a:pt x="24" y="66"/>
                    <a:pt x="0" y="98"/>
                  </a:cubicBezTo>
                  <a:cubicBezTo>
                    <a:pt x="9" y="142"/>
                    <a:pt x="18" y="185"/>
                    <a:pt x="27" y="228"/>
                  </a:cubicBezTo>
                  <a:cubicBezTo>
                    <a:pt x="70" y="197"/>
                    <a:pt x="113" y="165"/>
                    <a:pt x="155" y="132"/>
                  </a:cubicBezTo>
                  <a:cubicBezTo>
                    <a:pt x="126" y="88"/>
                    <a:pt x="98" y="44"/>
                    <a:pt x="71" y="0"/>
                  </a:cubicBezTo>
                </a:path>
              </a:pathLst>
            </a:custGeom>
            <a:solidFill>
              <a:srgbClr val="E6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Freeform 19"/>
            <p:cNvSpPr/>
            <p:nvPr/>
          </p:nvSpPr>
          <p:spPr bwMode="auto">
            <a:xfrm>
              <a:off x="6267677" y="1448707"/>
              <a:ext cx="273050" cy="960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523">
                  <a:moveTo>
                    <a:pt x="20" y="512"/>
                  </a:moveTo>
                  <a:cubicBezTo>
                    <a:pt x="12" y="509"/>
                    <a:pt x="13" y="483"/>
                    <a:pt x="12" y="476"/>
                  </a:cubicBezTo>
                  <a:cubicBezTo>
                    <a:pt x="11" y="459"/>
                    <a:pt x="12" y="441"/>
                    <a:pt x="14" y="423"/>
                  </a:cubicBezTo>
                  <a:cubicBezTo>
                    <a:pt x="17" y="380"/>
                    <a:pt x="26" y="339"/>
                    <a:pt x="46" y="301"/>
                  </a:cubicBezTo>
                  <a:cubicBezTo>
                    <a:pt x="71" y="255"/>
                    <a:pt x="103" y="213"/>
                    <a:pt x="123" y="165"/>
                  </a:cubicBezTo>
                  <a:cubicBezTo>
                    <a:pt x="143" y="114"/>
                    <a:pt x="149" y="59"/>
                    <a:pt x="144" y="5"/>
                  </a:cubicBezTo>
                  <a:cubicBezTo>
                    <a:pt x="143" y="0"/>
                    <a:pt x="134" y="0"/>
                    <a:pt x="135" y="5"/>
                  </a:cubicBezTo>
                  <a:cubicBezTo>
                    <a:pt x="141" y="70"/>
                    <a:pt x="130" y="135"/>
                    <a:pt x="100" y="193"/>
                  </a:cubicBezTo>
                  <a:cubicBezTo>
                    <a:pt x="74" y="242"/>
                    <a:pt x="37" y="285"/>
                    <a:pt x="20" y="338"/>
                  </a:cubicBezTo>
                  <a:cubicBezTo>
                    <a:pt x="8" y="377"/>
                    <a:pt x="3" y="419"/>
                    <a:pt x="3" y="459"/>
                  </a:cubicBezTo>
                  <a:cubicBezTo>
                    <a:pt x="3" y="474"/>
                    <a:pt x="0" y="513"/>
                    <a:pt x="18" y="521"/>
                  </a:cubicBezTo>
                  <a:cubicBezTo>
                    <a:pt x="23" y="523"/>
                    <a:pt x="25" y="514"/>
                    <a:pt x="20" y="51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Freeform 20"/>
            <p:cNvSpPr/>
            <p:nvPr/>
          </p:nvSpPr>
          <p:spPr bwMode="auto">
            <a:xfrm>
              <a:off x="6386739" y="1340757"/>
              <a:ext cx="198437" cy="1301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71">
                  <a:moveTo>
                    <a:pt x="47" y="70"/>
                  </a:moveTo>
                  <a:cubicBezTo>
                    <a:pt x="71" y="68"/>
                    <a:pt x="108" y="60"/>
                    <a:pt x="104" y="29"/>
                  </a:cubicBezTo>
                  <a:cubicBezTo>
                    <a:pt x="101" y="0"/>
                    <a:pt x="59" y="3"/>
                    <a:pt x="39" y="7"/>
                  </a:cubicBezTo>
                  <a:cubicBezTo>
                    <a:pt x="27" y="10"/>
                    <a:pt x="0" y="27"/>
                    <a:pt x="15" y="43"/>
                  </a:cubicBezTo>
                  <a:cubicBezTo>
                    <a:pt x="23" y="51"/>
                    <a:pt x="41" y="50"/>
                    <a:pt x="52" y="48"/>
                  </a:cubicBezTo>
                  <a:cubicBezTo>
                    <a:pt x="68" y="46"/>
                    <a:pt x="83" y="39"/>
                    <a:pt x="96" y="28"/>
                  </a:cubicBezTo>
                  <a:cubicBezTo>
                    <a:pt x="99" y="26"/>
                    <a:pt x="97" y="22"/>
                    <a:pt x="94" y="21"/>
                  </a:cubicBezTo>
                  <a:cubicBezTo>
                    <a:pt x="73" y="14"/>
                    <a:pt x="50" y="24"/>
                    <a:pt x="35" y="40"/>
                  </a:cubicBezTo>
                  <a:cubicBezTo>
                    <a:pt x="31" y="44"/>
                    <a:pt x="38" y="50"/>
                    <a:pt x="42" y="46"/>
                  </a:cubicBezTo>
                  <a:cubicBezTo>
                    <a:pt x="54" y="33"/>
                    <a:pt x="74" y="24"/>
                    <a:pt x="91" y="29"/>
                  </a:cubicBezTo>
                  <a:cubicBezTo>
                    <a:pt x="91" y="27"/>
                    <a:pt x="90" y="24"/>
                    <a:pt x="89" y="22"/>
                  </a:cubicBezTo>
                  <a:cubicBezTo>
                    <a:pt x="75" y="34"/>
                    <a:pt x="56" y="41"/>
                    <a:pt x="37" y="40"/>
                  </a:cubicBezTo>
                  <a:cubicBezTo>
                    <a:pt x="29" y="40"/>
                    <a:pt x="16" y="38"/>
                    <a:pt x="22" y="28"/>
                  </a:cubicBezTo>
                  <a:cubicBezTo>
                    <a:pt x="26" y="21"/>
                    <a:pt x="36" y="17"/>
                    <a:pt x="44" y="16"/>
                  </a:cubicBezTo>
                  <a:cubicBezTo>
                    <a:pt x="58" y="13"/>
                    <a:pt x="93" y="10"/>
                    <a:pt x="95" y="30"/>
                  </a:cubicBezTo>
                  <a:cubicBezTo>
                    <a:pt x="98" y="55"/>
                    <a:pt x="66" y="60"/>
                    <a:pt x="47" y="61"/>
                  </a:cubicBezTo>
                  <a:cubicBezTo>
                    <a:pt x="41" y="62"/>
                    <a:pt x="41" y="71"/>
                    <a:pt x="47" y="70"/>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Freeform 21"/>
            <p:cNvSpPr/>
            <p:nvPr/>
          </p:nvSpPr>
          <p:spPr bwMode="auto">
            <a:xfrm>
              <a:off x="6316889" y="956582"/>
              <a:ext cx="185737" cy="439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Lst>
              <a:ahLst/>
              <a:cxnLst>
                <a:cxn ang="0">
                  <a:pos x="T0" y="T1"/>
                </a:cxn>
                <a:cxn ang="0">
                  <a:pos x="T2" y="T3"/>
                </a:cxn>
                <a:cxn ang="0">
                  <a:pos x="T4" y="T5"/>
                </a:cxn>
                <a:cxn ang="0">
                  <a:pos x="T6" y="T7"/>
                </a:cxn>
                <a:cxn ang="0">
                  <a:pos x="T8" y="T9"/>
                </a:cxn>
                <a:cxn ang="0">
                  <a:pos x="T10" y="T11"/>
                </a:cxn>
                <a:cxn ang="0">
                  <a:pos x="T12" y="T13"/>
                </a:cxn>
              </a:cxnLst>
              <a:rect l="0" t="0" r="r" b="b"/>
              <a:pathLst>
                <a:path w="100" h="239">
                  <a:moveTo>
                    <a:pt x="100" y="231"/>
                  </a:moveTo>
                  <a:cubicBezTo>
                    <a:pt x="94" y="194"/>
                    <a:pt x="69" y="167"/>
                    <a:pt x="49" y="137"/>
                  </a:cubicBezTo>
                  <a:cubicBezTo>
                    <a:pt x="22" y="98"/>
                    <a:pt x="8" y="53"/>
                    <a:pt x="9" y="5"/>
                  </a:cubicBezTo>
                  <a:cubicBezTo>
                    <a:pt x="9" y="0"/>
                    <a:pt x="0" y="0"/>
                    <a:pt x="0" y="5"/>
                  </a:cubicBezTo>
                  <a:cubicBezTo>
                    <a:pt x="0" y="47"/>
                    <a:pt x="9" y="88"/>
                    <a:pt x="30" y="125"/>
                  </a:cubicBezTo>
                  <a:cubicBezTo>
                    <a:pt x="51" y="161"/>
                    <a:pt x="85" y="190"/>
                    <a:pt x="91" y="233"/>
                  </a:cubicBezTo>
                  <a:cubicBezTo>
                    <a:pt x="92" y="239"/>
                    <a:pt x="101" y="237"/>
                    <a:pt x="100" y="231"/>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Freeform 22"/>
            <p:cNvSpPr/>
            <p:nvPr/>
          </p:nvSpPr>
          <p:spPr bwMode="auto">
            <a:xfrm>
              <a:off x="6488339" y="896257"/>
              <a:ext cx="182562" cy="5143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00" h="280">
                  <a:moveTo>
                    <a:pt x="24" y="272"/>
                  </a:moveTo>
                  <a:cubicBezTo>
                    <a:pt x="9" y="177"/>
                    <a:pt x="54" y="90"/>
                    <a:pt x="97" y="10"/>
                  </a:cubicBezTo>
                  <a:cubicBezTo>
                    <a:pt x="100" y="5"/>
                    <a:pt x="92" y="0"/>
                    <a:pt x="90" y="6"/>
                  </a:cubicBezTo>
                  <a:cubicBezTo>
                    <a:pt x="45" y="88"/>
                    <a:pt x="0" y="177"/>
                    <a:pt x="16" y="274"/>
                  </a:cubicBezTo>
                  <a:cubicBezTo>
                    <a:pt x="17" y="280"/>
                    <a:pt x="25" y="277"/>
                    <a:pt x="24" y="272"/>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Freeform 23"/>
            <p:cNvSpPr/>
            <p:nvPr/>
          </p:nvSpPr>
          <p:spPr bwMode="auto">
            <a:xfrm>
              <a:off x="6420077" y="1369332"/>
              <a:ext cx="1539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4">
                  <a:moveTo>
                    <a:pt x="5" y="29"/>
                  </a:moveTo>
                  <a:cubicBezTo>
                    <a:pt x="0" y="51"/>
                    <a:pt x="33" y="54"/>
                    <a:pt x="47" y="48"/>
                  </a:cubicBezTo>
                  <a:cubicBezTo>
                    <a:pt x="60" y="43"/>
                    <a:pt x="84" y="18"/>
                    <a:pt x="65" y="5"/>
                  </a:cubicBezTo>
                  <a:cubicBezTo>
                    <a:pt x="56" y="0"/>
                    <a:pt x="42" y="0"/>
                    <a:pt x="32" y="2"/>
                  </a:cubicBezTo>
                  <a:cubicBezTo>
                    <a:pt x="24" y="3"/>
                    <a:pt x="16" y="6"/>
                    <a:pt x="13" y="14"/>
                  </a:cubicBezTo>
                  <a:cubicBezTo>
                    <a:pt x="3" y="36"/>
                    <a:pt x="38" y="46"/>
                    <a:pt x="53" y="46"/>
                  </a:cubicBezTo>
                  <a:cubicBezTo>
                    <a:pt x="59" y="45"/>
                    <a:pt x="59" y="36"/>
                    <a:pt x="53" y="37"/>
                  </a:cubicBezTo>
                  <a:cubicBezTo>
                    <a:pt x="44" y="37"/>
                    <a:pt x="33" y="35"/>
                    <a:pt x="26" y="29"/>
                  </a:cubicBezTo>
                  <a:cubicBezTo>
                    <a:pt x="8" y="12"/>
                    <a:pt x="38" y="10"/>
                    <a:pt x="48" y="10"/>
                  </a:cubicBezTo>
                  <a:cubicBezTo>
                    <a:pt x="56" y="11"/>
                    <a:pt x="65" y="16"/>
                    <a:pt x="60" y="26"/>
                  </a:cubicBezTo>
                  <a:cubicBezTo>
                    <a:pt x="57" y="30"/>
                    <a:pt x="53" y="34"/>
                    <a:pt x="49" y="37"/>
                  </a:cubicBezTo>
                  <a:cubicBezTo>
                    <a:pt x="43" y="41"/>
                    <a:pt x="38" y="42"/>
                    <a:pt x="31" y="42"/>
                  </a:cubicBezTo>
                  <a:cubicBezTo>
                    <a:pt x="26" y="42"/>
                    <a:pt x="11" y="41"/>
                    <a:pt x="14" y="32"/>
                  </a:cubicBezTo>
                  <a:cubicBezTo>
                    <a:pt x="15" y="26"/>
                    <a:pt x="6" y="24"/>
                    <a:pt x="5" y="29"/>
                  </a:cubicBezTo>
                </a:path>
              </a:pathLst>
            </a:custGeom>
            <a:solidFill>
              <a:srgbClr val="876E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Freeform 24"/>
            <p:cNvSpPr/>
            <p:nvPr/>
          </p:nvSpPr>
          <p:spPr bwMode="auto">
            <a:xfrm>
              <a:off x="5272314"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0" y="121"/>
                  </a:moveTo>
                  <a:cubicBezTo>
                    <a:pt x="0" y="121"/>
                    <a:pt x="0" y="121"/>
                    <a:pt x="0" y="120"/>
                  </a:cubicBezTo>
                  <a:cubicBezTo>
                    <a:pt x="0" y="119"/>
                    <a:pt x="0" y="117"/>
                    <a:pt x="1" y="115"/>
                  </a:cubicBezTo>
                  <a:cubicBezTo>
                    <a:pt x="2" y="112"/>
                    <a:pt x="4" y="107"/>
                    <a:pt x="7" y="101"/>
                  </a:cubicBezTo>
                  <a:cubicBezTo>
                    <a:pt x="9" y="99"/>
                    <a:pt x="11" y="96"/>
                    <a:pt x="13" y="93"/>
                  </a:cubicBezTo>
                  <a:cubicBezTo>
                    <a:pt x="15" y="90"/>
                    <a:pt x="17" y="87"/>
                    <a:pt x="19" y="84"/>
                  </a:cubicBezTo>
                  <a:cubicBezTo>
                    <a:pt x="20" y="82"/>
                    <a:pt x="21" y="81"/>
                    <a:pt x="22" y="79"/>
                  </a:cubicBezTo>
                  <a:cubicBezTo>
                    <a:pt x="23" y="77"/>
                    <a:pt x="24" y="76"/>
                    <a:pt x="25" y="74"/>
                  </a:cubicBezTo>
                  <a:cubicBezTo>
                    <a:pt x="27" y="71"/>
                    <a:pt x="29" y="67"/>
                    <a:pt x="30" y="64"/>
                  </a:cubicBezTo>
                  <a:cubicBezTo>
                    <a:pt x="32" y="60"/>
                    <a:pt x="34" y="56"/>
                    <a:pt x="35" y="52"/>
                  </a:cubicBezTo>
                  <a:cubicBezTo>
                    <a:pt x="36" y="49"/>
                    <a:pt x="37" y="45"/>
                    <a:pt x="38" y="41"/>
                  </a:cubicBezTo>
                  <a:cubicBezTo>
                    <a:pt x="39" y="38"/>
                    <a:pt x="39" y="34"/>
                    <a:pt x="40" y="31"/>
                  </a:cubicBezTo>
                  <a:cubicBezTo>
                    <a:pt x="40" y="29"/>
                    <a:pt x="40" y="27"/>
                    <a:pt x="41" y="26"/>
                  </a:cubicBezTo>
                  <a:cubicBezTo>
                    <a:pt x="41" y="24"/>
                    <a:pt x="41" y="22"/>
                    <a:pt x="41" y="21"/>
                  </a:cubicBezTo>
                  <a:cubicBezTo>
                    <a:pt x="42" y="15"/>
                    <a:pt x="41" y="10"/>
                    <a:pt x="41" y="6"/>
                  </a:cubicBezTo>
                  <a:cubicBezTo>
                    <a:pt x="41" y="3"/>
                    <a:pt x="41" y="0"/>
                    <a:pt x="41" y="0"/>
                  </a:cubicBezTo>
                  <a:cubicBezTo>
                    <a:pt x="41" y="0"/>
                    <a:pt x="42" y="2"/>
                    <a:pt x="43" y="6"/>
                  </a:cubicBezTo>
                  <a:cubicBezTo>
                    <a:pt x="43" y="8"/>
                    <a:pt x="44" y="10"/>
                    <a:pt x="44" y="12"/>
                  </a:cubicBezTo>
                  <a:cubicBezTo>
                    <a:pt x="45" y="15"/>
                    <a:pt x="45" y="18"/>
                    <a:pt x="46" y="21"/>
                  </a:cubicBezTo>
                  <a:cubicBezTo>
                    <a:pt x="46" y="24"/>
                    <a:pt x="46" y="28"/>
                    <a:pt x="46" y="31"/>
                  </a:cubicBezTo>
                  <a:cubicBezTo>
                    <a:pt x="46" y="35"/>
                    <a:pt x="45" y="39"/>
                    <a:pt x="45" y="43"/>
                  </a:cubicBezTo>
                  <a:cubicBezTo>
                    <a:pt x="44" y="45"/>
                    <a:pt x="44" y="47"/>
                    <a:pt x="44" y="49"/>
                  </a:cubicBezTo>
                  <a:cubicBezTo>
                    <a:pt x="43" y="51"/>
                    <a:pt x="43" y="53"/>
                    <a:pt x="42" y="55"/>
                  </a:cubicBezTo>
                  <a:cubicBezTo>
                    <a:pt x="41" y="57"/>
                    <a:pt x="41" y="59"/>
                    <a:pt x="40" y="61"/>
                  </a:cubicBezTo>
                  <a:cubicBezTo>
                    <a:pt x="39" y="63"/>
                    <a:pt x="39" y="65"/>
                    <a:pt x="38" y="67"/>
                  </a:cubicBezTo>
                  <a:cubicBezTo>
                    <a:pt x="36" y="71"/>
                    <a:pt x="34" y="74"/>
                    <a:pt x="32" y="78"/>
                  </a:cubicBezTo>
                  <a:cubicBezTo>
                    <a:pt x="30" y="82"/>
                    <a:pt x="27" y="85"/>
                    <a:pt x="25" y="88"/>
                  </a:cubicBezTo>
                  <a:cubicBezTo>
                    <a:pt x="22" y="91"/>
                    <a:pt x="20" y="94"/>
                    <a:pt x="17" y="97"/>
                  </a:cubicBezTo>
                  <a:cubicBezTo>
                    <a:pt x="15" y="99"/>
                    <a:pt x="13" y="102"/>
                    <a:pt x="11" y="104"/>
                  </a:cubicBezTo>
                  <a:cubicBezTo>
                    <a:pt x="7" y="109"/>
                    <a:pt x="4" y="113"/>
                    <a:pt x="2" y="116"/>
                  </a:cubicBezTo>
                  <a:cubicBezTo>
                    <a:pt x="2" y="118"/>
                    <a:pt x="1" y="119"/>
                    <a:pt x="1" y="120"/>
                  </a:cubicBezTo>
                  <a:cubicBezTo>
                    <a:pt x="0" y="121"/>
                    <a:pt x="0" y="121"/>
                    <a:pt x="0"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Freeform 25"/>
            <p:cNvSpPr/>
            <p:nvPr/>
          </p:nvSpPr>
          <p:spPr bwMode="auto">
            <a:xfrm>
              <a:off x="5319939"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0" y="26"/>
                  </a:moveTo>
                  <a:cubicBezTo>
                    <a:pt x="13" y="10"/>
                    <a:pt x="33" y="3"/>
                    <a:pt x="52" y="0"/>
                  </a:cubicBezTo>
                  <a:cubicBezTo>
                    <a:pt x="50" y="20"/>
                    <a:pt x="18" y="31"/>
                    <a:pt x="0"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Freeform 26"/>
            <p:cNvSpPr/>
            <p:nvPr/>
          </p:nvSpPr>
          <p:spPr bwMode="auto">
            <a:xfrm>
              <a:off x="5297714" y="2944132"/>
              <a:ext cx="49212"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7" h="36">
                  <a:moveTo>
                    <a:pt x="26" y="36"/>
                  </a:moveTo>
                  <a:cubicBezTo>
                    <a:pt x="27" y="23"/>
                    <a:pt x="13" y="2"/>
                    <a:pt x="0" y="0"/>
                  </a:cubicBezTo>
                  <a:cubicBezTo>
                    <a:pt x="3" y="17"/>
                    <a:pt x="8" y="30"/>
                    <a:pt x="26"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Freeform 27"/>
            <p:cNvSpPr/>
            <p:nvPr/>
          </p:nvSpPr>
          <p:spPr bwMode="auto">
            <a:xfrm>
              <a:off x="5197702" y="3272745"/>
              <a:ext cx="66675"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7">
                  <a:moveTo>
                    <a:pt x="14" y="0"/>
                  </a:moveTo>
                  <a:cubicBezTo>
                    <a:pt x="14" y="0"/>
                    <a:pt x="14" y="2"/>
                    <a:pt x="13" y="5"/>
                  </a:cubicBezTo>
                  <a:cubicBezTo>
                    <a:pt x="12" y="8"/>
                    <a:pt x="11" y="13"/>
                    <a:pt x="9" y="19"/>
                  </a:cubicBezTo>
                  <a:cubicBezTo>
                    <a:pt x="8" y="25"/>
                    <a:pt x="6" y="32"/>
                    <a:pt x="6" y="41"/>
                  </a:cubicBezTo>
                  <a:cubicBezTo>
                    <a:pt x="5" y="50"/>
                    <a:pt x="5" y="59"/>
                    <a:pt x="5" y="70"/>
                  </a:cubicBezTo>
                  <a:cubicBezTo>
                    <a:pt x="5" y="80"/>
                    <a:pt x="6" y="92"/>
                    <a:pt x="8" y="104"/>
                  </a:cubicBezTo>
                  <a:cubicBezTo>
                    <a:pt x="9" y="116"/>
                    <a:pt x="11" y="128"/>
                    <a:pt x="13" y="142"/>
                  </a:cubicBezTo>
                  <a:cubicBezTo>
                    <a:pt x="18" y="168"/>
                    <a:pt x="23" y="196"/>
                    <a:pt x="28" y="224"/>
                  </a:cubicBezTo>
                  <a:cubicBezTo>
                    <a:pt x="30" y="238"/>
                    <a:pt x="32" y="252"/>
                    <a:pt x="34" y="266"/>
                  </a:cubicBezTo>
                  <a:cubicBezTo>
                    <a:pt x="35" y="280"/>
                    <a:pt x="36" y="294"/>
                    <a:pt x="35" y="307"/>
                  </a:cubicBezTo>
                  <a:cubicBezTo>
                    <a:pt x="35" y="334"/>
                    <a:pt x="31" y="359"/>
                    <a:pt x="26" y="380"/>
                  </a:cubicBezTo>
                  <a:cubicBezTo>
                    <a:pt x="24" y="390"/>
                    <a:pt x="21" y="400"/>
                    <a:pt x="18" y="408"/>
                  </a:cubicBezTo>
                  <a:cubicBezTo>
                    <a:pt x="15" y="416"/>
                    <a:pt x="13" y="423"/>
                    <a:pt x="10" y="429"/>
                  </a:cubicBezTo>
                  <a:cubicBezTo>
                    <a:pt x="8" y="435"/>
                    <a:pt x="6" y="439"/>
                    <a:pt x="4" y="442"/>
                  </a:cubicBezTo>
                  <a:cubicBezTo>
                    <a:pt x="3" y="445"/>
                    <a:pt x="2" y="447"/>
                    <a:pt x="2" y="447"/>
                  </a:cubicBezTo>
                  <a:cubicBezTo>
                    <a:pt x="2" y="447"/>
                    <a:pt x="3" y="445"/>
                    <a:pt x="4" y="442"/>
                  </a:cubicBezTo>
                  <a:cubicBezTo>
                    <a:pt x="5" y="439"/>
                    <a:pt x="7" y="434"/>
                    <a:pt x="9" y="429"/>
                  </a:cubicBezTo>
                  <a:cubicBezTo>
                    <a:pt x="11" y="423"/>
                    <a:pt x="13" y="415"/>
                    <a:pt x="15" y="407"/>
                  </a:cubicBezTo>
                  <a:cubicBezTo>
                    <a:pt x="18" y="399"/>
                    <a:pt x="20" y="389"/>
                    <a:pt x="22" y="379"/>
                  </a:cubicBezTo>
                  <a:cubicBezTo>
                    <a:pt x="24" y="369"/>
                    <a:pt x="25" y="357"/>
                    <a:pt x="27" y="345"/>
                  </a:cubicBezTo>
                  <a:cubicBezTo>
                    <a:pt x="28" y="333"/>
                    <a:pt x="28" y="320"/>
                    <a:pt x="28" y="307"/>
                  </a:cubicBezTo>
                  <a:cubicBezTo>
                    <a:pt x="28" y="294"/>
                    <a:pt x="27" y="280"/>
                    <a:pt x="26" y="267"/>
                  </a:cubicBezTo>
                  <a:cubicBezTo>
                    <a:pt x="25" y="253"/>
                    <a:pt x="22" y="239"/>
                    <a:pt x="20" y="225"/>
                  </a:cubicBezTo>
                  <a:cubicBezTo>
                    <a:pt x="18" y="211"/>
                    <a:pt x="15" y="197"/>
                    <a:pt x="13" y="183"/>
                  </a:cubicBezTo>
                  <a:cubicBezTo>
                    <a:pt x="10" y="170"/>
                    <a:pt x="8" y="156"/>
                    <a:pt x="6" y="143"/>
                  </a:cubicBezTo>
                  <a:cubicBezTo>
                    <a:pt x="3" y="116"/>
                    <a:pt x="0" y="91"/>
                    <a:pt x="0" y="70"/>
                  </a:cubicBezTo>
                  <a:cubicBezTo>
                    <a:pt x="0" y="59"/>
                    <a:pt x="1" y="49"/>
                    <a:pt x="3" y="41"/>
                  </a:cubicBezTo>
                  <a:cubicBezTo>
                    <a:pt x="4" y="32"/>
                    <a:pt x="6" y="25"/>
                    <a:pt x="8" y="19"/>
                  </a:cubicBezTo>
                  <a:cubicBezTo>
                    <a:pt x="9" y="13"/>
                    <a:pt x="11" y="8"/>
                    <a:pt x="12" y="5"/>
                  </a:cubicBezTo>
                  <a:cubicBezTo>
                    <a:pt x="14" y="2"/>
                    <a:pt x="14" y="0"/>
                    <a:pt x="1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 name="Freeform 28"/>
            <p:cNvSpPr/>
            <p:nvPr/>
          </p:nvSpPr>
          <p:spPr bwMode="auto">
            <a:xfrm>
              <a:off x="5197702" y="3475945"/>
              <a:ext cx="104775"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7" h="54">
                  <a:moveTo>
                    <a:pt x="10" y="23"/>
                  </a:moveTo>
                  <a:cubicBezTo>
                    <a:pt x="24" y="40"/>
                    <a:pt x="37" y="46"/>
                    <a:pt x="57" y="54"/>
                  </a:cubicBezTo>
                  <a:cubicBezTo>
                    <a:pt x="51" y="40"/>
                    <a:pt x="45" y="30"/>
                    <a:pt x="37" y="21"/>
                  </a:cubicBezTo>
                  <a:cubicBezTo>
                    <a:pt x="28" y="11"/>
                    <a:pt x="16" y="4"/>
                    <a:pt x="3" y="0"/>
                  </a:cubicBezTo>
                  <a:cubicBezTo>
                    <a:pt x="0" y="13"/>
                    <a:pt x="9" y="18"/>
                    <a:pt x="10"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 name="Freeform 29"/>
            <p:cNvSpPr/>
            <p:nvPr/>
          </p:nvSpPr>
          <p:spPr bwMode="auto">
            <a:xfrm>
              <a:off x="5162777"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32" y="0"/>
                  </a:moveTo>
                  <a:cubicBezTo>
                    <a:pt x="13" y="5"/>
                    <a:pt x="5" y="29"/>
                    <a:pt x="0" y="46"/>
                  </a:cubicBezTo>
                  <a:cubicBezTo>
                    <a:pt x="10" y="43"/>
                    <a:pt x="23" y="31"/>
                    <a:pt x="28" y="22"/>
                  </a:cubicBezTo>
                  <a:cubicBezTo>
                    <a:pt x="30" y="19"/>
                    <a:pt x="36" y="3"/>
                    <a:pt x="32"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 name="Freeform 30"/>
            <p:cNvSpPr/>
            <p:nvPr/>
          </p:nvSpPr>
          <p:spPr bwMode="auto">
            <a:xfrm>
              <a:off x="5231039" y="3639457"/>
              <a:ext cx="92075"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0" h="46">
                  <a:moveTo>
                    <a:pt x="0" y="0"/>
                  </a:moveTo>
                  <a:cubicBezTo>
                    <a:pt x="11" y="1"/>
                    <a:pt x="27" y="9"/>
                    <a:pt x="34" y="17"/>
                  </a:cubicBezTo>
                  <a:cubicBezTo>
                    <a:pt x="39" y="23"/>
                    <a:pt x="50" y="46"/>
                    <a:pt x="50" y="46"/>
                  </a:cubicBezTo>
                  <a:cubicBezTo>
                    <a:pt x="50" y="46"/>
                    <a:pt x="27" y="39"/>
                    <a:pt x="19" y="31"/>
                  </a:cubicBezTo>
                  <a:cubicBezTo>
                    <a:pt x="8" y="21"/>
                    <a:pt x="4" y="14"/>
                    <a:pt x="0"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 name="Freeform 31"/>
            <p:cNvSpPr/>
            <p:nvPr/>
          </p:nvSpPr>
          <p:spPr bwMode="auto">
            <a:xfrm>
              <a:off x="5207227" y="3756932"/>
              <a:ext cx="58737"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2" h="55">
                  <a:moveTo>
                    <a:pt x="25" y="0"/>
                  </a:moveTo>
                  <a:cubicBezTo>
                    <a:pt x="20" y="9"/>
                    <a:pt x="9" y="15"/>
                    <a:pt x="5" y="26"/>
                  </a:cubicBezTo>
                  <a:cubicBezTo>
                    <a:pt x="1" y="34"/>
                    <a:pt x="0" y="46"/>
                    <a:pt x="1" y="55"/>
                  </a:cubicBezTo>
                  <a:cubicBezTo>
                    <a:pt x="9" y="48"/>
                    <a:pt x="32" y="17"/>
                    <a:pt x="25"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 name="Freeform 32"/>
            <p:cNvSpPr/>
            <p:nvPr/>
          </p:nvSpPr>
          <p:spPr bwMode="auto">
            <a:xfrm>
              <a:off x="5243739" y="3923620"/>
              <a:ext cx="52387"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8" h="57">
                  <a:moveTo>
                    <a:pt x="1" y="0"/>
                  </a:moveTo>
                  <a:cubicBezTo>
                    <a:pt x="22" y="15"/>
                    <a:pt x="28" y="33"/>
                    <a:pt x="24" y="58"/>
                  </a:cubicBezTo>
                  <a:cubicBezTo>
                    <a:pt x="18" y="47"/>
                    <a:pt x="8" y="39"/>
                    <a:pt x="4" y="27"/>
                  </a:cubicBezTo>
                  <a:cubicBezTo>
                    <a:pt x="0" y="18"/>
                    <a:pt x="2" y="9"/>
                    <a:pt x="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 name="Freeform 33"/>
            <p:cNvSpPr/>
            <p:nvPr/>
          </p:nvSpPr>
          <p:spPr bwMode="auto">
            <a:xfrm>
              <a:off x="7223352" y="2928257"/>
              <a:ext cx="84137" cy="2222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20">
                  <a:moveTo>
                    <a:pt x="46" y="121"/>
                  </a:moveTo>
                  <a:cubicBezTo>
                    <a:pt x="46" y="121"/>
                    <a:pt x="46" y="121"/>
                    <a:pt x="46" y="120"/>
                  </a:cubicBezTo>
                  <a:cubicBezTo>
                    <a:pt x="45" y="119"/>
                    <a:pt x="45" y="118"/>
                    <a:pt x="44" y="116"/>
                  </a:cubicBezTo>
                  <a:cubicBezTo>
                    <a:pt x="42" y="113"/>
                    <a:pt x="40" y="109"/>
                    <a:pt x="36" y="104"/>
                  </a:cubicBezTo>
                  <a:cubicBezTo>
                    <a:pt x="34" y="102"/>
                    <a:pt x="31" y="99"/>
                    <a:pt x="29" y="97"/>
                  </a:cubicBezTo>
                  <a:cubicBezTo>
                    <a:pt x="27" y="94"/>
                    <a:pt x="24" y="91"/>
                    <a:pt x="22" y="88"/>
                  </a:cubicBezTo>
                  <a:cubicBezTo>
                    <a:pt x="19" y="85"/>
                    <a:pt x="17" y="82"/>
                    <a:pt x="15" y="78"/>
                  </a:cubicBezTo>
                  <a:cubicBezTo>
                    <a:pt x="12" y="74"/>
                    <a:pt x="10" y="71"/>
                    <a:pt x="9" y="67"/>
                  </a:cubicBezTo>
                  <a:cubicBezTo>
                    <a:pt x="8" y="65"/>
                    <a:pt x="7" y="63"/>
                    <a:pt x="6" y="61"/>
                  </a:cubicBezTo>
                  <a:cubicBezTo>
                    <a:pt x="6" y="59"/>
                    <a:pt x="5" y="57"/>
                    <a:pt x="4" y="55"/>
                  </a:cubicBezTo>
                  <a:cubicBezTo>
                    <a:pt x="4" y="53"/>
                    <a:pt x="3" y="51"/>
                    <a:pt x="3" y="49"/>
                  </a:cubicBezTo>
                  <a:cubicBezTo>
                    <a:pt x="2" y="47"/>
                    <a:pt x="2" y="45"/>
                    <a:pt x="2" y="43"/>
                  </a:cubicBezTo>
                  <a:cubicBezTo>
                    <a:pt x="1" y="39"/>
                    <a:pt x="1" y="35"/>
                    <a:pt x="1" y="31"/>
                  </a:cubicBezTo>
                  <a:cubicBezTo>
                    <a:pt x="0" y="28"/>
                    <a:pt x="1" y="24"/>
                    <a:pt x="1" y="21"/>
                  </a:cubicBezTo>
                  <a:cubicBezTo>
                    <a:pt x="1" y="18"/>
                    <a:pt x="1" y="15"/>
                    <a:pt x="2" y="12"/>
                  </a:cubicBezTo>
                  <a:cubicBezTo>
                    <a:pt x="2" y="10"/>
                    <a:pt x="3" y="8"/>
                    <a:pt x="3" y="6"/>
                  </a:cubicBezTo>
                  <a:cubicBezTo>
                    <a:pt x="4" y="2"/>
                    <a:pt x="5" y="0"/>
                    <a:pt x="5" y="0"/>
                  </a:cubicBezTo>
                  <a:cubicBezTo>
                    <a:pt x="5" y="0"/>
                    <a:pt x="5" y="3"/>
                    <a:pt x="5" y="6"/>
                  </a:cubicBezTo>
                  <a:cubicBezTo>
                    <a:pt x="5" y="10"/>
                    <a:pt x="5" y="15"/>
                    <a:pt x="5" y="21"/>
                  </a:cubicBezTo>
                  <a:cubicBezTo>
                    <a:pt x="5" y="22"/>
                    <a:pt x="6" y="24"/>
                    <a:pt x="6" y="26"/>
                  </a:cubicBezTo>
                  <a:cubicBezTo>
                    <a:pt x="6" y="27"/>
                    <a:pt x="6" y="29"/>
                    <a:pt x="7" y="31"/>
                  </a:cubicBezTo>
                  <a:cubicBezTo>
                    <a:pt x="7" y="34"/>
                    <a:pt x="8" y="38"/>
                    <a:pt x="9" y="41"/>
                  </a:cubicBezTo>
                  <a:cubicBezTo>
                    <a:pt x="9" y="45"/>
                    <a:pt x="11" y="49"/>
                    <a:pt x="12" y="52"/>
                  </a:cubicBezTo>
                  <a:cubicBezTo>
                    <a:pt x="13" y="56"/>
                    <a:pt x="14" y="60"/>
                    <a:pt x="16" y="64"/>
                  </a:cubicBezTo>
                  <a:cubicBezTo>
                    <a:pt x="17" y="67"/>
                    <a:pt x="19" y="71"/>
                    <a:pt x="21" y="74"/>
                  </a:cubicBezTo>
                  <a:cubicBezTo>
                    <a:pt x="22" y="76"/>
                    <a:pt x="23" y="77"/>
                    <a:pt x="24" y="79"/>
                  </a:cubicBezTo>
                  <a:cubicBezTo>
                    <a:pt x="25" y="81"/>
                    <a:pt x="26" y="82"/>
                    <a:pt x="27" y="84"/>
                  </a:cubicBezTo>
                  <a:cubicBezTo>
                    <a:pt x="29" y="87"/>
                    <a:pt x="32" y="90"/>
                    <a:pt x="34" y="93"/>
                  </a:cubicBezTo>
                  <a:cubicBezTo>
                    <a:pt x="36" y="96"/>
                    <a:pt x="38" y="99"/>
                    <a:pt x="39" y="101"/>
                  </a:cubicBezTo>
                  <a:cubicBezTo>
                    <a:pt x="43" y="107"/>
                    <a:pt x="45" y="112"/>
                    <a:pt x="46" y="115"/>
                  </a:cubicBezTo>
                  <a:cubicBezTo>
                    <a:pt x="46" y="117"/>
                    <a:pt x="46" y="119"/>
                    <a:pt x="46" y="120"/>
                  </a:cubicBezTo>
                  <a:cubicBezTo>
                    <a:pt x="46" y="121"/>
                    <a:pt x="46" y="121"/>
                    <a:pt x="46" y="12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8" name="Freeform 34"/>
            <p:cNvSpPr/>
            <p:nvPr/>
          </p:nvSpPr>
          <p:spPr bwMode="auto">
            <a:xfrm>
              <a:off x="7164614" y="3048907"/>
              <a:ext cx="95250" cy="5715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52" h="31">
                  <a:moveTo>
                    <a:pt x="52" y="26"/>
                  </a:moveTo>
                  <a:cubicBezTo>
                    <a:pt x="39" y="10"/>
                    <a:pt x="20" y="3"/>
                    <a:pt x="0" y="0"/>
                  </a:cubicBezTo>
                  <a:cubicBezTo>
                    <a:pt x="2" y="20"/>
                    <a:pt x="35" y="31"/>
                    <a:pt x="52" y="2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35"/>
            <p:cNvSpPr/>
            <p:nvPr/>
          </p:nvSpPr>
          <p:spPr bwMode="auto">
            <a:xfrm>
              <a:off x="7232877" y="2944132"/>
              <a:ext cx="50800" cy="666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28" h="36">
                  <a:moveTo>
                    <a:pt x="1" y="36"/>
                  </a:moveTo>
                  <a:cubicBezTo>
                    <a:pt x="0" y="23"/>
                    <a:pt x="15" y="2"/>
                    <a:pt x="28" y="0"/>
                  </a:cubicBezTo>
                  <a:cubicBezTo>
                    <a:pt x="24" y="17"/>
                    <a:pt x="19" y="30"/>
                    <a:pt x="1" y="36"/>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Freeform 36"/>
            <p:cNvSpPr/>
            <p:nvPr/>
          </p:nvSpPr>
          <p:spPr bwMode="auto">
            <a:xfrm>
              <a:off x="7317014" y="3272745"/>
              <a:ext cx="65087" cy="8207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47">
                  <a:moveTo>
                    <a:pt x="21" y="0"/>
                  </a:moveTo>
                  <a:cubicBezTo>
                    <a:pt x="21" y="0"/>
                    <a:pt x="22" y="2"/>
                    <a:pt x="23" y="5"/>
                  </a:cubicBezTo>
                  <a:cubicBezTo>
                    <a:pt x="24" y="8"/>
                    <a:pt x="26" y="13"/>
                    <a:pt x="28" y="19"/>
                  </a:cubicBezTo>
                  <a:cubicBezTo>
                    <a:pt x="29" y="25"/>
                    <a:pt x="31" y="32"/>
                    <a:pt x="33" y="41"/>
                  </a:cubicBezTo>
                  <a:cubicBezTo>
                    <a:pt x="34" y="49"/>
                    <a:pt x="35" y="59"/>
                    <a:pt x="35" y="70"/>
                  </a:cubicBezTo>
                  <a:cubicBezTo>
                    <a:pt x="35" y="91"/>
                    <a:pt x="33" y="116"/>
                    <a:pt x="29" y="143"/>
                  </a:cubicBezTo>
                  <a:cubicBezTo>
                    <a:pt x="27" y="156"/>
                    <a:pt x="25" y="170"/>
                    <a:pt x="23" y="183"/>
                  </a:cubicBezTo>
                  <a:cubicBezTo>
                    <a:pt x="20" y="197"/>
                    <a:pt x="18" y="211"/>
                    <a:pt x="15" y="225"/>
                  </a:cubicBezTo>
                  <a:cubicBezTo>
                    <a:pt x="13" y="239"/>
                    <a:pt x="11" y="253"/>
                    <a:pt x="9" y="267"/>
                  </a:cubicBezTo>
                  <a:cubicBezTo>
                    <a:pt x="8" y="280"/>
                    <a:pt x="7" y="294"/>
                    <a:pt x="7" y="307"/>
                  </a:cubicBezTo>
                  <a:cubicBezTo>
                    <a:pt x="7" y="320"/>
                    <a:pt x="8" y="333"/>
                    <a:pt x="9" y="345"/>
                  </a:cubicBezTo>
                  <a:cubicBezTo>
                    <a:pt x="10" y="357"/>
                    <a:pt x="12" y="369"/>
                    <a:pt x="14" y="379"/>
                  </a:cubicBezTo>
                  <a:cubicBezTo>
                    <a:pt x="16" y="389"/>
                    <a:pt x="18" y="399"/>
                    <a:pt x="20" y="407"/>
                  </a:cubicBezTo>
                  <a:cubicBezTo>
                    <a:pt x="22" y="415"/>
                    <a:pt x="25" y="423"/>
                    <a:pt x="26" y="429"/>
                  </a:cubicBezTo>
                  <a:cubicBezTo>
                    <a:pt x="29" y="434"/>
                    <a:pt x="30" y="439"/>
                    <a:pt x="31" y="442"/>
                  </a:cubicBezTo>
                  <a:cubicBezTo>
                    <a:pt x="32" y="445"/>
                    <a:pt x="33" y="447"/>
                    <a:pt x="33" y="447"/>
                  </a:cubicBezTo>
                  <a:cubicBezTo>
                    <a:pt x="33" y="447"/>
                    <a:pt x="32" y="445"/>
                    <a:pt x="31" y="442"/>
                  </a:cubicBezTo>
                  <a:cubicBezTo>
                    <a:pt x="29" y="439"/>
                    <a:pt x="27" y="435"/>
                    <a:pt x="25" y="429"/>
                  </a:cubicBezTo>
                  <a:cubicBezTo>
                    <a:pt x="23" y="423"/>
                    <a:pt x="20" y="416"/>
                    <a:pt x="17" y="408"/>
                  </a:cubicBezTo>
                  <a:cubicBezTo>
                    <a:pt x="14" y="400"/>
                    <a:pt x="12" y="390"/>
                    <a:pt x="9" y="380"/>
                  </a:cubicBezTo>
                  <a:cubicBezTo>
                    <a:pt x="4" y="359"/>
                    <a:pt x="0" y="334"/>
                    <a:pt x="0" y="307"/>
                  </a:cubicBezTo>
                  <a:cubicBezTo>
                    <a:pt x="0" y="294"/>
                    <a:pt x="0" y="280"/>
                    <a:pt x="2" y="266"/>
                  </a:cubicBezTo>
                  <a:cubicBezTo>
                    <a:pt x="3" y="252"/>
                    <a:pt x="5" y="238"/>
                    <a:pt x="7" y="224"/>
                  </a:cubicBezTo>
                  <a:cubicBezTo>
                    <a:pt x="12" y="196"/>
                    <a:pt x="18" y="168"/>
                    <a:pt x="22" y="142"/>
                  </a:cubicBezTo>
                  <a:cubicBezTo>
                    <a:pt x="24" y="128"/>
                    <a:pt x="26" y="116"/>
                    <a:pt x="28" y="104"/>
                  </a:cubicBezTo>
                  <a:cubicBezTo>
                    <a:pt x="29" y="92"/>
                    <a:pt x="30" y="80"/>
                    <a:pt x="30" y="70"/>
                  </a:cubicBezTo>
                  <a:cubicBezTo>
                    <a:pt x="31" y="59"/>
                    <a:pt x="30" y="50"/>
                    <a:pt x="30" y="41"/>
                  </a:cubicBezTo>
                  <a:cubicBezTo>
                    <a:pt x="29" y="32"/>
                    <a:pt x="28" y="25"/>
                    <a:pt x="26" y="19"/>
                  </a:cubicBezTo>
                  <a:cubicBezTo>
                    <a:pt x="25" y="13"/>
                    <a:pt x="24" y="8"/>
                    <a:pt x="23" y="5"/>
                  </a:cubicBezTo>
                  <a:cubicBezTo>
                    <a:pt x="22" y="2"/>
                    <a:pt x="21" y="0"/>
                    <a:pt x="2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1" name="Freeform 37"/>
            <p:cNvSpPr/>
            <p:nvPr/>
          </p:nvSpPr>
          <p:spPr bwMode="auto">
            <a:xfrm>
              <a:off x="7278914" y="3475945"/>
              <a:ext cx="103187" cy="1000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6" h="54">
                  <a:moveTo>
                    <a:pt x="46" y="23"/>
                  </a:moveTo>
                  <a:cubicBezTo>
                    <a:pt x="33" y="40"/>
                    <a:pt x="20" y="46"/>
                    <a:pt x="0" y="54"/>
                  </a:cubicBezTo>
                  <a:cubicBezTo>
                    <a:pt x="5" y="40"/>
                    <a:pt x="11" y="30"/>
                    <a:pt x="19" y="21"/>
                  </a:cubicBezTo>
                  <a:cubicBezTo>
                    <a:pt x="28" y="11"/>
                    <a:pt x="40" y="4"/>
                    <a:pt x="53" y="0"/>
                  </a:cubicBezTo>
                  <a:cubicBezTo>
                    <a:pt x="56" y="13"/>
                    <a:pt x="48" y="18"/>
                    <a:pt x="46" y="23"/>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Freeform 38"/>
            <p:cNvSpPr/>
            <p:nvPr/>
          </p:nvSpPr>
          <p:spPr bwMode="auto">
            <a:xfrm>
              <a:off x="7350352" y="3569607"/>
              <a:ext cx="66675" cy="84137"/>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6" h="46">
                  <a:moveTo>
                    <a:pt x="4" y="0"/>
                  </a:moveTo>
                  <a:cubicBezTo>
                    <a:pt x="23" y="5"/>
                    <a:pt x="32" y="29"/>
                    <a:pt x="36" y="46"/>
                  </a:cubicBezTo>
                  <a:cubicBezTo>
                    <a:pt x="27" y="43"/>
                    <a:pt x="14" y="31"/>
                    <a:pt x="9" y="22"/>
                  </a:cubicBezTo>
                  <a:cubicBezTo>
                    <a:pt x="7" y="19"/>
                    <a:pt x="0" y="3"/>
                    <a:pt x="4"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3" name="Freeform 39"/>
            <p:cNvSpPr/>
            <p:nvPr/>
          </p:nvSpPr>
          <p:spPr bwMode="auto">
            <a:xfrm>
              <a:off x="7256689" y="3639457"/>
              <a:ext cx="93662" cy="841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51" h="46">
                  <a:moveTo>
                    <a:pt x="51" y="0"/>
                  </a:moveTo>
                  <a:cubicBezTo>
                    <a:pt x="39" y="1"/>
                    <a:pt x="24" y="9"/>
                    <a:pt x="16" y="17"/>
                  </a:cubicBezTo>
                  <a:cubicBezTo>
                    <a:pt x="11" y="23"/>
                    <a:pt x="0" y="46"/>
                    <a:pt x="0" y="46"/>
                  </a:cubicBezTo>
                  <a:cubicBezTo>
                    <a:pt x="0" y="46"/>
                    <a:pt x="23" y="39"/>
                    <a:pt x="32" y="31"/>
                  </a:cubicBezTo>
                  <a:cubicBezTo>
                    <a:pt x="42" y="21"/>
                    <a:pt x="47" y="14"/>
                    <a:pt x="51"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4" name="Freeform 40"/>
            <p:cNvSpPr/>
            <p:nvPr/>
          </p:nvSpPr>
          <p:spPr bwMode="auto">
            <a:xfrm>
              <a:off x="7313839" y="3756932"/>
              <a:ext cx="60325" cy="10160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33" h="55">
                  <a:moveTo>
                    <a:pt x="7" y="0"/>
                  </a:moveTo>
                  <a:cubicBezTo>
                    <a:pt x="13" y="9"/>
                    <a:pt x="23" y="15"/>
                    <a:pt x="27" y="26"/>
                  </a:cubicBezTo>
                  <a:cubicBezTo>
                    <a:pt x="31" y="34"/>
                    <a:pt x="33" y="46"/>
                    <a:pt x="32" y="55"/>
                  </a:cubicBezTo>
                  <a:cubicBezTo>
                    <a:pt x="23" y="48"/>
                    <a:pt x="0" y="17"/>
                    <a:pt x="7"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5" name="Freeform 41"/>
            <p:cNvSpPr/>
            <p:nvPr/>
          </p:nvSpPr>
          <p:spPr bwMode="auto">
            <a:xfrm>
              <a:off x="7285264" y="3923620"/>
              <a:ext cx="50800" cy="1063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27" h="57">
                  <a:moveTo>
                    <a:pt x="26" y="0"/>
                  </a:moveTo>
                  <a:cubicBezTo>
                    <a:pt x="5" y="15"/>
                    <a:pt x="0" y="33"/>
                    <a:pt x="3" y="58"/>
                  </a:cubicBezTo>
                  <a:cubicBezTo>
                    <a:pt x="9" y="47"/>
                    <a:pt x="20" y="39"/>
                    <a:pt x="24" y="27"/>
                  </a:cubicBezTo>
                  <a:cubicBezTo>
                    <a:pt x="27" y="18"/>
                    <a:pt x="25" y="9"/>
                    <a:pt x="26" y="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6" name="Freeform 42"/>
            <p:cNvSpPr/>
            <p:nvPr/>
          </p:nvSpPr>
          <p:spPr bwMode="auto">
            <a:xfrm>
              <a:off x="5591402" y="5680982"/>
              <a:ext cx="695325"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87">
                  <a:moveTo>
                    <a:pt x="378" y="80"/>
                  </a:moveTo>
                  <a:cubicBezTo>
                    <a:pt x="378" y="80"/>
                    <a:pt x="377" y="80"/>
                    <a:pt x="374" y="81"/>
                  </a:cubicBezTo>
                  <a:cubicBezTo>
                    <a:pt x="371" y="82"/>
                    <a:pt x="367" y="83"/>
                    <a:pt x="362" y="84"/>
                  </a:cubicBezTo>
                  <a:cubicBezTo>
                    <a:pt x="356" y="84"/>
                    <a:pt x="350" y="85"/>
                    <a:pt x="342" y="86"/>
                  </a:cubicBezTo>
                  <a:cubicBezTo>
                    <a:pt x="335" y="87"/>
                    <a:pt x="326" y="87"/>
                    <a:pt x="317" y="87"/>
                  </a:cubicBezTo>
                  <a:cubicBezTo>
                    <a:pt x="307" y="87"/>
                    <a:pt x="297" y="87"/>
                    <a:pt x="287" y="86"/>
                  </a:cubicBezTo>
                  <a:cubicBezTo>
                    <a:pt x="276" y="85"/>
                    <a:pt x="265" y="84"/>
                    <a:pt x="253" y="81"/>
                  </a:cubicBezTo>
                  <a:cubicBezTo>
                    <a:pt x="242" y="79"/>
                    <a:pt x="230" y="77"/>
                    <a:pt x="218" y="73"/>
                  </a:cubicBezTo>
                  <a:cubicBezTo>
                    <a:pt x="212" y="71"/>
                    <a:pt x="206" y="69"/>
                    <a:pt x="200" y="67"/>
                  </a:cubicBezTo>
                  <a:cubicBezTo>
                    <a:pt x="194" y="65"/>
                    <a:pt x="189" y="63"/>
                    <a:pt x="183" y="60"/>
                  </a:cubicBezTo>
                  <a:cubicBezTo>
                    <a:pt x="161" y="49"/>
                    <a:pt x="139" y="38"/>
                    <a:pt x="118" y="28"/>
                  </a:cubicBezTo>
                  <a:cubicBezTo>
                    <a:pt x="97" y="18"/>
                    <a:pt x="77" y="11"/>
                    <a:pt x="59" y="7"/>
                  </a:cubicBezTo>
                  <a:cubicBezTo>
                    <a:pt x="50" y="5"/>
                    <a:pt x="42" y="4"/>
                    <a:pt x="34" y="4"/>
                  </a:cubicBezTo>
                  <a:cubicBezTo>
                    <a:pt x="27" y="4"/>
                    <a:pt x="20" y="5"/>
                    <a:pt x="15" y="6"/>
                  </a:cubicBezTo>
                  <a:cubicBezTo>
                    <a:pt x="10" y="8"/>
                    <a:pt x="6" y="10"/>
                    <a:pt x="4" y="11"/>
                  </a:cubicBezTo>
                  <a:cubicBezTo>
                    <a:pt x="1" y="12"/>
                    <a:pt x="0" y="13"/>
                    <a:pt x="0" y="13"/>
                  </a:cubicBezTo>
                  <a:cubicBezTo>
                    <a:pt x="0" y="13"/>
                    <a:pt x="1" y="12"/>
                    <a:pt x="3" y="10"/>
                  </a:cubicBezTo>
                  <a:cubicBezTo>
                    <a:pt x="6" y="9"/>
                    <a:pt x="10" y="7"/>
                    <a:pt x="15" y="5"/>
                  </a:cubicBezTo>
                  <a:cubicBezTo>
                    <a:pt x="20" y="3"/>
                    <a:pt x="26" y="1"/>
                    <a:pt x="34" y="1"/>
                  </a:cubicBezTo>
                  <a:cubicBezTo>
                    <a:pt x="42" y="0"/>
                    <a:pt x="51" y="0"/>
                    <a:pt x="60" y="2"/>
                  </a:cubicBezTo>
                  <a:cubicBezTo>
                    <a:pt x="69" y="3"/>
                    <a:pt x="79" y="6"/>
                    <a:pt x="89" y="9"/>
                  </a:cubicBezTo>
                  <a:cubicBezTo>
                    <a:pt x="100" y="12"/>
                    <a:pt x="110" y="16"/>
                    <a:pt x="121" y="21"/>
                  </a:cubicBezTo>
                  <a:cubicBezTo>
                    <a:pt x="132" y="26"/>
                    <a:pt x="143" y="31"/>
                    <a:pt x="153" y="36"/>
                  </a:cubicBezTo>
                  <a:cubicBezTo>
                    <a:pt x="164" y="42"/>
                    <a:pt x="175" y="48"/>
                    <a:pt x="186" y="53"/>
                  </a:cubicBezTo>
                  <a:cubicBezTo>
                    <a:pt x="192" y="56"/>
                    <a:pt x="197" y="58"/>
                    <a:pt x="203" y="61"/>
                  </a:cubicBezTo>
                  <a:cubicBezTo>
                    <a:pt x="209" y="63"/>
                    <a:pt x="214" y="65"/>
                    <a:pt x="220" y="67"/>
                  </a:cubicBezTo>
                  <a:cubicBezTo>
                    <a:pt x="232" y="70"/>
                    <a:pt x="243" y="73"/>
                    <a:pt x="254" y="76"/>
                  </a:cubicBezTo>
                  <a:cubicBezTo>
                    <a:pt x="266" y="78"/>
                    <a:pt x="277" y="80"/>
                    <a:pt x="287" y="81"/>
                  </a:cubicBezTo>
                  <a:cubicBezTo>
                    <a:pt x="298" y="83"/>
                    <a:pt x="308" y="83"/>
                    <a:pt x="317" y="84"/>
                  </a:cubicBezTo>
                  <a:cubicBezTo>
                    <a:pt x="326" y="84"/>
                    <a:pt x="334" y="84"/>
                    <a:pt x="342" y="84"/>
                  </a:cubicBezTo>
                  <a:cubicBezTo>
                    <a:pt x="349" y="83"/>
                    <a:pt x="356" y="83"/>
                    <a:pt x="361" y="82"/>
                  </a:cubicBezTo>
                  <a:cubicBezTo>
                    <a:pt x="367" y="82"/>
                    <a:pt x="371" y="81"/>
                    <a:pt x="374" y="81"/>
                  </a:cubicBezTo>
                  <a:cubicBezTo>
                    <a:pt x="377" y="80"/>
                    <a:pt x="378" y="80"/>
                    <a:pt x="378"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7" name="Freeform 43"/>
            <p:cNvSpPr/>
            <p:nvPr/>
          </p:nvSpPr>
          <p:spPr bwMode="auto">
            <a:xfrm>
              <a:off x="6000977"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8" y="35"/>
                    <a:pt x="4" y="21"/>
                    <a:pt x="0" y="0"/>
                  </a:cubicBezTo>
                  <a:cubicBezTo>
                    <a:pt x="13" y="8"/>
                    <a:pt x="21" y="15"/>
                    <a:pt x="29" y="24"/>
                  </a:cubicBezTo>
                  <a:cubicBezTo>
                    <a:pt x="37" y="35"/>
                    <a:pt x="43" y="48"/>
                    <a:pt x="44" y="62"/>
                  </a:cubicBezTo>
                  <a:cubicBezTo>
                    <a:pt x="31" y="62"/>
                    <a:pt x="28"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Freeform 44"/>
            <p:cNvSpPr/>
            <p:nvPr/>
          </p:nvSpPr>
          <p:spPr bwMode="auto">
            <a:xfrm>
              <a:off x="5889852" y="5793695"/>
              <a:ext cx="93662"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1" h="28">
                  <a:moveTo>
                    <a:pt x="51" y="5"/>
                  </a:moveTo>
                  <a:cubicBezTo>
                    <a:pt x="43" y="23"/>
                    <a:pt x="17" y="27"/>
                    <a:pt x="0" y="29"/>
                  </a:cubicBezTo>
                  <a:cubicBezTo>
                    <a:pt x="5" y="20"/>
                    <a:pt x="19" y="9"/>
                    <a:pt x="28" y="6"/>
                  </a:cubicBezTo>
                  <a:cubicBezTo>
                    <a:pt x="32" y="4"/>
                    <a:pt x="49" y="0"/>
                    <a:pt x="51"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9" name="Freeform 45"/>
            <p:cNvSpPr/>
            <p:nvPr/>
          </p:nvSpPr>
          <p:spPr bwMode="auto">
            <a:xfrm>
              <a:off x="5832702" y="5665107"/>
              <a:ext cx="69850"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8" h="57">
                  <a:moveTo>
                    <a:pt x="37" y="57"/>
                  </a:moveTo>
                  <a:cubicBezTo>
                    <a:pt x="38" y="45"/>
                    <a:pt x="34" y="33"/>
                    <a:pt x="25" y="20"/>
                  </a:cubicBezTo>
                  <a:cubicBezTo>
                    <a:pt x="21" y="14"/>
                    <a:pt x="0" y="0"/>
                    <a:pt x="0" y="0"/>
                  </a:cubicBezTo>
                  <a:cubicBezTo>
                    <a:pt x="0" y="0"/>
                    <a:pt x="4" y="23"/>
                    <a:pt x="9" y="33"/>
                  </a:cubicBezTo>
                  <a:cubicBezTo>
                    <a:pt x="17" y="46"/>
                    <a:pt x="24" y="51"/>
                    <a:pt x="37"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Freeform 46"/>
            <p:cNvSpPr/>
            <p:nvPr/>
          </p:nvSpPr>
          <p:spPr bwMode="auto">
            <a:xfrm>
              <a:off x="5683477" y="5701620"/>
              <a:ext cx="115887"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63" y="10"/>
                  </a:moveTo>
                  <a:cubicBezTo>
                    <a:pt x="52" y="14"/>
                    <a:pt x="44" y="25"/>
                    <a:pt x="32" y="28"/>
                  </a:cubicBezTo>
                  <a:cubicBezTo>
                    <a:pt x="22" y="30"/>
                    <a:pt x="9" y="30"/>
                    <a:pt x="0" y="27"/>
                  </a:cubicBezTo>
                  <a:cubicBezTo>
                    <a:pt x="8" y="19"/>
                    <a:pt x="46" y="0"/>
                    <a:pt x="63"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Freeform 47"/>
            <p:cNvSpPr/>
            <p:nvPr/>
          </p:nvSpPr>
          <p:spPr bwMode="auto">
            <a:xfrm>
              <a:off x="5554889" y="5627007"/>
              <a:ext cx="100012"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4" h="31">
                  <a:moveTo>
                    <a:pt x="54" y="31"/>
                  </a:moveTo>
                  <a:cubicBezTo>
                    <a:pt x="43" y="9"/>
                    <a:pt x="25" y="0"/>
                    <a:pt x="0" y="0"/>
                  </a:cubicBezTo>
                  <a:cubicBezTo>
                    <a:pt x="10" y="7"/>
                    <a:pt x="16" y="19"/>
                    <a:pt x="27" y="25"/>
                  </a:cubicBezTo>
                  <a:cubicBezTo>
                    <a:pt x="36" y="29"/>
                    <a:pt x="45" y="29"/>
                    <a:pt x="54"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Freeform 48"/>
            <p:cNvSpPr/>
            <p:nvPr/>
          </p:nvSpPr>
          <p:spPr bwMode="auto">
            <a:xfrm>
              <a:off x="6294664" y="5680982"/>
              <a:ext cx="696912" cy="158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9" h="87">
                  <a:moveTo>
                    <a:pt x="0" y="80"/>
                  </a:moveTo>
                  <a:cubicBezTo>
                    <a:pt x="0" y="80"/>
                    <a:pt x="2" y="80"/>
                    <a:pt x="4" y="81"/>
                  </a:cubicBezTo>
                  <a:cubicBezTo>
                    <a:pt x="7" y="81"/>
                    <a:pt x="12" y="82"/>
                    <a:pt x="17" y="82"/>
                  </a:cubicBezTo>
                  <a:cubicBezTo>
                    <a:pt x="22" y="83"/>
                    <a:pt x="29" y="83"/>
                    <a:pt x="36" y="84"/>
                  </a:cubicBezTo>
                  <a:cubicBezTo>
                    <a:pt x="44" y="84"/>
                    <a:pt x="52" y="84"/>
                    <a:pt x="62" y="84"/>
                  </a:cubicBezTo>
                  <a:cubicBezTo>
                    <a:pt x="71" y="83"/>
                    <a:pt x="81" y="83"/>
                    <a:pt x="91" y="81"/>
                  </a:cubicBezTo>
                  <a:cubicBezTo>
                    <a:pt x="102" y="80"/>
                    <a:pt x="113" y="78"/>
                    <a:pt x="124" y="76"/>
                  </a:cubicBezTo>
                  <a:cubicBezTo>
                    <a:pt x="135" y="73"/>
                    <a:pt x="147" y="70"/>
                    <a:pt x="158" y="67"/>
                  </a:cubicBezTo>
                  <a:cubicBezTo>
                    <a:pt x="164" y="65"/>
                    <a:pt x="170" y="63"/>
                    <a:pt x="175" y="61"/>
                  </a:cubicBezTo>
                  <a:cubicBezTo>
                    <a:pt x="181" y="58"/>
                    <a:pt x="186" y="56"/>
                    <a:pt x="192" y="53"/>
                  </a:cubicBezTo>
                  <a:cubicBezTo>
                    <a:pt x="203" y="48"/>
                    <a:pt x="214" y="42"/>
                    <a:pt x="225" y="36"/>
                  </a:cubicBezTo>
                  <a:cubicBezTo>
                    <a:pt x="236" y="31"/>
                    <a:pt x="247" y="26"/>
                    <a:pt x="257" y="21"/>
                  </a:cubicBezTo>
                  <a:cubicBezTo>
                    <a:pt x="268" y="16"/>
                    <a:pt x="279" y="12"/>
                    <a:pt x="289" y="9"/>
                  </a:cubicBezTo>
                  <a:cubicBezTo>
                    <a:pt x="299" y="6"/>
                    <a:pt x="309" y="3"/>
                    <a:pt x="318" y="2"/>
                  </a:cubicBezTo>
                  <a:cubicBezTo>
                    <a:pt x="328" y="0"/>
                    <a:pt x="336" y="0"/>
                    <a:pt x="344" y="1"/>
                  </a:cubicBezTo>
                  <a:cubicBezTo>
                    <a:pt x="352" y="1"/>
                    <a:pt x="358" y="3"/>
                    <a:pt x="364" y="5"/>
                  </a:cubicBezTo>
                  <a:cubicBezTo>
                    <a:pt x="369" y="7"/>
                    <a:pt x="372" y="9"/>
                    <a:pt x="375" y="10"/>
                  </a:cubicBezTo>
                  <a:cubicBezTo>
                    <a:pt x="377" y="12"/>
                    <a:pt x="379" y="13"/>
                    <a:pt x="379" y="13"/>
                  </a:cubicBezTo>
                  <a:cubicBezTo>
                    <a:pt x="379" y="13"/>
                    <a:pt x="377" y="12"/>
                    <a:pt x="375" y="11"/>
                  </a:cubicBezTo>
                  <a:cubicBezTo>
                    <a:pt x="372" y="10"/>
                    <a:pt x="368" y="8"/>
                    <a:pt x="363" y="6"/>
                  </a:cubicBezTo>
                  <a:cubicBezTo>
                    <a:pt x="358" y="5"/>
                    <a:pt x="351" y="4"/>
                    <a:pt x="344" y="4"/>
                  </a:cubicBezTo>
                  <a:cubicBezTo>
                    <a:pt x="337" y="4"/>
                    <a:pt x="328" y="5"/>
                    <a:pt x="319" y="7"/>
                  </a:cubicBezTo>
                  <a:cubicBezTo>
                    <a:pt x="301" y="11"/>
                    <a:pt x="281" y="18"/>
                    <a:pt x="260" y="28"/>
                  </a:cubicBezTo>
                  <a:cubicBezTo>
                    <a:pt x="239" y="38"/>
                    <a:pt x="218" y="49"/>
                    <a:pt x="195" y="60"/>
                  </a:cubicBezTo>
                  <a:cubicBezTo>
                    <a:pt x="190" y="63"/>
                    <a:pt x="184" y="65"/>
                    <a:pt x="178" y="67"/>
                  </a:cubicBezTo>
                  <a:cubicBezTo>
                    <a:pt x="172" y="69"/>
                    <a:pt x="166" y="71"/>
                    <a:pt x="160" y="73"/>
                  </a:cubicBezTo>
                  <a:cubicBezTo>
                    <a:pt x="148" y="77"/>
                    <a:pt x="137" y="79"/>
                    <a:pt x="125" y="81"/>
                  </a:cubicBezTo>
                  <a:cubicBezTo>
                    <a:pt x="114" y="84"/>
                    <a:pt x="102" y="85"/>
                    <a:pt x="92" y="86"/>
                  </a:cubicBezTo>
                  <a:cubicBezTo>
                    <a:pt x="81" y="87"/>
                    <a:pt x="71" y="87"/>
                    <a:pt x="62" y="87"/>
                  </a:cubicBezTo>
                  <a:cubicBezTo>
                    <a:pt x="52" y="87"/>
                    <a:pt x="44" y="87"/>
                    <a:pt x="36" y="86"/>
                  </a:cubicBezTo>
                  <a:cubicBezTo>
                    <a:pt x="29" y="85"/>
                    <a:pt x="22" y="84"/>
                    <a:pt x="17" y="84"/>
                  </a:cubicBezTo>
                  <a:cubicBezTo>
                    <a:pt x="11" y="83"/>
                    <a:pt x="7" y="82"/>
                    <a:pt x="4" y="81"/>
                  </a:cubicBezTo>
                  <a:cubicBezTo>
                    <a:pt x="2" y="80"/>
                    <a:pt x="0" y="80"/>
                    <a:pt x="0" y="8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3" name="Freeform 49"/>
            <p:cNvSpPr/>
            <p:nvPr/>
          </p:nvSpPr>
          <p:spPr bwMode="auto">
            <a:xfrm>
              <a:off x="6501039" y="5712732"/>
              <a:ext cx="80962" cy="1143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44" h="62">
                  <a:moveTo>
                    <a:pt x="22" y="50"/>
                  </a:moveTo>
                  <a:cubicBezTo>
                    <a:pt x="37" y="35"/>
                    <a:pt x="40" y="21"/>
                    <a:pt x="44" y="0"/>
                  </a:cubicBezTo>
                  <a:cubicBezTo>
                    <a:pt x="31" y="8"/>
                    <a:pt x="23" y="15"/>
                    <a:pt x="16" y="24"/>
                  </a:cubicBezTo>
                  <a:cubicBezTo>
                    <a:pt x="7" y="35"/>
                    <a:pt x="2" y="48"/>
                    <a:pt x="0" y="62"/>
                  </a:cubicBezTo>
                  <a:cubicBezTo>
                    <a:pt x="13" y="62"/>
                    <a:pt x="17" y="53"/>
                    <a:pt x="22" y="5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4" name="Freeform 50"/>
            <p:cNvSpPr/>
            <p:nvPr/>
          </p:nvSpPr>
          <p:spPr bwMode="auto">
            <a:xfrm>
              <a:off x="6599464" y="5793695"/>
              <a:ext cx="92075" cy="53975"/>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0" h="28">
                  <a:moveTo>
                    <a:pt x="0" y="5"/>
                  </a:moveTo>
                  <a:cubicBezTo>
                    <a:pt x="7" y="23"/>
                    <a:pt x="33" y="27"/>
                    <a:pt x="50" y="29"/>
                  </a:cubicBezTo>
                  <a:cubicBezTo>
                    <a:pt x="46" y="20"/>
                    <a:pt x="32" y="9"/>
                    <a:pt x="23" y="6"/>
                  </a:cubicBezTo>
                  <a:cubicBezTo>
                    <a:pt x="19" y="4"/>
                    <a:pt x="2" y="0"/>
                    <a:pt x="0" y="5"/>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Freeform 51"/>
            <p:cNvSpPr/>
            <p:nvPr/>
          </p:nvSpPr>
          <p:spPr bwMode="auto">
            <a:xfrm>
              <a:off x="6680427" y="5665107"/>
              <a:ext cx="68262" cy="1047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37" h="57">
                  <a:moveTo>
                    <a:pt x="1" y="57"/>
                  </a:moveTo>
                  <a:cubicBezTo>
                    <a:pt x="0" y="45"/>
                    <a:pt x="3" y="33"/>
                    <a:pt x="12" y="20"/>
                  </a:cubicBezTo>
                  <a:cubicBezTo>
                    <a:pt x="17" y="14"/>
                    <a:pt x="37" y="0"/>
                    <a:pt x="37" y="0"/>
                  </a:cubicBezTo>
                  <a:cubicBezTo>
                    <a:pt x="37" y="0"/>
                    <a:pt x="34" y="23"/>
                    <a:pt x="28" y="33"/>
                  </a:cubicBezTo>
                  <a:cubicBezTo>
                    <a:pt x="20" y="46"/>
                    <a:pt x="13" y="51"/>
                    <a:pt x="1" y="57"/>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6" name="Freeform 52"/>
            <p:cNvSpPr/>
            <p:nvPr/>
          </p:nvSpPr>
          <p:spPr bwMode="auto">
            <a:xfrm>
              <a:off x="6783614" y="5701620"/>
              <a:ext cx="114300" cy="55562"/>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62" h="30">
                  <a:moveTo>
                    <a:pt x="0" y="10"/>
                  </a:moveTo>
                  <a:cubicBezTo>
                    <a:pt x="10" y="14"/>
                    <a:pt x="18" y="25"/>
                    <a:pt x="30" y="28"/>
                  </a:cubicBezTo>
                  <a:cubicBezTo>
                    <a:pt x="40" y="30"/>
                    <a:pt x="53" y="30"/>
                    <a:pt x="62" y="27"/>
                  </a:cubicBezTo>
                  <a:cubicBezTo>
                    <a:pt x="54" y="19"/>
                    <a:pt x="16" y="0"/>
                    <a:pt x="0" y="10"/>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7" name="Freeform 53"/>
            <p:cNvSpPr/>
            <p:nvPr/>
          </p:nvSpPr>
          <p:spPr bwMode="auto">
            <a:xfrm>
              <a:off x="6929664" y="5627007"/>
              <a:ext cx="96837" cy="57150"/>
            </a:xfrm>
            <a:custGeom>
              <a:avLst/>
              <a:gdLst>
                <a:gd name="T0" fmla="*/ 2318 h 2362"/>
                <a:gd name="T1" fmla="*/ 2318 h 2362"/>
                <a:gd name="T2" fmla="*/ 2318 h 2362"/>
                <a:gd name="T3" fmla="*/ 2318 h 2362"/>
                <a:gd name="T4" fmla="*/ 2318 h 2362"/>
                <a:gd name="T5" fmla="*/ 2318 h 2362"/>
                <a:gd name="T6" fmla="*/ 2318 h 2362"/>
                <a:gd name="T7" fmla="*/ 2318 h 2362"/>
              </a:gdLst>
              <a:ahLst/>
              <a:cxnLst>
                <a:cxn ang="0">
                  <a:pos x="T0" y="T1"/>
                </a:cxn>
                <a:cxn ang="0">
                  <a:pos x="T2" y="T3"/>
                </a:cxn>
                <a:cxn ang="0">
                  <a:pos x="T4" y="T5"/>
                </a:cxn>
                <a:cxn ang="0">
                  <a:pos x="T6" y="T7"/>
                </a:cxn>
              </a:cxnLst>
              <a:rect l="0" t="0" r="r" b="b"/>
              <a:pathLst>
                <a:path w="52" h="31">
                  <a:moveTo>
                    <a:pt x="0" y="31"/>
                  </a:moveTo>
                  <a:cubicBezTo>
                    <a:pt x="11" y="9"/>
                    <a:pt x="28" y="0"/>
                    <a:pt x="53" y="0"/>
                  </a:cubicBezTo>
                  <a:cubicBezTo>
                    <a:pt x="44" y="7"/>
                    <a:pt x="37" y="19"/>
                    <a:pt x="26" y="25"/>
                  </a:cubicBezTo>
                  <a:cubicBezTo>
                    <a:pt x="17" y="29"/>
                    <a:pt x="8" y="29"/>
                    <a:pt x="0" y="31"/>
                  </a:cubicBezTo>
                </a:path>
              </a:pathLst>
            </a:custGeom>
            <a:solidFill>
              <a:srgbClr val="75A9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8" name="Freeform 54"/>
            <p:cNvSpPr/>
            <p:nvPr/>
          </p:nvSpPr>
          <p:spPr bwMode="auto">
            <a:xfrm>
              <a:off x="4678589" y="4838020"/>
              <a:ext cx="3248025" cy="7270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Lst>
              <a:ahLst/>
              <a:cxnLst>
                <a:cxn ang="0">
                  <a:pos x="T0" y="T1"/>
                </a:cxn>
                <a:cxn ang="0">
                  <a:pos x="T2" y="T3"/>
                </a:cxn>
                <a:cxn ang="0">
                  <a:pos x="T4" y="T5"/>
                </a:cxn>
                <a:cxn ang="0">
                  <a:pos x="T6" y="T7"/>
                </a:cxn>
                <a:cxn ang="0">
                  <a:pos x="T8" y="T9"/>
                </a:cxn>
              </a:cxnLst>
              <a:rect l="0" t="0" r="r" b="b"/>
              <a:pathLst>
                <a:path w="1766" h="396">
                  <a:moveTo>
                    <a:pt x="1766" y="248"/>
                  </a:moveTo>
                  <a:cubicBezTo>
                    <a:pt x="1187" y="396"/>
                    <a:pt x="579" y="396"/>
                    <a:pt x="0" y="247"/>
                  </a:cubicBezTo>
                  <a:cubicBezTo>
                    <a:pt x="21" y="165"/>
                    <a:pt x="42" y="83"/>
                    <a:pt x="63" y="0"/>
                  </a:cubicBezTo>
                  <a:cubicBezTo>
                    <a:pt x="601" y="138"/>
                    <a:pt x="1165" y="138"/>
                    <a:pt x="1703" y="1"/>
                  </a:cubicBezTo>
                  <a:cubicBezTo>
                    <a:pt x="1724" y="83"/>
                    <a:pt x="1745" y="165"/>
                    <a:pt x="1766" y="248"/>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9" name="Freeform 55"/>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0" name="Freeform 56"/>
            <p:cNvSpPr/>
            <p:nvPr/>
          </p:nvSpPr>
          <p:spPr bwMode="auto">
            <a:xfrm>
              <a:off x="7255102" y="3191782"/>
              <a:ext cx="157162"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49" y="2"/>
                  </a:moveTo>
                  <a:cubicBezTo>
                    <a:pt x="50" y="0"/>
                    <a:pt x="86" y="136"/>
                    <a:pt x="48" y="207"/>
                  </a:cubicBezTo>
                  <a:cubicBezTo>
                    <a:pt x="48" y="207"/>
                    <a:pt x="0" y="91"/>
                    <a:pt x="49"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1" name="Freeform 57"/>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2" name="Freeform 58"/>
            <p:cNvSpPr/>
            <p:nvPr/>
          </p:nvSpPr>
          <p:spPr bwMode="auto">
            <a:xfrm>
              <a:off x="7105877" y="3104470"/>
              <a:ext cx="241300"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130" y="50"/>
                  </a:moveTo>
                  <a:cubicBezTo>
                    <a:pt x="131" y="51"/>
                    <a:pt x="37" y="46"/>
                    <a:pt x="0" y="8"/>
                  </a:cubicBezTo>
                  <a:cubicBezTo>
                    <a:pt x="0" y="8"/>
                    <a:pt x="83" y="0"/>
                    <a:pt x="13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3" name="Freeform 59"/>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4" name="Freeform 60"/>
            <p:cNvSpPr/>
            <p:nvPr/>
          </p:nvSpPr>
          <p:spPr bwMode="auto">
            <a:xfrm>
              <a:off x="7242402"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9" h="99">
                  <a:moveTo>
                    <a:pt x="56" y="99"/>
                  </a:moveTo>
                  <a:cubicBezTo>
                    <a:pt x="56" y="99"/>
                    <a:pt x="69" y="48"/>
                    <a:pt x="27" y="0"/>
                  </a:cubicBezTo>
                  <a:cubicBezTo>
                    <a:pt x="27" y="0"/>
                    <a:pt x="0" y="35"/>
                    <a:pt x="56"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5" name="Freeform 61"/>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6" name="Freeform 62"/>
            <p:cNvSpPr/>
            <p:nvPr/>
          </p:nvSpPr>
          <p:spPr bwMode="auto">
            <a:xfrm>
              <a:off x="7347177" y="3240995"/>
              <a:ext cx="133350"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3" h="103">
                  <a:moveTo>
                    <a:pt x="17" y="0"/>
                  </a:moveTo>
                  <a:cubicBezTo>
                    <a:pt x="17" y="0"/>
                    <a:pt x="0" y="47"/>
                    <a:pt x="55" y="103"/>
                  </a:cubicBezTo>
                  <a:cubicBezTo>
                    <a:pt x="55" y="103"/>
                    <a:pt x="73" y="38"/>
                    <a:pt x="1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7" name="Freeform 63"/>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8" name="Freeform 64"/>
            <p:cNvSpPr/>
            <p:nvPr/>
          </p:nvSpPr>
          <p:spPr bwMode="auto">
            <a:xfrm>
              <a:off x="7164614" y="3025095"/>
              <a:ext cx="390525"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193" y="158"/>
                  </a:moveTo>
                  <a:cubicBezTo>
                    <a:pt x="205" y="137"/>
                    <a:pt x="138" y="108"/>
                    <a:pt x="136" y="105"/>
                  </a:cubicBezTo>
                  <a:cubicBezTo>
                    <a:pt x="134" y="103"/>
                    <a:pt x="212" y="99"/>
                    <a:pt x="210" y="74"/>
                  </a:cubicBezTo>
                  <a:cubicBezTo>
                    <a:pt x="207" y="49"/>
                    <a:pt x="141" y="85"/>
                    <a:pt x="141" y="85"/>
                  </a:cubicBezTo>
                  <a:cubicBezTo>
                    <a:pt x="141" y="85"/>
                    <a:pt x="185" y="41"/>
                    <a:pt x="177" y="25"/>
                  </a:cubicBezTo>
                  <a:cubicBezTo>
                    <a:pt x="169" y="10"/>
                    <a:pt x="123" y="73"/>
                    <a:pt x="123" y="73"/>
                  </a:cubicBezTo>
                  <a:cubicBezTo>
                    <a:pt x="123" y="73"/>
                    <a:pt x="121" y="12"/>
                    <a:pt x="104" y="6"/>
                  </a:cubicBezTo>
                  <a:cubicBezTo>
                    <a:pt x="87" y="0"/>
                    <a:pt x="97" y="75"/>
                    <a:pt x="97" y="75"/>
                  </a:cubicBezTo>
                  <a:cubicBezTo>
                    <a:pt x="97" y="75"/>
                    <a:pt x="63" y="32"/>
                    <a:pt x="48" y="38"/>
                  </a:cubicBezTo>
                  <a:cubicBezTo>
                    <a:pt x="33" y="44"/>
                    <a:pt x="84" y="89"/>
                    <a:pt x="84" y="89"/>
                  </a:cubicBezTo>
                  <a:cubicBezTo>
                    <a:pt x="84" y="89"/>
                    <a:pt x="17" y="68"/>
                    <a:pt x="9" y="89"/>
                  </a:cubicBezTo>
                  <a:cubicBezTo>
                    <a:pt x="0" y="110"/>
                    <a:pt x="82" y="110"/>
                    <a:pt x="82" y="110"/>
                  </a:cubicBezTo>
                  <a:cubicBezTo>
                    <a:pt x="82" y="110"/>
                    <a:pt x="23" y="158"/>
                    <a:pt x="32" y="175"/>
                  </a:cubicBezTo>
                  <a:cubicBezTo>
                    <a:pt x="42" y="192"/>
                    <a:pt x="94" y="126"/>
                    <a:pt x="94" y="126"/>
                  </a:cubicBezTo>
                  <a:cubicBezTo>
                    <a:pt x="94" y="126"/>
                    <a:pt x="73" y="208"/>
                    <a:pt x="95" y="217"/>
                  </a:cubicBezTo>
                  <a:cubicBezTo>
                    <a:pt x="118" y="225"/>
                    <a:pt x="123" y="125"/>
                    <a:pt x="123" y="125"/>
                  </a:cubicBezTo>
                  <a:cubicBezTo>
                    <a:pt x="123" y="125"/>
                    <a:pt x="178" y="184"/>
                    <a:pt x="193"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69" name="Freeform 65"/>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0" name="Freeform 66"/>
            <p:cNvSpPr/>
            <p:nvPr/>
          </p:nvSpPr>
          <p:spPr bwMode="auto">
            <a:xfrm>
              <a:off x="7323364" y="3164795"/>
              <a:ext cx="77787"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38" y="35"/>
                  </a:moveTo>
                  <a:cubicBezTo>
                    <a:pt x="43" y="23"/>
                    <a:pt x="21" y="0"/>
                    <a:pt x="10" y="14"/>
                  </a:cubicBezTo>
                  <a:cubicBezTo>
                    <a:pt x="0" y="29"/>
                    <a:pt x="31" y="50"/>
                    <a:pt x="38"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1" name="Freeform 67"/>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2" name="Freeform 68"/>
            <p:cNvSpPr/>
            <p:nvPr/>
          </p:nvSpPr>
          <p:spPr bwMode="auto">
            <a:xfrm>
              <a:off x="6237514" y="5792107"/>
              <a:ext cx="280987" cy="147637"/>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53" h="80">
                  <a:moveTo>
                    <a:pt x="3" y="4"/>
                  </a:moveTo>
                  <a:cubicBezTo>
                    <a:pt x="0" y="0"/>
                    <a:pt x="114" y="26"/>
                    <a:pt x="153" y="80"/>
                  </a:cubicBezTo>
                  <a:cubicBezTo>
                    <a:pt x="153" y="80"/>
                    <a:pt x="51" y="73"/>
                    <a:pt x="3" y="4"/>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3" name="Freeform 69"/>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4" name="Freeform 70"/>
            <p:cNvSpPr/>
            <p:nvPr/>
          </p:nvSpPr>
          <p:spPr bwMode="auto">
            <a:xfrm>
              <a:off x="5192939" y="3191782"/>
              <a:ext cx="158750" cy="3794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86" h="206">
                  <a:moveTo>
                    <a:pt x="36" y="2"/>
                  </a:moveTo>
                  <a:cubicBezTo>
                    <a:pt x="36" y="0"/>
                    <a:pt x="0" y="136"/>
                    <a:pt x="37" y="207"/>
                  </a:cubicBezTo>
                  <a:cubicBezTo>
                    <a:pt x="37" y="207"/>
                    <a:pt x="86" y="91"/>
                    <a:pt x="36" y="2"/>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5" name="Freeform 71"/>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6" name="Freeform 72"/>
            <p:cNvSpPr/>
            <p:nvPr/>
          </p:nvSpPr>
          <p:spPr bwMode="auto">
            <a:xfrm>
              <a:off x="5259614" y="3104470"/>
              <a:ext cx="239712" cy="936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31" h="51">
                  <a:moveTo>
                    <a:pt x="0" y="50"/>
                  </a:moveTo>
                  <a:cubicBezTo>
                    <a:pt x="0" y="51"/>
                    <a:pt x="93" y="46"/>
                    <a:pt x="131" y="8"/>
                  </a:cubicBezTo>
                  <a:cubicBezTo>
                    <a:pt x="131" y="8"/>
                    <a:pt x="47" y="0"/>
                    <a:pt x="0" y="5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7" name="Freeform 73"/>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8" name="Freeform 74"/>
            <p:cNvSpPr/>
            <p:nvPr/>
          </p:nvSpPr>
          <p:spPr bwMode="auto">
            <a:xfrm>
              <a:off x="5237389" y="2991757"/>
              <a:ext cx="125412" cy="1825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68" h="99">
                  <a:moveTo>
                    <a:pt x="13" y="99"/>
                  </a:moveTo>
                  <a:cubicBezTo>
                    <a:pt x="13" y="99"/>
                    <a:pt x="0" y="48"/>
                    <a:pt x="42" y="0"/>
                  </a:cubicBezTo>
                  <a:cubicBezTo>
                    <a:pt x="42" y="0"/>
                    <a:pt x="68" y="35"/>
                    <a:pt x="13" y="99"/>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9" name="Freeform 75"/>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0" name="Freeform 76"/>
            <p:cNvSpPr/>
            <p:nvPr/>
          </p:nvSpPr>
          <p:spPr bwMode="auto">
            <a:xfrm>
              <a:off x="5123089" y="3240995"/>
              <a:ext cx="136525" cy="1889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74" h="103">
                  <a:moveTo>
                    <a:pt x="57" y="0"/>
                  </a:moveTo>
                  <a:cubicBezTo>
                    <a:pt x="57" y="0"/>
                    <a:pt x="74" y="47"/>
                    <a:pt x="19" y="103"/>
                  </a:cubicBezTo>
                  <a:cubicBezTo>
                    <a:pt x="19" y="103"/>
                    <a:pt x="0" y="38"/>
                    <a:pt x="57" y="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1" name="Freeform 77"/>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2" name="Freeform 78"/>
            <p:cNvSpPr/>
            <p:nvPr/>
          </p:nvSpPr>
          <p:spPr bwMode="auto">
            <a:xfrm>
              <a:off x="5050064" y="3025095"/>
              <a:ext cx="388937" cy="4127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25">
                  <a:moveTo>
                    <a:pt x="20" y="158"/>
                  </a:moveTo>
                  <a:cubicBezTo>
                    <a:pt x="8" y="137"/>
                    <a:pt x="75" y="108"/>
                    <a:pt x="77" y="105"/>
                  </a:cubicBezTo>
                  <a:cubicBezTo>
                    <a:pt x="79" y="103"/>
                    <a:pt x="0" y="99"/>
                    <a:pt x="3" y="74"/>
                  </a:cubicBezTo>
                  <a:cubicBezTo>
                    <a:pt x="5" y="49"/>
                    <a:pt x="72" y="85"/>
                    <a:pt x="72" y="85"/>
                  </a:cubicBezTo>
                  <a:cubicBezTo>
                    <a:pt x="72" y="85"/>
                    <a:pt x="28" y="41"/>
                    <a:pt x="35" y="25"/>
                  </a:cubicBezTo>
                  <a:cubicBezTo>
                    <a:pt x="43" y="10"/>
                    <a:pt x="90" y="73"/>
                    <a:pt x="90" y="73"/>
                  </a:cubicBezTo>
                  <a:cubicBezTo>
                    <a:pt x="90" y="73"/>
                    <a:pt x="92" y="12"/>
                    <a:pt x="108" y="6"/>
                  </a:cubicBezTo>
                  <a:cubicBezTo>
                    <a:pt x="125" y="0"/>
                    <a:pt x="115" y="75"/>
                    <a:pt x="115" y="75"/>
                  </a:cubicBezTo>
                  <a:cubicBezTo>
                    <a:pt x="115" y="75"/>
                    <a:pt x="150" y="32"/>
                    <a:pt x="165" y="38"/>
                  </a:cubicBezTo>
                  <a:cubicBezTo>
                    <a:pt x="180" y="44"/>
                    <a:pt x="128" y="89"/>
                    <a:pt x="128" y="89"/>
                  </a:cubicBezTo>
                  <a:cubicBezTo>
                    <a:pt x="128" y="89"/>
                    <a:pt x="195" y="68"/>
                    <a:pt x="204" y="89"/>
                  </a:cubicBezTo>
                  <a:cubicBezTo>
                    <a:pt x="212" y="110"/>
                    <a:pt x="130" y="110"/>
                    <a:pt x="130" y="110"/>
                  </a:cubicBezTo>
                  <a:cubicBezTo>
                    <a:pt x="130" y="110"/>
                    <a:pt x="190" y="158"/>
                    <a:pt x="180" y="175"/>
                  </a:cubicBezTo>
                  <a:cubicBezTo>
                    <a:pt x="171" y="192"/>
                    <a:pt x="119" y="126"/>
                    <a:pt x="119" y="126"/>
                  </a:cubicBezTo>
                  <a:cubicBezTo>
                    <a:pt x="119" y="126"/>
                    <a:pt x="140" y="208"/>
                    <a:pt x="117" y="217"/>
                  </a:cubicBezTo>
                  <a:cubicBezTo>
                    <a:pt x="95" y="225"/>
                    <a:pt x="89" y="125"/>
                    <a:pt x="89" y="125"/>
                  </a:cubicBezTo>
                  <a:cubicBezTo>
                    <a:pt x="89" y="125"/>
                    <a:pt x="34" y="184"/>
                    <a:pt x="20" y="158"/>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3" name="Freeform 79"/>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4" name="Freeform 80"/>
            <p:cNvSpPr/>
            <p:nvPr/>
          </p:nvSpPr>
          <p:spPr bwMode="auto">
            <a:xfrm>
              <a:off x="5204052" y="3164795"/>
              <a:ext cx="79375" cy="92075"/>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3" h="50">
                  <a:moveTo>
                    <a:pt x="5" y="35"/>
                  </a:moveTo>
                  <a:cubicBezTo>
                    <a:pt x="0" y="23"/>
                    <a:pt x="22" y="0"/>
                    <a:pt x="32" y="14"/>
                  </a:cubicBezTo>
                  <a:cubicBezTo>
                    <a:pt x="43" y="29"/>
                    <a:pt x="11" y="50"/>
                    <a:pt x="5" y="35"/>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5" name="Freeform 81"/>
            <p:cNvSpPr/>
            <p:nvPr/>
          </p:nvSpPr>
          <p:spPr bwMode="auto">
            <a:xfrm>
              <a:off x="6407377" y="5701620"/>
              <a:ext cx="225425"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12">
                  <a:moveTo>
                    <a:pt x="65" y="38"/>
                  </a:moveTo>
                  <a:cubicBezTo>
                    <a:pt x="66" y="30"/>
                    <a:pt x="65" y="21"/>
                    <a:pt x="61" y="14"/>
                  </a:cubicBezTo>
                  <a:cubicBezTo>
                    <a:pt x="57" y="7"/>
                    <a:pt x="50" y="1"/>
                    <a:pt x="42" y="0"/>
                  </a:cubicBezTo>
                  <a:cubicBezTo>
                    <a:pt x="39" y="0"/>
                    <a:pt x="36" y="0"/>
                    <a:pt x="33" y="2"/>
                  </a:cubicBezTo>
                  <a:cubicBezTo>
                    <a:pt x="28" y="5"/>
                    <a:pt x="27" y="12"/>
                    <a:pt x="29" y="18"/>
                  </a:cubicBezTo>
                  <a:cubicBezTo>
                    <a:pt x="30" y="23"/>
                    <a:pt x="33" y="29"/>
                    <a:pt x="37" y="33"/>
                  </a:cubicBezTo>
                  <a:cubicBezTo>
                    <a:pt x="30" y="27"/>
                    <a:pt x="22" y="25"/>
                    <a:pt x="14" y="25"/>
                  </a:cubicBezTo>
                  <a:cubicBezTo>
                    <a:pt x="11" y="26"/>
                    <a:pt x="8" y="27"/>
                    <a:pt x="6" y="29"/>
                  </a:cubicBezTo>
                  <a:cubicBezTo>
                    <a:pt x="2" y="33"/>
                    <a:pt x="3" y="40"/>
                    <a:pt x="7" y="45"/>
                  </a:cubicBezTo>
                  <a:cubicBezTo>
                    <a:pt x="11" y="49"/>
                    <a:pt x="17" y="51"/>
                    <a:pt x="23" y="52"/>
                  </a:cubicBezTo>
                  <a:cubicBezTo>
                    <a:pt x="17" y="51"/>
                    <a:pt x="10" y="52"/>
                    <a:pt x="6" y="56"/>
                  </a:cubicBezTo>
                  <a:cubicBezTo>
                    <a:pt x="3" y="58"/>
                    <a:pt x="0" y="62"/>
                    <a:pt x="0" y="66"/>
                  </a:cubicBezTo>
                  <a:cubicBezTo>
                    <a:pt x="0" y="69"/>
                    <a:pt x="1" y="74"/>
                    <a:pt x="4" y="76"/>
                  </a:cubicBezTo>
                  <a:cubicBezTo>
                    <a:pt x="6" y="77"/>
                    <a:pt x="8" y="77"/>
                    <a:pt x="10" y="77"/>
                  </a:cubicBezTo>
                  <a:cubicBezTo>
                    <a:pt x="16" y="78"/>
                    <a:pt x="21" y="78"/>
                    <a:pt x="26" y="77"/>
                  </a:cubicBezTo>
                  <a:cubicBezTo>
                    <a:pt x="22" y="77"/>
                    <a:pt x="18" y="82"/>
                    <a:pt x="17" y="86"/>
                  </a:cubicBezTo>
                  <a:cubicBezTo>
                    <a:pt x="16" y="92"/>
                    <a:pt x="17" y="97"/>
                    <a:pt x="19" y="102"/>
                  </a:cubicBezTo>
                  <a:cubicBezTo>
                    <a:pt x="21" y="105"/>
                    <a:pt x="23" y="108"/>
                    <a:pt x="26" y="109"/>
                  </a:cubicBezTo>
                  <a:cubicBezTo>
                    <a:pt x="31" y="110"/>
                    <a:pt x="36" y="107"/>
                    <a:pt x="40" y="104"/>
                  </a:cubicBezTo>
                  <a:cubicBezTo>
                    <a:pt x="44" y="100"/>
                    <a:pt x="47" y="96"/>
                    <a:pt x="49" y="92"/>
                  </a:cubicBezTo>
                  <a:cubicBezTo>
                    <a:pt x="48" y="100"/>
                    <a:pt x="53" y="108"/>
                    <a:pt x="60" y="111"/>
                  </a:cubicBezTo>
                  <a:cubicBezTo>
                    <a:pt x="62" y="112"/>
                    <a:pt x="63" y="112"/>
                    <a:pt x="65" y="112"/>
                  </a:cubicBezTo>
                  <a:cubicBezTo>
                    <a:pt x="67" y="111"/>
                    <a:pt x="68" y="109"/>
                    <a:pt x="69" y="106"/>
                  </a:cubicBezTo>
                  <a:cubicBezTo>
                    <a:pt x="72" y="98"/>
                    <a:pt x="73" y="89"/>
                    <a:pt x="73" y="79"/>
                  </a:cubicBezTo>
                  <a:cubicBezTo>
                    <a:pt x="78" y="89"/>
                    <a:pt x="89" y="96"/>
                    <a:pt x="100" y="97"/>
                  </a:cubicBezTo>
                  <a:cubicBezTo>
                    <a:pt x="104" y="97"/>
                    <a:pt x="109" y="97"/>
                    <a:pt x="110" y="93"/>
                  </a:cubicBezTo>
                  <a:cubicBezTo>
                    <a:pt x="110" y="91"/>
                    <a:pt x="110" y="89"/>
                    <a:pt x="109" y="87"/>
                  </a:cubicBezTo>
                  <a:cubicBezTo>
                    <a:pt x="106" y="82"/>
                    <a:pt x="102" y="78"/>
                    <a:pt x="98" y="76"/>
                  </a:cubicBezTo>
                  <a:cubicBezTo>
                    <a:pt x="105" y="78"/>
                    <a:pt x="114" y="76"/>
                    <a:pt x="118" y="70"/>
                  </a:cubicBezTo>
                  <a:cubicBezTo>
                    <a:pt x="123" y="64"/>
                    <a:pt x="123" y="54"/>
                    <a:pt x="117" y="50"/>
                  </a:cubicBezTo>
                  <a:cubicBezTo>
                    <a:pt x="111" y="45"/>
                    <a:pt x="102" y="47"/>
                    <a:pt x="95" y="50"/>
                  </a:cubicBezTo>
                  <a:cubicBezTo>
                    <a:pt x="103" y="44"/>
                    <a:pt x="106" y="31"/>
                    <a:pt x="101" y="22"/>
                  </a:cubicBezTo>
                  <a:cubicBezTo>
                    <a:pt x="101" y="20"/>
                    <a:pt x="100" y="19"/>
                    <a:pt x="98" y="18"/>
                  </a:cubicBezTo>
                  <a:cubicBezTo>
                    <a:pt x="97" y="17"/>
                    <a:pt x="95" y="16"/>
                    <a:pt x="93" y="16"/>
                  </a:cubicBezTo>
                  <a:cubicBezTo>
                    <a:pt x="84" y="15"/>
                    <a:pt x="76" y="20"/>
                    <a:pt x="69" y="26"/>
                  </a:cubicBezTo>
                  <a:cubicBezTo>
                    <a:pt x="68" y="28"/>
                    <a:pt x="66" y="30"/>
                    <a:pt x="65" y="32"/>
                  </a:cubicBezTo>
                  <a:cubicBezTo>
                    <a:pt x="64" y="34"/>
                    <a:pt x="64"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6" name="Freeform 82"/>
            <p:cNvSpPr/>
            <p:nvPr/>
          </p:nvSpPr>
          <p:spPr bwMode="auto">
            <a:xfrm>
              <a:off x="6485164" y="5782582"/>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1"/>
                    <a:pt x="17" y="0"/>
                    <a:pt x="12" y="0"/>
                  </a:cubicBezTo>
                  <a:cubicBezTo>
                    <a:pt x="8" y="1"/>
                    <a:pt x="3" y="3"/>
                    <a:pt x="1" y="7"/>
                  </a:cubicBezTo>
                  <a:cubicBezTo>
                    <a:pt x="0" y="10"/>
                    <a:pt x="1" y="14"/>
                    <a:pt x="2" y="17"/>
                  </a:cubicBezTo>
                  <a:cubicBezTo>
                    <a:pt x="3" y="20"/>
                    <a:pt x="5" y="23"/>
                    <a:pt x="7" y="25"/>
                  </a:cubicBezTo>
                  <a:cubicBezTo>
                    <a:pt x="10" y="27"/>
                    <a:pt x="13" y="27"/>
                    <a:pt x="16" y="27"/>
                  </a:cubicBezTo>
                  <a:cubicBezTo>
                    <a:pt x="19" y="26"/>
                    <a:pt x="21" y="25"/>
                    <a:pt x="24" y="24"/>
                  </a:cubicBezTo>
                  <a:cubicBezTo>
                    <a:pt x="28" y="21"/>
                    <a:pt x="32" y="18"/>
                    <a:pt x="32" y="13"/>
                  </a:cubicBezTo>
                  <a:cubicBezTo>
                    <a:pt x="32" y="11"/>
                    <a:pt x="31" y="8"/>
                    <a:pt x="29" y="6"/>
                  </a:cubicBezTo>
                  <a:cubicBezTo>
                    <a:pt x="27" y="5"/>
                    <a:pt x="25" y="3"/>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7" name="Freeform 83"/>
            <p:cNvSpPr/>
            <p:nvPr/>
          </p:nvSpPr>
          <p:spPr bwMode="auto">
            <a:xfrm>
              <a:off x="6477227" y="5774645"/>
              <a:ext cx="82550"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9">
                  <a:moveTo>
                    <a:pt x="33" y="8"/>
                  </a:moveTo>
                  <a:cubicBezTo>
                    <a:pt x="26" y="2"/>
                    <a:pt x="14" y="0"/>
                    <a:pt x="7" y="6"/>
                  </a:cubicBezTo>
                  <a:cubicBezTo>
                    <a:pt x="0" y="13"/>
                    <a:pt x="4" y="26"/>
                    <a:pt x="11" y="32"/>
                  </a:cubicBezTo>
                  <a:cubicBezTo>
                    <a:pt x="18" y="39"/>
                    <a:pt x="30" y="32"/>
                    <a:pt x="36" y="26"/>
                  </a:cubicBezTo>
                  <a:cubicBezTo>
                    <a:pt x="45" y="18"/>
                    <a:pt x="36" y="9"/>
                    <a:pt x="29" y="5"/>
                  </a:cubicBezTo>
                  <a:cubicBezTo>
                    <a:pt x="26" y="3"/>
                    <a:pt x="24" y="8"/>
                    <a:pt x="27" y="9"/>
                  </a:cubicBezTo>
                  <a:cubicBezTo>
                    <a:pt x="32" y="13"/>
                    <a:pt x="38" y="18"/>
                    <a:pt x="31" y="24"/>
                  </a:cubicBezTo>
                  <a:cubicBezTo>
                    <a:pt x="27" y="28"/>
                    <a:pt x="18" y="32"/>
                    <a:pt x="13" y="27"/>
                  </a:cubicBezTo>
                  <a:cubicBezTo>
                    <a:pt x="8" y="23"/>
                    <a:pt x="7" y="13"/>
                    <a:pt x="12" y="9"/>
                  </a:cubicBezTo>
                  <a:cubicBezTo>
                    <a:pt x="17" y="6"/>
                    <a:pt x="25" y="8"/>
                    <a:pt x="29" y="12"/>
                  </a:cubicBezTo>
                  <a:cubicBezTo>
                    <a:pt x="31" y="14"/>
                    <a:pt x="35" y="11"/>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8" name="Freeform 84"/>
            <p:cNvSpPr/>
            <p:nvPr/>
          </p:nvSpPr>
          <p:spPr bwMode="auto">
            <a:xfrm>
              <a:off x="7280502" y="3283857"/>
              <a:ext cx="228600" cy="20478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2">
                  <a:moveTo>
                    <a:pt x="66" y="38"/>
                  </a:moveTo>
                  <a:cubicBezTo>
                    <a:pt x="67" y="30"/>
                    <a:pt x="66" y="22"/>
                    <a:pt x="62" y="14"/>
                  </a:cubicBezTo>
                  <a:cubicBezTo>
                    <a:pt x="58" y="7"/>
                    <a:pt x="51" y="1"/>
                    <a:pt x="43" y="0"/>
                  </a:cubicBezTo>
                  <a:cubicBezTo>
                    <a:pt x="40" y="0"/>
                    <a:pt x="36" y="0"/>
                    <a:pt x="34" y="2"/>
                  </a:cubicBezTo>
                  <a:cubicBezTo>
                    <a:pt x="29" y="5"/>
                    <a:pt x="28" y="12"/>
                    <a:pt x="30" y="18"/>
                  </a:cubicBezTo>
                  <a:cubicBezTo>
                    <a:pt x="31" y="24"/>
                    <a:pt x="34" y="29"/>
                    <a:pt x="37" y="33"/>
                  </a:cubicBezTo>
                  <a:cubicBezTo>
                    <a:pt x="31" y="28"/>
                    <a:pt x="23" y="25"/>
                    <a:pt x="15" y="26"/>
                  </a:cubicBezTo>
                  <a:cubicBezTo>
                    <a:pt x="12" y="26"/>
                    <a:pt x="9" y="27"/>
                    <a:pt x="7" y="29"/>
                  </a:cubicBezTo>
                  <a:cubicBezTo>
                    <a:pt x="3" y="33"/>
                    <a:pt x="4" y="40"/>
                    <a:pt x="8" y="45"/>
                  </a:cubicBezTo>
                  <a:cubicBezTo>
                    <a:pt x="12" y="49"/>
                    <a:pt x="18" y="51"/>
                    <a:pt x="24" y="53"/>
                  </a:cubicBezTo>
                  <a:cubicBezTo>
                    <a:pt x="18" y="51"/>
                    <a:pt x="11" y="52"/>
                    <a:pt x="7" y="56"/>
                  </a:cubicBezTo>
                  <a:cubicBezTo>
                    <a:pt x="4" y="59"/>
                    <a:pt x="1" y="62"/>
                    <a:pt x="1" y="66"/>
                  </a:cubicBezTo>
                  <a:cubicBezTo>
                    <a:pt x="0" y="70"/>
                    <a:pt x="2" y="74"/>
                    <a:pt x="5" y="76"/>
                  </a:cubicBezTo>
                  <a:cubicBezTo>
                    <a:pt x="7" y="77"/>
                    <a:pt x="9" y="77"/>
                    <a:pt x="11" y="78"/>
                  </a:cubicBezTo>
                  <a:cubicBezTo>
                    <a:pt x="16" y="78"/>
                    <a:pt x="22" y="78"/>
                    <a:pt x="27" y="77"/>
                  </a:cubicBezTo>
                  <a:cubicBezTo>
                    <a:pt x="22" y="77"/>
                    <a:pt x="19" y="82"/>
                    <a:pt x="18" y="87"/>
                  </a:cubicBezTo>
                  <a:cubicBezTo>
                    <a:pt x="17" y="92"/>
                    <a:pt x="18" y="97"/>
                    <a:pt x="20" y="102"/>
                  </a:cubicBezTo>
                  <a:cubicBezTo>
                    <a:pt x="22" y="105"/>
                    <a:pt x="24" y="108"/>
                    <a:pt x="27" y="109"/>
                  </a:cubicBezTo>
                  <a:cubicBezTo>
                    <a:pt x="32" y="111"/>
                    <a:pt x="37" y="107"/>
                    <a:pt x="41" y="104"/>
                  </a:cubicBezTo>
                  <a:cubicBezTo>
                    <a:pt x="45" y="100"/>
                    <a:pt x="48" y="97"/>
                    <a:pt x="50" y="92"/>
                  </a:cubicBezTo>
                  <a:cubicBezTo>
                    <a:pt x="49" y="100"/>
                    <a:pt x="54" y="108"/>
                    <a:pt x="61" y="111"/>
                  </a:cubicBezTo>
                  <a:cubicBezTo>
                    <a:pt x="62" y="112"/>
                    <a:pt x="64" y="112"/>
                    <a:pt x="66" y="112"/>
                  </a:cubicBezTo>
                  <a:cubicBezTo>
                    <a:pt x="68" y="111"/>
                    <a:pt x="69" y="109"/>
                    <a:pt x="70" y="106"/>
                  </a:cubicBezTo>
                  <a:cubicBezTo>
                    <a:pt x="73" y="98"/>
                    <a:pt x="74" y="89"/>
                    <a:pt x="74" y="80"/>
                  </a:cubicBezTo>
                  <a:cubicBezTo>
                    <a:pt x="79" y="90"/>
                    <a:pt x="90" y="96"/>
                    <a:pt x="101" y="97"/>
                  </a:cubicBezTo>
                  <a:cubicBezTo>
                    <a:pt x="105" y="98"/>
                    <a:pt x="110" y="97"/>
                    <a:pt x="111" y="93"/>
                  </a:cubicBezTo>
                  <a:cubicBezTo>
                    <a:pt x="111" y="91"/>
                    <a:pt x="110" y="89"/>
                    <a:pt x="109" y="87"/>
                  </a:cubicBezTo>
                  <a:cubicBezTo>
                    <a:pt x="107" y="83"/>
                    <a:pt x="103" y="79"/>
                    <a:pt x="99" y="76"/>
                  </a:cubicBezTo>
                  <a:cubicBezTo>
                    <a:pt x="106" y="78"/>
                    <a:pt x="114" y="76"/>
                    <a:pt x="119" y="70"/>
                  </a:cubicBezTo>
                  <a:cubicBezTo>
                    <a:pt x="124" y="64"/>
                    <a:pt x="124" y="54"/>
                    <a:pt x="118" y="50"/>
                  </a:cubicBezTo>
                  <a:cubicBezTo>
                    <a:pt x="111" y="45"/>
                    <a:pt x="103" y="48"/>
                    <a:pt x="96" y="50"/>
                  </a:cubicBezTo>
                  <a:cubicBezTo>
                    <a:pt x="104" y="44"/>
                    <a:pt x="107" y="31"/>
                    <a:pt x="102" y="22"/>
                  </a:cubicBezTo>
                  <a:cubicBezTo>
                    <a:pt x="101" y="20"/>
                    <a:pt x="100" y="19"/>
                    <a:pt x="99" y="18"/>
                  </a:cubicBezTo>
                  <a:cubicBezTo>
                    <a:pt x="98" y="17"/>
                    <a:pt x="96" y="16"/>
                    <a:pt x="94" y="16"/>
                  </a:cubicBezTo>
                  <a:cubicBezTo>
                    <a:pt x="85" y="15"/>
                    <a:pt x="77" y="20"/>
                    <a:pt x="70" y="27"/>
                  </a:cubicBezTo>
                  <a:cubicBezTo>
                    <a:pt x="69" y="28"/>
                    <a:pt x="67" y="30"/>
                    <a:pt x="66" y="32"/>
                  </a:cubicBezTo>
                  <a:cubicBezTo>
                    <a:pt x="65" y="34"/>
                    <a:pt x="65" y="37"/>
                    <a:pt x="67"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9" name="Freeform 85"/>
            <p:cNvSpPr/>
            <p:nvPr/>
          </p:nvSpPr>
          <p:spPr bwMode="auto">
            <a:xfrm>
              <a:off x="7361464" y="3364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6" y="5"/>
                  </a:moveTo>
                  <a:cubicBezTo>
                    <a:pt x="22" y="2"/>
                    <a:pt x="17" y="0"/>
                    <a:pt x="12" y="1"/>
                  </a:cubicBezTo>
                  <a:cubicBezTo>
                    <a:pt x="7" y="1"/>
                    <a:pt x="3" y="3"/>
                    <a:pt x="1" y="7"/>
                  </a:cubicBezTo>
                  <a:cubicBezTo>
                    <a:pt x="0" y="11"/>
                    <a:pt x="1" y="14"/>
                    <a:pt x="2" y="17"/>
                  </a:cubicBezTo>
                  <a:cubicBezTo>
                    <a:pt x="3" y="20"/>
                    <a:pt x="5" y="24"/>
                    <a:pt x="7" y="25"/>
                  </a:cubicBezTo>
                  <a:cubicBezTo>
                    <a:pt x="10" y="27"/>
                    <a:pt x="13" y="27"/>
                    <a:pt x="16" y="27"/>
                  </a:cubicBezTo>
                  <a:cubicBezTo>
                    <a:pt x="18" y="26"/>
                    <a:pt x="21" y="25"/>
                    <a:pt x="24" y="24"/>
                  </a:cubicBezTo>
                  <a:cubicBezTo>
                    <a:pt x="28" y="21"/>
                    <a:pt x="32" y="18"/>
                    <a:pt x="32" y="13"/>
                  </a:cubicBezTo>
                  <a:cubicBezTo>
                    <a:pt x="32" y="11"/>
                    <a:pt x="31" y="8"/>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0" name="Freeform 86"/>
            <p:cNvSpPr/>
            <p:nvPr/>
          </p:nvSpPr>
          <p:spPr bwMode="auto">
            <a:xfrm>
              <a:off x="7351939" y="3355295"/>
              <a:ext cx="80962" cy="71437"/>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9">
                  <a:moveTo>
                    <a:pt x="32" y="9"/>
                  </a:moveTo>
                  <a:cubicBezTo>
                    <a:pt x="26" y="3"/>
                    <a:pt x="14" y="0"/>
                    <a:pt x="7" y="7"/>
                  </a:cubicBezTo>
                  <a:cubicBezTo>
                    <a:pt x="0" y="14"/>
                    <a:pt x="4" y="26"/>
                    <a:pt x="10" y="32"/>
                  </a:cubicBezTo>
                  <a:cubicBezTo>
                    <a:pt x="18" y="39"/>
                    <a:pt x="30" y="32"/>
                    <a:pt x="36" y="26"/>
                  </a:cubicBezTo>
                  <a:cubicBezTo>
                    <a:pt x="44" y="18"/>
                    <a:pt x="36" y="9"/>
                    <a:pt x="29" y="5"/>
                  </a:cubicBezTo>
                  <a:cubicBezTo>
                    <a:pt x="26" y="3"/>
                    <a:pt x="24" y="8"/>
                    <a:pt x="26" y="9"/>
                  </a:cubicBezTo>
                  <a:cubicBezTo>
                    <a:pt x="32" y="13"/>
                    <a:pt x="38" y="18"/>
                    <a:pt x="31" y="24"/>
                  </a:cubicBezTo>
                  <a:cubicBezTo>
                    <a:pt x="27" y="28"/>
                    <a:pt x="18" y="32"/>
                    <a:pt x="13" y="27"/>
                  </a:cubicBezTo>
                  <a:cubicBezTo>
                    <a:pt x="8" y="23"/>
                    <a:pt x="6" y="13"/>
                    <a:pt x="12" y="10"/>
                  </a:cubicBezTo>
                  <a:cubicBezTo>
                    <a:pt x="17" y="6"/>
                    <a:pt x="25" y="8"/>
                    <a:pt x="29" y="12"/>
                  </a:cubicBezTo>
                  <a:cubicBezTo>
                    <a:pt x="31" y="15"/>
                    <a:pt x="35" y="11"/>
                    <a:pt x="32" y="9"/>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1" name="Freeform 87"/>
            <p:cNvSpPr/>
            <p:nvPr/>
          </p:nvSpPr>
          <p:spPr bwMode="auto">
            <a:xfrm>
              <a:off x="5078639" y="3280682"/>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6" y="39"/>
                  </a:moveTo>
                  <a:cubicBezTo>
                    <a:pt x="67" y="31"/>
                    <a:pt x="66" y="22"/>
                    <a:pt x="62" y="15"/>
                  </a:cubicBezTo>
                  <a:cubicBezTo>
                    <a:pt x="58" y="7"/>
                    <a:pt x="51" y="1"/>
                    <a:pt x="43" y="0"/>
                  </a:cubicBezTo>
                  <a:cubicBezTo>
                    <a:pt x="40" y="0"/>
                    <a:pt x="36" y="0"/>
                    <a:pt x="34" y="2"/>
                  </a:cubicBezTo>
                  <a:cubicBezTo>
                    <a:pt x="29" y="5"/>
                    <a:pt x="28" y="12"/>
                    <a:pt x="29" y="18"/>
                  </a:cubicBezTo>
                  <a:cubicBezTo>
                    <a:pt x="31" y="24"/>
                    <a:pt x="33" y="29"/>
                    <a:pt x="37" y="33"/>
                  </a:cubicBezTo>
                  <a:cubicBezTo>
                    <a:pt x="31" y="28"/>
                    <a:pt x="23" y="25"/>
                    <a:pt x="15" y="26"/>
                  </a:cubicBezTo>
                  <a:cubicBezTo>
                    <a:pt x="12" y="26"/>
                    <a:pt x="9" y="27"/>
                    <a:pt x="7" y="29"/>
                  </a:cubicBezTo>
                  <a:cubicBezTo>
                    <a:pt x="2" y="33"/>
                    <a:pt x="4" y="41"/>
                    <a:pt x="8" y="45"/>
                  </a:cubicBezTo>
                  <a:cubicBezTo>
                    <a:pt x="12" y="49"/>
                    <a:pt x="18" y="51"/>
                    <a:pt x="24" y="53"/>
                  </a:cubicBezTo>
                  <a:cubicBezTo>
                    <a:pt x="18" y="51"/>
                    <a:pt x="11" y="53"/>
                    <a:pt x="6" y="56"/>
                  </a:cubicBezTo>
                  <a:cubicBezTo>
                    <a:pt x="3" y="59"/>
                    <a:pt x="1" y="62"/>
                    <a:pt x="1" y="66"/>
                  </a:cubicBezTo>
                  <a:cubicBezTo>
                    <a:pt x="0" y="70"/>
                    <a:pt x="2" y="74"/>
                    <a:pt x="5" y="76"/>
                  </a:cubicBezTo>
                  <a:cubicBezTo>
                    <a:pt x="7" y="77"/>
                    <a:pt x="9" y="78"/>
                    <a:pt x="11" y="78"/>
                  </a:cubicBezTo>
                  <a:cubicBezTo>
                    <a:pt x="16" y="79"/>
                    <a:pt x="22" y="78"/>
                    <a:pt x="27" y="77"/>
                  </a:cubicBezTo>
                  <a:cubicBezTo>
                    <a:pt x="22" y="77"/>
                    <a:pt x="19" y="82"/>
                    <a:pt x="18" y="87"/>
                  </a:cubicBezTo>
                  <a:cubicBezTo>
                    <a:pt x="17" y="92"/>
                    <a:pt x="18" y="98"/>
                    <a:pt x="20" y="102"/>
                  </a:cubicBezTo>
                  <a:cubicBezTo>
                    <a:pt x="21" y="105"/>
                    <a:pt x="24" y="108"/>
                    <a:pt x="27" y="109"/>
                  </a:cubicBezTo>
                  <a:cubicBezTo>
                    <a:pt x="32" y="111"/>
                    <a:pt x="37" y="108"/>
                    <a:pt x="41" y="104"/>
                  </a:cubicBezTo>
                  <a:cubicBezTo>
                    <a:pt x="44" y="101"/>
                    <a:pt x="48" y="97"/>
                    <a:pt x="50" y="93"/>
                  </a:cubicBezTo>
                  <a:cubicBezTo>
                    <a:pt x="49" y="100"/>
                    <a:pt x="54" y="109"/>
                    <a:pt x="61" y="112"/>
                  </a:cubicBezTo>
                  <a:cubicBezTo>
                    <a:pt x="62" y="112"/>
                    <a:pt x="64" y="113"/>
                    <a:pt x="66" y="112"/>
                  </a:cubicBezTo>
                  <a:cubicBezTo>
                    <a:pt x="68" y="111"/>
                    <a:pt x="69" y="109"/>
                    <a:pt x="70" y="107"/>
                  </a:cubicBezTo>
                  <a:cubicBezTo>
                    <a:pt x="73" y="98"/>
                    <a:pt x="74" y="89"/>
                    <a:pt x="74" y="80"/>
                  </a:cubicBezTo>
                  <a:cubicBezTo>
                    <a:pt x="79" y="90"/>
                    <a:pt x="90" y="97"/>
                    <a:pt x="101" y="98"/>
                  </a:cubicBezTo>
                  <a:cubicBezTo>
                    <a:pt x="105" y="98"/>
                    <a:pt x="109" y="97"/>
                    <a:pt x="111" y="93"/>
                  </a:cubicBezTo>
                  <a:cubicBezTo>
                    <a:pt x="111" y="91"/>
                    <a:pt x="110" y="89"/>
                    <a:pt x="109" y="87"/>
                  </a:cubicBezTo>
                  <a:cubicBezTo>
                    <a:pt x="107" y="83"/>
                    <a:pt x="103" y="79"/>
                    <a:pt x="98" y="76"/>
                  </a:cubicBezTo>
                  <a:cubicBezTo>
                    <a:pt x="106" y="78"/>
                    <a:pt x="114" y="76"/>
                    <a:pt x="119" y="70"/>
                  </a:cubicBezTo>
                  <a:cubicBezTo>
                    <a:pt x="124" y="65"/>
                    <a:pt x="124" y="55"/>
                    <a:pt x="118" y="50"/>
                  </a:cubicBezTo>
                  <a:cubicBezTo>
                    <a:pt x="111" y="46"/>
                    <a:pt x="103" y="48"/>
                    <a:pt x="95" y="51"/>
                  </a:cubicBezTo>
                  <a:cubicBezTo>
                    <a:pt x="104" y="44"/>
                    <a:pt x="107" y="32"/>
                    <a:pt x="102" y="22"/>
                  </a:cubicBezTo>
                  <a:cubicBezTo>
                    <a:pt x="101" y="21"/>
                    <a:pt x="100" y="19"/>
                    <a:pt x="99" y="18"/>
                  </a:cubicBezTo>
                  <a:cubicBezTo>
                    <a:pt x="98" y="17"/>
                    <a:pt x="96" y="17"/>
                    <a:pt x="94" y="16"/>
                  </a:cubicBezTo>
                  <a:cubicBezTo>
                    <a:pt x="85" y="15"/>
                    <a:pt x="77" y="21"/>
                    <a:pt x="70" y="27"/>
                  </a:cubicBezTo>
                  <a:cubicBezTo>
                    <a:pt x="69" y="28"/>
                    <a:pt x="67" y="30"/>
                    <a:pt x="66" y="32"/>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2" name="Freeform 88"/>
            <p:cNvSpPr/>
            <p:nvPr/>
          </p:nvSpPr>
          <p:spPr bwMode="auto">
            <a:xfrm>
              <a:off x="5159602" y="3361645"/>
              <a:ext cx="58737" cy="5080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8">
                  <a:moveTo>
                    <a:pt x="26" y="6"/>
                  </a:moveTo>
                  <a:cubicBezTo>
                    <a:pt x="22" y="2"/>
                    <a:pt x="17" y="0"/>
                    <a:pt x="12" y="1"/>
                  </a:cubicBezTo>
                  <a:cubicBezTo>
                    <a:pt x="7" y="1"/>
                    <a:pt x="2" y="3"/>
                    <a:pt x="1" y="8"/>
                  </a:cubicBezTo>
                  <a:cubicBezTo>
                    <a:pt x="0" y="11"/>
                    <a:pt x="1" y="15"/>
                    <a:pt x="2" y="18"/>
                  </a:cubicBezTo>
                  <a:cubicBezTo>
                    <a:pt x="3" y="21"/>
                    <a:pt x="5" y="24"/>
                    <a:pt x="7" y="26"/>
                  </a:cubicBezTo>
                  <a:cubicBezTo>
                    <a:pt x="10" y="27"/>
                    <a:pt x="13" y="28"/>
                    <a:pt x="16" y="27"/>
                  </a:cubicBezTo>
                  <a:cubicBezTo>
                    <a:pt x="18" y="27"/>
                    <a:pt x="21" y="25"/>
                    <a:pt x="24" y="24"/>
                  </a:cubicBezTo>
                  <a:cubicBezTo>
                    <a:pt x="28" y="22"/>
                    <a:pt x="32" y="18"/>
                    <a:pt x="32" y="14"/>
                  </a:cubicBezTo>
                  <a:cubicBezTo>
                    <a:pt x="32" y="11"/>
                    <a:pt x="31" y="9"/>
                    <a:pt x="29" y="7"/>
                  </a:cubicBezTo>
                  <a:cubicBezTo>
                    <a:pt x="27" y="5"/>
                    <a:pt x="25" y="4"/>
                    <a:pt x="23"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3" name="Freeform 89"/>
            <p:cNvSpPr/>
            <p:nvPr/>
          </p:nvSpPr>
          <p:spPr bwMode="auto">
            <a:xfrm>
              <a:off x="5150077" y="3353707"/>
              <a:ext cx="80962"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8">
                  <a:moveTo>
                    <a:pt x="32" y="8"/>
                  </a:moveTo>
                  <a:cubicBezTo>
                    <a:pt x="26" y="2"/>
                    <a:pt x="14" y="0"/>
                    <a:pt x="7" y="6"/>
                  </a:cubicBezTo>
                  <a:cubicBezTo>
                    <a:pt x="0" y="13"/>
                    <a:pt x="4" y="25"/>
                    <a:pt x="10" y="31"/>
                  </a:cubicBezTo>
                  <a:cubicBezTo>
                    <a:pt x="18" y="38"/>
                    <a:pt x="30" y="31"/>
                    <a:pt x="36" y="26"/>
                  </a:cubicBezTo>
                  <a:cubicBezTo>
                    <a:pt x="44" y="18"/>
                    <a:pt x="36" y="9"/>
                    <a:pt x="29" y="4"/>
                  </a:cubicBezTo>
                  <a:cubicBezTo>
                    <a:pt x="26" y="3"/>
                    <a:pt x="24" y="7"/>
                    <a:pt x="26" y="9"/>
                  </a:cubicBezTo>
                  <a:cubicBezTo>
                    <a:pt x="32" y="12"/>
                    <a:pt x="38" y="17"/>
                    <a:pt x="31" y="23"/>
                  </a:cubicBezTo>
                  <a:cubicBezTo>
                    <a:pt x="27" y="28"/>
                    <a:pt x="18" y="31"/>
                    <a:pt x="13" y="27"/>
                  </a:cubicBezTo>
                  <a:cubicBezTo>
                    <a:pt x="8" y="23"/>
                    <a:pt x="6" y="12"/>
                    <a:pt x="12" y="9"/>
                  </a:cubicBezTo>
                  <a:cubicBezTo>
                    <a:pt x="17" y="5"/>
                    <a:pt x="25" y="7"/>
                    <a:pt x="29" y="11"/>
                  </a:cubicBezTo>
                  <a:cubicBezTo>
                    <a:pt x="31" y="14"/>
                    <a:pt x="35" y="10"/>
                    <a:pt x="32"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4" name="Freeform 90"/>
            <p:cNvSpPr/>
            <p:nvPr/>
          </p:nvSpPr>
          <p:spPr bwMode="auto">
            <a:xfrm>
              <a:off x="5915252" y="5695270"/>
              <a:ext cx="228600" cy="206375"/>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 name="T34" fmla="*/ 2318 h 2362"/>
                <a:gd name="T35" fmla="*/ 2318 h 2362"/>
                <a:gd name="T36" fmla="*/ 2318 h 2362"/>
                <a:gd name="T37" fmla="*/ 2318 h 2362"/>
                <a:gd name="T38" fmla="*/ 2318 h 2362"/>
                <a:gd name="T39" fmla="*/ 2318 h 2362"/>
                <a:gd name="T40" fmla="*/ 2318 h 2362"/>
                <a:gd name="T41" fmla="*/ 2318 h 2362"/>
                <a:gd name="T42" fmla="*/ 2318 h 2362"/>
                <a:gd name="T43" fmla="*/ 2318 h 2362"/>
                <a:gd name="T44" fmla="*/ 2318 h 2362"/>
                <a:gd name="T45" fmla="*/ 2318 h 2362"/>
                <a:gd name="T46" fmla="*/ 2318 h 2362"/>
                <a:gd name="T47" fmla="*/ 2318 h 2362"/>
                <a:gd name="T48" fmla="*/ 2318 h 2362"/>
                <a:gd name="T49" fmla="*/ 2318 h 2362"/>
                <a:gd name="T50" fmla="*/ 2318 h 2362"/>
                <a:gd name="T51" fmla="*/ 2318 h 2362"/>
                <a:gd name="T52" fmla="*/ 2318 h 2362"/>
                <a:gd name="T53" fmla="*/ 2318 h 2362"/>
                <a:gd name="T54" fmla="*/ 2318 h 2362"/>
                <a:gd name="T55" fmla="*/ 2318 h 2362"/>
                <a:gd name="T56" fmla="*/ 2318 h 2362"/>
                <a:gd name="T57" fmla="*/ 2318 h 2362"/>
                <a:gd name="T58" fmla="*/ 2318 h 2362"/>
                <a:gd name="T59" fmla="*/ 2318 h 2362"/>
                <a:gd name="T60" fmla="*/ 2318 h 2362"/>
                <a:gd name="T61" fmla="*/ 2318 h 2362"/>
                <a:gd name="T62" fmla="*/ 2318 h 2362"/>
                <a:gd name="T63" fmla="*/ 2318 h 2362"/>
                <a:gd name="T64" fmla="*/ 2318 h 2362"/>
                <a:gd name="T65" fmla="*/ 2318 h 2362"/>
                <a:gd name="T66" fmla="*/ 2318 h 2362"/>
                <a:gd name="T67" fmla="*/ 2318 h 2362"/>
                <a:gd name="T68" fmla="*/ 2318 h 2362"/>
                <a:gd name="T69" fmla="*/ 2318 h 2362"/>
                <a:gd name="T70" fmla="*/ 2318 h 2362"/>
                <a:gd name="T71" fmla="*/ 2318 h 2362"/>
                <a:gd name="T72" fmla="*/ 2318 h 2362"/>
                <a:gd name="T7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13">
                  <a:moveTo>
                    <a:pt x="65" y="39"/>
                  </a:moveTo>
                  <a:cubicBezTo>
                    <a:pt x="66" y="31"/>
                    <a:pt x="65" y="22"/>
                    <a:pt x="62" y="15"/>
                  </a:cubicBezTo>
                  <a:cubicBezTo>
                    <a:pt x="58" y="7"/>
                    <a:pt x="51" y="2"/>
                    <a:pt x="42" y="1"/>
                  </a:cubicBezTo>
                  <a:cubicBezTo>
                    <a:pt x="39" y="0"/>
                    <a:pt x="36" y="0"/>
                    <a:pt x="33" y="2"/>
                  </a:cubicBezTo>
                  <a:cubicBezTo>
                    <a:pt x="28" y="5"/>
                    <a:pt x="28" y="13"/>
                    <a:pt x="29" y="18"/>
                  </a:cubicBezTo>
                  <a:cubicBezTo>
                    <a:pt x="30" y="24"/>
                    <a:pt x="33" y="29"/>
                    <a:pt x="37" y="33"/>
                  </a:cubicBezTo>
                  <a:cubicBezTo>
                    <a:pt x="31" y="28"/>
                    <a:pt x="23" y="25"/>
                    <a:pt x="14" y="26"/>
                  </a:cubicBezTo>
                  <a:cubicBezTo>
                    <a:pt x="12" y="26"/>
                    <a:pt x="9" y="27"/>
                    <a:pt x="6" y="29"/>
                  </a:cubicBezTo>
                  <a:cubicBezTo>
                    <a:pt x="2" y="33"/>
                    <a:pt x="3" y="41"/>
                    <a:pt x="8" y="45"/>
                  </a:cubicBezTo>
                  <a:cubicBezTo>
                    <a:pt x="12" y="49"/>
                    <a:pt x="18" y="51"/>
                    <a:pt x="23" y="53"/>
                  </a:cubicBezTo>
                  <a:cubicBezTo>
                    <a:pt x="17" y="51"/>
                    <a:pt x="11" y="53"/>
                    <a:pt x="6" y="56"/>
                  </a:cubicBezTo>
                  <a:cubicBezTo>
                    <a:pt x="3" y="59"/>
                    <a:pt x="1" y="62"/>
                    <a:pt x="0" y="66"/>
                  </a:cubicBezTo>
                  <a:cubicBezTo>
                    <a:pt x="0" y="70"/>
                    <a:pt x="2" y="74"/>
                    <a:pt x="5" y="76"/>
                  </a:cubicBezTo>
                  <a:cubicBezTo>
                    <a:pt x="7" y="77"/>
                    <a:pt x="9" y="78"/>
                    <a:pt x="11" y="78"/>
                  </a:cubicBezTo>
                  <a:cubicBezTo>
                    <a:pt x="16" y="79"/>
                    <a:pt x="22" y="79"/>
                    <a:pt x="27" y="77"/>
                  </a:cubicBezTo>
                  <a:cubicBezTo>
                    <a:pt x="22" y="77"/>
                    <a:pt x="19" y="82"/>
                    <a:pt x="18" y="87"/>
                  </a:cubicBezTo>
                  <a:cubicBezTo>
                    <a:pt x="17" y="92"/>
                    <a:pt x="17" y="98"/>
                    <a:pt x="20" y="103"/>
                  </a:cubicBezTo>
                  <a:cubicBezTo>
                    <a:pt x="21" y="105"/>
                    <a:pt x="23" y="108"/>
                    <a:pt x="27" y="109"/>
                  </a:cubicBezTo>
                  <a:cubicBezTo>
                    <a:pt x="31" y="111"/>
                    <a:pt x="37" y="108"/>
                    <a:pt x="41" y="104"/>
                  </a:cubicBezTo>
                  <a:cubicBezTo>
                    <a:pt x="44" y="101"/>
                    <a:pt x="47" y="97"/>
                    <a:pt x="50" y="93"/>
                  </a:cubicBezTo>
                  <a:cubicBezTo>
                    <a:pt x="49" y="101"/>
                    <a:pt x="53" y="109"/>
                    <a:pt x="61" y="112"/>
                  </a:cubicBezTo>
                  <a:cubicBezTo>
                    <a:pt x="62" y="112"/>
                    <a:pt x="64" y="113"/>
                    <a:pt x="65" y="112"/>
                  </a:cubicBezTo>
                  <a:cubicBezTo>
                    <a:pt x="68" y="112"/>
                    <a:pt x="69" y="109"/>
                    <a:pt x="69" y="107"/>
                  </a:cubicBezTo>
                  <a:cubicBezTo>
                    <a:pt x="72" y="98"/>
                    <a:pt x="74" y="89"/>
                    <a:pt x="73" y="80"/>
                  </a:cubicBezTo>
                  <a:cubicBezTo>
                    <a:pt x="79" y="90"/>
                    <a:pt x="90" y="97"/>
                    <a:pt x="101" y="98"/>
                  </a:cubicBezTo>
                  <a:cubicBezTo>
                    <a:pt x="105" y="98"/>
                    <a:pt x="109" y="97"/>
                    <a:pt x="110" y="94"/>
                  </a:cubicBezTo>
                  <a:cubicBezTo>
                    <a:pt x="111" y="92"/>
                    <a:pt x="110" y="89"/>
                    <a:pt x="109" y="88"/>
                  </a:cubicBezTo>
                  <a:cubicBezTo>
                    <a:pt x="106" y="83"/>
                    <a:pt x="103" y="79"/>
                    <a:pt x="98" y="76"/>
                  </a:cubicBezTo>
                  <a:cubicBezTo>
                    <a:pt x="105" y="78"/>
                    <a:pt x="114" y="76"/>
                    <a:pt x="119" y="71"/>
                  </a:cubicBezTo>
                  <a:cubicBezTo>
                    <a:pt x="124" y="65"/>
                    <a:pt x="123" y="55"/>
                    <a:pt x="117" y="50"/>
                  </a:cubicBezTo>
                  <a:cubicBezTo>
                    <a:pt x="111" y="46"/>
                    <a:pt x="102" y="48"/>
                    <a:pt x="95" y="51"/>
                  </a:cubicBezTo>
                  <a:cubicBezTo>
                    <a:pt x="104" y="44"/>
                    <a:pt x="106" y="32"/>
                    <a:pt x="102" y="22"/>
                  </a:cubicBezTo>
                  <a:cubicBezTo>
                    <a:pt x="101" y="21"/>
                    <a:pt x="100" y="19"/>
                    <a:pt x="99" y="18"/>
                  </a:cubicBezTo>
                  <a:cubicBezTo>
                    <a:pt x="97" y="17"/>
                    <a:pt x="95" y="17"/>
                    <a:pt x="94" y="17"/>
                  </a:cubicBezTo>
                  <a:cubicBezTo>
                    <a:pt x="85" y="15"/>
                    <a:pt x="76" y="21"/>
                    <a:pt x="70" y="27"/>
                  </a:cubicBezTo>
                  <a:cubicBezTo>
                    <a:pt x="68" y="29"/>
                    <a:pt x="67" y="30"/>
                    <a:pt x="66" y="33"/>
                  </a:cubicBezTo>
                  <a:cubicBezTo>
                    <a:pt x="65" y="35"/>
                    <a:pt x="65" y="37"/>
                    <a:pt x="66" y="39"/>
                  </a:cubicBezTo>
                </a:path>
              </a:pathLst>
            </a:custGeom>
            <a:solidFill>
              <a:srgbClr val="F573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5" name="Freeform 91"/>
            <p:cNvSpPr/>
            <p:nvPr/>
          </p:nvSpPr>
          <p:spPr bwMode="auto">
            <a:xfrm>
              <a:off x="5996214" y="5777820"/>
              <a:ext cx="58737" cy="4921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27">
                  <a:moveTo>
                    <a:pt x="25" y="5"/>
                  </a:moveTo>
                  <a:cubicBezTo>
                    <a:pt x="22" y="1"/>
                    <a:pt x="17" y="0"/>
                    <a:pt x="12" y="0"/>
                  </a:cubicBezTo>
                  <a:cubicBezTo>
                    <a:pt x="7" y="0"/>
                    <a:pt x="2" y="3"/>
                    <a:pt x="1" y="7"/>
                  </a:cubicBezTo>
                  <a:cubicBezTo>
                    <a:pt x="0" y="10"/>
                    <a:pt x="1" y="14"/>
                    <a:pt x="2" y="17"/>
                  </a:cubicBezTo>
                  <a:cubicBezTo>
                    <a:pt x="3" y="20"/>
                    <a:pt x="4" y="23"/>
                    <a:pt x="7" y="25"/>
                  </a:cubicBezTo>
                  <a:cubicBezTo>
                    <a:pt x="9" y="26"/>
                    <a:pt x="12" y="27"/>
                    <a:pt x="15" y="26"/>
                  </a:cubicBezTo>
                  <a:cubicBezTo>
                    <a:pt x="18" y="26"/>
                    <a:pt x="21" y="25"/>
                    <a:pt x="23" y="23"/>
                  </a:cubicBezTo>
                  <a:cubicBezTo>
                    <a:pt x="27" y="21"/>
                    <a:pt x="32" y="18"/>
                    <a:pt x="32" y="13"/>
                  </a:cubicBezTo>
                  <a:cubicBezTo>
                    <a:pt x="32" y="10"/>
                    <a:pt x="30" y="8"/>
                    <a:pt x="29" y="6"/>
                  </a:cubicBezTo>
                  <a:cubicBezTo>
                    <a:pt x="27" y="4"/>
                    <a:pt x="24" y="3"/>
                    <a:pt x="22" y="2"/>
                  </a:cubicBezTo>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6" name="Freeform 92"/>
            <p:cNvSpPr/>
            <p:nvPr/>
          </p:nvSpPr>
          <p:spPr bwMode="auto">
            <a:xfrm>
              <a:off x="5985102" y="5768295"/>
              <a:ext cx="82550" cy="69850"/>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8">
                  <a:moveTo>
                    <a:pt x="33" y="8"/>
                  </a:moveTo>
                  <a:cubicBezTo>
                    <a:pt x="27" y="2"/>
                    <a:pt x="15" y="0"/>
                    <a:pt x="8" y="6"/>
                  </a:cubicBezTo>
                  <a:cubicBezTo>
                    <a:pt x="0" y="13"/>
                    <a:pt x="4" y="26"/>
                    <a:pt x="11" y="32"/>
                  </a:cubicBezTo>
                  <a:cubicBezTo>
                    <a:pt x="19" y="38"/>
                    <a:pt x="31" y="31"/>
                    <a:pt x="37" y="26"/>
                  </a:cubicBezTo>
                  <a:cubicBezTo>
                    <a:pt x="45" y="18"/>
                    <a:pt x="37" y="9"/>
                    <a:pt x="30" y="4"/>
                  </a:cubicBezTo>
                  <a:cubicBezTo>
                    <a:pt x="27" y="3"/>
                    <a:pt x="24" y="7"/>
                    <a:pt x="27" y="9"/>
                  </a:cubicBezTo>
                  <a:cubicBezTo>
                    <a:pt x="33" y="12"/>
                    <a:pt x="38" y="17"/>
                    <a:pt x="32" y="23"/>
                  </a:cubicBezTo>
                  <a:cubicBezTo>
                    <a:pt x="27" y="28"/>
                    <a:pt x="19" y="31"/>
                    <a:pt x="13" y="27"/>
                  </a:cubicBezTo>
                  <a:cubicBezTo>
                    <a:pt x="9" y="23"/>
                    <a:pt x="7" y="13"/>
                    <a:pt x="12" y="9"/>
                  </a:cubicBezTo>
                  <a:cubicBezTo>
                    <a:pt x="17" y="6"/>
                    <a:pt x="25" y="8"/>
                    <a:pt x="29" y="12"/>
                  </a:cubicBezTo>
                  <a:cubicBezTo>
                    <a:pt x="32" y="14"/>
                    <a:pt x="35" y="10"/>
                    <a:pt x="33" y="8"/>
                  </a:cubicBezTo>
                  <a:close/>
                </a:path>
              </a:pathLst>
            </a:custGeom>
            <a:solidFill>
              <a:srgbClr val="0036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7" name="Freeform 93"/>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solidFill>
              <a:srgbClr val="0052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8" name="Freeform 94"/>
            <p:cNvSpPr/>
            <p:nvPr/>
          </p:nvSpPr>
          <p:spPr bwMode="auto">
            <a:xfrm>
              <a:off x="6039077" y="5812745"/>
              <a:ext cx="203200" cy="152400"/>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10" h="83">
                  <a:moveTo>
                    <a:pt x="110" y="0"/>
                  </a:moveTo>
                  <a:cubicBezTo>
                    <a:pt x="111" y="0"/>
                    <a:pt x="53" y="74"/>
                    <a:pt x="0" y="83"/>
                  </a:cubicBezTo>
                  <a:cubicBezTo>
                    <a:pt x="0" y="83"/>
                    <a:pt x="42" y="10"/>
                    <a:pt x="110" y="0"/>
                  </a:cubicBezTo>
                  <a:close/>
                </a:path>
              </a:pathLst>
            </a:custGeom>
            <a:noFill/>
            <a:ln w="0" cap="flat">
              <a:solidFill>
                <a:srgbClr val="00525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9" name="Freeform 95"/>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0" name="Freeform 96"/>
            <p:cNvSpPr/>
            <p:nvPr/>
          </p:nvSpPr>
          <p:spPr bwMode="auto">
            <a:xfrm>
              <a:off x="6043839" y="5728607"/>
              <a:ext cx="179387" cy="873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97" h="48">
                  <a:moveTo>
                    <a:pt x="97" y="40"/>
                  </a:moveTo>
                  <a:cubicBezTo>
                    <a:pt x="97" y="40"/>
                    <a:pt x="63" y="0"/>
                    <a:pt x="0" y="7"/>
                  </a:cubicBezTo>
                  <a:cubicBezTo>
                    <a:pt x="0" y="7"/>
                    <a:pt x="13" y="48"/>
                    <a:pt x="97" y="40"/>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1" name="Freeform 97"/>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solidFill>
              <a:srgbClr val="75AF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 name="Freeform 98"/>
            <p:cNvSpPr/>
            <p:nvPr/>
          </p:nvSpPr>
          <p:spPr bwMode="auto">
            <a:xfrm>
              <a:off x="6296252" y="5768295"/>
              <a:ext cx="196850" cy="11906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107" h="65">
                  <a:moveTo>
                    <a:pt x="0" y="24"/>
                  </a:moveTo>
                  <a:cubicBezTo>
                    <a:pt x="0" y="24"/>
                    <a:pt x="30" y="65"/>
                    <a:pt x="107" y="52"/>
                  </a:cubicBezTo>
                  <a:cubicBezTo>
                    <a:pt x="107" y="52"/>
                    <a:pt x="64" y="0"/>
                    <a:pt x="0" y="24"/>
                  </a:cubicBezTo>
                  <a:close/>
                </a:path>
              </a:pathLst>
            </a:custGeom>
            <a:noFill/>
            <a:ln w="0" cap="flat">
              <a:solidFill>
                <a:srgbClr val="75AF8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 name="Freeform 99"/>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solidFill>
              <a:srgbClr val="FFC8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4" name="Freeform 100"/>
            <p:cNvSpPr/>
            <p:nvPr/>
          </p:nvSpPr>
          <p:spPr bwMode="auto">
            <a:xfrm>
              <a:off x="6089877" y="5603195"/>
              <a:ext cx="373062" cy="398462"/>
            </a:xfrm>
            <a:custGeom>
              <a:avLst/>
              <a:gdLst>
                <a:gd name="T0" fmla="*/ 2318 h 2362"/>
                <a:gd name="T1" fmla="*/ 2318 h 2362"/>
                <a:gd name="T2" fmla="*/ 2318 h 2362"/>
                <a:gd name="T3" fmla="*/ 2318 h 2362"/>
                <a:gd name="T4" fmla="*/ 2318 h 2362"/>
                <a:gd name="T5" fmla="*/ 2318 h 2362"/>
                <a:gd name="T6" fmla="*/ 2318 h 2362"/>
                <a:gd name="T7" fmla="*/ 2318 h 2362"/>
                <a:gd name="T8" fmla="*/ 2318 h 2362"/>
                <a:gd name="T9" fmla="*/ 2318 h 2362"/>
                <a:gd name="T10" fmla="*/ 2318 h 2362"/>
                <a:gd name="T11" fmla="*/ 2318 h 2362"/>
                <a:gd name="T12" fmla="*/ 2318 h 2362"/>
                <a:gd name="T13" fmla="*/ 2318 h 2362"/>
                <a:gd name="T14" fmla="*/ 2318 h 2362"/>
                <a:gd name="T15" fmla="*/ 2318 h 2362"/>
                <a:gd name="T16" fmla="*/ 2318 h 2362"/>
                <a:gd name="T17" fmla="*/ 2318 h 2362"/>
                <a:gd name="T18" fmla="*/ 2318 h 2362"/>
                <a:gd name="T19" fmla="*/ 2318 h 2362"/>
                <a:gd name="T20" fmla="*/ 2318 h 2362"/>
                <a:gd name="T21" fmla="*/ 2318 h 2362"/>
                <a:gd name="T22" fmla="*/ 2318 h 2362"/>
                <a:gd name="T23" fmla="*/ 2318 h 2362"/>
                <a:gd name="T24" fmla="*/ 2318 h 2362"/>
                <a:gd name="T25" fmla="*/ 2318 h 2362"/>
                <a:gd name="T26" fmla="*/ 2318 h 2362"/>
                <a:gd name="T27" fmla="*/ 2318 h 2362"/>
                <a:gd name="T28" fmla="*/ 2318 h 2362"/>
                <a:gd name="T29" fmla="*/ 2318 h 2362"/>
                <a:gd name="T30" fmla="*/ 2318 h 2362"/>
                <a:gd name="T31" fmla="*/ 2318 h 2362"/>
                <a:gd name="T32" fmla="*/ 2318 h 2362"/>
                <a:gd name="T33" fmla="*/ 2318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16">
                  <a:moveTo>
                    <a:pt x="190" y="74"/>
                  </a:moveTo>
                  <a:cubicBezTo>
                    <a:pt x="179" y="53"/>
                    <a:pt x="117" y="90"/>
                    <a:pt x="114" y="90"/>
                  </a:cubicBezTo>
                  <a:cubicBezTo>
                    <a:pt x="111" y="91"/>
                    <a:pt x="152" y="24"/>
                    <a:pt x="130" y="12"/>
                  </a:cubicBezTo>
                  <a:cubicBezTo>
                    <a:pt x="109" y="0"/>
                    <a:pt x="100" y="75"/>
                    <a:pt x="100" y="75"/>
                  </a:cubicBezTo>
                  <a:cubicBezTo>
                    <a:pt x="100" y="75"/>
                    <a:pt x="89" y="13"/>
                    <a:pt x="72" y="11"/>
                  </a:cubicBezTo>
                  <a:cubicBezTo>
                    <a:pt x="55" y="8"/>
                    <a:pt x="80" y="83"/>
                    <a:pt x="80" y="83"/>
                  </a:cubicBezTo>
                  <a:cubicBezTo>
                    <a:pt x="80" y="83"/>
                    <a:pt x="29" y="49"/>
                    <a:pt x="14" y="59"/>
                  </a:cubicBezTo>
                  <a:cubicBezTo>
                    <a:pt x="0" y="70"/>
                    <a:pt x="67" y="104"/>
                    <a:pt x="67" y="104"/>
                  </a:cubicBezTo>
                  <a:cubicBezTo>
                    <a:pt x="67" y="104"/>
                    <a:pt x="12" y="108"/>
                    <a:pt x="8" y="124"/>
                  </a:cubicBezTo>
                  <a:cubicBezTo>
                    <a:pt x="5" y="140"/>
                    <a:pt x="71" y="123"/>
                    <a:pt x="71" y="123"/>
                  </a:cubicBezTo>
                  <a:cubicBezTo>
                    <a:pt x="71" y="123"/>
                    <a:pt x="15" y="166"/>
                    <a:pt x="27" y="185"/>
                  </a:cubicBezTo>
                  <a:cubicBezTo>
                    <a:pt x="40" y="204"/>
                    <a:pt x="87" y="137"/>
                    <a:pt x="87" y="137"/>
                  </a:cubicBezTo>
                  <a:cubicBezTo>
                    <a:pt x="87" y="137"/>
                    <a:pt x="92" y="214"/>
                    <a:pt x="111" y="215"/>
                  </a:cubicBezTo>
                  <a:cubicBezTo>
                    <a:pt x="131" y="217"/>
                    <a:pt x="106" y="137"/>
                    <a:pt x="106" y="137"/>
                  </a:cubicBezTo>
                  <a:cubicBezTo>
                    <a:pt x="106" y="137"/>
                    <a:pt x="162" y="201"/>
                    <a:pt x="182" y="188"/>
                  </a:cubicBezTo>
                  <a:cubicBezTo>
                    <a:pt x="202" y="174"/>
                    <a:pt x="123" y="112"/>
                    <a:pt x="123" y="112"/>
                  </a:cubicBezTo>
                  <a:cubicBezTo>
                    <a:pt x="123" y="112"/>
                    <a:pt x="203" y="101"/>
                    <a:pt x="190" y="74"/>
                  </a:cubicBezTo>
                  <a:close/>
                </a:path>
              </a:pathLst>
            </a:custGeom>
            <a:noFill/>
            <a:ln w="0" cap="flat">
              <a:solidFill>
                <a:srgbClr val="FFC8B6"/>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5" name="Freeform 101"/>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solidFill>
              <a:srgbClr val="E063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6" name="Freeform 102"/>
            <p:cNvSpPr/>
            <p:nvPr/>
          </p:nvSpPr>
          <p:spPr bwMode="auto">
            <a:xfrm>
              <a:off x="6224814" y="5771470"/>
              <a:ext cx="85725" cy="74612"/>
            </a:xfrm>
            <a:custGeom>
              <a:avLst/>
              <a:gdLst>
                <a:gd name="T0" fmla="*/ 2318 h 2362"/>
                <a:gd name="T1" fmla="*/ 2318 h 2362"/>
                <a:gd name="T2" fmla="*/ 2318 h 2362"/>
                <a:gd name="T3" fmla="*/ 2318 h 2362"/>
                <a:gd name="T4" fmla="*/ 2318 h 2362"/>
                <a:gd name="T5" fmla="*/ 2318 h 2362"/>
              </a:gdLst>
              <a:ahLst/>
              <a:cxnLst>
                <a:cxn ang="0">
                  <a:pos x="T0" y="T1"/>
                </a:cxn>
                <a:cxn ang="0">
                  <a:pos x="T2" y="T3"/>
                </a:cxn>
                <a:cxn ang="0">
                  <a:pos x="T4" y="T5"/>
                </a:cxn>
              </a:cxnLst>
              <a:rect l="0" t="0" r="r" b="b"/>
              <a:pathLst>
                <a:path w="47" h="40">
                  <a:moveTo>
                    <a:pt x="38" y="11"/>
                  </a:moveTo>
                  <a:cubicBezTo>
                    <a:pt x="32" y="0"/>
                    <a:pt x="0" y="5"/>
                    <a:pt x="6" y="22"/>
                  </a:cubicBezTo>
                  <a:cubicBezTo>
                    <a:pt x="12" y="40"/>
                    <a:pt x="47" y="25"/>
                    <a:pt x="38" y="11"/>
                  </a:cubicBezTo>
                  <a:close/>
                </a:path>
              </a:pathLst>
            </a:custGeom>
            <a:noFill/>
            <a:ln w="1588" cap="flat">
              <a:solidFill>
                <a:srgbClr val="E1630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107" name="图片 106"/>
          <p:cNvPicPr>
            <a:picLocks noChangeAspect="1"/>
          </p:cNvPicPr>
          <p:nvPr/>
        </p:nvPicPr>
        <p:blipFill>
          <a:blip r:embed="rId2"/>
          <a:stretch>
            <a:fillRect/>
          </a:stretch>
        </p:blipFill>
        <p:spPr>
          <a:xfrm>
            <a:off x="2743454" y="2503522"/>
            <a:ext cx="1443408" cy="1850956"/>
          </a:xfrm>
          <a:prstGeom prst="rect">
            <a:avLst/>
          </a:prstGeom>
        </p:spPr>
      </p:pic>
      <p:pic>
        <p:nvPicPr>
          <p:cNvPr id="108" name="图片 107"/>
          <p:cNvPicPr>
            <a:picLocks noChangeAspect="1"/>
          </p:cNvPicPr>
          <p:nvPr/>
        </p:nvPicPr>
        <p:blipFill>
          <a:blip r:embed="rId3"/>
          <a:srcRect r="51808" b="50035"/>
          <a:stretch>
            <a:fillRect/>
          </a:stretch>
        </p:blipFill>
        <p:spPr>
          <a:xfrm>
            <a:off x="277368" y="186113"/>
            <a:ext cx="3085143" cy="3191359"/>
          </a:xfrm>
          <a:prstGeom prst="rect">
            <a:avLst/>
          </a:prstGeom>
        </p:spPr>
      </p:pic>
      <p:pic>
        <p:nvPicPr>
          <p:cNvPr id="109" name="图片 108"/>
          <p:cNvPicPr>
            <a:picLocks noChangeAspect="1"/>
          </p:cNvPicPr>
          <p:nvPr/>
        </p:nvPicPr>
        <p:blipFill>
          <a:blip r:embed="rId3"/>
          <a:srcRect l="67399" t="44856" r="-1"/>
          <a:stretch>
            <a:fillRect/>
          </a:stretch>
        </p:blipFill>
        <p:spPr>
          <a:xfrm>
            <a:off x="9853334" y="3227271"/>
            <a:ext cx="2122801" cy="3582535"/>
          </a:xfrm>
          <a:prstGeom prst="rect">
            <a:avLst/>
          </a:prstGeom>
        </p:spPr>
      </p:pic>
      <p:sp>
        <p:nvSpPr>
          <p:cNvPr id="110" name="文本框 109"/>
          <p:cNvSpPr txBox="1"/>
          <p:nvPr/>
        </p:nvSpPr>
        <p:spPr>
          <a:xfrm>
            <a:off x="5218192" y="3371949"/>
            <a:ext cx="3971147" cy="707886"/>
          </a:xfrm>
          <a:prstGeom prst="rect">
            <a:avLst/>
          </a:prstGeom>
          <a:noFill/>
        </p:spPr>
        <p:txBody>
          <a:bodyPr wrap="square" rtlCol="0">
            <a:spAutoFit/>
          </a:bodyPr>
          <a:lstStyle/>
          <a:p>
            <a:pPr algn="dist">
              <a:defRPr/>
            </a:pPr>
            <a:r>
              <a:rPr lang="en-US" altLang="zh-CN" sz="4000" kern="0">
                <a:solidFill>
                  <a:schemeClr val="bg1"/>
                </a:solidFill>
                <a:latin typeface="方正粗倩简体" panose="03000509000000000000" pitchFamily="65" charset="-122"/>
                <a:ea typeface="方正粗倩简体" panose="03000509000000000000" pitchFamily="65" charset="-122"/>
              </a:rPr>
              <a:t>02</a:t>
            </a:r>
            <a:r>
              <a:rPr lang="zh-CN" altLang="en-US" sz="4000" kern="0">
                <a:solidFill>
                  <a:schemeClr val="bg1"/>
                </a:solidFill>
                <a:latin typeface="方正粗倩简体" panose="03000509000000000000" pitchFamily="65" charset="-122"/>
                <a:ea typeface="方正粗倩简体" panose="03000509000000000000" pitchFamily="65" charset="-122"/>
              </a:rPr>
              <a:t>在此输入标题</a:t>
            </a:r>
            <a:endParaRPr lang="zh-CN" altLang="en-US" sz="4000" kern="0">
              <a:solidFill>
                <a:schemeClr val="bg1"/>
              </a:solidFill>
              <a:latin typeface="方正粗倩简体" panose="03000509000000000000" pitchFamily="65" charset="-122"/>
              <a:ea typeface="方正粗倩简体" panose="03000509000000000000" pitchFamily="65" charset="-122"/>
            </a:endParaRPr>
          </a:p>
        </p:txBody>
      </p:sp>
      <p:sp>
        <p:nvSpPr>
          <p:cNvPr id="111" name="文本框 110"/>
          <p:cNvSpPr txBox="1"/>
          <p:nvPr/>
        </p:nvSpPr>
        <p:spPr>
          <a:xfrm>
            <a:off x="5279787" y="4194909"/>
            <a:ext cx="3919387" cy="584775"/>
          </a:xfrm>
          <a:prstGeom prst="rect">
            <a:avLst/>
          </a:prstGeom>
          <a:noFill/>
        </p:spPr>
        <p:txBody>
          <a:bodyPr wrap="square" rtlCol="0">
            <a:spAutoFit/>
          </a:bodyPr>
          <a:lstStyle/>
          <a:p>
            <a:pPr algn="dist">
              <a:defRPr/>
            </a:pPr>
            <a:r>
              <a:rPr lang="en-US" sz="2000" kern="0">
                <a:solidFill>
                  <a:schemeClr val="bg1"/>
                </a:solidFill>
                <a:latin typeface="方正粗倩简体" charset="0"/>
                <a:ea typeface="方正粗倩简体" charset="0"/>
              </a:rPr>
              <a:t>Click to add up your title here</a:t>
            </a:r>
            <a:endParaRPr lang="en-US" sz="2000" kern="0">
              <a:solidFill>
                <a:schemeClr val="bg1"/>
              </a:solidFill>
              <a:latin typeface="方正粗倩简体" charset="0"/>
              <a:ea typeface="方正粗倩简体" charset="0"/>
              <a:sym typeface="+mn-ea"/>
            </a:endParaRPr>
          </a:p>
          <a:p>
            <a:pPr algn="dist">
              <a:defRPr/>
            </a:pPr>
            <a:endParaRPr lang="zh-CN" altLang="en-US" sz="1200" kern="0">
              <a:solidFill>
                <a:schemeClr val="bg1"/>
              </a:solidFill>
              <a:effectLst>
                <a:outerShdw blurRad="38100" dist="38100" dir="2700000" algn="tl">
                  <a:srgbClr val="000000">
                    <a:alpha val="43137"/>
                  </a:srgbClr>
                </a:outerShdw>
              </a:effectLst>
              <a:latin typeface="方正粗倩简体" charset="0"/>
              <a:ea typeface="方正粗倩简体"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down)">
                                      <p:cBhvr>
                                        <p:cTn id="15" dur="500"/>
                                        <p:tgtEl>
                                          <p:spTgt spid="1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Lst>
  </p:timing>
</p:sld>
</file>

<file path=ppt/tags/tag1.xml><?xml version="1.0" encoding="utf-8"?>
<p:tagLst xmlns:p="http://schemas.openxmlformats.org/presentationml/2006/main">
  <p:tag name="KSO_WM_UNIT_PLACING_PICTURE_USER_VIEWPORT" val="{&quot;height&quot;:2248.9905511811025,&quot;width&quot;:4497.979527559055}"/>
</p:tagLst>
</file>

<file path=ppt/tags/tag2.xml><?xml version="1.0" encoding="utf-8"?>
<p:tagLst xmlns:p="http://schemas.openxmlformats.org/presentationml/2006/main">
  <p:tag name="KSO_WM_UNIT_PLACING_PICTURE_USER_VIEWPORT" val="{&quot;height&quot;:3870,&quot;width&quot;:3870}"/>
</p:tagLst>
</file>

<file path=ppt/tags/tag3.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3383</Words>
  <Application>WPS 演示</Application>
  <PresentationFormat>宽屏</PresentationFormat>
  <Paragraphs>309</Paragraphs>
  <Slides>25</Slides>
  <Notes>1</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25</vt:i4>
      </vt:variant>
    </vt:vector>
  </HeadingPairs>
  <TitlesOfParts>
    <vt:vector size="44" baseType="lpstr">
      <vt:lpstr>Arial</vt:lpstr>
      <vt:lpstr>宋体</vt:lpstr>
      <vt:lpstr>Wingdings</vt:lpstr>
      <vt:lpstr>等线</vt:lpstr>
      <vt:lpstr>方正粗倩简体</vt:lpstr>
      <vt:lpstr>Calibri</vt:lpstr>
      <vt:lpstr>微软雅黑</vt:lpstr>
      <vt:lpstr>方正粗倩简体</vt:lpstr>
      <vt:lpstr>Calibri</vt:lpstr>
      <vt:lpstr>等线 Light</vt:lpstr>
      <vt:lpstr>Calibri Light</vt:lpstr>
      <vt:lpstr>Segoe Print</vt:lpstr>
      <vt:lpstr>Arial Unicode MS</vt:lpstr>
      <vt:lpstr>Meiryo</vt:lpstr>
      <vt:lpstr>Yu Gothic UI</vt:lpstr>
      <vt:lpstr>Arial Narrow</vt:lpstr>
      <vt:lpstr>Office 主题​​</vt:lpstr>
      <vt:lpstr>1_Office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xiaoke</cp:lastModifiedBy>
  <cp:revision>17</cp:revision>
  <dcterms:created xsi:type="dcterms:W3CDTF">2016-11-24T01:31:00Z</dcterms:created>
  <dcterms:modified xsi:type="dcterms:W3CDTF">2021-06-26T10:31:08Z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2481A1CE55EC4466BE2E23412420AAA0</vt:lpwstr>
  </property>
  <property fmtid="{D5CDD505-2E9C-101B-9397-08002B2CF9AE}" pid="3" name="KSOProductBuildVer">
    <vt:lpwstr>2052-11.1.0.10495</vt:lpwstr>
  </property>
</Properties>
</file>