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1173" r:id="rId3"/>
    <p:sldId id="1177" r:id="rId5"/>
    <p:sldId id="1174" r:id="rId6"/>
    <p:sldId id="1175" r:id="rId7"/>
    <p:sldId id="1176" r:id="rId8"/>
    <p:sldId id="1178" r:id="rId9"/>
    <p:sldId id="1179" r:id="rId10"/>
    <p:sldId id="1180" r:id="rId11"/>
    <p:sldId id="1181" r:id="rId12"/>
    <p:sldId id="1182" r:id="rId13"/>
    <p:sldId id="1183" r:id="rId14"/>
    <p:sldId id="1184" r:id="rId15"/>
    <p:sldId id="1185" r:id="rId16"/>
    <p:sldId id="1186" r:id="rId17"/>
    <p:sldId id="1187" r:id="rId18"/>
    <p:sldId id="1188" r:id="rId19"/>
    <p:sldId id="1189" r:id="rId20"/>
    <p:sldId id="1190" r:id="rId21"/>
    <p:sldId id="1191" r:id="rId22"/>
    <p:sldId id="1192" r:id="rId23"/>
    <p:sldId id="1193" r:id="rId24"/>
    <p:sldId id="1194" r:id="rId25"/>
    <p:sldId id="1195" r:id="rId26"/>
    <p:sldId id="1196" r:id="rId27"/>
    <p:sldId id="1197" r:id="rId28"/>
    <p:sldId id="1198" r:id="rId29"/>
    <p:sldId id="1202" r:id="rId30"/>
  </p:sldIdLst>
  <p:sldSz cx="12192000" cy="6858000"/>
  <p:notesSz cx="6858000" cy="9144000"/>
  <p:embeddedFontLst>
    <p:embeddedFont>
      <p:font typeface="微软雅黑" panose="020B0503020204020204" charset="-122"/>
      <p:regular r:id="rId34"/>
    </p:embeddedFont>
    <p:embeddedFont>
      <p:font typeface="Calibri" panose="020F0502020204030204"/>
      <p:regular r:id="rId35"/>
      <p:bold r:id="rId36"/>
      <p:italic r:id="rId37"/>
      <p:boldItalic r:id="rId38"/>
    </p:embeddedFont>
    <p:embeddedFont>
      <p:font typeface="等线" panose="02010600030101010101" charset="-122"/>
      <p:regular r:id="rId39"/>
    </p:embeddedFont>
    <p:embeddedFont>
      <p:font typeface="Calibri" panose="020F0502020204030204" charset="0"/>
      <p:regular r:id="rId40"/>
      <p:bold r:id="rId41"/>
      <p:italic r:id="rId42"/>
      <p:boldItalic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EE5EA33-72BD-4F1A-B277-5B9F12592D68}">
          <p14:sldIdLst>
            <p14:sldId id="1173"/>
            <p14:sldId id="1177"/>
            <p14:sldId id="1174"/>
            <p14:sldId id="1175"/>
            <p14:sldId id="1176"/>
            <p14:sldId id="1178"/>
            <p14:sldId id="1179"/>
            <p14:sldId id="1180"/>
            <p14:sldId id="1181"/>
            <p14:sldId id="1182"/>
            <p14:sldId id="1183"/>
            <p14:sldId id="1184"/>
            <p14:sldId id="1185"/>
            <p14:sldId id="1186"/>
            <p14:sldId id="1187"/>
            <p14:sldId id="1188"/>
            <p14:sldId id="1189"/>
            <p14:sldId id="1190"/>
            <p14:sldId id="1191"/>
            <p14:sldId id="1192"/>
            <p14:sldId id="1193"/>
            <p14:sldId id="1194"/>
            <p14:sldId id="1195"/>
            <p14:sldId id="1196"/>
            <p14:sldId id="1197"/>
            <p14:sldId id="1198"/>
            <p14:sldId id="1202"/>
          </p14:sldIdLst>
        </p14:section>
        <p14:section name="无标题节" id="{1E0797D0-70FE-49BA-B6ED-AB0A43050B9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>
                  <a:alpha val="65000"/>
                </a:schemeClr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Lbls>
            <c:delete val="1"/>
          </c:dLbls>
          <c:val>
            <c:numRef>
              <c:f>Sheet1!$A$2:$A$6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0.2</c:v>
                </c:pt>
                <c:pt idx="3">
                  <c:v>0.15</c:v>
                </c:pt>
                <c:pt idx="4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explosion val="0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explosion val="0"/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explosion val="0"/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</c:v>
                </c:pt>
                <c:pt idx="1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explosion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explosion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explosion val="0"/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DFBF0-029C-47C1-B159-E8B637C56526}" type="doc">
      <dgm:prSet loTypeId="urn:microsoft.com/office/officeart/2005/8/layout/cycle8#1" loCatId="cycle" qsTypeId="urn:microsoft.com/office/officeart/2005/8/quickstyle/simple1#1" qsCatId="simple" csTypeId="urn:microsoft.com/office/officeart/2005/8/colors/accent1_2#1" csCatId="accent1" phldr="1"/>
      <dgm:spPr/>
    </dgm:pt>
    <dgm:pt modelId="{4843FFE3-242F-4F6C-A3F9-DE7FADDF7BF1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id-ID">
              <a:latin typeface="+mn-lt"/>
              <a:ea typeface="+mn-ea"/>
              <a:cs typeface="+mn-ea"/>
              <a:sym typeface="+mn-lt"/>
            </a:rPr>
            <a:t> </a:t>
          </a:r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16E18705-5CBA-4FE1-99EA-7FE891FB4849}" cxnId="{2C66B04B-D5EE-4596-B69A-6E22A81FC40E}" type="parTrans">
      <dgm:prSet/>
      <dgm:spPr/>
      <dgm:t>
        <a:bodyPr/>
        <a:lstStyle/>
        <a:p>
          <a:endParaRPr lang="en-US"/>
        </a:p>
      </dgm:t>
    </dgm:pt>
    <dgm:pt modelId="{0D35EC71-2657-42A5-B9E7-9D1CF22EE4EF}" cxnId="{2C66B04B-D5EE-4596-B69A-6E22A81FC40E}" type="sibTrans">
      <dgm:prSet/>
      <dgm:spPr/>
      <dgm:t>
        <a:bodyPr/>
        <a:lstStyle/>
        <a:p>
          <a:endParaRPr lang="en-US"/>
        </a:p>
      </dgm:t>
    </dgm:pt>
    <dgm:pt modelId="{AD44469F-53F3-4130-A636-4B88663B034A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id-ID">
              <a:latin typeface="+mn-lt"/>
              <a:ea typeface="+mn-ea"/>
              <a:cs typeface="+mn-ea"/>
              <a:sym typeface="+mn-lt"/>
            </a:rPr>
            <a:t> </a:t>
          </a:r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56204679-59D1-4BB7-93E1-4F747D14D222}" cxnId="{1AEDFD4C-C062-4693-8811-924DFB92AADE}" type="parTrans">
      <dgm:prSet/>
      <dgm:spPr/>
      <dgm:t>
        <a:bodyPr/>
        <a:lstStyle/>
        <a:p>
          <a:endParaRPr lang="en-US"/>
        </a:p>
      </dgm:t>
    </dgm:pt>
    <dgm:pt modelId="{336CC922-BF72-4757-B641-67515C2541C2}" cxnId="{1AEDFD4C-C062-4693-8811-924DFB92AADE}" type="sibTrans">
      <dgm:prSet/>
      <dgm:spPr/>
      <dgm:t>
        <a:bodyPr/>
        <a:lstStyle/>
        <a:p>
          <a:endParaRPr lang="en-US"/>
        </a:p>
      </dgm:t>
    </dgm:pt>
    <dgm:pt modelId="{F64C2CE0-44C0-42FF-9F97-B7F9EC2E6EBC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id-ID">
              <a:latin typeface="+mn-lt"/>
              <a:ea typeface="+mn-ea"/>
              <a:cs typeface="+mn-ea"/>
              <a:sym typeface="+mn-lt"/>
            </a:rPr>
            <a:t> </a:t>
          </a:r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607F449E-BB3C-4C6D-BEF5-56302025A7FA}" cxnId="{74B457CF-EF72-4832-8CEF-385D849729BF}" type="parTrans">
      <dgm:prSet/>
      <dgm:spPr/>
      <dgm:t>
        <a:bodyPr/>
        <a:lstStyle/>
        <a:p>
          <a:endParaRPr lang="en-US"/>
        </a:p>
      </dgm:t>
    </dgm:pt>
    <dgm:pt modelId="{96ABA460-BBAA-43F8-B7FC-7C013CC99201}" cxnId="{74B457CF-EF72-4832-8CEF-385D849729BF}" type="sibTrans">
      <dgm:prSet/>
      <dgm:spPr/>
      <dgm:t>
        <a:bodyPr/>
        <a:lstStyle/>
        <a:p>
          <a:endParaRPr lang="en-US"/>
        </a:p>
      </dgm:t>
    </dgm:pt>
    <dgm:pt modelId="{816432D9-5F30-457F-8DE0-E470071DD908}" type="pres">
      <dgm:prSet presAssocID="{D26DFBF0-029C-47C1-B159-E8B637C56526}" presName="compositeShape" presStyleCnt="0">
        <dgm:presLayoutVars>
          <dgm:chMax val="7"/>
          <dgm:dir/>
          <dgm:resizeHandles val="exact"/>
        </dgm:presLayoutVars>
      </dgm:prSet>
      <dgm:spPr/>
    </dgm:pt>
    <dgm:pt modelId="{FA1251FD-D8F3-4D67-9548-0E1BBFFE18EC}" type="pres">
      <dgm:prSet presAssocID="{D26DFBF0-029C-47C1-B159-E8B637C56526}" presName="wedge1" presStyleLbl="node1" presStyleIdx="0" presStyleCnt="3"/>
      <dgm:spPr/>
    </dgm:pt>
    <dgm:pt modelId="{B2A89D68-5376-447F-BC84-E8389A57B282}" type="pres">
      <dgm:prSet presAssocID="{D26DFBF0-029C-47C1-B159-E8B637C56526}" presName="dummy1a" presStyleCnt="0"/>
      <dgm:spPr/>
    </dgm:pt>
    <dgm:pt modelId="{F2CDC839-8286-4857-BC62-CD4615A40D0B}" type="pres">
      <dgm:prSet presAssocID="{D26DFBF0-029C-47C1-B159-E8B637C56526}" presName="dummy1b" presStyleCnt="0"/>
      <dgm:spPr/>
    </dgm:pt>
    <dgm:pt modelId="{0CB185CE-BEE1-43D3-B8BE-2B67BEFD6D22}" type="pres">
      <dgm:prSet presAssocID="{D26DFBF0-029C-47C1-B159-E8B637C5652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0A98838-6D7D-4AFF-AA72-718163462007}" type="pres">
      <dgm:prSet presAssocID="{D26DFBF0-029C-47C1-B159-E8B637C56526}" presName="wedge2" presStyleLbl="node1" presStyleIdx="1" presStyleCnt="3"/>
      <dgm:spPr/>
    </dgm:pt>
    <dgm:pt modelId="{94FC69E8-718F-4E7E-A886-90409C404077}" type="pres">
      <dgm:prSet presAssocID="{D26DFBF0-029C-47C1-B159-E8B637C56526}" presName="dummy2a" presStyleCnt="0"/>
      <dgm:spPr/>
    </dgm:pt>
    <dgm:pt modelId="{C16141C7-A67C-494D-9257-09B6CBDD35DF}" type="pres">
      <dgm:prSet presAssocID="{D26DFBF0-029C-47C1-B159-E8B637C56526}" presName="dummy2b" presStyleCnt="0"/>
      <dgm:spPr/>
    </dgm:pt>
    <dgm:pt modelId="{5E196074-6E9F-4BC6-BD1F-A217C2254868}" type="pres">
      <dgm:prSet presAssocID="{D26DFBF0-029C-47C1-B159-E8B637C5652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F7B5656-DA19-496F-9FB1-9830C62EA39B}" type="pres">
      <dgm:prSet presAssocID="{D26DFBF0-029C-47C1-B159-E8B637C56526}" presName="wedge3" presStyleLbl="node1" presStyleIdx="2" presStyleCnt="3"/>
      <dgm:spPr/>
    </dgm:pt>
    <dgm:pt modelId="{4C96FD0E-0137-479A-A045-88368DBBF1B9}" type="pres">
      <dgm:prSet presAssocID="{D26DFBF0-029C-47C1-B159-E8B637C56526}" presName="dummy3a" presStyleCnt="0"/>
      <dgm:spPr/>
    </dgm:pt>
    <dgm:pt modelId="{73EB3820-387A-4390-B2BC-6BE243565233}" type="pres">
      <dgm:prSet presAssocID="{D26DFBF0-029C-47C1-B159-E8B637C56526}" presName="dummy3b" presStyleCnt="0"/>
      <dgm:spPr/>
    </dgm:pt>
    <dgm:pt modelId="{E8E0833B-179C-44A8-BBA8-29068C7DABCB}" type="pres">
      <dgm:prSet presAssocID="{D26DFBF0-029C-47C1-B159-E8B637C5652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2BB4BA2-B70E-4782-8444-83B65905E71A}" type="pres">
      <dgm:prSet presAssocID="{0D35EC71-2657-42A5-B9E7-9D1CF22EE4EF}" presName="arrowWedge1" presStyleLbl="fgSibTrans2D1" presStyleIdx="0" presStyleCnt="3"/>
      <dgm:spPr>
        <a:solidFill>
          <a:schemeClr val="accent5"/>
        </a:solidFill>
      </dgm:spPr>
    </dgm:pt>
    <dgm:pt modelId="{BFBADFA4-CFC0-4042-A923-EF053D82584F}" type="pres">
      <dgm:prSet presAssocID="{336CC922-BF72-4757-B641-67515C2541C2}" presName="arrowWedge2" presStyleLbl="fgSibTrans2D1" presStyleIdx="1" presStyleCnt="3"/>
      <dgm:spPr>
        <a:solidFill>
          <a:schemeClr val="accent6"/>
        </a:solidFill>
      </dgm:spPr>
    </dgm:pt>
    <dgm:pt modelId="{C984C8D9-7387-46FA-B59C-8B1DBB4A10F2}" type="pres">
      <dgm:prSet presAssocID="{96ABA460-BBAA-43F8-B7FC-7C013CC99201}" presName="arrowWedge3" presStyleLbl="fgSibTrans2D1" presStyleIdx="2" presStyleCnt="3"/>
      <dgm:spPr>
        <a:solidFill>
          <a:schemeClr val="accent1"/>
        </a:solidFill>
      </dgm:spPr>
    </dgm:pt>
  </dgm:ptLst>
  <dgm:cxnLst>
    <dgm:cxn modelId="{57168735-4DE5-4D8F-A2B0-752A06F07929}" type="presOf" srcId="{4843FFE3-242F-4F6C-A3F9-DE7FADDF7BF1}" destId="{0CB185CE-BEE1-43D3-B8BE-2B67BEFD6D22}" srcOrd="1" destOrd="0" presId="urn:microsoft.com/office/officeart/2005/8/layout/cycle8#1"/>
    <dgm:cxn modelId="{2C66B04B-D5EE-4596-B69A-6E22A81FC40E}" srcId="{D26DFBF0-029C-47C1-B159-E8B637C56526}" destId="{4843FFE3-242F-4F6C-A3F9-DE7FADDF7BF1}" srcOrd="0" destOrd="0" parTransId="{16E18705-5CBA-4FE1-99EA-7FE891FB4849}" sibTransId="{0D35EC71-2657-42A5-B9E7-9D1CF22EE4EF}"/>
    <dgm:cxn modelId="{1AEDFD4C-C062-4693-8811-924DFB92AADE}" srcId="{D26DFBF0-029C-47C1-B159-E8B637C56526}" destId="{AD44469F-53F3-4130-A636-4B88663B034A}" srcOrd="1" destOrd="0" parTransId="{56204679-59D1-4BB7-93E1-4F747D14D222}" sibTransId="{336CC922-BF72-4757-B641-67515C2541C2}"/>
    <dgm:cxn modelId="{5F7CE174-5524-4495-9A50-57B3BCEECC97}" type="presOf" srcId="{F64C2CE0-44C0-42FF-9F97-B7F9EC2E6EBC}" destId="{E8E0833B-179C-44A8-BBA8-29068C7DABCB}" srcOrd="1" destOrd="0" presId="urn:microsoft.com/office/officeart/2005/8/layout/cycle8#1"/>
    <dgm:cxn modelId="{5DAE818F-944D-4205-A093-F6368D74576D}" type="presOf" srcId="{4843FFE3-242F-4F6C-A3F9-DE7FADDF7BF1}" destId="{FA1251FD-D8F3-4D67-9548-0E1BBFFE18EC}" srcOrd="0" destOrd="0" presId="urn:microsoft.com/office/officeart/2005/8/layout/cycle8#1"/>
    <dgm:cxn modelId="{2B933E94-20F5-4AB0-A8B3-B7CB23C06B2E}" type="presOf" srcId="{D26DFBF0-029C-47C1-B159-E8B637C56526}" destId="{816432D9-5F30-457F-8DE0-E470071DD908}" srcOrd="0" destOrd="0" presId="urn:microsoft.com/office/officeart/2005/8/layout/cycle8#1"/>
    <dgm:cxn modelId="{505A5AC7-A897-4A93-B2FF-7C3DDEDCAE81}" type="presOf" srcId="{AD44469F-53F3-4130-A636-4B88663B034A}" destId="{5E196074-6E9F-4BC6-BD1F-A217C2254868}" srcOrd="1" destOrd="0" presId="urn:microsoft.com/office/officeart/2005/8/layout/cycle8#1"/>
    <dgm:cxn modelId="{74B457CF-EF72-4832-8CEF-385D849729BF}" srcId="{D26DFBF0-029C-47C1-B159-E8B637C56526}" destId="{F64C2CE0-44C0-42FF-9F97-B7F9EC2E6EBC}" srcOrd="2" destOrd="0" parTransId="{607F449E-BB3C-4C6D-BEF5-56302025A7FA}" sibTransId="{96ABA460-BBAA-43F8-B7FC-7C013CC99201}"/>
    <dgm:cxn modelId="{FAEC67E1-ECF6-4069-AE1A-975503CB9FCF}" type="presOf" srcId="{F64C2CE0-44C0-42FF-9F97-B7F9EC2E6EBC}" destId="{FF7B5656-DA19-496F-9FB1-9830C62EA39B}" srcOrd="0" destOrd="0" presId="urn:microsoft.com/office/officeart/2005/8/layout/cycle8#1"/>
    <dgm:cxn modelId="{9919B9FF-BEA3-4251-89BE-ED1D16B73A9C}" type="presOf" srcId="{AD44469F-53F3-4130-A636-4B88663B034A}" destId="{00A98838-6D7D-4AFF-AA72-718163462007}" srcOrd="0" destOrd="0" presId="urn:microsoft.com/office/officeart/2005/8/layout/cycle8#1"/>
    <dgm:cxn modelId="{58EDB6E9-CD69-4583-A13E-DC851C1B6EB3}" type="presParOf" srcId="{816432D9-5F30-457F-8DE0-E470071DD908}" destId="{FA1251FD-D8F3-4D67-9548-0E1BBFFE18EC}" srcOrd="0" destOrd="0" presId="urn:microsoft.com/office/officeart/2005/8/layout/cycle8#1"/>
    <dgm:cxn modelId="{1D881699-89A6-4D50-99BF-22587BB5D41B}" type="presParOf" srcId="{816432D9-5F30-457F-8DE0-E470071DD908}" destId="{B2A89D68-5376-447F-BC84-E8389A57B282}" srcOrd="1" destOrd="0" presId="urn:microsoft.com/office/officeart/2005/8/layout/cycle8#1"/>
    <dgm:cxn modelId="{0A1F5384-74E8-45D4-A0D4-39BA4ABE50B3}" type="presParOf" srcId="{816432D9-5F30-457F-8DE0-E470071DD908}" destId="{F2CDC839-8286-4857-BC62-CD4615A40D0B}" srcOrd="2" destOrd="0" presId="urn:microsoft.com/office/officeart/2005/8/layout/cycle8#1"/>
    <dgm:cxn modelId="{8341847E-B91B-414A-A781-908A8350F1D1}" type="presParOf" srcId="{816432D9-5F30-457F-8DE0-E470071DD908}" destId="{0CB185CE-BEE1-43D3-B8BE-2B67BEFD6D22}" srcOrd="3" destOrd="0" presId="urn:microsoft.com/office/officeart/2005/8/layout/cycle8#1"/>
    <dgm:cxn modelId="{27162249-BEDD-45A6-8D7E-B53207D232F6}" type="presParOf" srcId="{816432D9-5F30-457F-8DE0-E470071DD908}" destId="{00A98838-6D7D-4AFF-AA72-718163462007}" srcOrd="4" destOrd="0" presId="urn:microsoft.com/office/officeart/2005/8/layout/cycle8#1"/>
    <dgm:cxn modelId="{4F98FFCB-EFF6-4CAB-8680-9C88E51789C0}" type="presParOf" srcId="{816432D9-5F30-457F-8DE0-E470071DD908}" destId="{94FC69E8-718F-4E7E-A886-90409C404077}" srcOrd="5" destOrd="0" presId="urn:microsoft.com/office/officeart/2005/8/layout/cycle8#1"/>
    <dgm:cxn modelId="{D9C625EF-C04C-419A-9476-0D452203C9BE}" type="presParOf" srcId="{816432D9-5F30-457F-8DE0-E470071DD908}" destId="{C16141C7-A67C-494D-9257-09B6CBDD35DF}" srcOrd="6" destOrd="0" presId="urn:microsoft.com/office/officeart/2005/8/layout/cycle8#1"/>
    <dgm:cxn modelId="{9133A57A-F252-4CAC-8F69-3715BBC498DD}" type="presParOf" srcId="{816432D9-5F30-457F-8DE0-E470071DD908}" destId="{5E196074-6E9F-4BC6-BD1F-A217C2254868}" srcOrd="7" destOrd="0" presId="urn:microsoft.com/office/officeart/2005/8/layout/cycle8#1"/>
    <dgm:cxn modelId="{87FD1C3D-D6F4-4FAC-BFD0-A7BB29519699}" type="presParOf" srcId="{816432D9-5F30-457F-8DE0-E470071DD908}" destId="{FF7B5656-DA19-496F-9FB1-9830C62EA39B}" srcOrd="8" destOrd="0" presId="urn:microsoft.com/office/officeart/2005/8/layout/cycle8#1"/>
    <dgm:cxn modelId="{BF573498-B9A1-4C71-8563-50A151117FC6}" type="presParOf" srcId="{816432D9-5F30-457F-8DE0-E470071DD908}" destId="{4C96FD0E-0137-479A-A045-88368DBBF1B9}" srcOrd="9" destOrd="0" presId="urn:microsoft.com/office/officeart/2005/8/layout/cycle8#1"/>
    <dgm:cxn modelId="{14C23452-55D7-4066-A418-DC11F9B761EB}" type="presParOf" srcId="{816432D9-5F30-457F-8DE0-E470071DD908}" destId="{73EB3820-387A-4390-B2BC-6BE243565233}" srcOrd="10" destOrd="0" presId="urn:microsoft.com/office/officeart/2005/8/layout/cycle8#1"/>
    <dgm:cxn modelId="{1AE77EAE-F494-4096-AF4D-FB70C4D842FA}" type="presParOf" srcId="{816432D9-5F30-457F-8DE0-E470071DD908}" destId="{E8E0833B-179C-44A8-BBA8-29068C7DABCB}" srcOrd="11" destOrd="0" presId="urn:microsoft.com/office/officeart/2005/8/layout/cycle8#1"/>
    <dgm:cxn modelId="{CCE8E4EE-664B-4165-83A6-287E7F42AC63}" type="presParOf" srcId="{816432D9-5F30-457F-8DE0-E470071DD908}" destId="{E2BB4BA2-B70E-4782-8444-83B65905E71A}" srcOrd="12" destOrd="0" presId="urn:microsoft.com/office/officeart/2005/8/layout/cycle8#1"/>
    <dgm:cxn modelId="{5EE0F025-60FC-4AB3-9B1A-4F88DC2B96A4}" type="presParOf" srcId="{816432D9-5F30-457F-8DE0-E470071DD908}" destId="{BFBADFA4-CFC0-4042-A923-EF053D82584F}" srcOrd="13" destOrd="0" presId="urn:microsoft.com/office/officeart/2005/8/layout/cycle8#1"/>
    <dgm:cxn modelId="{02FA4C06-E0BD-4C73-A0F8-891016318858}" type="presParOf" srcId="{816432D9-5F30-457F-8DE0-E470071DD908}" destId="{C984C8D9-7387-46FA-B59C-8B1DBB4A10F2}" srcOrd="14" destOrd="0" presId="urn:microsoft.com/office/officeart/2005/8/layout/cycle8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CCB4C-EDE3-4F84-97E9-A3FD1E50F481}" type="doc">
      <dgm:prSet loTypeId="urn:microsoft.com/office/officeart/2009/3/layout/IncreasingArrowsProcess#1" loCatId="process" qsTypeId="urn:microsoft.com/office/officeart/2005/8/quickstyle/simple1#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C055561-F760-47A7-86EF-87E3048BFC60}">
      <dgm:prSet phldrT="[Text]" custT="1"/>
      <dgm:spPr>
        <a:ln>
          <a:noFill/>
        </a:ln>
      </dgm:spPr>
      <dgm:t>
        <a:bodyPr/>
        <a:lstStyle/>
        <a:p>
          <a:pPr algn="ctr"/>
          <a:r>
            <a: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单击编辑标题</a:t>
          </a:r>
          <a:endParaRPr lang="en-US" sz="14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C6855283-3A7E-4B66-B41E-E26516066D1E}" cxnId="{2383C7CC-B0A7-486A-A78E-7A53ECD3D746}" type="parTrans">
      <dgm:prSet/>
      <dgm:spPr/>
      <dgm:t>
        <a:bodyPr/>
        <a:lstStyle/>
        <a:p>
          <a:endParaRPr lang="en-US"/>
        </a:p>
      </dgm:t>
    </dgm:pt>
    <dgm:pt modelId="{4970CA3C-C1B7-490E-A8A7-BE6E849BBDB2}" cxnId="{2383C7CC-B0A7-486A-A78E-7A53ECD3D746}" type="sibTrans">
      <dgm:prSet/>
      <dgm:spPr/>
      <dgm:t>
        <a:bodyPr/>
        <a:lstStyle/>
        <a:p>
          <a:endParaRPr lang="en-US"/>
        </a:p>
      </dgm:t>
    </dgm:pt>
    <dgm:pt modelId="{CAF88B9A-1A3B-40CF-82A3-7FB6D1560E66}">
      <dgm:prSet phldrT="[Text]" custT="1"/>
      <dgm:spPr>
        <a:ln>
          <a:noFill/>
        </a:ln>
      </dgm:spPr>
      <dgm:t>
        <a:bodyPr/>
        <a:lstStyle/>
        <a:p>
          <a:pPr algn="ctr"/>
          <a:r>
            <a: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单击编辑标题</a:t>
          </a:r>
          <a:endParaRPr lang="en-US" sz="14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A1F36D7F-236E-4182-9D63-C5CA55051E5A}" cxnId="{0603C6A2-0ED0-46AB-B234-2D683FD78E77}" type="parTrans">
      <dgm:prSet/>
      <dgm:spPr/>
      <dgm:t>
        <a:bodyPr/>
        <a:lstStyle/>
        <a:p>
          <a:endParaRPr lang="en-US"/>
        </a:p>
      </dgm:t>
    </dgm:pt>
    <dgm:pt modelId="{04C79982-8B1E-4394-99A9-D33B1FD3BEB2}" cxnId="{0603C6A2-0ED0-46AB-B234-2D683FD78E77}" type="sibTrans">
      <dgm:prSet/>
      <dgm:spPr/>
      <dgm:t>
        <a:bodyPr/>
        <a:lstStyle/>
        <a:p>
          <a:endParaRPr lang="en-US"/>
        </a:p>
      </dgm:t>
    </dgm:pt>
    <dgm:pt modelId="{0DB8272D-998F-4620-B95E-C2A32B17CDA2}">
      <dgm:prSet phldrT="[Text]" custT="1"/>
      <dgm:spPr>
        <a:ln>
          <a:noFill/>
        </a:ln>
      </dgm:spPr>
      <dgm:t>
        <a:bodyPr/>
        <a:lstStyle/>
        <a:p>
          <a:pPr algn="ctr"/>
          <a:r>
            <a: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单击编辑标题</a:t>
          </a:r>
          <a:endParaRPr lang="en-US" sz="14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BE1B4E4C-1F25-4567-9FD2-BA5A33F78645}" cxnId="{EAA5FDFA-F780-413B-B7E9-AB5C0004EE73}" type="parTrans">
      <dgm:prSet/>
      <dgm:spPr/>
      <dgm:t>
        <a:bodyPr/>
        <a:lstStyle/>
        <a:p>
          <a:endParaRPr lang="en-US"/>
        </a:p>
      </dgm:t>
    </dgm:pt>
    <dgm:pt modelId="{8951BD99-DC8F-4681-A6C7-128BE0564FE5}" cxnId="{EAA5FDFA-F780-413B-B7E9-AB5C0004EE73}" type="sibTrans">
      <dgm:prSet/>
      <dgm:spPr/>
      <dgm:t>
        <a:bodyPr/>
        <a:lstStyle/>
        <a:p>
          <a:endParaRPr lang="en-US"/>
        </a:p>
      </dgm:t>
    </dgm:pt>
    <dgm:pt modelId="{1DDDD07C-E697-49C1-B36B-60E196698460}" type="pres">
      <dgm:prSet presAssocID="{4BFCCB4C-EDE3-4F84-97E9-A3FD1E50F48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9C58491-6977-44BF-A47A-FE1E5D4EDCF5}" type="pres">
      <dgm:prSet presAssocID="{8C055561-F760-47A7-86EF-87E3048BFC60}" presName="parentText1" presStyleLbl="node1" presStyleIdx="0" presStyleCnt="3" custLinFactNeighborX="-496" custLinFactNeighborY="-39759">
        <dgm:presLayoutVars>
          <dgm:chMax/>
          <dgm:chPref val="3"/>
          <dgm:bulletEnabled val="1"/>
        </dgm:presLayoutVars>
      </dgm:prSet>
      <dgm:spPr/>
    </dgm:pt>
    <dgm:pt modelId="{FD788759-3423-4F29-9A6E-7DEBD1F7DFE8}" type="pres">
      <dgm:prSet presAssocID="{CAF88B9A-1A3B-40CF-82A3-7FB6D1560E66}" presName="parentText2" presStyleLbl="node1" presStyleIdx="1" presStyleCnt="3" custLinFactNeighborX="-478" custLinFactNeighborY="27263">
        <dgm:presLayoutVars>
          <dgm:chMax/>
          <dgm:chPref val="3"/>
          <dgm:bulletEnabled val="1"/>
        </dgm:presLayoutVars>
      </dgm:prSet>
      <dgm:spPr/>
    </dgm:pt>
    <dgm:pt modelId="{3C5138F7-F7EB-4421-9D29-30667609D5DF}" type="pres">
      <dgm:prSet presAssocID="{0DB8272D-998F-4620-B95E-C2A32B17CDA2}" presName="parentText3" presStyleLbl="node1" presStyleIdx="2" presStyleCnt="3" custLinFactNeighborX="-431" custLinFactNeighborY="89742">
        <dgm:presLayoutVars>
          <dgm:chMax/>
          <dgm:chPref val="3"/>
          <dgm:bulletEnabled val="1"/>
        </dgm:presLayoutVars>
      </dgm:prSet>
      <dgm:spPr/>
    </dgm:pt>
  </dgm:ptLst>
  <dgm:cxnLst>
    <dgm:cxn modelId="{0A9BC116-253A-425B-8DAA-3FBDE412F89F}" type="presOf" srcId="{CAF88B9A-1A3B-40CF-82A3-7FB6D1560E66}" destId="{FD788759-3423-4F29-9A6E-7DEBD1F7DFE8}" srcOrd="0" destOrd="0" presId="urn:microsoft.com/office/officeart/2009/3/layout/IncreasingArrowsProcess#1"/>
    <dgm:cxn modelId="{0603C6A2-0ED0-46AB-B234-2D683FD78E77}" srcId="{4BFCCB4C-EDE3-4F84-97E9-A3FD1E50F481}" destId="{CAF88B9A-1A3B-40CF-82A3-7FB6D1560E66}" srcOrd="1" destOrd="0" parTransId="{A1F36D7F-236E-4182-9D63-C5CA55051E5A}" sibTransId="{04C79982-8B1E-4394-99A9-D33B1FD3BEB2}"/>
    <dgm:cxn modelId="{4D51D6C0-0D2F-4687-8128-D5FEAC48A7F8}" type="presOf" srcId="{4BFCCB4C-EDE3-4F84-97E9-A3FD1E50F481}" destId="{1DDDD07C-E697-49C1-B36B-60E196698460}" srcOrd="0" destOrd="0" presId="urn:microsoft.com/office/officeart/2009/3/layout/IncreasingArrowsProcess#1"/>
    <dgm:cxn modelId="{2383C7CC-B0A7-486A-A78E-7A53ECD3D746}" srcId="{4BFCCB4C-EDE3-4F84-97E9-A3FD1E50F481}" destId="{8C055561-F760-47A7-86EF-87E3048BFC60}" srcOrd="0" destOrd="0" parTransId="{C6855283-3A7E-4B66-B41E-E26516066D1E}" sibTransId="{4970CA3C-C1B7-490E-A8A7-BE6E849BBDB2}"/>
    <dgm:cxn modelId="{798133D0-1019-45A0-8873-4722B14EA6D7}" type="presOf" srcId="{0DB8272D-998F-4620-B95E-C2A32B17CDA2}" destId="{3C5138F7-F7EB-4421-9D29-30667609D5DF}" srcOrd="0" destOrd="0" presId="urn:microsoft.com/office/officeart/2009/3/layout/IncreasingArrowsProcess#1"/>
    <dgm:cxn modelId="{83EAD8F8-E6A7-47F1-B708-BA10BB4A2F0A}" type="presOf" srcId="{8C055561-F760-47A7-86EF-87E3048BFC60}" destId="{B9C58491-6977-44BF-A47A-FE1E5D4EDCF5}" srcOrd="0" destOrd="0" presId="urn:microsoft.com/office/officeart/2009/3/layout/IncreasingArrowsProcess#1"/>
    <dgm:cxn modelId="{EAA5FDFA-F780-413B-B7E9-AB5C0004EE73}" srcId="{4BFCCB4C-EDE3-4F84-97E9-A3FD1E50F481}" destId="{0DB8272D-998F-4620-B95E-C2A32B17CDA2}" srcOrd="2" destOrd="0" parTransId="{BE1B4E4C-1F25-4567-9FD2-BA5A33F78645}" sibTransId="{8951BD99-DC8F-4681-A6C7-128BE0564FE5}"/>
    <dgm:cxn modelId="{B66EEE67-DD65-4434-A309-8C96093492BE}" type="presParOf" srcId="{1DDDD07C-E697-49C1-B36B-60E196698460}" destId="{B9C58491-6977-44BF-A47A-FE1E5D4EDCF5}" srcOrd="0" destOrd="0" presId="urn:microsoft.com/office/officeart/2009/3/layout/IncreasingArrowsProcess#1"/>
    <dgm:cxn modelId="{2BBB9901-BDFC-4CD3-8D28-FEEB61AECA2C}" type="presParOf" srcId="{1DDDD07C-E697-49C1-B36B-60E196698460}" destId="{FD788759-3423-4F29-9A6E-7DEBD1F7DFE8}" srcOrd="1" destOrd="0" presId="urn:microsoft.com/office/officeart/2009/3/layout/IncreasingArrowsProcess#1"/>
    <dgm:cxn modelId="{0B17DA59-59FC-4C5E-92A7-698DC88946B5}" type="presParOf" srcId="{1DDDD07C-E697-49C1-B36B-60E196698460}" destId="{3C5138F7-F7EB-4421-9D29-30667609D5DF}" srcOrd="2" destOrd="0" presId="urn:microsoft.com/office/officeart/2009/3/layout/IncreasingArrowsProcess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251FD-D8F3-4D67-9548-0E1BBFFE18EC}">
      <dsp:nvSpPr>
        <dsp:cNvPr id="0" name=""/>
        <dsp:cNvSpPr/>
      </dsp:nvSpPr>
      <dsp:spPr>
        <a:xfrm>
          <a:off x="1796301" y="346978"/>
          <a:ext cx="4484026" cy="4484026"/>
        </a:xfrm>
        <a:prstGeom prst="pie">
          <a:avLst>
            <a:gd name="adj1" fmla="val 16200000"/>
            <a:gd name="adj2" fmla="val 180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6500" kern="1200">
              <a:latin typeface="+mn-lt"/>
              <a:ea typeface="+mn-ea"/>
              <a:cs typeface="+mn-ea"/>
              <a:sym typeface="+mn-lt"/>
            </a:rPr>
            <a:t> </a:t>
          </a:r>
          <a:endParaRPr lang="en-US" sz="6500" kern="1200">
            <a:latin typeface="+mn-lt"/>
            <a:ea typeface="+mn-ea"/>
            <a:cs typeface="+mn-ea"/>
            <a:sym typeface="+mn-lt"/>
          </a:endParaRPr>
        </a:p>
      </dsp:txBody>
      <dsp:txXfrm>
        <a:off x="4159490" y="1297164"/>
        <a:ext cx="1601438" cy="1334531"/>
      </dsp:txXfrm>
    </dsp:sp>
    <dsp:sp modelId="{00A98838-6D7D-4AFF-AA72-718163462007}">
      <dsp:nvSpPr>
        <dsp:cNvPr id="0" name=""/>
        <dsp:cNvSpPr/>
      </dsp:nvSpPr>
      <dsp:spPr>
        <a:xfrm>
          <a:off x="1703952" y="507122"/>
          <a:ext cx="4484026" cy="4484026"/>
        </a:xfrm>
        <a:prstGeom prst="pie">
          <a:avLst>
            <a:gd name="adj1" fmla="val 1800000"/>
            <a:gd name="adj2" fmla="val 900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6500" kern="1200">
              <a:latin typeface="+mn-lt"/>
              <a:ea typeface="+mn-ea"/>
              <a:cs typeface="+mn-ea"/>
              <a:sym typeface="+mn-lt"/>
            </a:rPr>
            <a:t> </a:t>
          </a:r>
          <a:endParaRPr lang="en-US" sz="6500" kern="1200">
            <a:latin typeface="+mn-lt"/>
            <a:ea typeface="+mn-ea"/>
            <a:cs typeface="+mn-ea"/>
            <a:sym typeface="+mn-lt"/>
          </a:endParaRPr>
        </a:p>
      </dsp:txBody>
      <dsp:txXfrm>
        <a:off x="2771577" y="3416401"/>
        <a:ext cx="2402157" cy="1174387"/>
      </dsp:txXfrm>
    </dsp:sp>
    <dsp:sp modelId="{FF7B5656-DA19-496F-9FB1-9830C62EA39B}">
      <dsp:nvSpPr>
        <dsp:cNvPr id="0" name=""/>
        <dsp:cNvSpPr/>
      </dsp:nvSpPr>
      <dsp:spPr>
        <a:xfrm>
          <a:off x="1611602" y="346978"/>
          <a:ext cx="4484026" cy="4484026"/>
        </a:xfrm>
        <a:prstGeom prst="pie">
          <a:avLst>
            <a:gd name="adj1" fmla="val 9000000"/>
            <a:gd name="adj2" fmla="val 162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6500" kern="1200">
              <a:latin typeface="+mn-lt"/>
              <a:ea typeface="+mn-ea"/>
              <a:cs typeface="+mn-ea"/>
              <a:sym typeface="+mn-lt"/>
            </a:rPr>
            <a:t> </a:t>
          </a:r>
          <a:endParaRPr lang="en-US" sz="6500" kern="1200">
            <a:latin typeface="+mn-lt"/>
            <a:ea typeface="+mn-ea"/>
            <a:cs typeface="+mn-ea"/>
            <a:sym typeface="+mn-lt"/>
          </a:endParaRPr>
        </a:p>
      </dsp:txBody>
      <dsp:txXfrm>
        <a:off x="2131002" y="1297164"/>
        <a:ext cx="1601438" cy="1334531"/>
      </dsp:txXfrm>
    </dsp:sp>
    <dsp:sp modelId="{E2BB4BA2-B70E-4782-8444-83B65905E71A}">
      <dsp:nvSpPr>
        <dsp:cNvPr id="0" name=""/>
        <dsp:cNvSpPr/>
      </dsp:nvSpPr>
      <dsp:spPr>
        <a:xfrm>
          <a:off x="1519089" y="69395"/>
          <a:ext cx="5039191" cy="503919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ADFA4-CFC0-4042-A923-EF053D82584F}">
      <dsp:nvSpPr>
        <dsp:cNvPr id="0" name=""/>
        <dsp:cNvSpPr/>
      </dsp:nvSpPr>
      <dsp:spPr>
        <a:xfrm>
          <a:off x="1426369" y="229255"/>
          <a:ext cx="5039191" cy="503919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4C8D9-7387-46FA-B59C-8B1DBB4A10F2}">
      <dsp:nvSpPr>
        <dsp:cNvPr id="0" name=""/>
        <dsp:cNvSpPr/>
      </dsp:nvSpPr>
      <dsp:spPr>
        <a:xfrm>
          <a:off x="1333649" y="69395"/>
          <a:ext cx="5039191" cy="503919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58491-6977-44BF-A47A-FE1E5D4EDCF5}">
      <dsp:nvSpPr>
        <dsp:cNvPr id="0" name=""/>
        <dsp:cNvSpPr/>
      </dsp:nvSpPr>
      <dsp:spPr>
        <a:xfrm>
          <a:off x="0" y="470478"/>
          <a:ext cx="7192683" cy="10475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6629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单击编辑标题</a:t>
          </a:r>
          <a:endParaRPr lang="en-US" sz="1400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0" y="732360"/>
        <a:ext cx="6930801" cy="523764"/>
      </dsp:txXfrm>
    </dsp:sp>
    <dsp:sp modelId="{FD788759-3423-4F29-9A6E-7DEBD1F7DFE8}">
      <dsp:nvSpPr>
        <dsp:cNvPr id="0" name=""/>
        <dsp:cNvSpPr/>
      </dsp:nvSpPr>
      <dsp:spPr>
        <a:xfrm>
          <a:off x="2191554" y="1521729"/>
          <a:ext cx="4977336" cy="10475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6629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单击编辑标题</a:t>
          </a:r>
          <a:endParaRPr lang="en-US" sz="1400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2191554" y="1783611"/>
        <a:ext cx="4715454" cy="523764"/>
      </dsp:txXfrm>
    </dsp:sp>
    <dsp:sp modelId="{3C5138F7-F7EB-4421-9D29-30667609D5DF}">
      <dsp:nvSpPr>
        <dsp:cNvPr id="0" name=""/>
        <dsp:cNvSpPr/>
      </dsp:nvSpPr>
      <dsp:spPr>
        <a:xfrm>
          <a:off x="4418788" y="2472284"/>
          <a:ext cx="2761990" cy="10475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6629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单击编辑标题</a:t>
          </a:r>
          <a:endParaRPr lang="en-US" sz="1400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4418788" y="2734166"/>
        <a:ext cx="2500108" cy="523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#1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7F79D-5D3D-4CE6-B2BF-A36597CFA9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B53E-0340-4F21-B0F9-C34718519B9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microsoft.com/office/2007/relationships/hdphoto" Target="../media/image2.wdp"/><Relationship Id="rId22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4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22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318" y="2278968"/>
            <a:ext cx="6781604" cy="4579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734" y="1415184"/>
            <a:ext cx="2936164" cy="54428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7185" y="694723"/>
            <a:ext cx="732753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defTabSz="914400"/>
            <a:r>
              <a:rPr lang="zh-CN" altLang="en-US" sz="533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消防培训</a:t>
            </a:r>
            <a:r>
              <a:rPr lang="en-US" altLang="zh-CN" sz="533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533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模板</a:t>
            </a:r>
            <a:endParaRPr lang="zh-CN" altLang="en-US" sz="533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532705" y="1900513"/>
            <a:ext cx="5668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9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9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68637" y="1572689"/>
            <a:ext cx="4446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FIRE TRAINING PPT TEMPLATES</a:t>
            </a:r>
            <a:endParaRPr lang="zh-CN" altLang="en-US" sz="1600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3" name="64YBAFebKOGAMQg3ACN0vPQS1FU55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727737" y="875887"/>
            <a:ext cx="812800" cy="8128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67184" y="4997197"/>
            <a:ext cx="4786630" cy="378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汇报时间：</a:t>
            </a:r>
            <a:r>
              <a:rPr lang="en-US" altLang="zh-CN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20XX</a:t>
            </a:r>
            <a:r>
              <a:rPr lang="zh-CN" altLang="en-US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en-US" altLang="zh-CN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XX</a:t>
            </a:r>
            <a:r>
              <a:rPr lang="zh-CN" altLang="en-US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月      汇报人：</a:t>
            </a:r>
            <a:r>
              <a:rPr lang="en-US" altLang="zh-CN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汇</a:t>
            </a:r>
            <a:endParaRPr lang="zh-CN" altLang="en-US" sz="18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c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1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9130" y="873760"/>
            <a:ext cx="6132871" cy="5984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21" y="3586480"/>
            <a:ext cx="6258808" cy="28923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7185" y="1192564"/>
            <a:ext cx="73275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defTabSz="914400"/>
            <a:r>
              <a:rPr lang="zh-CN" altLang="en-US" sz="5865" b="1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火灾的预防</a:t>
            </a:r>
            <a:endParaRPr lang="en-US" altLang="zh-CN" sz="5865" b="1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532705" y="2266273"/>
            <a:ext cx="5668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9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9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ac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" name="Group 28"/>
          <p:cNvGrpSpPr/>
          <p:nvPr/>
        </p:nvGrpSpPr>
        <p:grpSpPr bwMode="auto">
          <a:xfrm>
            <a:off x="6376989" y="1570040"/>
            <a:ext cx="4486275" cy="949325"/>
            <a:chOff x="5891539" y="1193290"/>
            <a:chExt cx="4486782" cy="949274"/>
          </a:xfrm>
        </p:grpSpPr>
        <p:grpSp>
          <p:nvGrpSpPr>
            <p:cNvPr id="5" name="Group 29"/>
            <p:cNvGrpSpPr/>
            <p:nvPr/>
          </p:nvGrpSpPr>
          <p:grpSpPr bwMode="auto">
            <a:xfrm>
              <a:off x="5891539" y="1627409"/>
              <a:ext cx="1606953" cy="515155"/>
              <a:chOff x="7794624" y="2150772"/>
              <a:chExt cx="1606953" cy="515155"/>
            </a:xfrm>
          </p:grpSpPr>
          <p:cxnSp>
            <p:nvCxnSpPr>
              <p:cNvPr id="7" name="Straight Connector 31"/>
              <p:cNvCxnSpPr/>
              <p:nvPr/>
            </p:nvCxnSpPr>
            <p:spPr>
              <a:xfrm flipV="1">
                <a:off x="7794624" y="2150017"/>
                <a:ext cx="220687" cy="51591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2"/>
              <p:cNvCxnSpPr/>
              <p:nvPr/>
            </p:nvCxnSpPr>
            <p:spPr>
              <a:xfrm>
                <a:off x="8015311" y="2153192"/>
                <a:ext cx="138604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Content Placeholder 2"/>
            <p:cNvSpPr txBox="1"/>
            <p:nvPr/>
          </p:nvSpPr>
          <p:spPr>
            <a:xfrm>
              <a:off x="7679266" y="1193290"/>
              <a:ext cx="2699055" cy="89053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6660">
                <a:defRPr/>
              </a:pPr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br>
                <a:rPr lang="en-US" sz="1335" b="1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9" name="Group 33"/>
          <p:cNvGrpSpPr/>
          <p:nvPr/>
        </p:nvGrpSpPr>
        <p:grpSpPr bwMode="auto">
          <a:xfrm>
            <a:off x="6486525" y="4735513"/>
            <a:ext cx="4486275" cy="990600"/>
            <a:chOff x="5891539" y="1092425"/>
            <a:chExt cx="4486782" cy="990904"/>
          </a:xfrm>
        </p:grpSpPr>
        <p:grpSp>
          <p:nvGrpSpPr>
            <p:cNvPr id="10" name="Group 34"/>
            <p:cNvGrpSpPr/>
            <p:nvPr/>
          </p:nvGrpSpPr>
          <p:grpSpPr bwMode="auto">
            <a:xfrm>
              <a:off x="5891539" y="1092425"/>
              <a:ext cx="1606953" cy="538575"/>
              <a:chOff x="7794624" y="1615788"/>
              <a:chExt cx="1606953" cy="538575"/>
            </a:xfrm>
          </p:grpSpPr>
          <p:cxnSp>
            <p:nvCxnSpPr>
              <p:cNvPr id="12" name="Straight Connector 36"/>
              <p:cNvCxnSpPr/>
              <p:nvPr/>
            </p:nvCxnSpPr>
            <p:spPr>
              <a:xfrm flipH="1" flipV="1">
                <a:off x="7794624" y="1615788"/>
                <a:ext cx="220688" cy="51450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37"/>
              <p:cNvCxnSpPr/>
              <p:nvPr/>
            </p:nvCxnSpPr>
            <p:spPr>
              <a:xfrm>
                <a:off x="8015312" y="2154115"/>
                <a:ext cx="1386044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ontent Placeholder 2"/>
            <p:cNvSpPr txBox="1"/>
            <p:nvPr/>
          </p:nvSpPr>
          <p:spPr>
            <a:xfrm>
              <a:off x="7679266" y="1194056"/>
              <a:ext cx="2699055" cy="88927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6660">
                <a:defRPr/>
              </a:pPr>
              <a:r>
                <a:rPr lang="zh-CN" altLang="en-US" sz="1865" dirty="0">
                  <a:solidFill>
                    <a:srgbClr val="0E6E6C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br>
                <a:rPr lang="en-US" sz="1335" b="1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Group 38"/>
          <p:cNvGrpSpPr/>
          <p:nvPr/>
        </p:nvGrpSpPr>
        <p:grpSpPr bwMode="auto">
          <a:xfrm flipH="1">
            <a:off x="752478" y="1978027"/>
            <a:ext cx="4487861" cy="949325"/>
            <a:chOff x="5891539" y="1193290"/>
            <a:chExt cx="4486780" cy="949274"/>
          </a:xfrm>
        </p:grpSpPr>
        <p:grpSp>
          <p:nvGrpSpPr>
            <p:cNvPr id="15" name="Group 39"/>
            <p:cNvGrpSpPr/>
            <p:nvPr/>
          </p:nvGrpSpPr>
          <p:grpSpPr bwMode="auto">
            <a:xfrm>
              <a:off x="5891539" y="1627409"/>
              <a:ext cx="1606953" cy="515155"/>
              <a:chOff x="7794624" y="2150772"/>
              <a:chExt cx="1606953" cy="515155"/>
            </a:xfrm>
          </p:grpSpPr>
          <p:cxnSp>
            <p:nvCxnSpPr>
              <p:cNvPr id="17" name="Straight Connector 41"/>
              <p:cNvCxnSpPr/>
              <p:nvPr/>
            </p:nvCxnSpPr>
            <p:spPr>
              <a:xfrm flipV="1">
                <a:off x="7794624" y="2150018"/>
                <a:ext cx="220610" cy="51590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2"/>
              <p:cNvCxnSpPr/>
              <p:nvPr/>
            </p:nvCxnSpPr>
            <p:spPr>
              <a:xfrm>
                <a:off x="8015234" y="2153193"/>
                <a:ext cx="138555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ontent Placeholder 2"/>
            <p:cNvSpPr txBox="1"/>
            <p:nvPr/>
          </p:nvSpPr>
          <p:spPr>
            <a:xfrm>
              <a:off x="7678631" y="1193290"/>
              <a:ext cx="2699688" cy="8905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6660">
                <a:defRPr/>
              </a:pPr>
              <a:r>
                <a:rPr lang="zh-CN" altLang="en-US" sz="1865" dirty="0">
                  <a:solidFill>
                    <a:srgbClr val="0E6E6C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br>
                <a:rPr lang="en-US" sz="1335" b="1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Group 43"/>
          <p:cNvGrpSpPr/>
          <p:nvPr/>
        </p:nvGrpSpPr>
        <p:grpSpPr bwMode="auto">
          <a:xfrm flipH="1">
            <a:off x="781052" y="4694239"/>
            <a:ext cx="4486275" cy="990600"/>
            <a:chOff x="5891539" y="1092425"/>
            <a:chExt cx="4486782" cy="990904"/>
          </a:xfrm>
        </p:grpSpPr>
        <p:grpSp>
          <p:nvGrpSpPr>
            <p:cNvPr id="20" name="Group 44"/>
            <p:cNvGrpSpPr/>
            <p:nvPr/>
          </p:nvGrpSpPr>
          <p:grpSpPr bwMode="auto">
            <a:xfrm>
              <a:off x="5891539" y="1092425"/>
              <a:ext cx="1606953" cy="538575"/>
              <a:chOff x="7794624" y="1615788"/>
              <a:chExt cx="1606953" cy="538575"/>
            </a:xfrm>
          </p:grpSpPr>
          <p:cxnSp>
            <p:nvCxnSpPr>
              <p:cNvPr id="22" name="Straight Connector 46"/>
              <p:cNvCxnSpPr/>
              <p:nvPr/>
            </p:nvCxnSpPr>
            <p:spPr>
              <a:xfrm flipH="1" flipV="1">
                <a:off x="7794624" y="1615788"/>
                <a:ext cx="220687" cy="51450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47"/>
              <p:cNvCxnSpPr/>
              <p:nvPr/>
            </p:nvCxnSpPr>
            <p:spPr>
              <a:xfrm>
                <a:off x="8015311" y="2154115"/>
                <a:ext cx="138604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Content Placeholder 2"/>
            <p:cNvSpPr txBox="1"/>
            <p:nvPr/>
          </p:nvSpPr>
          <p:spPr>
            <a:xfrm>
              <a:off x="7679266" y="1194056"/>
              <a:ext cx="2699055" cy="88927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6660">
                <a:defRPr/>
              </a:pPr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br>
                <a:rPr lang="en-US" sz="1335" b="1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Group 83"/>
          <p:cNvGrpSpPr/>
          <p:nvPr/>
        </p:nvGrpSpPr>
        <p:grpSpPr>
          <a:xfrm>
            <a:off x="4108224" y="1839867"/>
            <a:ext cx="3631581" cy="3453791"/>
            <a:chOff x="3209660" y="1219112"/>
            <a:chExt cx="1957123" cy="1900943"/>
          </a:xfrm>
          <a:solidFill>
            <a:schemeClr val="bg1">
              <a:lumMod val="95000"/>
            </a:schemeClr>
          </a:solidFill>
        </p:grpSpPr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4029428" y="1751101"/>
              <a:ext cx="440267" cy="465490"/>
            </a:xfrm>
            <a:custGeom>
              <a:avLst/>
              <a:gdLst/>
              <a:ahLst/>
              <a:cxnLst>
                <a:cxn ang="0">
                  <a:pos x="277" y="97"/>
                </a:cxn>
                <a:cxn ang="0">
                  <a:pos x="264" y="70"/>
                </a:cxn>
                <a:cxn ang="0">
                  <a:pos x="253" y="70"/>
                </a:cxn>
                <a:cxn ang="0">
                  <a:pos x="214" y="86"/>
                </a:cxn>
                <a:cxn ang="0">
                  <a:pos x="168" y="55"/>
                </a:cxn>
                <a:cxn ang="0">
                  <a:pos x="168" y="13"/>
                </a:cxn>
                <a:cxn ang="0">
                  <a:pos x="164" y="2"/>
                </a:cxn>
                <a:cxn ang="0">
                  <a:pos x="135" y="0"/>
                </a:cxn>
                <a:cxn ang="0">
                  <a:pos x="129" y="10"/>
                </a:cxn>
                <a:cxn ang="0">
                  <a:pos x="124" y="52"/>
                </a:cxn>
                <a:cxn ang="0">
                  <a:pos x="74" y="76"/>
                </a:cxn>
                <a:cxn ang="0">
                  <a:pos x="37" y="55"/>
                </a:cxn>
                <a:cxn ang="0">
                  <a:pos x="26" y="53"/>
                </a:cxn>
                <a:cxn ang="0">
                  <a:pos x="10" y="78"/>
                </a:cxn>
                <a:cxn ang="0">
                  <a:pos x="16" y="87"/>
                </a:cxn>
                <a:cxn ang="0">
                  <a:pos x="49" y="113"/>
                </a:cxn>
                <a:cxn ang="0">
                  <a:pos x="43" y="140"/>
                </a:cxn>
                <a:cxn ang="0">
                  <a:pos x="45" y="168"/>
                </a:cxn>
                <a:cxn ang="0">
                  <a:pos x="8" y="189"/>
                </a:cxn>
                <a:cxn ang="0">
                  <a:pos x="1" y="198"/>
                </a:cxn>
                <a:cxn ang="0">
                  <a:pos x="14" y="225"/>
                </a:cxn>
                <a:cxn ang="0">
                  <a:pos x="25" y="224"/>
                </a:cxn>
                <a:cxn ang="0">
                  <a:pos x="64" y="208"/>
                </a:cxn>
                <a:cxn ang="0">
                  <a:pos x="110" y="239"/>
                </a:cxn>
                <a:cxn ang="0">
                  <a:pos x="110" y="282"/>
                </a:cxn>
                <a:cxn ang="0">
                  <a:pos x="114" y="292"/>
                </a:cxn>
                <a:cxn ang="0">
                  <a:pos x="143" y="294"/>
                </a:cxn>
                <a:cxn ang="0">
                  <a:pos x="149" y="284"/>
                </a:cxn>
                <a:cxn ang="0">
                  <a:pos x="154" y="243"/>
                </a:cxn>
                <a:cxn ang="0">
                  <a:pos x="205" y="218"/>
                </a:cxn>
                <a:cxn ang="0">
                  <a:pos x="241" y="240"/>
                </a:cxn>
                <a:cxn ang="0">
                  <a:pos x="252" y="242"/>
                </a:cxn>
                <a:cxn ang="0">
                  <a:pos x="269" y="217"/>
                </a:cxn>
                <a:cxn ang="0">
                  <a:pos x="263" y="207"/>
                </a:cxn>
                <a:cxn ang="0">
                  <a:pos x="229" y="182"/>
                </a:cxn>
                <a:cxn ang="0">
                  <a:pos x="235" y="154"/>
                </a:cxn>
                <a:cxn ang="0">
                  <a:pos x="233" y="126"/>
                </a:cxn>
                <a:cxn ang="0">
                  <a:pos x="270" y="105"/>
                </a:cxn>
                <a:cxn ang="0">
                  <a:pos x="277" y="97"/>
                </a:cxn>
                <a:cxn ang="0">
                  <a:pos x="139" y="222"/>
                </a:cxn>
                <a:cxn ang="0">
                  <a:pos x="65" y="147"/>
                </a:cxn>
                <a:cxn ang="0">
                  <a:pos x="139" y="73"/>
                </a:cxn>
                <a:cxn ang="0">
                  <a:pos x="214" y="147"/>
                </a:cxn>
                <a:cxn ang="0">
                  <a:pos x="139" y="222"/>
                </a:cxn>
              </a:cxnLst>
              <a:rect l="0" t="0" r="r" b="b"/>
              <a:pathLst>
                <a:path w="278" h="295">
                  <a:moveTo>
                    <a:pt x="277" y="97"/>
                  </a:moveTo>
                  <a:cubicBezTo>
                    <a:pt x="264" y="70"/>
                    <a:pt x="264" y="70"/>
                    <a:pt x="264" y="70"/>
                  </a:cubicBezTo>
                  <a:cubicBezTo>
                    <a:pt x="263" y="68"/>
                    <a:pt x="258" y="68"/>
                    <a:pt x="253" y="70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02" y="72"/>
                    <a:pt x="186" y="61"/>
                    <a:pt x="168" y="55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8"/>
                    <a:pt x="167" y="3"/>
                    <a:pt x="164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3" y="0"/>
                    <a:pt x="130" y="5"/>
                    <a:pt x="129" y="10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05" y="55"/>
                    <a:pt x="87" y="64"/>
                    <a:pt x="74" y="7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3" y="52"/>
                    <a:pt x="28" y="51"/>
                    <a:pt x="26" y="53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8" y="79"/>
                    <a:pt x="11" y="84"/>
                    <a:pt x="16" y="87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6" y="121"/>
                    <a:pt x="44" y="131"/>
                    <a:pt x="43" y="140"/>
                  </a:cubicBezTo>
                  <a:cubicBezTo>
                    <a:pt x="42" y="150"/>
                    <a:pt x="43" y="159"/>
                    <a:pt x="45" y="168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3" y="192"/>
                    <a:pt x="0" y="196"/>
                    <a:pt x="1" y="198"/>
                  </a:cubicBezTo>
                  <a:cubicBezTo>
                    <a:pt x="14" y="225"/>
                    <a:pt x="14" y="225"/>
                    <a:pt x="14" y="225"/>
                  </a:cubicBezTo>
                  <a:cubicBezTo>
                    <a:pt x="15" y="227"/>
                    <a:pt x="20" y="226"/>
                    <a:pt x="25" y="224"/>
                  </a:cubicBezTo>
                  <a:cubicBezTo>
                    <a:pt x="64" y="208"/>
                    <a:pt x="64" y="208"/>
                    <a:pt x="64" y="208"/>
                  </a:cubicBezTo>
                  <a:cubicBezTo>
                    <a:pt x="76" y="223"/>
                    <a:pt x="92" y="234"/>
                    <a:pt x="110" y="239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10" y="287"/>
                    <a:pt x="112" y="292"/>
                    <a:pt x="114" y="292"/>
                  </a:cubicBezTo>
                  <a:cubicBezTo>
                    <a:pt x="143" y="294"/>
                    <a:pt x="143" y="294"/>
                    <a:pt x="143" y="294"/>
                  </a:cubicBezTo>
                  <a:cubicBezTo>
                    <a:pt x="146" y="295"/>
                    <a:pt x="148" y="290"/>
                    <a:pt x="149" y="284"/>
                  </a:cubicBezTo>
                  <a:cubicBezTo>
                    <a:pt x="154" y="243"/>
                    <a:pt x="154" y="243"/>
                    <a:pt x="154" y="243"/>
                  </a:cubicBezTo>
                  <a:cubicBezTo>
                    <a:pt x="173" y="240"/>
                    <a:pt x="191" y="231"/>
                    <a:pt x="205" y="218"/>
                  </a:cubicBezTo>
                  <a:cubicBezTo>
                    <a:pt x="241" y="240"/>
                    <a:pt x="241" y="240"/>
                    <a:pt x="241" y="240"/>
                  </a:cubicBezTo>
                  <a:cubicBezTo>
                    <a:pt x="246" y="243"/>
                    <a:pt x="251" y="243"/>
                    <a:pt x="252" y="242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67" y="211"/>
                    <a:pt x="263" y="207"/>
                  </a:cubicBezTo>
                  <a:cubicBezTo>
                    <a:pt x="229" y="182"/>
                    <a:pt x="229" y="182"/>
                    <a:pt x="229" y="182"/>
                  </a:cubicBezTo>
                  <a:cubicBezTo>
                    <a:pt x="233" y="173"/>
                    <a:pt x="235" y="164"/>
                    <a:pt x="235" y="154"/>
                  </a:cubicBezTo>
                  <a:cubicBezTo>
                    <a:pt x="236" y="145"/>
                    <a:pt x="235" y="135"/>
                    <a:pt x="233" y="126"/>
                  </a:cubicBezTo>
                  <a:cubicBezTo>
                    <a:pt x="270" y="105"/>
                    <a:pt x="270" y="105"/>
                    <a:pt x="270" y="105"/>
                  </a:cubicBezTo>
                  <a:cubicBezTo>
                    <a:pt x="275" y="103"/>
                    <a:pt x="278" y="99"/>
                    <a:pt x="277" y="97"/>
                  </a:cubicBezTo>
                  <a:close/>
                  <a:moveTo>
                    <a:pt x="139" y="222"/>
                  </a:moveTo>
                  <a:cubicBezTo>
                    <a:pt x="98" y="222"/>
                    <a:pt x="65" y="189"/>
                    <a:pt x="65" y="147"/>
                  </a:cubicBezTo>
                  <a:cubicBezTo>
                    <a:pt x="65" y="106"/>
                    <a:pt x="98" y="73"/>
                    <a:pt x="139" y="73"/>
                  </a:cubicBezTo>
                  <a:cubicBezTo>
                    <a:pt x="180" y="73"/>
                    <a:pt x="214" y="106"/>
                    <a:pt x="214" y="147"/>
                  </a:cubicBezTo>
                  <a:cubicBezTo>
                    <a:pt x="214" y="189"/>
                    <a:pt x="180" y="222"/>
                    <a:pt x="139" y="22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4139494" y="1872633"/>
              <a:ext cx="221280" cy="222426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70"/>
                </a:cxn>
                <a:cxn ang="0">
                  <a:pos x="70" y="141"/>
                </a:cxn>
                <a:cxn ang="0">
                  <a:pos x="140" y="70"/>
                </a:cxn>
                <a:cxn ang="0">
                  <a:pos x="70" y="0"/>
                </a:cxn>
                <a:cxn ang="0">
                  <a:pos x="94" y="31"/>
                </a:cxn>
                <a:cxn ang="0">
                  <a:pos x="109" y="31"/>
                </a:cxn>
                <a:cxn ang="0">
                  <a:pos x="109" y="46"/>
                </a:cxn>
                <a:cxn ang="0">
                  <a:pos x="94" y="46"/>
                </a:cxn>
                <a:cxn ang="0">
                  <a:pos x="94" y="31"/>
                </a:cxn>
                <a:cxn ang="0">
                  <a:pos x="70" y="15"/>
                </a:cxn>
                <a:cxn ang="0">
                  <a:pos x="80" y="26"/>
                </a:cxn>
                <a:cxn ang="0">
                  <a:pos x="70" y="36"/>
                </a:cxn>
                <a:cxn ang="0">
                  <a:pos x="60" y="26"/>
                </a:cxn>
                <a:cxn ang="0">
                  <a:pos x="70" y="15"/>
                </a:cxn>
                <a:cxn ang="0">
                  <a:pos x="31" y="31"/>
                </a:cxn>
                <a:cxn ang="0">
                  <a:pos x="46" y="31"/>
                </a:cxn>
                <a:cxn ang="0">
                  <a:pos x="46" y="46"/>
                </a:cxn>
                <a:cxn ang="0">
                  <a:pos x="31" y="46"/>
                </a:cxn>
                <a:cxn ang="0">
                  <a:pos x="31" y="31"/>
                </a:cxn>
                <a:cxn ang="0">
                  <a:pos x="15" y="70"/>
                </a:cxn>
                <a:cxn ang="0">
                  <a:pos x="25" y="60"/>
                </a:cxn>
                <a:cxn ang="0">
                  <a:pos x="36" y="70"/>
                </a:cxn>
                <a:cxn ang="0">
                  <a:pos x="25" y="81"/>
                </a:cxn>
                <a:cxn ang="0">
                  <a:pos x="15" y="70"/>
                </a:cxn>
                <a:cxn ang="0">
                  <a:pos x="46" y="109"/>
                </a:cxn>
                <a:cxn ang="0">
                  <a:pos x="31" y="109"/>
                </a:cxn>
                <a:cxn ang="0">
                  <a:pos x="31" y="95"/>
                </a:cxn>
                <a:cxn ang="0">
                  <a:pos x="46" y="95"/>
                </a:cxn>
                <a:cxn ang="0">
                  <a:pos x="46" y="109"/>
                </a:cxn>
                <a:cxn ang="0">
                  <a:pos x="70" y="125"/>
                </a:cxn>
                <a:cxn ang="0">
                  <a:pos x="60" y="115"/>
                </a:cxn>
                <a:cxn ang="0">
                  <a:pos x="70" y="105"/>
                </a:cxn>
                <a:cxn ang="0">
                  <a:pos x="80" y="115"/>
                </a:cxn>
                <a:cxn ang="0">
                  <a:pos x="70" y="125"/>
                </a:cxn>
                <a:cxn ang="0">
                  <a:pos x="70" y="97"/>
                </a:cxn>
                <a:cxn ang="0">
                  <a:pos x="44" y="70"/>
                </a:cxn>
                <a:cxn ang="0">
                  <a:pos x="70" y="44"/>
                </a:cxn>
                <a:cxn ang="0">
                  <a:pos x="96" y="70"/>
                </a:cxn>
                <a:cxn ang="0">
                  <a:pos x="70" y="97"/>
                </a:cxn>
                <a:cxn ang="0">
                  <a:pos x="109" y="109"/>
                </a:cxn>
                <a:cxn ang="0">
                  <a:pos x="94" y="109"/>
                </a:cxn>
                <a:cxn ang="0">
                  <a:pos x="94" y="95"/>
                </a:cxn>
                <a:cxn ang="0">
                  <a:pos x="109" y="95"/>
                </a:cxn>
                <a:cxn ang="0">
                  <a:pos x="109" y="109"/>
                </a:cxn>
                <a:cxn ang="0">
                  <a:pos x="115" y="81"/>
                </a:cxn>
                <a:cxn ang="0">
                  <a:pos x="104" y="70"/>
                </a:cxn>
                <a:cxn ang="0">
                  <a:pos x="115" y="60"/>
                </a:cxn>
                <a:cxn ang="0">
                  <a:pos x="125" y="70"/>
                </a:cxn>
                <a:cxn ang="0">
                  <a:pos x="115" y="81"/>
                </a:cxn>
              </a:cxnLst>
              <a:rect l="0" t="0" r="r" b="b"/>
              <a:pathLst>
                <a:path w="140" h="141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1"/>
                    <a:pt x="70" y="141"/>
                  </a:cubicBezTo>
                  <a:cubicBezTo>
                    <a:pt x="109" y="141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94" y="31"/>
                  </a:moveTo>
                  <a:cubicBezTo>
                    <a:pt x="98" y="27"/>
                    <a:pt x="105" y="27"/>
                    <a:pt x="109" y="31"/>
                  </a:cubicBezTo>
                  <a:cubicBezTo>
                    <a:pt x="113" y="36"/>
                    <a:pt x="113" y="42"/>
                    <a:pt x="109" y="46"/>
                  </a:cubicBezTo>
                  <a:cubicBezTo>
                    <a:pt x="105" y="50"/>
                    <a:pt x="98" y="50"/>
                    <a:pt x="94" y="46"/>
                  </a:cubicBezTo>
                  <a:cubicBezTo>
                    <a:pt x="90" y="42"/>
                    <a:pt x="90" y="36"/>
                    <a:pt x="94" y="31"/>
                  </a:cubicBezTo>
                  <a:close/>
                  <a:moveTo>
                    <a:pt x="70" y="15"/>
                  </a:moveTo>
                  <a:cubicBezTo>
                    <a:pt x="76" y="15"/>
                    <a:pt x="80" y="20"/>
                    <a:pt x="80" y="26"/>
                  </a:cubicBezTo>
                  <a:cubicBezTo>
                    <a:pt x="80" y="31"/>
                    <a:pt x="76" y="36"/>
                    <a:pt x="70" y="36"/>
                  </a:cubicBezTo>
                  <a:cubicBezTo>
                    <a:pt x="64" y="36"/>
                    <a:pt x="60" y="31"/>
                    <a:pt x="60" y="26"/>
                  </a:cubicBezTo>
                  <a:cubicBezTo>
                    <a:pt x="60" y="20"/>
                    <a:pt x="64" y="15"/>
                    <a:pt x="70" y="15"/>
                  </a:cubicBezTo>
                  <a:close/>
                  <a:moveTo>
                    <a:pt x="31" y="31"/>
                  </a:moveTo>
                  <a:cubicBezTo>
                    <a:pt x="35" y="27"/>
                    <a:pt x="42" y="27"/>
                    <a:pt x="46" y="31"/>
                  </a:cubicBezTo>
                  <a:cubicBezTo>
                    <a:pt x="50" y="36"/>
                    <a:pt x="50" y="42"/>
                    <a:pt x="46" y="46"/>
                  </a:cubicBezTo>
                  <a:cubicBezTo>
                    <a:pt x="42" y="50"/>
                    <a:pt x="35" y="50"/>
                    <a:pt x="31" y="46"/>
                  </a:cubicBezTo>
                  <a:cubicBezTo>
                    <a:pt x="27" y="42"/>
                    <a:pt x="27" y="36"/>
                    <a:pt x="31" y="31"/>
                  </a:cubicBezTo>
                  <a:close/>
                  <a:moveTo>
                    <a:pt x="15" y="70"/>
                  </a:moveTo>
                  <a:cubicBezTo>
                    <a:pt x="15" y="65"/>
                    <a:pt x="20" y="60"/>
                    <a:pt x="25" y="60"/>
                  </a:cubicBezTo>
                  <a:cubicBezTo>
                    <a:pt x="31" y="60"/>
                    <a:pt x="36" y="65"/>
                    <a:pt x="36" y="70"/>
                  </a:cubicBezTo>
                  <a:cubicBezTo>
                    <a:pt x="36" y="76"/>
                    <a:pt x="31" y="81"/>
                    <a:pt x="25" y="81"/>
                  </a:cubicBezTo>
                  <a:cubicBezTo>
                    <a:pt x="20" y="81"/>
                    <a:pt x="15" y="76"/>
                    <a:pt x="15" y="70"/>
                  </a:cubicBezTo>
                  <a:close/>
                  <a:moveTo>
                    <a:pt x="46" y="109"/>
                  </a:moveTo>
                  <a:cubicBezTo>
                    <a:pt x="42" y="113"/>
                    <a:pt x="35" y="113"/>
                    <a:pt x="31" y="109"/>
                  </a:cubicBezTo>
                  <a:cubicBezTo>
                    <a:pt x="27" y="105"/>
                    <a:pt x="27" y="99"/>
                    <a:pt x="31" y="95"/>
                  </a:cubicBezTo>
                  <a:cubicBezTo>
                    <a:pt x="35" y="91"/>
                    <a:pt x="42" y="91"/>
                    <a:pt x="46" y="95"/>
                  </a:cubicBezTo>
                  <a:cubicBezTo>
                    <a:pt x="50" y="99"/>
                    <a:pt x="50" y="105"/>
                    <a:pt x="46" y="109"/>
                  </a:cubicBezTo>
                  <a:close/>
                  <a:moveTo>
                    <a:pt x="70" y="125"/>
                  </a:moveTo>
                  <a:cubicBezTo>
                    <a:pt x="64" y="125"/>
                    <a:pt x="60" y="121"/>
                    <a:pt x="60" y="115"/>
                  </a:cubicBezTo>
                  <a:cubicBezTo>
                    <a:pt x="60" y="109"/>
                    <a:pt x="64" y="105"/>
                    <a:pt x="70" y="105"/>
                  </a:cubicBezTo>
                  <a:cubicBezTo>
                    <a:pt x="76" y="105"/>
                    <a:pt x="80" y="109"/>
                    <a:pt x="80" y="115"/>
                  </a:cubicBezTo>
                  <a:cubicBezTo>
                    <a:pt x="80" y="121"/>
                    <a:pt x="76" y="125"/>
                    <a:pt x="70" y="125"/>
                  </a:cubicBezTo>
                  <a:close/>
                  <a:moveTo>
                    <a:pt x="70" y="97"/>
                  </a:moveTo>
                  <a:cubicBezTo>
                    <a:pt x="56" y="97"/>
                    <a:pt x="44" y="85"/>
                    <a:pt x="44" y="70"/>
                  </a:cubicBezTo>
                  <a:cubicBezTo>
                    <a:pt x="44" y="56"/>
                    <a:pt x="56" y="44"/>
                    <a:pt x="70" y="44"/>
                  </a:cubicBezTo>
                  <a:cubicBezTo>
                    <a:pt x="85" y="44"/>
                    <a:pt x="96" y="56"/>
                    <a:pt x="96" y="70"/>
                  </a:cubicBezTo>
                  <a:cubicBezTo>
                    <a:pt x="96" y="85"/>
                    <a:pt x="85" y="97"/>
                    <a:pt x="70" y="97"/>
                  </a:cubicBezTo>
                  <a:close/>
                  <a:moveTo>
                    <a:pt x="109" y="109"/>
                  </a:moveTo>
                  <a:cubicBezTo>
                    <a:pt x="105" y="113"/>
                    <a:pt x="98" y="113"/>
                    <a:pt x="94" y="109"/>
                  </a:cubicBezTo>
                  <a:cubicBezTo>
                    <a:pt x="90" y="105"/>
                    <a:pt x="90" y="99"/>
                    <a:pt x="94" y="95"/>
                  </a:cubicBezTo>
                  <a:cubicBezTo>
                    <a:pt x="98" y="91"/>
                    <a:pt x="105" y="91"/>
                    <a:pt x="109" y="95"/>
                  </a:cubicBezTo>
                  <a:cubicBezTo>
                    <a:pt x="113" y="99"/>
                    <a:pt x="113" y="105"/>
                    <a:pt x="109" y="109"/>
                  </a:cubicBezTo>
                  <a:close/>
                  <a:moveTo>
                    <a:pt x="115" y="81"/>
                  </a:moveTo>
                  <a:cubicBezTo>
                    <a:pt x="109" y="81"/>
                    <a:pt x="104" y="76"/>
                    <a:pt x="104" y="70"/>
                  </a:cubicBezTo>
                  <a:cubicBezTo>
                    <a:pt x="104" y="65"/>
                    <a:pt x="109" y="60"/>
                    <a:pt x="115" y="60"/>
                  </a:cubicBezTo>
                  <a:cubicBezTo>
                    <a:pt x="120" y="60"/>
                    <a:pt x="125" y="65"/>
                    <a:pt x="125" y="70"/>
                  </a:cubicBezTo>
                  <a:cubicBezTo>
                    <a:pt x="125" y="76"/>
                    <a:pt x="120" y="81"/>
                    <a:pt x="115" y="8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4224337" y="1959769"/>
              <a:ext cx="50447" cy="48154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3843690" y="2655711"/>
              <a:ext cx="465490" cy="464344"/>
            </a:xfrm>
            <a:custGeom>
              <a:avLst/>
              <a:gdLst/>
              <a:ahLst/>
              <a:cxnLst>
                <a:cxn ang="0">
                  <a:pos x="283" y="89"/>
                </a:cxn>
                <a:cxn ang="0">
                  <a:pos x="261" y="91"/>
                </a:cxn>
                <a:cxn ang="0">
                  <a:pos x="252" y="47"/>
                </a:cxn>
                <a:cxn ang="0">
                  <a:pos x="237" y="30"/>
                </a:cxn>
                <a:cxn ang="0">
                  <a:pos x="218" y="42"/>
                </a:cxn>
                <a:cxn ang="0">
                  <a:pos x="200" y="12"/>
                </a:cxn>
                <a:cxn ang="0">
                  <a:pos x="179" y="3"/>
                </a:cxn>
                <a:cxn ang="0">
                  <a:pos x="167" y="22"/>
                </a:cxn>
                <a:cxn ang="0">
                  <a:pos x="137" y="3"/>
                </a:cxn>
                <a:cxn ang="0">
                  <a:pos x="114" y="4"/>
                </a:cxn>
                <a:cxn ang="0">
                  <a:pos x="112" y="26"/>
                </a:cxn>
                <a:cxn ang="0">
                  <a:pos x="77" y="21"/>
                </a:cxn>
                <a:cxn ang="0">
                  <a:pos x="57" y="31"/>
                </a:cxn>
                <a:cxn ang="0">
                  <a:pos x="64" y="52"/>
                </a:cxn>
                <a:cxn ang="0">
                  <a:pos x="30" y="63"/>
                </a:cxn>
                <a:cxn ang="0">
                  <a:pos x="16" y="80"/>
                </a:cxn>
                <a:cxn ang="0">
                  <a:pos x="32" y="96"/>
                </a:cxn>
                <a:cxn ang="0">
                  <a:pos x="5" y="120"/>
                </a:cxn>
                <a:cxn ang="0">
                  <a:pos x="0" y="142"/>
                </a:cxn>
                <a:cxn ang="0">
                  <a:pos x="21" y="150"/>
                </a:cxn>
                <a:cxn ang="0">
                  <a:pos x="24" y="174"/>
                </a:cxn>
                <a:cxn ang="0">
                  <a:pos x="6" y="187"/>
                </a:cxn>
                <a:cxn ang="0">
                  <a:pos x="16" y="207"/>
                </a:cxn>
                <a:cxn ang="0">
                  <a:pos x="54" y="232"/>
                </a:cxn>
                <a:cxn ang="0">
                  <a:pos x="44" y="252"/>
                </a:cxn>
                <a:cxn ang="0">
                  <a:pos x="63" y="265"/>
                </a:cxn>
                <a:cxn ang="0">
                  <a:pos x="98" y="264"/>
                </a:cxn>
                <a:cxn ang="0">
                  <a:pos x="98" y="286"/>
                </a:cxn>
                <a:cxn ang="0">
                  <a:pos x="120" y="290"/>
                </a:cxn>
                <a:cxn ang="0">
                  <a:pos x="153" y="274"/>
                </a:cxn>
                <a:cxn ang="0">
                  <a:pos x="162" y="294"/>
                </a:cxn>
                <a:cxn ang="0">
                  <a:pos x="184" y="288"/>
                </a:cxn>
                <a:cxn ang="0">
                  <a:pos x="206" y="260"/>
                </a:cxn>
                <a:cxn ang="0">
                  <a:pos x="223" y="274"/>
                </a:cxn>
                <a:cxn ang="0">
                  <a:pos x="240" y="259"/>
                </a:cxn>
                <a:cxn ang="0">
                  <a:pos x="248" y="225"/>
                </a:cxn>
                <a:cxn ang="0">
                  <a:pos x="269" y="230"/>
                </a:cxn>
                <a:cxn ang="0">
                  <a:pos x="278" y="210"/>
                </a:cxn>
                <a:cxn ang="0">
                  <a:pos x="271" y="175"/>
                </a:cxn>
                <a:cxn ang="0">
                  <a:pos x="293" y="171"/>
                </a:cxn>
                <a:cxn ang="0">
                  <a:pos x="293" y="149"/>
                </a:cxn>
                <a:cxn ang="0">
                  <a:pos x="273" y="127"/>
                </a:cxn>
                <a:cxn ang="0">
                  <a:pos x="288" y="111"/>
                </a:cxn>
                <a:cxn ang="0">
                  <a:pos x="215" y="228"/>
                </a:cxn>
                <a:cxn ang="0">
                  <a:pos x="175" y="248"/>
                </a:cxn>
                <a:cxn ang="0">
                  <a:pos x="154" y="252"/>
                </a:cxn>
                <a:cxn ang="0">
                  <a:pos x="109" y="245"/>
                </a:cxn>
                <a:cxn ang="0">
                  <a:pos x="66" y="212"/>
                </a:cxn>
                <a:cxn ang="0">
                  <a:pos x="46" y="171"/>
                </a:cxn>
                <a:cxn ang="0">
                  <a:pos x="43" y="147"/>
                </a:cxn>
                <a:cxn ang="0">
                  <a:pos x="53" y="103"/>
                </a:cxn>
                <a:cxn ang="0">
                  <a:pos x="81" y="67"/>
                </a:cxn>
                <a:cxn ang="0">
                  <a:pos x="121" y="46"/>
                </a:cxn>
                <a:cxn ang="0">
                  <a:pos x="142" y="43"/>
                </a:cxn>
                <a:cxn ang="0">
                  <a:pos x="186" y="50"/>
                </a:cxn>
                <a:cxn ang="0">
                  <a:pos x="230" y="82"/>
                </a:cxn>
                <a:cxn ang="0">
                  <a:pos x="250" y="123"/>
                </a:cxn>
                <a:cxn ang="0">
                  <a:pos x="252" y="147"/>
                </a:cxn>
                <a:cxn ang="0">
                  <a:pos x="243" y="192"/>
                </a:cxn>
                <a:cxn ang="0">
                  <a:pos x="215" y="228"/>
                </a:cxn>
              </a:cxnLst>
              <a:rect l="0" t="0" r="r" b="b"/>
              <a:pathLst>
                <a:path w="295" h="294">
                  <a:moveTo>
                    <a:pt x="290" y="108"/>
                  </a:moveTo>
                  <a:cubicBezTo>
                    <a:pt x="283" y="89"/>
                    <a:pt x="283" y="89"/>
                    <a:pt x="283" y="89"/>
                  </a:cubicBezTo>
                  <a:cubicBezTo>
                    <a:pt x="283" y="88"/>
                    <a:pt x="281" y="87"/>
                    <a:pt x="280" y="87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6" y="81"/>
                    <a:pt x="250" y="71"/>
                    <a:pt x="242" y="63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3" y="45"/>
                    <a:pt x="253" y="43"/>
                    <a:pt x="252" y="42"/>
                  </a:cubicBezTo>
                  <a:cubicBezTo>
                    <a:pt x="237" y="30"/>
                    <a:pt x="237" y="30"/>
                    <a:pt x="237" y="30"/>
                  </a:cubicBezTo>
                  <a:cubicBezTo>
                    <a:pt x="236" y="29"/>
                    <a:pt x="234" y="29"/>
                    <a:pt x="233" y="30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2" y="38"/>
                    <a:pt x="205" y="34"/>
                    <a:pt x="197" y="31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0" y="10"/>
                    <a:pt x="199" y="9"/>
                    <a:pt x="198" y="8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8" y="3"/>
                    <a:pt x="176" y="4"/>
                    <a:pt x="175" y="5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59" y="21"/>
                    <a:pt x="151" y="20"/>
                    <a:pt x="143" y="21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6" y="1"/>
                    <a:pt x="135" y="0"/>
                    <a:pt x="133" y="1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2" y="5"/>
                    <a:pt x="112" y="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04" y="28"/>
                    <a:pt x="97" y="31"/>
                    <a:pt x="90" y="35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0"/>
                    <a:pt x="74" y="19"/>
                    <a:pt x="73" y="2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32"/>
                    <a:pt x="55" y="34"/>
                    <a:pt x="56" y="3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8" y="58"/>
                    <a:pt x="53" y="63"/>
                    <a:pt x="48" y="70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2"/>
                    <a:pt x="27" y="63"/>
                    <a:pt x="26" y="64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6" y="84"/>
                    <a:pt x="17" y="8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9" y="104"/>
                    <a:pt x="26" y="111"/>
                    <a:pt x="24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4" y="120"/>
                    <a:pt x="2" y="122"/>
                    <a:pt x="2" y="12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4"/>
                    <a:pt x="1" y="145"/>
                    <a:pt x="3" y="146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6"/>
                    <a:pt x="22" y="162"/>
                    <a:pt x="23" y="167"/>
                  </a:cubicBezTo>
                  <a:cubicBezTo>
                    <a:pt x="23" y="170"/>
                    <a:pt x="24" y="172"/>
                    <a:pt x="24" y="17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6" y="184"/>
                    <a:pt x="5" y="185"/>
                    <a:pt x="6" y="187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3" y="206"/>
                    <a:pt x="14" y="207"/>
                    <a:pt x="16" y="207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9" y="214"/>
                    <a:pt x="46" y="223"/>
                    <a:pt x="54" y="232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2" y="249"/>
                    <a:pt x="43" y="251"/>
                    <a:pt x="44" y="252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60" y="266"/>
                    <a:pt x="61" y="266"/>
                    <a:pt x="63" y="265"/>
                  </a:cubicBezTo>
                  <a:cubicBezTo>
                    <a:pt x="77" y="252"/>
                    <a:pt x="77" y="252"/>
                    <a:pt x="77" y="252"/>
                  </a:cubicBezTo>
                  <a:cubicBezTo>
                    <a:pt x="84" y="257"/>
                    <a:pt x="91" y="261"/>
                    <a:pt x="98" y="264"/>
                  </a:cubicBezTo>
                  <a:cubicBezTo>
                    <a:pt x="96" y="283"/>
                    <a:pt x="96" y="283"/>
                    <a:pt x="96" y="283"/>
                  </a:cubicBezTo>
                  <a:cubicBezTo>
                    <a:pt x="95" y="284"/>
                    <a:pt x="96" y="286"/>
                    <a:pt x="98" y="286"/>
                  </a:cubicBezTo>
                  <a:cubicBezTo>
                    <a:pt x="116" y="291"/>
                    <a:pt x="116" y="291"/>
                    <a:pt x="116" y="291"/>
                  </a:cubicBezTo>
                  <a:cubicBezTo>
                    <a:pt x="118" y="292"/>
                    <a:pt x="120" y="291"/>
                    <a:pt x="120" y="290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36" y="274"/>
                    <a:pt x="144" y="274"/>
                    <a:pt x="153" y="274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59" y="293"/>
                    <a:pt x="161" y="294"/>
                    <a:pt x="162" y="294"/>
                  </a:cubicBezTo>
                  <a:cubicBezTo>
                    <a:pt x="181" y="291"/>
                    <a:pt x="181" y="291"/>
                    <a:pt x="181" y="291"/>
                  </a:cubicBezTo>
                  <a:cubicBezTo>
                    <a:pt x="183" y="291"/>
                    <a:pt x="184" y="289"/>
                    <a:pt x="184" y="288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1" y="266"/>
                    <a:pt x="199" y="263"/>
                    <a:pt x="206" y="260"/>
                  </a:cubicBezTo>
                  <a:cubicBezTo>
                    <a:pt x="219" y="274"/>
                    <a:pt x="219" y="274"/>
                    <a:pt x="219" y="274"/>
                  </a:cubicBezTo>
                  <a:cubicBezTo>
                    <a:pt x="220" y="275"/>
                    <a:pt x="222" y="275"/>
                    <a:pt x="223" y="274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0" y="262"/>
                    <a:pt x="240" y="261"/>
                    <a:pt x="240" y="259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7" y="237"/>
                    <a:pt x="243" y="231"/>
                    <a:pt x="248" y="225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7" y="232"/>
                    <a:pt x="269" y="232"/>
                    <a:pt x="269" y="230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3"/>
                    <a:pt x="280" y="211"/>
                    <a:pt x="278" y="210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67" y="191"/>
                    <a:pt x="270" y="183"/>
                    <a:pt x="271" y="175"/>
                  </a:cubicBezTo>
                  <a:cubicBezTo>
                    <a:pt x="290" y="174"/>
                    <a:pt x="290" y="174"/>
                    <a:pt x="290" y="174"/>
                  </a:cubicBezTo>
                  <a:cubicBezTo>
                    <a:pt x="292" y="174"/>
                    <a:pt x="293" y="173"/>
                    <a:pt x="293" y="171"/>
                  </a:cubicBezTo>
                  <a:cubicBezTo>
                    <a:pt x="295" y="152"/>
                    <a:pt x="295" y="152"/>
                    <a:pt x="295" y="152"/>
                  </a:cubicBezTo>
                  <a:cubicBezTo>
                    <a:pt x="295" y="151"/>
                    <a:pt x="294" y="149"/>
                    <a:pt x="293" y="149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39"/>
                    <a:pt x="274" y="133"/>
                    <a:pt x="273" y="127"/>
                  </a:cubicBezTo>
                  <a:cubicBezTo>
                    <a:pt x="272" y="125"/>
                    <a:pt x="272" y="123"/>
                    <a:pt x="271" y="12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90" y="111"/>
                    <a:pt x="290" y="109"/>
                    <a:pt x="290" y="108"/>
                  </a:cubicBezTo>
                  <a:close/>
                  <a:moveTo>
                    <a:pt x="215" y="228"/>
                  </a:moveTo>
                  <a:cubicBezTo>
                    <a:pt x="210" y="232"/>
                    <a:pt x="204" y="236"/>
                    <a:pt x="198" y="239"/>
                  </a:cubicBezTo>
                  <a:cubicBezTo>
                    <a:pt x="190" y="243"/>
                    <a:pt x="183" y="246"/>
                    <a:pt x="175" y="248"/>
                  </a:cubicBezTo>
                  <a:cubicBezTo>
                    <a:pt x="171" y="249"/>
                    <a:pt x="168" y="250"/>
                    <a:pt x="164" y="251"/>
                  </a:cubicBezTo>
                  <a:cubicBezTo>
                    <a:pt x="161" y="251"/>
                    <a:pt x="157" y="252"/>
                    <a:pt x="154" y="252"/>
                  </a:cubicBezTo>
                  <a:cubicBezTo>
                    <a:pt x="146" y="252"/>
                    <a:pt x="137" y="252"/>
                    <a:pt x="129" y="250"/>
                  </a:cubicBezTo>
                  <a:cubicBezTo>
                    <a:pt x="122" y="249"/>
                    <a:pt x="116" y="247"/>
                    <a:pt x="109" y="245"/>
                  </a:cubicBezTo>
                  <a:cubicBezTo>
                    <a:pt x="102" y="242"/>
                    <a:pt x="94" y="238"/>
                    <a:pt x="88" y="233"/>
                  </a:cubicBezTo>
                  <a:cubicBezTo>
                    <a:pt x="79" y="227"/>
                    <a:pt x="72" y="220"/>
                    <a:pt x="66" y="212"/>
                  </a:cubicBezTo>
                  <a:cubicBezTo>
                    <a:pt x="62" y="208"/>
                    <a:pt x="60" y="204"/>
                    <a:pt x="57" y="199"/>
                  </a:cubicBezTo>
                  <a:cubicBezTo>
                    <a:pt x="52" y="191"/>
                    <a:pt x="48" y="182"/>
                    <a:pt x="46" y="171"/>
                  </a:cubicBezTo>
                  <a:cubicBezTo>
                    <a:pt x="45" y="169"/>
                    <a:pt x="45" y="166"/>
                    <a:pt x="44" y="164"/>
                  </a:cubicBezTo>
                  <a:cubicBezTo>
                    <a:pt x="43" y="158"/>
                    <a:pt x="43" y="153"/>
                    <a:pt x="43" y="147"/>
                  </a:cubicBezTo>
                  <a:cubicBezTo>
                    <a:pt x="43" y="140"/>
                    <a:pt x="44" y="133"/>
                    <a:pt x="45" y="126"/>
                  </a:cubicBezTo>
                  <a:cubicBezTo>
                    <a:pt x="47" y="118"/>
                    <a:pt x="49" y="110"/>
                    <a:pt x="53" y="103"/>
                  </a:cubicBezTo>
                  <a:cubicBezTo>
                    <a:pt x="56" y="96"/>
                    <a:pt x="59" y="90"/>
                    <a:pt x="64" y="85"/>
                  </a:cubicBezTo>
                  <a:cubicBezTo>
                    <a:pt x="69" y="78"/>
                    <a:pt x="74" y="72"/>
                    <a:pt x="81" y="67"/>
                  </a:cubicBezTo>
                  <a:cubicBezTo>
                    <a:pt x="86" y="62"/>
                    <a:pt x="92" y="58"/>
                    <a:pt x="98" y="55"/>
                  </a:cubicBezTo>
                  <a:cubicBezTo>
                    <a:pt x="105" y="51"/>
                    <a:pt x="113" y="48"/>
                    <a:pt x="121" y="46"/>
                  </a:cubicBezTo>
                  <a:cubicBezTo>
                    <a:pt x="124" y="45"/>
                    <a:pt x="128" y="44"/>
                    <a:pt x="131" y="44"/>
                  </a:cubicBezTo>
                  <a:cubicBezTo>
                    <a:pt x="135" y="43"/>
                    <a:pt x="138" y="43"/>
                    <a:pt x="142" y="43"/>
                  </a:cubicBezTo>
                  <a:cubicBezTo>
                    <a:pt x="150" y="42"/>
                    <a:pt x="158" y="43"/>
                    <a:pt x="166" y="44"/>
                  </a:cubicBezTo>
                  <a:cubicBezTo>
                    <a:pt x="173" y="45"/>
                    <a:pt x="180" y="47"/>
                    <a:pt x="186" y="50"/>
                  </a:cubicBezTo>
                  <a:cubicBezTo>
                    <a:pt x="194" y="53"/>
                    <a:pt x="201" y="57"/>
                    <a:pt x="208" y="62"/>
                  </a:cubicBezTo>
                  <a:cubicBezTo>
                    <a:pt x="216" y="67"/>
                    <a:pt x="223" y="74"/>
                    <a:pt x="230" y="82"/>
                  </a:cubicBezTo>
                  <a:cubicBezTo>
                    <a:pt x="233" y="86"/>
                    <a:pt x="236" y="90"/>
                    <a:pt x="238" y="95"/>
                  </a:cubicBezTo>
                  <a:cubicBezTo>
                    <a:pt x="243" y="104"/>
                    <a:pt x="247" y="113"/>
                    <a:pt x="250" y="123"/>
                  </a:cubicBezTo>
                  <a:cubicBezTo>
                    <a:pt x="250" y="125"/>
                    <a:pt x="251" y="128"/>
                    <a:pt x="251" y="131"/>
                  </a:cubicBezTo>
                  <a:cubicBezTo>
                    <a:pt x="252" y="136"/>
                    <a:pt x="252" y="142"/>
                    <a:pt x="252" y="147"/>
                  </a:cubicBezTo>
                  <a:cubicBezTo>
                    <a:pt x="252" y="154"/>
                    <a:pt x="252" y="161"/>
                    <a:pt x="250" y="168"/>
                  </a:cubicBezTo>
                  <a:cubicBezTo>
                    <a:pt x="249" y="176"/>
                    <a:pt x="246" y="184"/>
                    <a:pt x="243" y="192"/>
                  </a:cubicBezTo>
                  <a:cubicBezTo>
                    <a:pt x="240" y="198"/>
                    <a:pt x="236" y="204"/>
                    <a:pt x="232" y="210"/>
                  </a:cubicBezTo>
                  <a:cubicBezTo>
                    <a:pt x="227" y="216"/>
                    <a:pt x="221" y="222"/>
                    <a:pt x="215" y="22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3943438" y="2754313"/>
              <a:ext cx="268287" cy="269434"/>
            </a:xfrm>
            <a:custGeom>
              <a:avLst/>
              <a:gdLst/>
              <a:ahLst/>
              <a:cxnLst>
                <a:cxn ang="0">
                  <a:pos x="167" y="66"/>
                </a:cxn>
                <a:cxn ang="0">
                  <a:pos x="158" y="43"/>
                </a:cxn>
                <a:cxn ang="0">
                  <a:pos x="151" y="32"/>
                </a:cxn>
                <a:cxn ang="0">
                  <a:pos x="134" y="16"/>
                </a:cxn>
                <a:cxn ang="0">
                  <a:pos x="116" y="6"/>
                </a:cxn>
                <a:cxn ang="0">
                  <a:pos x="100" y="1"/>
                </a:cxn>
                <a:cxn ang="0">
                  <a:pos x="80" y="0"/>
                </a:cxn>
                <a:cxn ang="0">
                  <a:pos x="71" y="1"/>
                </a:cxn>
                <a:cxn ang="0">
                  <a:pos x="63" y="3"/>
                </a:cxn>
                <a:cxn ang="0">
                  <a:pos x="44" y="10"/>
                </a:cxn>
                <a:cxn ang="0">
                  <a:pos x="30" y="20"/>
                </a:cxn>
                <a:cxn ang="0">
                  <a:pos x="16" y="35"/>
                </a:cxn>
                <a:cxn ang="0">
                  <a:pos x="8" y="49"/>
                </a:cxn>
                <a:cxn ang="0">
                  <a:pos x="1" y="68"/>
                </a:cxn>
                <a:cxn ang="0">
                  <a:pos x="0" y="85"/>
                </a:cxn>
                <a:cxn ang="0">
                  <a:pos x="1" y="99"/>
                </a:cxn>
                <a:cxn ang="0">
                  <a:pos x="2" y="105"/>
                </a:cxn>
                <a:cxn ang="0">
                  <a:pos x="11" y="128"/>
                </a:cxn>
                <a:cxn ang="0">
                  <a:pos x="18" y="138"/>
                </a:cxn>
                <a:cxn ang="0">
                  <a:pos x="36" y="155"/>
                </a:cxn>
                <a:cxn ang="0">
                  <a:pos x="53" y="164"/>
                </a:cxn>
                <a:cxn ang="0">
                  <a:pos x="70" y="169"/>
                </a:cxn>
                <a:cxn ang="0">
                  <a:pos x="90" y="170"/>
                </a:cxn>
                <a:cxn ang="0">
                  <a:pos x="98" y="169"/>
                </a:cxn>
                <a:cxn ang="0">
                  <a:pos x="107" y="167"/>
                </a:cxn>
                <a:cxn ang="0">
                  <a:pos x="125" y="160"/>
                </a:cxn>
                <a:cxn ang="0">
                  <a:pos x="139" y="150"/>
                </a:cxn>
                <a:cxn ang="0">
                  <a:pos x="153" y="136"/>
                </a:cxn>
                <a:cxn ang="0">
                  <a:pos x="162" y="121"/>
                </a:cxn>
                <a:cxn ang="0">
                  <a:pos x="168" y="102"/>
                </a:cxn>
                <a:cxn ang="0">
                  <a:pos x="170" y="85"/>
                </a:cxn>
                <a:cxn ang="0">
                  <a:pos x="169" y="72"/>
                </a:cxn>
                <a:cxn ang="0">
                  <a:pos x="167" y="66"/>
                </a:cxn>
              </a:cxnLst>
              <a:rect l="0" t="0" r="r" b="b"/>
              <a:pathLst>
                <a:path w="170" h="171">
                  <a:moveTo>
                    <a:pt x="167" y="66"/>
                  </a:moveTo>
                  <a:cubicBezTo>
                    <a:pt x="166" y="57"/>
                    <a:pt x="162" y="50"/>
                    <a:pt x="158" y="43"/>
                  </a:cubicBezTo>
                  <a:cubicBezTo>
                    <a:pt x="156" y="39"/>
                    <a:pt x="154" y="36"/>
                    <a:pt x="151" y="32"/>
                  </a:cubicBezTo>
                  <a:cubicBezTo>
                    <a:pt x="146" y="26"/>
                    <a:pt x="140" y="20"/>
                    <a:pt x="134" y="16"/>
                  </a:cubicBezTo>
                  <a:cubicBezTo>
                    <a:pt x="128" y="12"/>
                    <a:pt x="122" y="9"/>
                    <a:pt x="116" y="6"/>
                  </a:cubicBezTo>
                  <a:cubicBezTo>
                    <a:pt x="111" y="4"/>
                    <a:pt x="105" y="2"/>
                    <a:pt x="100" y="1"/>
                  </a:cubicBezTo>
                  <a:cubicBezTo>
                    <a:pt x="93" y="0"/>
                    <a:pt x="86" y="0"/>
                    <a:pt x="80" y="0"/>
                  </a:cubicBezTo>
                  <a:cubicBezTo>
                    <a:pt x="77" y="0"/>
                    <a:pt x="74" y="1"/>
                    <a:pt x="71" y="1"/>
                  </a:cubicBezTo>
                  <a:cubicBezTo>
                    <a:pt x="68" y="2"/>
                    <a:pt x="66" y="2"/>
                    <a:pt x="63" y="3"/>
                  </a:cubicBezTo>
                  <a:cubicBezTo>
                    <a:pt x="56" y="5"/>
                    <a:pt x="50" y="7"/>
                    <a:pt x="44" y="10"/>
                  </a:cubicBezTo>
                  <a:cubicBezTo>
                    <a:pt x="39" y="13"/>
                    <a:pt x="34" y="16"/>
                    <a:pt x="30" y="20"/>
                  </a:cubicBezTo>
                  <a:cubicBezTo>
                    <a:pt x="25" y="24"/>
                    <a:pt x="20" y="29"/>
                    <a:pt x="16" y="35"/>
                  </a:cubicBezTo>
                  <a:cubicBezTo>
                    <a:pt x="13" y="39"/>
                    <a:pt x="10" y="44"/>
                    <a:pt x="8" y="49"/>
                  </a:cubicBezTo>
                  <a:cubicBezTo>
                    <a:pt x="5" y="55"/>
                    <a:pt x="3" y="62"/>
                    <a:pt x="1" y="68"/>
                  </a:cubicBezTo>
                  <a:cubicBezTo>
                    <a:pt x="0" y="74"/>
                    <a:pt x="0" y="79"/>
                    <a:pt x="0" y="85"/>
                  </a:cubicBezTo>
                  <a:cubicBezTo>
                    <a:pt x="0" y="90"/>
                    <a:pt x="0" y="94"/>
                    <a:pt x="1" y="99"/>
                  </a:cubicBezTo>
                  <a:cubicBezTo>
                    <a:pt x="1" y="101"/>
                    <a:pt x="2" y="103"/>
                    <a:pt x="2" y="105"/>
                  </a:cubicBezTo>
                  <a:cubicBezTo>
                    <a:pt x="4" y="113"/>
                    <a:pt x="7" y="121"/>
                    <a:pt x="11" y="128"/>
                  </a:cubicBezTo>
                  <a:cubicBezTo>
                    <a:pt x="13" y="131"/>
                    <a:pt x="15" y="135"/>
                    <a:pt x="18" y="138"/>
                  </a:cubicBezTo>
                  <a:cubicBezTo>
                    <a:pt x="23" y="145"/>
                    <a:pt x="29" y="150"/>
                    <a:pt x="36" y="155"/>
                  </a:cubicBezTo>
                  <a:cubicBezTo>
                    <a:pt x="41" y="159"/>
                    <a:pt x="47" y="162"/>
                    <a:pt x="53" y="164"/>
                  </a:cubicBezTo>
                  <a:cubicBezTo>
                    <a:pt x="59" y="166"/>
                    <a:pt x="64" y="168"/>
                    <a:pt x="70" y="169"/>
                  </a:cubicBezTo>
                  <a:cubicBezTo>
                    <a:pt x="76" y="170"/>
                    <a:pt x="83" y="171"/>
                    <a:pt x="90" y="170"/>
                  </a:cubicBezTo>
                  <a:cubicBezTo>
                    <a:pt x="93" y="170"/>
                    <a:pt x="95" y="170"/>
                    <a:pt x="98" y="169"/>
                  </a:cubicBezTo>
                  <a:cubicBezTo>
                    <a:pt x="101" y="169"/>
                    <a:pt x="104" y="168"/>
                    <a:pt x="107" y="167"/>
                  </a:cubicBezTo>
                  <a:cubicBezTo>
                    <a:pt x="113" y="166"/>
                    <a:pt x="119" y="163"/>
                    <a:pt x="125" y="160"/>
                  </a:cubicBezTo>
                  <a:cubicBezTo>
                    <a:pt x="130" y="157"/>
                    <a:pt x="135" y="154"/>
                    <a:pt x="139" y="150"/>
                  </a:cubicBezTo>
                  <a:cubicBezTo>
                    <a:pt x="144" y="146"/>
                    <a:pt x="149" y="141"/>
                    <a:pt x="153" y="136"/>
                  </a:cubicBezTo>
                  <a:cubicBezTo>
                    <a:pt x="156" y="131"/>
                    <a:pt x="159" y="126"/>
                    <a:pt x="162" y="121"/>
                  </a:cubicBezTo>
                  <a:cubicBezTo>
                    <a:pt x="165" y="115"/>
                    <a:pt x="167" y="109"/>
                    <a:pt x="168" y="102"/>
                  </a:cubicBezTo>
                  <a:cubicBezTo>
                    <a:pt x="169" y="97"/>
                    <a:pt x="170" y="91"/>
                    <a:pt x="170" y="85"/>
                  </a:cubicBezTo>
                  <a:cubicBezTo>
                    <a:pt x="170" y="81"/>
                    <a:pt x="169" y="76"/>
                    <a:pt x="169" y="72"/>
                  </a:cubicBezTo>
                  <a:cubicBezTo>
                    <a:pt x="168" y="70"/>
                    <a:pt x="168" y="68"/>
                    <a:pt x="167" y="6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3209660" y="1935692"/>
              <a:ext cx="644349" cy="645495"/>
            </a:xfrm>
            <a:custGeom>
              <a:avLst/>
              <a:gdLst/>
              <a:ahLst/>
              <a:cxnLst>
                <a:cxn ang="0">
                  <a:pos x="403" y="155"/>
                </a:cxn>
                <a:cxn ang="0">
                  <a:pos x="372" y="152"/>
                </a:cxn>
                <a:cxn ang="0">
                  <a:pos x="370" y="89"/>
                </a:cxn>
                <a:cxn ang="0">
                  <a:pos x="353" y="63"/>
                </a:cxn>
                <a:cxn ang="0">
                  <a:pos x="324" y="76"/>
                </a:cxn>
                <a:cxn ang="0">
                  <a:pos x="306" y="30"/>
                </a:cxn>
                <a:cxn ang="0">
                  <a:pos x="279" y="14"/>
                </a:cxn>
                <a:cxn ang="0">
                  <a:pos x="259" y="37"/>
                </a:cxn>
                <a:cxn ang="0">
                  <a:pos x="221" y="3"/>
                </a:cxn>
                <a:cxn ang="0">
                  <a:pos x="190" y="0"/>
                </a:cxn>
                <a:cxn ang="0">
                  <a:pos x="182" y="30"/>
                </a:cxn>
                <a:cxn ang="0">
                  <a:pos x="135" y="15"/>
                </a:cxn>
                <a:cxn ang="0">
                  <a:pos x="105" y="25"/>
                </a:cxn>
                <a:cxn ang="0">
                  <a:pos x="110" y="55"/>
                </a:cxn>
                <a:cxn ang="0">
                  <a:pos x="61" y="62"/>
                </a:cxn>
                <a:cxn ang="0">
                  <a:pos x="39" y="83"/>
                </a:cxn>
                <a:cxn ang="0">
                  <a:pos x="56" y="109"/>
                </a:cxn>
                <a:cxn ang="0">
                  <a:pos x="15" y="136"/>
                </a:cxn>
                <a:cxn ang="0">
                  <a:pos x="3" y="165"/>
                </a:cxn>
                <a:cxn ang="0">
                  <a:pos x="30" y="180"/>
                </a:cxn>
                <a:cxn ang="0">
                  <a:pos x="28" y="214"/>
                </a:cxn>
                <a:cxn ang="0">
                  <a:pos x="1" y="227"/>
                </a:cxn>
                <a:cxn ang="0">
                  <a:pos x="10" y="257"/>
                </a:cxn>
                <a:cxn ang="0">
                  <a:pos x="56" y="300"/>
                </a:cxn>
                <a:cxn ang="0">
                  <a:pos x="39" y="325"/>
                </a:cxn>
                <a:cxn ang="0">
                  <a:pos x="61" y="346"/>
                </a:cxn>
                <a:cxn ang="0">
                  <a:pos x="110" y="353"/>
                </a:cxn>
                <a:cxn ang="0">
                  <a:pos x="105" y="384"/>
                </a:cxn>
                <a:cxn ang="0">
                  <a:pos x="135" y="393"/>
                </a:cxn>
                <a:cxn ang="0">
                  <a:pos x="183" y="379"/>
                </a:cxn>
                <a:cxn ang="0">
                  <a:pos x="191" y="409"/>
                </a:cxn>
                <a:cxn ang="0">
                  <a:pos x="222" y="405"/>
                </a:cxn>
                <a:cxn ang="0">
                  <a:pos x="259" y="371"/>
                </a:cxn>
                <a:cxn ang="0">
                  <a:pos x="279" y="395"/>
                </a:cxn>
                <a:cxn ang="0">
                  <a:pos x="306" y="378"/>
                </a:cxn>
                <a:cxn ang="0">
                  <a:pos x="324" y="333"/>
                </a:cxn>
                <a:cxn ang="0">
                  <a:pos x="353" y="345"/>
                </a:cxn>
                <a:cxn ang="0">
                  <a:pos x="370" y="319"/>
                </a:cxn>
                <a:cxn ang="0">
                  <a:pos x="367" y="270"/>
                </a:cxn>
                <a:cxn ang="0">
                  <a:pos x="398" y="269"/>
                </a:cxn>
                <a:cxn ang="0">
                  <a:pos x="403" y="238"/>
                </a:cxn>
                <a:cxn ang="0">
                  <a:pos x="380" y="204"/>
                </a:cxn>
                <a:cxn ang="0">
                  <a:pos x="405" y="186"/>
                </a:cxn>
                <a:cxn ang="0">
                  <a:pos x="279" y="329"/>
                </a:cxn>
                <a:cxn ang="0">
                  <a:pos x="219" y="349"/>
                </a:cxn>
                <a:cxn ang="0">
                  <a:pos x="189" y="349"/>
                </a:cxn>
                <a:cxn ang="0">
                  <a:pos x="130" y="329"/>
                </a:cxn>
                <a:cxn ang="0">
                  <a:pos x="77" y="275"/>
                </a:cxn>
                <a:cxn ang="0">
                  <a:pos x="59" y="215"/>
                </a:cxn>
                <a:cxn ang="0">
                  <a:pos x="60" y="181"/>
                </a:cxn>
                <a:cxn ang="0">
                  <a:pos x="84" y="122"/>
                </a:cxn>
                <a:cxn ang="0">
                  <a:pos x="130" y="79"/>
                </a:cxn>
                <a:cxn ang="0">
                  <a:pos x="189" y="59"/>
                </a:cxn>
                <a:cxn ang="0">
                  <a:pos x="219" y="59"/>
                </a:cxn>
                <a:cxn ang="0">
                  <a:pos x="279" y="79"/>
                </a:cxn>
                <a:cxn ang="0">
                  <a:pos x="331" y="133"/>
                </a:cxn>
                <a:cxn ang="0">
                  <a:pos x="349" y="193"/>
                </a:cxn>
                <a:cxn ang="0">
                  <a:pos x="348" y="228"/>
                </a:cxn>
                <a:cxn ang="0">
                  <a:pos x="324" y="286"/>
                </a:cxn>
                <a:cxn ang="0">
                  <a:pos x="279" y="329"/>
                </a:cxn>
              </a:cxnLst>
              <a:rect l="0" t="0" r="r" b="b"/>
              <a:pathLst>
                <a:path w="408" h="409">
                  <a:moveTo>
                    <a:pt x="408" y="181"/>
                  </a:moveTo>
                  <a:cubicBezTo>
                    <a:pt x="403" y="155"/>
                    <a:pt x="403" y="155"/>
                    <a:pt x="403" y="155"/>
                  </a:cubicBezTo>
                  <a:cubicBezTo>
                    <a:pt x="403" y="153"/>
                    <a:pt x="401" y="151"/>
                    <a:pt x="399" y="151"/>
                  </a:cubicBezTo>
                  <a:cubicBezTo>
                    <a:pt x="372" y="152"/>
                    <a:pt x="372" y="152"/>
                    <a:pt x="372" y="152"/>
                  </a:cubicBezTo>
                  <a:cubicBezTo>
                    <a:pt x="368" y="137"/>
                    <a:pt x="361" y="122"/>
                    <a:pt x="352" y="109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1" y="88"/>
                    <a:pt x="371" y="85"/>
                    <a:pt x="370" y="83"/>
                  </a:cubicBezTo>
                  <a:cubicBezTo>
                    <a:pt x="353" y="63"/>
                    <a:pt x="353" y="63"/>
                    <a:pt x="353" y="63"/>
                  </a:cubicBezTo>
                  <a:cubicBezTo>
                    <a:pt x="351" y="61"/>
                    <a:pt x="349" y="61"/>
                    <a:pt x="347" y="62"/>
                  </a:cubicBezTo>
                  <a:cubicBezTo>
                    <a:pt x="324" y="76"/>
                    <a:pt x="324" y="76"/>
                    <a:pt x="324" y="76"/>
                  </a:cubicBezTo>
                  <a:cubicBezTo>
                    <a:pt x="316" y="68"/>
                    <a:pt x="307" y="61"/>
                    <a:pt x="298" y="55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8"/>
                    <a:pt x="305" y="26"/>
                    <a:pt x="303" y="25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7" y="13"/>
                    <a:pt x="275" y="13"/>
                    <a:pt x="273" y="15"/>
                  </a:cubicBezTo>
                  <a:cubicBezTo>
                    <a:pt x="259" y="37"/>
                    <a:pt x="259" y="37"/>
                    <a:pt x="259" y="37"/>
                  </a:cubicBezTo>
                  <a:cubicBezTo>
                    <a:pt x="248" y="33"/>
                    <a:pt x="237" y="31"/>
                    <a:pt x="225" y="29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1" y="1"/>
                    <a:pt x="219" y="0"/>
                    <a:pt x="21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8" y="0"/>
                    <a:pt x="186" y="1"/>
                    <a:pt x="186" y="4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171" y="31"/>
                    <a:pt x="160" y="33"/>
                    <a:pt x="149" y="37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4" y="13"/>
                    <a:pt x="131" y="13"/>
                    <a:pt x="129" y="1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3" y="26"/>
                    <a:pt x="102" y="28"/>
                    <a:pt x="103" y="30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01" y="61"/>
                    <a:pt x="92" y="68"/>
                    <a:pt x="84" y="76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0" y="61"/>
                    <a:pt x="57" y="61"/>
                    <a:pt x="56" y="6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7" y="85"/>
                    <a:pt x="37" y="88"/>
                    <a:pt x="39" y="8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0" y="118"/>
                    <a:pt x="45" y="128"/>
                    <a:pt x="41" y="139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3" y="135"/>
                    <a:pt x="10" y="137"/>
                    <a:pt x="10" y="139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2" y="167"/>
                    <a:pt x="4" y="169"/>
                    <a:pt x="6" y="17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29" y="188"/>
                    <a:pt x="28" y="196"/>
                    <a:pt x="28" y="204"/>
                  </a:cubicBezTo>
                  <a:cubicBezTo>
                    <a:pt x="28" y="207"/>
                    <a:pt x="28" y="211"/>
                    <a:pt x="28" y="214"/>
                  </a:cubicBezTo>
                  <a:cubicBezTo>
                    <a:pt x="3" y="222"/>
                    <a:pt x="3" y="222"/>
                    <a:pt x="3" y="222"/>
                  </a:cubicBezTo>
                  <a:cubicBezTo>
                    <a:pt x="2" y="223"/>
                    <a:pt x="0" y="225"/>
                    <a:pt x="1" y="227"/>
                  </a:cubicBezTo>
                  <a:cubicBezTo>
                    <a:pt x="5" y="253"/>
                    <a:pt x="5" y="253"/>
                    <a:pt x="5" y="253"/>
                  </a:cubicBezTo>
                  <a:cubicBezTo>
                    <a:pt x="6" y="256"/>
                    <a:pt x="8" y="257"/>
                    <a:pt x="10" y="257"/>
                  </a:cubicBezTo>
                  <a:cubicBezTo>
                    <a:pt x="36" y="256"/>
                    <a:pt x="36" y="256"/>
                    <a:pt x="36" y="256"/>
                  </a:cubicBezTo>
                  <a:cubicBezTo>
                    <a:pt x="41" y="272"/>
                    <a:pt x="48" y="286"/>
                    <a:pt x="56" y="300"/>
                  </a:cubicBezTo>
                  <a:cubicBezTo>
                    <a:pt x="39" y="319"/>
                    <a:pt x="39" y="319"/>
                    <a:pt x="39" y="319"/>
                  </a:cubicBezTo>
                  <a:cubicBezTo>
                    <a:pt x="37" y="321"/>
                    <a:pt x="37" y="323"/>
                    <a:pt x="39" y="325"/>
                  </a:cubicBezTo>
                  <a:cubicBezTo>
                    <a:pt x="56" y="345"/>
                    <a:pt x="56" y="345"/>
                    <a:pt x="56" y="345"/>
                  </a:cubicBezTo>
                  <a:cubicBezTo>
                    <a:pt x="57" y="347"/>
                    <a:pt x="60" y="347"/>
                    <a:pt x="61" y="346"/>
                  </a:cubicBezTo>
                  <a:cubicBezTo>
                    <a:pt x="84" y="333"/>
                    <a:pt x="84" y="333"/>
                    <a:pt x="84" y="333"/>
                  </a:cubicBezTo>
                  <a:cubicBezTo>
                    <a:pt x="92" y="340"/>
                    <a:pt x="101" y="347"/>
                    <a:pt x="110" y="353"/>
                  </a:cubicBezTo>
                  <a:cubicBezTo>
                    <a:pt x="103" y="378"/>
                    <a:pt x="103" y="378"/>
                    <a:pt x="103" y="378"/>
                  </a:cubicBezTo>
                  <a:cubicBezTo>
                    <a:pt x="102" y="380"/>
                    <a:pt x="103" y="383"/>
                    <a:pt x="105" y="384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396"/>
                    <a:pt x="134" y="395"/>
                    <a:pt x="135" y="393"/>
                  </a:cubicBezTo>
                  <a:cubicBezTo>
                    <a:pt x="149" y="371"/>
                    <a:pt x="149" y="371"/>
                    <a:pt x="149" y="371"/>
                  </a:cubicBezTo>
                  <a:cubicBezTo>
                    <a:pt x="160" y="375"/>
                    <a:pt x="171" y="378"/>
                    <a:pt x="183" y="379"/>
                  </a:cubicBezTo>
                  <a:cubicBezTo>
                    <a:pt x="187" y="405"/>
                    <a:pt x="187" y="405"/>
                    <a:pt x="187" y="405"/>
                  </a:cubicBezTo>
                  <a:cubicBezTo>
                    <a:pt x="187" y="407"/>
                    <a:pt x="189" y="409"/>
                    <a:pt x="191" y="409"/>
                  </a:cubicBezTo>
                  <a:cubicBezTo>
                    <a:pt x="218" y="409"/>
                    <a:pt x="218" y="409"/>
                    <a:pt x="218" y="409"/>
                  </a:cubicBezTo>
                  <a:cubicBezTo>
                    <a:pt x="220" y="409"/>
                    <a:pt x="222" y="407"/>
                    <a:pt x="222" y="405"/>
                  </a:cubicBezTo>
                  <a:cubicBezTo>
                    <a:pt x="226" y="379"/>
                    <a:pt x="226" y="379"/>
                    <a:pt x="226" y="379"/>
                  </a:cubicBezTo>
                  <a:cubicBezTo>
                    <a:pt x="237" y="377"/>
                    <a:pt x="248" y="375"/>
                    <a:pt x="259" y="371"/>
                  </a:cubicBezTo>
                  <a:cubicBezTo>
                    <a:pt x="273" y="393"/>
                    <a:pt x="273" y="393"/>
                    <a:pt x="273" y="393"/>
                  </a:cubicBezTo>
                  <a:cubicBezTo>
                    <a:pt x="275" y="395"/>
                    <a:pt x="277" y="396"/>
                    <a:pt x="279" y="395"/>
                  </a:cubicBezTo>
                  <a:cubicBezTo>
                    <a:pt x="303" y="384"/>
                    <a:pt x="303" y="384"/>
                    <a:pt x="303" y="384"/>
                  </a:cubicBezTo>
                  <a:cubicBezTo>
                    <a:pt x="305" y="383"/>
                    <a:pt x="306" y="380"/>
                    <a:pt x="306" y="378"/>
                  </a:cubicBezTo>
                  <a:cubicBezTo>
                    <a:pt x="298" y="353"/>
                    <a:pt x="298" y="353"/>
                    <a:pt x="298" y="353"/>
                  </a:cubicBezTo>
                  <a:cubicBezTo>
                    <a:pt x="307" y="347"/>
                    <a:pt x="316" y="340"/>
                    <a:pt x="324" y="333"/>
                  </a:cubicBezTo>
                  <a:cubicBezTo>
                    <a:pt x="347" y="346"/>
                    <a:pt x="347" y="346"/>
                    <a:pt x="347" y="346"/>
                  </a:cubicBezTo>
                  <a:cubicBezTo>
                    <a:pt x="349" y="347"/>
                    <a:pt x="351" y="347"/>
                    <a:pt x="353" y="345"/>
                  </a:cubicBezTo>
                  <a:cubicBezTo>
                    <a:pt x="370" y="325"/>
                    <a:pt x="370" y="325"/>
                    <a:pt x="370" y="325"/>
                  </a:cubicBezTo>
                  <a:cubicBezTo>
                    <a:pt x="371" y="323"/>
                    <a:pt x="371" y="321"/>
                    <a:pt x="370" y="319"/>
                  </a:cubicBezTo>
                  <a:cubicBezTo>
                    <a:pt x="352" y="300"/>
                    <a:pt x="352" y="300"/>
                    <a:pt x="352" y="300"/>
                  </a:cubicBezTo>
                  <a:cubicBezTo>
                    <a:pt x="358" y="290"/>
                    <a:pt x="363" y="280"/>
                    <a:pt x="367" y="270"/>
                  </a:cubicBezTo>
                  <a:cubicBezTo>
                    <a:pt x="394" y="273"/>
                    <a:pt x="394" y="273"/>
                    <a:pt x="394" y="273"/>
                  </a:cubicBezTo>
                  <a:cubicBezTo>
                    <a:pt x="396" y="273"/>
                    <a:pt x="398" y="271"/>
                    <a:pt x="398" y="269"/>
                  </a:cubicBezTo>
                  <a:cubicBezTo>
                    <a:pt x="405" y="244"/>
                    <a:pt x="405" y="244"/>
                    <a:pt x="405" y="244"/>
                  </a:cubicBezTo>
                  <a:cubicBezTo>
                    <a:pt x="406" y="242"/>
                    <a:pt x="405" y="239"/>
                    <a:pt x="403" y="238"/>
                  </a:cubicBezTo>
                  <a:cubicBezTo>
                    <a:pt x="378" y="228"/>
                    <a:pt x="378" y="228"/>
                    <a:pt x="378" y="228"/>
                  </a:cubicBezTo>
                  <a:cubicBezTo>
                    <a:pt x="380" y="220"/>
                    <a:pt x="380" y="212"/>
                    <a:pt x="380" y="204"/>
                  </a:cubicBezTo>
                  <a:cubicBezTo>
                    <a:pt x="380" y="201"/>
                    <a:pt x="380" y="198"/>
                    <a:pt x="380" y="19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7" y="186"/>
                    <a:pt x="408" y="183"/>
                    <a:pt x="408" y="181"/>
                  </a:cubicBezTo>
                  <a:close/>
                  <a:moveTo>
                    <a:pt x="279" y="329"/>
                  </a:moveTo>
                  <a:cubicBezTo>
                    <a:pt x="270" y="334"/>
                    <a:pt x="261" y="338"/>
                    <a:pt x="252" y="342"/>
                  </a:cubicBezTo>
                  <a:cubicBezTo>
                    <a:pt x="241" y="345"/>
                    <a:pt x="230" y="348"/>
                    <a:pt x="219" y="349"/>
                  </a:cubicBezTo>
                  <a:cubicBezTo>
                    <a:pt x="214" y="349"/>
                    <a:pt x="209" y="350"/>
                    <a:pt x="204" y="350"/>
                  </a:cubicBezTo>
                  <a:cubicBezTo>
                    <a:pt x="199" y="350"/>
                    <a:pt x="194" y="349"/>
                    <a:pt x="189" y="349"/>
                  </a:cubicBezTo>
                  <a:cubicBezTo>
                    <a:pt x="178" y="348"/>
                    <a:pt x="167" y="345"/>
                    <a:pt x="156" y="342"/>
                  </a:cubicBezTo>
                  <a:cubicBezTo>
                    <a:pt x="147" y="338"/>
                    <a:pt x="138" y="334"/>
                    <a:pt x="130" y="329"/>
                  </a:cubicBezTo>
                  <a:cubicBezTo>
                    <a:pt x="120" y="323"/>
                    <a:pt x="111" y="316"/>
                    <a:pt x="103" y="308"/>
                  </a:cubicBezTo>
                  <a:cubicBezTo>
                    <a:pt x="93" y="299"/>
                    <a:pt x="84" y="288"/>
                    <a:pt x="77" y="275"/>
                  </a:cubicBezTo>
                  <a:cubicBezTo>
                    <a:pt x="74" y="269"/>
                    <a:pt x="71" y="263"/>
                    <a:pt x="68" y="256"/>
                  </a:cubicBezTo>
                  <a:cubicBezTo>
                    <a:pt x="63" y="243"/>
                    <a:pt x="60" y="229"/>
                    <a:pt x="59" y="215"/>
                  </a:cubicBezTo>
                  <a:cubicBezTo>
                    <a:pt x="59" y="211"/>
                    <a:pt x="59" y="208"/>
                    <a:pt x="59" y="204"/>
                  </a:cubicBezTo>
                  <a:cubicBezTo>
                    <a:pt x="59" y="196"/>
                    <a:pt x="59" y="188"/>
                    <a:pt x="60" y="181"/>
                  </a:cubicBezTo>
                  <a:cubicBezTo>
                    <a:pt x="62" y="171"/>
                    <a:pt x="65" y="162"/>
                    <a:pt x="68" y="153"/>
                  </a:cubicBezTo>
                  <a:cubicBezTo>
                    <a:pt x="72" y="142"/>
                    <a:pt x="77" y="132"/>
                    <a:pt x="84" y="122"/>
                  </a:cubicBezTo>
                  <a:cubicBezTo>
                    <a:pt x="89" y="114"/>
                    <a:pt x="96" y="107"/>
                    <a:pt x="103" y="100"/>
                  </a:cubicBezTo>
                  <a:cubicBezTo>
                    <a:pt x="111" y="92"/>
                    <a:pt x="120" y="85"/>
                    <a:pt x="130" y="79"/>
                  </a:cubicBezTo>
                  <a:cubicBezTo>
                    <a:pt x="138" y="74"/>
                    <a:pt x="147" y="70"/>
                    <a:pt x="156" y="67"/>
                  </a:cubicBezTo>
                  <a:cubicBezTo>
                    <a:pt x="167" y="63"/>
                    <a:pt x="178" y="61"/>
                    <a:pt x="189" y="59"/>
                  </a:cubicBezTo>
                  <a:cubicBezTo>
                    <a:pt x="194" y="59"/>
                    <a:pt x="199" y="59"/>
                    <a:pt x="204" y="59"/>
                  </a:cubicBezTo>
                  <a:cubicBezTo>
                    <a:pt x="209" y="59"/>
                    <a:pt x="214" y="59"/>
                    <a:pt x="219" y="59"/>
                  </a:cubicBezTo>
                  <a:cubicBezTo>
                    <a:pt x="230" y="61"/>
                    <a:pt x="241" y="63"/>
                    <a:pt x="252" y="67"/>
                  </a:cubicBezTo>
                  <a:cubicBezTo>
                    <a:pt x="261" y="70"/>
                    <a:pt x="270" y="74"/>
                    <a:pt x="279" y="79"/>
                  </a:cubicBezTo>
                  <a:cubicBezTo>
                    <a:pt x="288" y="85"/>
                    <a:pt x="297" y="92"/>
                    <a:pt x="306" y="100"/>
                  </a:cubicBezTo>
                  <a:cubicBezTo>
                    <a:pt x="316" y="110"/>
                    <a:pt x="324" y="121"/>
                    <a:pt x="331" y="133"/>
                  </a:cubicBezTo>
                  <a:cubicBezTo>
                    <a:pt x="335" y="139"/>
                    <a:pt x="338" y="146"/>
                    <a:pt x="340" y="153"/>
                  </a:cubicBezTo>
                  <a:cubicBezTo>
                    <a:pt x="345" y="165"/>
                    <a:pt x="348" y="179"/>
                    <a:pt x="349" y="193"/>
                  </a:cubicBezTo>
                  <a:cubicBezTo>
                    <a:pt x="349" y="197"/>
                    <a:pt x="350" y="201"/>
                    <a:pt x="350" y="204"/>
                  </a:cubicBezTo>
                  <a:cubicBezTo>
                    <a:pt x="350" y="212"/>
                    <a:pt x="349" y="220"/>
                    <a:pt x="348" y="228"/>
                  </a:cubicBezTo>
                  <a:cubicBezTo>
                    <a:pt x="346" y="237"/>
                    <a:pt x="344" y="247"/>
                    <a:pt x="340" y="256"/>
                  </a:cubicBezTo>
                  <a:cubicBezTo>
                    <a:pt x="336" y="267"/>
                    <a:pt x="331" y="277"/>
                    <a:pt x="324" y="286"/>
                  </a:cubicBezTo>
                  <a:cubicBezTo>
                    <a:pt x="319" y="294"/>
                    <a:pt x="313" y="302"/>
                    <a:pt x="306" y="308"/>
                  </a:cubicBezTo>
                  <a:cubicBezTo>
                    <a:pt x="297" y="316"/>
                    <a:pt x="288" y="323"/>
                    <a:pt x="279" y="329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3346097" y="2072128"/>
              <a:ext cx="372621" cy="372622"/>
            </a:xfrm>
            <a:custGeom>
              <a:avLst/>
              <a:gdLst/>
              <a:ahLst/>
              <a:cxnLst>
                <a:cxn ang="0">
                  <a:pos x="236" y="109"/>
                </a:cxn>
                <a:cxn ang="0">
                  <a:pos x="229" y="76"/>
                </a:cxn>
                <a:cxn ang="0">
                  <a:pos x="221" y="60"/>
                </a:cxn>
                <a:cxn ang="0">
                  <a:pos x="201" y="33"/>
                </a:cxn>
                <a:cxn ang="0">
                  <a:pos x="179" y="17"/>
                </a:cxn>
                <a:cxn ang="0">
                  <a:pos x="157" y="7"/>
                </a:cxn>
                <a:cxn ang="0">
                  <a:pos x="130" y="1"/>
                </a:cxn>
                <a:cxn ang="0">
                  <a:pos x="118" y="0"/>
                </a:cxn>
                <a:cxn ang="0">
                  <a:pos x="106" y="1"/>
                </a:cxn>
                <a:cxn ang="0">
                  <a:pos x="79" y="7"/>
                </a:cxn>
                <a:cxn ang="0">
                  <a:pos x="58" y="17"/>
                </a:cxn>
                <a:cxn ang="0">
                  <a:pos x="36" y="33"/>
                </a:cxn>
                <a:cxn ang="0">
                  <a:pos x="20" y="52"/>
                </a:cxn>
                <a:cxn ang="0">
                  <a:pos x="8" y="76"/>
                </a:cxn>
                <a:cxn ang="0">
                  <a:pos x="1" y="99"/>
                </a:cxn>
                <a:cxn ang="0">
                  <a:pos x="0" y="118"/>
                </a:cxn>
                <a:cxn ang="0">
                  <a:pos x="0" y="127"/>
                </a:cxn>
                <a:cxn ang="0">
                  <a:pos x="8" y="160"/>
                </a:cxn>
                <a:cxn ang="0">
                  <a:pos x="15" y="176"/>
                </a:cxn>
                <a:cxn ang="0">
                  <a:pos x="36" y="203"/>
                </a:cxn>
                <a:cxn ang="0">
                  <a:pos x="58" y="220"/>
                </a:cxn>
                <a:cxn ang="0">
                  <a:pos x="79" y="230"/>
                </a:cxn>
                <a:cxn ang="0">
                  <a:pos x="106" y="236"/>
                </a:cxn>
                <a:cxn ang="0">
                  <a:pos x="118" y="236"/>
                </a:cxn>
                <a:cxn ang="0">
                  <a:pos x="130" y="236"/>
                </a:cxn>
                <a:cxn ang="0">
                  <a:pos x="157" y="230"/>
                </a:cxn>
                <a:cxn ang="0">
                  <a:pos x="179" y="220"/>
                </a:cxn>
                <a:cxn ang="0">
                  <a:pos x="201" y="203"/>
                </a:cxn>
                <a:cxn ang="0">
                  <a:pos x="216" y="185"/>
                </a:cxn>
                <a:cxn ang="0">
                  <a:pos x="229" y="160"/>
                </a:cxn>
                <a:cxn ang="0">
                  <a:pos x="235" y="137"/>
                </a:cxn>
                <a:cxn ang="0">
                  <a:pos x="236" y="118"/>
                </a:cxn>
                <a:cxn ang="0">
                  <a:pos x="236" y="109"/>
                </a:cxn>
              </a:cxnLst>
              <a:rect l="0" t="0" r="r" b="b"/>
              <a:pathLst>
                <a:path w="236" h="236">
                  <a:moveTo>
                    <a:pt x="236" y="109"/>
                  </a:moveTo>
                  <a:cubicBezTo>
                    <a:pt x="235" y="98"/>
                    <a:pt x="233" y="87"/>
                    <a:pt x="229" y="76"/>
                  </a:cubicBezTo>
                  <a:cubicBezTo>
                    <a:pt x="227" y="71"/>
                    <a:pt x="224" y="66"/>
                    <a:pt x="221" y="60"/>
                  </a:cubicBezTo>
                  <a:cubicBezTo>
                    <a:pt x="216" y="51"/>
                    <a:pt x="209" y="41"/>
                    <a:pt x="201" y="33"/>
                  </a:cubicBezTo>
                  <a:cubicBezTo>
                    <a:pt x="194" y="27"/>
                    <a:pt x="187" y="21"/>
                    <a:pt x="179" y="17"/>
                  </a:cubicBezTo>
                  <a:cubicBezTo>
                    <a:pt x="172" y="13"/>
                    <a:pt x="165" y="9"/>
                    <a:pt x="157" y="7"/>
                  </a:cubicBezTo>
                  <a:cubicBezTo>
                    <a:pt x="148" y="4"/>
                    <a:pt x="139" y="2"/>
                    <a:pt x="130" y="1"/>
                  </a:cubicBezTo>
                  <a:cubicBezTo>
                    <a:pt x="126" y="0"/>
                    <a:pt x="122" y="0"/>
                    <a:pt x="118" y="0"/>
                  </a:cubicBezTo>
                  <a:cubicBezTo>
                    <a:pt x="114" y="0"/>
                    <a:pt x="110" y="0"/>
                    <a:pt x="106" y="1"/>
                  </a:cubicBezTo>
                  <a:cubicBezTo>
                    <a:pt x="97" y="2"/>
                    <a:pt x="88" y="4"/>
                    <a:pt x="79" y="7"/>
                  </a:cubicBezTo>
                  <a:cubicBezTo>
                    <a:pt x="72" y="9"/>
                    <a:pt x="64" y="13"/>
                    <a:pt x="58" y="17"/>
                  </a:cubicBezTo>
                  <a:cubicBezTo>
                    <a:pt x="50" y="21"/>
                    <a:pt x="42" y="27"/>
                    <a:pt x="36" y="33"/>
                  </a:cubicBezTo>
                  <a:cubicBezTo>
                    <a:pt x="30" y="39"/>
                    <a:pt x="25" y="45"/>
                    <a:pt x="20" y="52"/>
                  </a:cubicBezTo>
                  <a:cubicBezTo>
                    <a:pt x="15" y="59"/>
                    <a:pt x="11" y="68"/>
                    <a:pt x="8" y="76"/>
                  </a:cubicBezTo>
                  <a:cubicBezTo>
                    <a:pt x="5" y="84"/>
                    <a:pt x="3" y="91"/>
                    <a:pt x="1" y="99"/>
                  </a:cubicBezTo>
                  <a:cubicBezTo>
                    <a:pt x="0" y="105"/>
                    <a:pt x="0" y="112"/>
                    <a:pt x="0" y="118"/>
                  </a:cubicBezTo>
                  <a:cubicBezTo>
                    <a:pt x="0" y="121"/>
                    <a:pt x="0" y="124"/>
                    <a:pt x="0" y="127"/>
                  </a:cubicBezTo>
                  <a:cubicBezTo>
                    <a:pt x="1" y="139"/>
                    <a:pt x="4" y="150"/>
                    <a:pt x="8" y="160"/>
                  </a:cubicBezTo>
                  <a:cubicBezTo>
                    <a:pt x="10" y="166"/>
                    <a:pt x="12" y="171"/>
                    <a:pt x="15" y="176"/>
                  </a:cubicBezTo>
                  <a:cubicBezTo>
                    <a:pt x="21" y="186"/>
                    <a:pt x="28" y="195"/>
                    <a:pt x="36" y="203"/>
                  </a:cubicBezTo>
                  <a:cubicBezTo>
                    <a:pt x="42" y="209"/>
                    <a:pt x="50" y="215"/>
                    <a:pt x="58" y="220"/>
                  </a:cubicBezTo>
                  <a:cubicBezTo>
                    <a:pt x="64" y="224"/>
                    <a:pt x="72" y="227"/>
                    <a:pt x="79" y="230"/>
                  </a:cubicBezTo>
                  <a:cubicBezTo>
                    <a:pt x="88" y="233"/>
                    <a:pt x="97" y="235"/>
                    <a:pt x="106" y="236"/>
                  </a:cubicBezTo>
                  <a:cubicBezTo>
                    <a:pt x="110" y="236"/>
                    <a:pt x="114" y="236"/>
                    <a:pt x="118" y="236"/>
                  </a:cubicBezTo>
                  <a:cubicBezTo>
                    <a:pt x="122" y="236"/>
                    <a:pt x="126" y="236"/>
                    <a:pt x="130" y="236"/>
                  </a:cubicBezTo>
                  <a:cubicBezTo>
                    <a:pt x="139" y="235"/>
                    <a:pt x="148" y="233"/>
                    <a:pt x="157" y="230"/>
                  </a:cubicBezTo>
                  <a:cubicBezTo>
                    <a:pt x="165" y="227"/>
                    <a:pt x="172" y="224"/>
                    <a:pt x="179" y="220"/>
                  </a:cubicBezTo>
                  <a:cubicBezTo>
                    <a:pt x="187" y="215"/>
                    <a:pt x="194" y="209"/>
                    <a:pt x="201" y="203"/>
                  </a:cubicBezTo>
                  <a:cubicBezTo>
                    <a:pt x="206" y="197"/>
                    <a:pt x="211" y="191"/>
                    <a:pt x="216" y="185"/>
                  </a:cubicBezTo>
                  <a:cubicBezTo>
                    <a:pt x="221" y="177"/>
                    <a:pt x="225" y="169"/>
                    <a:pt x="229" y="160"/>
                  </a:cubicBezTo>
                  <a:cubicBezTo>
                    <a:pt x="231" y="153"/>
                    <a:pt x="234" y="145"/>
                    <a:pt x="235" y="137"/>
                  </a:cubicBezTo>
                  <a:cubicBezTo>
                    <a:pt x="236" y="131"/>
                    <a:pt x="236" y="125"/>
                    <a:pt x="236" y="118"/>
                  </a:cubicBezTo>
                  <a:cubicBezTo>
                    <a:pt x="236" y="115"/>
                    <a:pt x="236" y="112"/>
                    <a:pt x="236" y="109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3849423" y="2170730"/>
              <a:ext cx="482688" cy="487274"/>
            </a:xfrm>
            <a:custGeom>
              <a:avLst/>
              <a:gdLst/>
              <a:ahLst/>
              <a:cxnLst>
                <a:cxn ang="0">
                  <a:pos x="300" y="109"/>
                </a:cxn>
                <a:cxn ang="0">
                  <a:pos x="276" y="108"/>
                </a:cxn>
                <a:cxn ang="0">
                  <a:pos x="272" y="61"/>
                </a:cxn>
                <a:cxn ang="0">
                  <a:pos x="258" y="42"/>
                </a:cxn>
                <a:cxn ang="0">
                  <a:pos x="238" y="53"/>
                </a:cxn>
                <a:cxn ang="0">
                  <a:pos x="222" y="19"/>
                </a:cxn>
                <a:cxn ang="0">
                  <a:pos x="201" y="8"/>
                </a:cxn>
                <a:cxn ang="0">
                  <a:pos x="187" y="26"/>
                </a:cxn>
                <a:cxn ang="0">
                  <a:pos x="158" y="3"/>
                </a:cxn>
                <a:cxn ang="0">
                  <a:pos x="134" y="1"/>
                </a:cxn>
                <a:cxn ang="0">
                  <a:pos x="129" y="24"/>
                </a:cxn>
                <a:cxn ang="0">
                  <a:pos x="93" y="15"/>
                </a:cxn>
                <a:cxn ang="0">
                  <a:pos x="71" y="23"/>
                </a:cxn>
                <a:cxn ang="0">
                  <a:pos x="76" y="46"/>
                </a:cxn>
                <a:cxn ang="0">
                  <a:pos x="40" y="53"/>
                </a:cxn>
                <a:cxn ang="0">
                  <a:pos x="24" y="70"/>
                </a:cxn>
                <a:cxn ang="0">
                  <a:pos x="38" y="88"/>
                </a:cxn>
                <a:cxn ang="0">
                  <a:pos x="8" y="110"/>
                </a:cxn>
                <a:cxn ang="0">
                  <a:pos x="0" y="132"/>
                </a:cxn>
                <a:cxn ang="0">
                  <a:pos x="21" y="142"/>
                </a:cxn>
                <a:cxn ang="0">
                  <a:pos x="21" y="168"/>
                </a:cxn>
                <a:cxn ang="0">
                  <a:pos x="1" y="179"/>
                </a:cxn>
                <a:cxn ang="0">
                  <a:pos x="9" y="201"/>
                </a:cxn>
                <a:cxn ang="0">
                  <a:pos x="45" y="231"/>
                </a:cxn>
                <a:cxn ang="0">
                  <a:pos x="33" y="251"/>
                </a:cxn>
                <a:cxn ang="0">
                  <a:pos x="51" y="266"/>
                </a:cxn>
                <a:cxn ang="0">
                  <a:pos x="88" y="269"/>
                </a:cxn>
                <a:cxn ang="0">
                  <a:pos x="85" y="292"/>
                </a:cxn>
                <a:cxn ang="0">
                  <a:pos x="108" y="298"/>
                </a:cxn>
                <a:cxn ang="0">
                  <a:pos x="143" y="285"/>
                </a:cxn>
                <a:cxn ang="0">
                  <a:pos x="151" y="307"/>
                </a:cxn>
                <a:cxn ang="0">
                  <a:pos x="174" y="303"/>
                </a:cxn>
                <a:cxn ang="0">
                  <a:pos x="200" y="277"/>
                </a:cxn>
                <a:cxn ang="0">
                  <a:pos x="216" y="294"/>
                </a:cxn>
                <a:cxn ang="0">
                  <a:pos x="235" y="280"/>
                </a:cxn>
                <a:cxn ang="0">
                  <a:pos x="248" y="245"/>
                </a:cxn>
                <a:cxn ang="0">
                  <a:pos x="269" y="254"/>
                </a:cxn>
                <a:cxn ang="0">
                  <a:pos x="281" y="234"/>
                </a:cxn>
                <a:cxn ang="0">
                  <a:pos x="277" y="197"/>
                </a:cxn>
                <a:cxn ang="0">
                  <a:pos x="300" y="195"/>
                </a:cxn>
                <a:cxn ang="0">
                  <a:pos x="303" y="172"/>
                </a:cxn>
                <a:cxn ang="0">
                  <a:pos x="284" y="147"/>
                </a:cxn>
                <a:cxn ang="0">
                  <a:pos x="302" y="132"/>
                </a:cxn>
                <a:cxn ang="0">
                  <a:pos x="213" y="245"/>
                </a:cxn>
                <a:cxn ang="0">
                  <a:pos x="169" y="262"/>
                </a:cxn>
                <a:cxn ang="0">
                  <a:pos x="147" y="263"/>
                </a:cxn>
                <a:cxn ang="0">
                  <a:pos x="101" y="250"/>
                </a:cxn>
                <a:cxn ang="0">
                  <a:pos x="60" y="212"/>
                </a:cxn>
                <a:cxn ang="0">
                  <a:pos x="44" y="167"/>
                </a:cxn>
                <a:cxn ang="0">
                  <a:pos x="44" y="142"/>
                </a:cxn>
                <a:cxn ang="0">
                  <a:pos x="59" y="97"/>
                </a:cxn>
                <a:cxn ang="0">
                  <a:pos x="92" y="63"/>
                </a:cxn>
                <a:cxn ang="0">
                  <a:pos x="136" y="46"/>
                </a:cxn>
                <a:cxn ang="0">
                  <a:pos x="158" y="45"/>
                </a:cxn>
                <a:cxn ang="0">
                  <a:pos x="203" y="57"/>
                </a:cxn>
                <a:cxn ang="0">
                  <a:pos x="245" y="95"/>
                </a:cxn>
                <a:cxn ang="0">
                  <a:pos x="261" y="140"/>
                </a:cxn>
                <a:cxn ang="0">
                  <a:pos x="261" y="166"/>
                </a:cxn>
                <a:cxn ang="0">
                  <a:pos x="246" y="210"/>
                </a:cxn>
                <a:cxn ang="0">
                  <a:pos x="213" y="245"/>
                </a:cxn>
              </a:cxnLst>
              <a:rect l="0" t="0" r="r" b="b"/>
              <a:pathLst>
                <a:path w="305" h="308">
                  <a:moveTo>
                    <a:pt x="304" y="129"/>
                  </a:moveTo>
                  <a:cubicBezTo>
                    <a:pt x="300" y="109"/>
                    <a:pt x="300" y="109"/>
                    <a:pt x="300" y="109"/>
                  </a:cubicBezTo>
                  <a:cubicBezTo>
                    <a:pt x="299" y="108"/>
                    <a:pt x="298" y="106"/>
                    <a:pt x="296" y="107"/>
                  </a:cubicBezTo>
                  <a:cubicBezTo>
                    <a:pt x="276" y="108"/>
                    <a:pt x="276" y="108"/>
                    <a:pt x="276" y="108"/>
                  </a:cubicBezTo>
                  <a:cubicBezTo>
                    <a:pt x="272" y="97"/>
                    <a:pt x="267" y="86"/>
                    <a:pt x="260" y="77"/>
                  </a:cubicBezTo>
                  <a:cubicBezTo>
                    <a:pt x="272" y="61"/>
                    <a:pt x="272" y="61"/>
                    <a:pt x="272" y="61"/>
                  </a:cubicBezTo>
                  <a:cubicBezTo>
                    <a:pt x="273" y="60"/>
                    <a:pt x="273" y="58"/>
                    <a:pt x="272" y="57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57" y="41"/>
                    <a:pt x="255" y="41"/>
                    <a:pt x="254" y="42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1" y="47"/>
                    <a:pt x="224" y="43"/>
                    <a:pt x="217" y="38"/>
                  </a:cubicBezTo>
                  <a:cubicBezTo>
                    <a:pt x="222" y="19"/>
                    <a:pt x="222" y="19"/>
                    <a:pt x="222" y="19"/>
                  </a:cubicBezTo>
                  <a:cubicBezTo>
                    <a:pt x="222" y="18"/>
                    <a:pt x="221" y="16"/>
                    <a:pt x="220" y="15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0" y="7"/>
                    <a:pt x="198" y="8"/>
                    <a:pt x="197" y="9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79" y="24"/>
                    <a:pt x="170" y="22"/>
                    <a:pt x="162" y="22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1"/>
                    <a:pt x="156" y="0"/>
                    <a:pt x="154" y="0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2" y="1"/>
                    <a:pt x="131" y="2"/>
                    <a:pt x="131" y="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1" y="25"/>
                    <a:pt x="113" y="27"/>
                    <a:pt x="105" y="30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2" y="13"/>
                    <a:pt x="90" y="13"/>
                    <a:pt x="89" y="1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0" y="24"/>
                    <a:pt x="69" y="26"/>
                    <a:pt x="70" y="27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0" y="50"/>
                    <a:pt x="63" y="56"/>
                    <a:pt x="57" y="6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2"/>
                    <a:pt x="37" y="52"/>
                    <a:pt x="36" y="54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71"/>
                    <a:pt x="23" y="73"/>
                    <a:pt x="24" y="74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4" y="95"/>
                    <a:pt x="30" y="103"/>
                    <a:pt x="27" y="111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6" y="110"/>
                    <a:pt x="5" y="111"/>
                    <a:pt x="4" y="1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3"/>
                    <a:pt x="1" y="135"/>
                    <a:pt x="2" y="136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0" y="148"/>
                    <a:pt x="20" y="154"/>
                    <a:pt x="20" y="160"/>
                  </a:cubicBezTo>
                  <a:cubicBezTo>
                    <a:pt x="21" y="163"/>
                    <a:pt x="21" y="165"/>
                    <a:pt x="21" y="168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1" y="175"/>
                    <a:pt x="0" y="177"/>
                    <a:pt x="1" y="179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5" y="200"/>
                    <a:pt x="7" y="201"/>
                    <a:pt x="9" y="201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33" y="211"/>
                    <a:pt x="38" y="221"/>
                    <a:pt x="45" y="231"/>
                  </a:cubicBezTo>
                  <a:cubicBezTo>
                    <a:pt x="33" y="246"/>
                    <a:pt x="33" y="246"/>
                    <a:pt x="33" y="246"/>
                  </a:cubicBezTo>
                  <a:cubicBezTo>
                    <a:pt x="32" y="247"/>
                    <a:pt x="32" y="249"/>
                    <a:pt x="33" y="251"/>
                  </a:cubicBezTo>
                  <a:cubicBezTo>
                    <a:pt x="47" y="265"/>
                    <a:pt x="47" y="265"/>
                    <a:pt x="47" y="265"/>
                  </a:cubicBezTo>
                  <a:cubicBezTo>
                    <a:pt x="48" y="266"/>
                    <a:pt x="50" y="267"/>
                    <a:pt x="51" y="266"/>
                  </a:cubicBezTo>
                  <a:cubicBezTo>
                    <a:pt x="67" y="255"/>
                    <a:pt x="67" y="255"/>
                    <a:pt x="67" y="255"/>
                  </a:cubicBezTo>
                  <a:cubicBezTo>
                    <a:pt x="74" y="260"/>
                    <a:pt x="81" y="265"/>
                    <a:pt x="88" y="269"/>
                  </a:cubicBezTo>
                  <a:cubicBezTo>
                    <a:pt x="83" y="288"/>
                    <a:pt x="83" y="288"/>
                    <a:pt x="83" y="288"/>
                  </a:cubicBezTo>
                  <a:cubicBezTo>
                    <a:pt x="83" y="290"/>
                    <a:pt x="84" y="291"/>
                    <a:pt x="85" y="292"/>
                  </a:cubicBezTo>
                  <a:cubicBezTo>
                    <a:pt x="104" y="300"/>
                    <a:pt x="104" y="300"/>
                    <a:pt x="104" y="300"/>
                  </a:cubicBezTo>
                  <a:cubicBezTo>
                    <a:pt x="105" y="300"/>
                    <a:pt x="107" y="299"/>
                    <a:pt x="108" y="298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26" y="283"/>
                    <a:pt x="135" y="285"/>
                    <a:pt x="143" y="285"/>
                  </a:cubicBezTo>
                  <a:cubicBezTo>
                    <a:pt x="147" y="305"/>
                    <a:pt x="147" y="305"/>
                    <a:pt x="147" y="305"/>
                  </a:cubicBezTo>
                  <a:cubicBezTo>
                    <a:pt x="148" y="306"/>
                    <a:pt x="149" y="308"/>
                    <a:pt x="151" y="307"/>
                  </a:cubicBezTo>
                  <a:cubicBezTo>
                    <a:pt x="171" y="306"/>
                    <a:pt x="171" y="306"/>
                    <a:pt x="171" y="306"/>
                  </a:cubicBezTo>
                  <a:cubicBezTo>
                    <a:pt x="172" y="306"/>
                    <a:pt x="174" y="305"/>
                    <a:pt x="174" y="30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84" y="282"/>
                    <a:pt x="192" y="280"/>
                    <a:pt x="200" y="277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213" y="294"/>
                    <a:pt x="214" y="294"/>
                    <a:pt x="216" y="294"/>
                  </a:cubicBezTo>
                  <a:cubicBezTo>
                    <a:pt x="234" y="284"/>
                    <a:pt x="234" y="284"/>
                    <a:pt x="234" y="284"/>
                  </a:cubicBezTo>
                  <a:cubicBezTo>
                    <a:pt x="235" y="284"/>
                    <a:pt x="236" y="282"/>
                    <a:pt x="235" y="280"/>
                  </a:cubicBezTo>
                  <a:cubicBezTo>
                    <a:pt x="228" y="262"/>
                    <a:pt x="228" y="262"/>
                    <a:pt x="228" y="262"/>
                  </a:cubicBezTo>
                  <a:cubicBezTo>
                    <a:pt x="235" y="257"/>
                    <a:pt x="242" y="251"/>
                    <a:pt x="248" y="245"/>
                  </a:cubicBezTo>
                  <a:cubicBezTo>
                    <a:pt x="265" y="255"/>
                    <a:pt x="265" y="255"/>
                    <a:pt x="265" y="255"/>
                  </a:cubicBezTo>
                  <a:cubicBezTo>
                    <a:pt x="266" y="255"/>
                    <a:pt x="268" y="255"/>
                    <a:pt x="269" y="254"/>
                  </a:cubicBezTo>
                  <a:cubicBezTo>
                    <a:pt x="281" y="238"/>
                    <a:pt x="281" y="238"/>
                    <a:pt x="281" y="238"/>
                  </a:cubicBezTo>
                  <a:cubicBezTo>
                    <a:pt x="282" y="237"/>
                    <a:pt x="282" y="235"/>
                    <a:pt x="281" y="234"/>
                  </a:cubicBezTo>
                  <a:cubicBezTo>
                    <a:pt x="267" y="219"/>
                    <a:pt x="267" y="219"/>
                    <a:pt x="267" y="219"/>
                  </a:cubicBezTo>
                  <a:cubicBezTo>
                    <a:pt x="271" y="212"/>
                    <a:pt x="275" y="205"/>
                    <a:pt x="277" y="197"/>
                  </a:cubicBezTo>
                  <a:cubicBezTo>
                    <a:pt x="297" y="198"/>
                    <a:pt x="297" y="198"/>
                    <a:pt x="297" y="198"/>
                  </a:cubicBezTo>
                  <a:cubicBezTo>
                    <a:pt x="299" y="198"/>
                    <a:pt x="300" y="197"/>
                    <a:pt x="300" y="195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5" y="174"/>
                    <a:pt x="304" y="172"/>
                    <a:pt x="303" y="172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5" y="159"/>
                    <a:pt x="285" y="153"/>
                    <a:pt x="284" y="147"/>
                  </a:cubicBezTo>
                  <a:cubicBezTo>
                    <a:pt x="284" y="145"/>
                    <a:pt x="284" y="142"/>
                    <a:pt x="284" y="140"/>
                  </a:cubicBezTo>
                  <a:cubicBezTo>
                    <a:pt x="302" y="132"/>
                    <a:pt x="302" y="132"/>
                    <a:pt x="302" y="132"/>
                  </a:cubicBezTo>
                  <a:cubicBezTo>
                    <a:pt x="304" y="132"/>
                    <a:pt x="305" y="130"/>
                    <a:pt x="304" y="129"/>
                  </a:cubicBezTo>
                  <a:close/>
                  <a:moveTo>
                    <a:pt x="213" y="245"/>
                  </a:moveTo>
                  <a:cubicBezTo>
                    <a:pt x="207" y="249"/>
                    <a:pt x="200" y="252"/>
                    <a:pt x="194" y="255"/>
                  </a:cubicBezTo>
                  <a:cubicBezTo>
                    <a:pt x="186" y="258"/>
                    <a:pt x="178" y="260"/>
                    <a:pt x="169" y="262"/>
                  </a:cubicBezTo>
                  <a:cubicBezTo>
                    <a:pt x="165" y="262"/>
                    <a:pt x="162" y="263"/>
                    <a:pt x="158" y="263"/>
                  </a:cubicBezTo>
                  <a:cubicBezTo>
                    <a:pt x="154" y="263"/>
                    <a:pt x="151" y="263"/>
                    <a:pt x="147" y="263"/>
                  </a:cubicBezTo>
                  <a:cubicBezTo>
                    <a:pt x="138" y="262"/>
                    <a:pt x="130" y="261"/>
                    <a:pt x="122" y="259"/>
                  </a:cubicBezTo>
                  <a:cubicBezTo>
                    <a:pt x="115" y="256"/>
                    <a:pt x="108" y="254"/>
                    <a:pt x="101" y="250"/>
                  </a:cubicBezTo>
                  <a:cubicBezTo>
                    <a:pt x="94" y="246"/>
                    <a:pt x="87" y="241"/>
                    <a:pt x="80" y="236"/>
                  </a:cubicBezTo>
                  <a:cubicBezTo>
                    <a:pt x="72" y="229"/>
                    <a:pt x="66" y="221"/>
                    <a:pt x="60" y="212"/>
                  </a:cubicBezTo>
                  <a:cubicBezTo>
                    <a:pt x="57" y="207"/>
                    <a:pt x="55" y="203"/>
                    <a:pt x="52" y="198"/>
                  </a:cubicBezTo>
                  <a:cubicBezTo>
                    <a:pt x="48" y="188"/>
                    <a:pt x="45" y="178"/>
                    <a:pt x="44" y="167"/>
                  </a:cubicBezTo>
                  <a:cubicBezTo>
                    <a:pt x="44" y="165"/>
                    <a:pt x="43" y="162"/>
                    <a:pt x="43" y="159"/>
                  </a:cubicBezTo>
                  <a:cubicBezTo>
                    <a:pt x="43" y="153"/>
                    <a:pt x="43" y="147"/>
                    <a:pt x="44" y="142"/>
                  </a:cubicBezTo>
                  <a:cubicBezTo>
                    <a:pt x="45" y="134"/>
                    <a:pt x="46" y="127"/>
                    <a:pt x="48" y="120"/>
                  </a:cubicBezTo>
                  <a:cubicBezTo>
                    <a:pt x="51" y="112"/>
                    <a:pt x="55" y="104"/>
                    <a:pt x="59" y="97"/>
                  </a:cubicBezTo>
                  <a:cubicBezTo>
                    <a:pt x="63" y="91"/>
                    <a:pt x="67" y="85"/>
                    <a:pt x="72" y="79"/>
                  </a:cubicBezTo>
                  <a:cubicBezTo>
                    <a:pt x="78" y="73"/>
                    <a:pt x="85" y="68"/>
                    <a:pt x="92" y="63"/>
                  </a:cubicBezTo>
                  <a:cubicBezTo>
                    <a:pt x="98" y="59"/>
                    <a:pt x="104" y="55"/>
                    <a:pt x="111" y="52"/>
                  </a:cubicBezTo>
                  <a:cubicBezTo>
                    <a:pt x="119" y="49"/>
                    <a:pt x="127" y="47"/>
                    <a:pt x="136" y="46"/>
                  </a:cubicBezTo>
                  <a:cubicBezTo>
                    <a:pt x="139" y="45"/>
                    <a:pt x="143" y="45"/>
                    <a:pt x="147" y="45"/>
                  </a:cubicBezTo>
                  <a:cubicBezTo>
                    <a:pt x="151" y="44"/>
                    <a:pt x="154" y="44"/>
                    <a:pt x="158" y="45"/>
                  </a:cubicBezTo>
                  <a:cubicBezTo>
                    <a:pt x="166" y="45"/>
                    <a:pt x="175" y="46"/>
                    <a:pt x="183" y="49"/>
                  </a:cubicBezTo>
                  <a:cubicBezTo>
                    <a:pt x="190" y="51"/>
                    <a:pt x="197" y="54"/>
                    <a:pt x="203" y="57"/>
                  </a:cubicBezTo>
                  <a:cubicBezTo>
                    <a:pt x="211" y="61"/>
                    <a:pt x="218" y="66"/>
                    <a:pt x="224" y="72"/>
                  </a:cubicBezTo>
                  <a:cubicBezTo>
                    <a:pt x="232" y="79"/>
                    <a:pt x="239" y="87"/>
                    <a:pt x="245" y="95"/>
                  </a:cubicBezTo>
                  <a:cubicBezTo>
                    <a:pt x="248" y="100"/>
                    <a:pt x="250" y="105"/>
                    <a:pt x="252" y="110"/>
                  </a:cubicBezTo>
                  <a:cubicBezTo>
                    <a:pt x="257" y="119"/>
                    <a:pt x="259" y="129"/>
                    <a:pt x="261" y="140"/>
                  </a:cubicBezTo>
                  <a:cubicBezTo>
                    <a:pt x="261" y="143"/>
                    <a:pt x="261" y="145"/>
                    <a:pt x="262" y="148"/>
                  </a:cubicBezTo>
                  <a:cubicBezTo>
                    <a:pt x="262" y="154"/>
                    <a:pt x="262" y="160"/>
                    <a:pt x="261" y="166"/>
                  </a:cubicBezTo>
                  <a:cubicBezTo>
                    <a:pt x="260" y="173"/>
                    <a:pt x="259" y="180"/>
                    <a:pt x="256" y="187"/>
                  </a:cubicBezTo>
                  <a:cubicBezTo>
                    <a:pt x="254" y="195"/>
                    <a:pt x="250" y="203"/>
                    <a:pt x="246" y="210"/>
                  </a:cubicBezTo>
                  <a:cubicBezTo>
                    <a:pt x="242" y="217"/>
                    <a:pt x="238" y="223"/>
                    <a:pt x="233" y="228"/>
                  </a:cubicBezTo>
                  <a:cubicBezTo>
                    <a:pt x="227" y="234"/>
                    <a:pt x="220" y="240"/>
                    <a:pt x="213" y="245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3951464" y="2273917"/>
              <a:ext cx="279753" cy="279753"/>
            </a:xfrm>
            <a:custGeom>
              <a:avLst/>
              <a:gdLst/>
              <a:ahLst/>
              <a:cxnLst>
                <a:cxn ang="0">
                  <a:pos x="176" y="78"/>
                </a:cxn>
                <a:cxn ang="0">
                  <a:pos x="170" y="53"/>
                </a:cxn>
                <a:cxn ang="0">
                  <a:pos x="164" y="41"/>
                </a:cxn>
                <a:cxn ang="0">
                  <a:pos x="147" y="22"/>
                </a:cxn>
                <a:cxn ang="0">
                  <a:pos x="130" y="10"/>
                </a:cxn>
                <a:cxn ang="0">
                  <a:pos x="113" y="4"/>
                </a:cxn>
                <a:cxn ang="0">
                  <a:pos x="93" y="0"/>
                </a:cxn>
                <a:cxn ang="0">
                  <a:pos x="84" y="0"/>
                </a:cxn>
                <a:cxn ang="0">
                  <a:pos x="75" y="1"/>
                </a:cxn>
                <a:cxn ang="0">
                  <a:pos x="55" y="7"/>
                </a:cxn>
                <a:cxn ang="0">
                  <a:pos x="39" y="15"/>
                </a:cxn>
                <a:cxn ang="0">
                  <a:pos x="23" y="28"/>
                </a:cxn>
                <a:cxn ang="0">
                  <a:pos x="13" y="43"/>
                </a:cxn>
                <a:cxn ang="0">
                  <a:pos x="4" y="62"/>
                </a:cxn>
                <a:cxn ang="0">
                  <a:pos x="0" y="79"/>
                </a:cxn>
                <a:cxn ang="0">
                  <a:pos x="0" y="93"/>
                </a:cxn>
                <a:cxn ang="0">
                  <a:pos x="0" y="100"/>
                </a:cxn>
                <a:cxn ang="0">
                  <a:pos x="7" y="124"/>
                </a:cxn>
                <a:cxn ang="0">
                  <a:pos x="13" y="136"/>
                </a:cxn>
                <a:cxn ang="0">
                  <a:pos x="30" y="155"/>
                </a:cxn>
                <a:cxn ang="0">
                  <a:pos x="47" y="167"/>
                </a:cxn>
                <a:cxn ang="0">
                  <a:pos x="63" y="174"/>
                </a:cxn>
                <a:cxn ang="0">
                  <a:pos x="84" y="177"/>
                </a:cxn>
                <a:cxn ang="0">
                  <a:pos x="93" y="177"/>
                </a:cxn>
                <a:cxn ang="0">
                  <a:pos x="102" y="176"/>
                </a:cxn>
                <a:cxn ang="0">
                  <a:pos x="122" y="171"/>
                </a:cxn>
                <a:cxn ang="0">
                  <a:pos x="138" y="162"/>
                </a:cxn>
                <a:cxn ang="0">
                  <a:pos x="153" y="149"/>
                </a:cxn>
                <a:cxn ang="0">
                  <a:pos x="164" y="135"/>
                </a:cxn>
                <a:cxn ang="0">
                  <a:pos x="173" y="116"/>
                </a:cxn>
                <a:cxn ang="0">
                  <a:pos x="177" y="98"/>
                </a:cxn>
                <a:cxn ang="0">
                  <a:pos x="177" y="84"/>
                </a:cxn>
                <a:cxn ang="0">
                  <a:pos x="176" y="78"/>
                </a:cxn>
              </a:cxnLst>
              <a:rect l="0" t="0" r="r" b="b"/>
              <a:pathLst>
                <a:path w="177" h="177">
                  <a:moveTo>
                    <a:pt x="176" y="78"/>
                  </a:moveTo>
                  <a:cubicBezTo>
                    <a:pt x="175" y="69"/>
                    <a:pt x="173" y="61"/>
                    <a:pt x="170" y="53"/>
                  </a:cubicBezTo>
                  <a:cubicBezTo>
                    <a:pt x="168" y="49"/>
                    <a:pt x="166" y="45"/>
                    <a:pt x="164" y="41"/>
                  </a:cubicBezTo>
                  <a:cubicBezTo>
                    <a:pt x="159" y="34"/>
                    <a:pt x="153" y="28"/>
                    <a:pt x="147" y="22"/>
                  </a:cubicBezTo>
                  <a:cubicBezTo>
                    <a:pt x="142" y="17"/>
                    <a:pt x="136" y="13"/>
                    <a:pt x="130" y="10"/>
                  </a:cubicBezTo>
                  <a:cubicBezTo>
                    <a:pt x="125" y="7"/>
                    <a:pt x="119" y="5"/>
                    <a:pt x="113" y="4"/>
                  </a:cubicBezTo>
                  <a:cubicBezTo>
                    <a:pt x="107" y="2"/>
                    <a:pt x="100" y="0"/>
                    <a:pt x="93" y="0"/>
                  </a:cubicBezTo>
                  <a:cubicBezTo>
                    <a:pt x="90" y="0"/>
                    <a:pt x="87" y="0"/>
                    <a:pt x="84" y="0"/>
                  </a:cubicBezTo>
                  <a:cubicBezTo>
                    <a:pt x="81" y="0"/>
                    <a:pt x="78" y="1"/>
                    <a:pt x="75" y="1"/>
                  </a:cubicBezTo>
                  <a:cubicBezTo>
                    <a:pt x="68" y="2"/>
                    <a:pt x="61" y="4"/>
                    <a:pt x="55" y="7"/>
                  </a:cubicBezTo>
                  <a:cubicBezTo>
                    <a:pt x="49" y="9"/>
                    <a:pt x="44" y="12"/>
                    <a:pt x="39" y="15"/>
                  </a:cubicBezTo>
                  <a:cubicBezTo>
                    <a:pt x="33" y="19"/>
                    <a:pt x="28" y="23"/>
                    <a:pt x="23" y="28"/>
                  </a:cubicBezTo>
                  <a:cubicBezTo>
                    <a:pt x="19" y="33"/>
                    <a:pt x="16" y="37"/>
                    <a:pt x="13" y="43"/>
                  </a:cubicBezTo>
                  <a:cubicBezTo>
                    <a:pt x="9" y="48"/>
                    <a:pt x="6" y="55"/>
                    <a:pt x="4" y="62"/>
                  </a:cubicBezTo>
                  <a:cubicBezTo>
                    <a:pt x="2" y="67"/>
                    <a:pt x="1" y="73"/>
                    <a:pt x="0" y="79"/>
                  </a:cubicBezTo>
                  <a:cubicBezTo>
                    <a:pt x="0" y="84"/>
                    <a:pt x="0" y="88"/>
                    <a:pt x="0" y="93"/>
                  </a:cubicBezTo>
                  <a:cubicBezTo>
                    <a:pt x="0" y="95"/>
                    <a:pt x="0" y="98"/>
                    <a:pt x="0" y="100"/>
                  </a:cubicBezTo>
                  <a:cubicBezTo>
                    <a:pt x="1" y="108"/>
                    <a:pt x="4" y="117"/>
                    <a:pt x="7" y="124"/>
                  </a:cubicBezTo>
                  <a:cubicBezTo>
                    <a:pt x="9" y="128"/>
                    <a:pt x="11" y="132"/>
                    <a:pt x="13" y="136"/>
                  </a:cubicBezTo>
                  <a:cubicBezTo>
                    <a:pt x="18" y="143"/>
                    <a:pt x="23" y="150"/>
                    <a:pt x="30" y="155"/>
                  </a:cubicBezTo>
                  <a:cubicBezTo>
                    <a:pt x="35" y="160"/>
                    <a:pt x="41" y="164"/>
                    <a:pt x="47" y="167"/>
                  </a:cubicBezTo>
                  <a:cubicBezTo>
                    <a:pt x="52" y="170"/>
                    <a:pt x="58" y="172"/>
                    <a:pt x="63" y="174"/>
                  </a:cubicBezTo>
                  <a:cubicBezTo>
                    <a:pt x="70" y="176"/>
                    <a:pt x="77" y="177"/>
                    <a:pt x="84" y="177"/>
                  </a:cubicBezTo>
                  <a:cubicBezTo>
                    <a:pt x="87" y="177"/>
                    <a:pt x="90" y="177"/>
                    <a:pt x="93" y="177"/>
                  </a:cubicBezTo>
                  <a:cubicBezTo>
                    <a:pt x="96" y="177"/>
                    <a:pt x="99" y="177"/>
                    <a:pt x="102" y="176"/>
                  </a:cubicBezTo>
                  <a:cubicBezTo>
                    <a:pt x="109" y="175"/>
                    <a:pt x="116" y="173"/>
                    <a:pt x="122" y="171"/>
                  </a:cubicBezTo>
                  <a:cubicBezTo>
                    <a:pt x="127" y="169"/>
                    <a:pt x="133" y="166"/>
                    <a:pt x="138" y="162"/>
                  </a:cubicBezTo>
                  <a:cubicBezTo>
                    <a:pt x="143" y="159"/>
                    <a:pt x="149" y="154"/>
                    <a:pt x="153" y="149"/>
                  </a:cubicBezTo>
                  <a:cubicBezTo>
                    <a:pt x="157" y="145"/>
                    <a:pt x="161" y="140"/>
                    <a:pt x="164" y="135"/>
                  </a:cubicBezTo>
                  <a:cubicBezTo>
                    <a:pt x="168" y="129"/>
                    <a:pt x="171" y="123"/>
                    <a:pt x="173" y="116"/>
                  </a:cubicBezTo>
                  <a:cubicBezTo>
                    <a:pt x="175" y="110"/>
                    <a:pt x="176" y="104"/>
                    <a:pt x="177" y="98"/>
                  </a:cubicBezTo>
                  <a:cubicBezTo>
                    <a:pt x="177" y="94"/>
                    <a:pt x="177" y="89"/>
                    <a:pt x="177" y="84"/>
                  </a:cubicBezTo>
                  <a:cubicBezTo>
                    <a:pt x="177" y="82"/>
                    <a:pt x="177" y="80"/>
                    <a:pt x="176" y="7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Freeform 16"/>
            <p:cNvSpPr>
              <a:spLocks noEditPoints="1"/>
            </p:cNvSpPr>
            <p:nvPr/>
          </p:nvSpPr>
          <p:spPr bwMode="auto">
            <a:xfrm>
              <a:off x="3780631" y="1913908"/>
              <a:ext cx="292365" cy="302683"/>
            </a:xfrm>
            <a:custGeom>
              <a:avLst/>
              <a:gdLst/>
              <a:ahLst/>
              <a:cxnLst>
                <a:cxn ang="0">
                  <a:pos x="150" y="122"/>
                </a:cxn>
                <a:cxn ang="0">
                  <a:pos x="154" y="86"/>
                </a:cxn>
                <a:cxn ang="0">
                  <a:pos x="184" y="68"/>
                </a:cxn>
                <a:cxn ang="0">
                  <a:pos x="169" y="50"/>
                </a:cxn>
                <a:cxn ang="0">
                  <a:pos x="114" y="37"/>
                </a:cxn>
                <a:cxn ang="0">
                  <a:pos x="114" y="3"/>
                </a:cxn>
                <a:cxn ang="0">
                  <a:pos x="91" y="6"/>
                </a:cxn>
                <a:cxn ang="0">
                  <a:pos x="52" y="47"/>
                </a:cxn>
                <a:cxn ang="0">
                  <a:pos x="22" y="30"/>
                </a:cxn>
                <a:cxn ang="0">
                  <a:pos x="14" y="52"/>
                </a:cxn>
                <a:cxn ang="0">
                  <a:pos x="30" y="88"/>
                </a:cxn>
                <a:cxn ang="0">
                  <a:pos x="6" y="118"/>
                </a:cxn>
                <a:cxn ang="0">
                  <a:pos x="8" y="142"/>
                </a:cxn>
                <a:cxn ang="0">
                  <a:pos x="41" y="133"/>
                </a:cxn>
                <a:cxn ang="0">
                  <a:pos x="68" y="182"/>
                </a:cxn>
                <a:cxn ang="0">
                  <a:pos x="90" y="192"/>
                </a:cxn>
                <a:cxn ang="0">
                  <a:pos x="99" y="159"/>
                </a:cxn>
                <a:cxn ang="0">
                  <a:pos x="155" y="160"/>
                </a:cxn>
                <a:cxn ang="0">
                  <a:pos x="174" y="146"/>
                </a:cxn>
                <a:cxn ang="0">
                  <a:pos x="138" y="102"/>
                </a:cxn>
                <a:cxn ang="0">
                  <a:pos x="109" y="100"/>
                </a:cxn>
                <a:cxn ang="0">
                  <a:pos x="110" y="96"/>
                </a:cxn>
                <a:cxn ang="0">
                  <a:pos x="138" y="102"/>
                </a:cxn>
                <a:cxn ang="0">
                  <a:pos x="53" y="74"/>
                </a:cxn>
                <a:cxn ang="0">
                  <a:pos x="75" y="94"/>
                </a:cxn>
                <a:cxn ang="0">
                  <a:pos x="48" y="107"/>
                </a:cxn>
                <a:cxn ang="0">
                  <a:pos x="132" y="73"/>
                </a:cxn>
                <a:cxn ang="0">
                  <a:pos x="101" y="81"/>
                </a:cxn>
                <a:cxn ang="0">
                  <a:pos x="132" y="73"/>
                </a:cxn>
                <a:cxn ang="0">
                  <a:pos x="88" y="79"/>
                </a:cxn>
                <a:cxn ang="0">
                  <a:pos x="60" y="63"/>
                </a:cxn>
                <a:cxn ang="0">
                  <a:pos x="53" y="119"/>
                </a:cxn>
                <a:cxn ang="0">
                  <a:pos x="84" y="111"/>
                </a:cxn>
                <a:cxn ang="0">
                  <a:pos x="53" y="119"/>
                </a:cxn>
                <a:cxn ang="0">
                  <a:pos x="97" y="113"/>
                </a:cxn>
                <a:cxn ang="0">
                  <a:pos x="124" y="129"/>
                </a:cxn>
              </a:cxnLst>
              <a:rect l="0" t="0" r="r" b="b"/>
              <a:pathLst>
                <a:path w="185" h="192">
                  <a:moveTo>
                    <a:pt x="171" y="140"/>
                  </a:moveTo>
                  <a:cubicBezTo>
                    <a:pt x="150" y="122"/>
                    <a:pt x="150" y="122"/>
                    <a:pt x="150" y="122"/>
                  </a:cubicBezTo>
                  <a:cubicBezTo>
                    <a:pt x="152" y="116"/>
                    <a:pt x="154" y="110"/>
                    <a:pt x="155" y="104"/>
                  </a:cubicBezTo>
                  <a:cubicBezTo>
                    <a:pt x="156" y="98"/>
                    <a:pt x="155" y="92"/>
                    <a:pt x="154" y="86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82" y="72"/>
                    <a:pt x="185" y="69"/>
                    <a:pt x="184" y="68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76" y="49"/>
                    <a:pt x="173" y="49"/>
                    <a:pt x="169" y="50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6" y="49"/>
                    <a:pt x="126" y="41"/>
                    <a:pt x="114" y="37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7" y="6"/>
                    <a:pt x="116" y="3"/>
                    <a:pt x="114" y="3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2" y="3"/>
                    <a:pt x="91" y="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73" y="35"/>
                    <a:pt x="62" y="40"/>
                    <a:pt x="52" y="47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7" y="30"/>
                    <a:pt x="23" y="29"/>
                    <a:pt x="22" y="3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7"/>
                    <a:pt x="11" y="50"/>
                    <a:pt x="14" y="5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2" y="76"/>
                    <a:pt x="31" y="82"/>
                    <a:pt x="30" y="88"/>
                  </a:cubicBezTo>
                  <a:cubicBezTo>
                    <a:pt x="29" y="94"/>
                    <a:pt x="29" y="100"/>
                    <a:pt x="30" y="10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2" y="120"/>
                    <a:pt x="0" y="122"/>
                    <a:pt x="1" y="124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9" y="143"/>
                    <a:pt x="12" y="143"/>
                    <a:pt x="15" y="14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8" y="143"/>
                    <a:pt x="58" y="150"/>
                    <a:pt x="70" y="15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8" y="186"/>
                    <a:pt x="69" y="189"/>
                    <a:pt x="71" y="189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1" y="192"/>
                    <a:pt x="93" y="189"/>
                    <a:pt x="94" y="185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111" y="157"/>
                    <a:pt x="123" y="152"/>
                    <a:pt x="132" y="145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8" y="162"/>
                    <a:pt x="161" y="163"/>
                    <a:pt x="162" y="161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5"/>
                    <a:pt x="173" y="142"/>
                    <a:pt x="171" y="140"/>
                  </a:cubicBezTo>
                  <a:close/>
                  <a:moveTo>
                    <a:pt x="138" y="102"/>
                  </a:moveTo>
                  <a:cubicBezTo>
                    <a:pt x="137" y="108"/>
                    <a:pt x="135" y="113"/>
                    <a:pt x="132" y="118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0"/>
                    <a:pt x="109" y="99"/>
                    <a:pt x="110" y="98"/>
                  </a:cubicBezTo>
                  <a:cubicBezTo>
                    <a:pt x="110" y="97"/>
                    <a:pt x="110" y="97"/>
                    <a:pt x="110" y="96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8" y="90"/>
                    <a:pt x="138" y="96"/>
                    <a:pt x="138" y="102"/>
                  </a:cubicBezTo>
                  <a:close/>
                  <a:moveTo>
                    <a:pt x="47" y="90"/>
                  </a:moveTo>
                  <a:cubicBezTo>
                    <a:pt x="48" y="84"/>
                    <a:pt x="50" y="79"/>
                    <a:pt x="53" y="74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5" y="92"/>
                    <a:pt x="75" y="93"/>
                    <a:pt x="75" y="94"/>
                  </a:cubicBezTo>
                  <a:cubicBezTo>
                    <a:pt x="75" y="94"/>
                    <a:pt x="75" y="95"/>
                    <a:pt x="75" y="96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7" y="102"/>
                    <a:pt x="46" y="96"/>
                    <a:pt x="47" y="90"/>
                  </a:cubicBezTo>
                  <a:close/>
                  <a:moveTo>
                    <a:pt x="132" y="73"/>
                  </a:moveTo>
                  <a:cubicBezTo>
                    <a:pt x="105" y="84"/>
                    <a:pt x="105" y="84"/>
                    <a:pt x="105" y="84"/>
                  </a:cubicBezTo>
                  <a:cubicBezTo>
                    <a:pt x="104" y="83"/>
                    <a:pt x="102" y="82"/>
                    <a:pt x="101" y="81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16" y="55"/>
                    <a:pt x="126" y="63"/>
                    <a:pt x="132" y="73"/>
                  </a:cubicBezTo>
                  <a:close/>
                  <a:moveTo>
                    <a:pt x="92" y="50"/>
                  </a:moveTo>
                  <a:cubicBezTo>
                    <a:pt x="88" y="79"/>
                    <a:pt x="88" y="79"/>
                    <a:pt x="88" y="79"/>
                  </a:cubicBezTo>
                  <a:cubicBezTo>
                    <a:pt x="86" y="80"/>
                    <a:pt x="85" y="80"/>
                    <a:pt x="84" y="81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9" y="55"/>
                    <a:pt x="80" y="50"/>
                    <a:pt x="92" y="50"/>
                  </a:cubicBezTo>
                  <a:close/>
                  <a:moveTo>
                    <a:pt x="53" y="119"/>
                  </a:moveTo>
                  <a:cubicBezTo>
                    <a:pt x="80" y="108"/>
                    <a:pt x="80" y="108"/>
                    <a:pt x="80" y="108"/>
                  </a:cubicBezTo>
                  <a:cubicBezTo>
                    <a:pt x="81" y="109"/>
                    <a:pt x="82" y="110"/>
                    <a:pt x="84" y="111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69" y="137"/>
                    <a:pt x="59" y="129"/>
                    <a:pt x="53" y="119"/>
                  </a:cubicBezTo>
                  <a:close/>
                  <a:moveTo>
                    <a:pt x="93" y="142"/>
                  </a:move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100" y="112"/>
                    <a:pt x="101" y="111"/>
                  </a:cubicBezTo>
                  <a:cubicBezTo>
                    <a:pt x="124" y="129"/>
                    <a:pt x="124" y="129"/>
                    <a:pt x="124" y="129"/>
                  </a:cubicBezTo>
                  <a:cubicBezTo>
                    <a:pt x="116" y="137"/>
                    <a:pt x="105" y="141"/>
                    <a:pt x="93" y="1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Freeform 17"/>
            <p:cNvSpPr>
              <a:spLocks noEditPoints="1"/>
            </p:cNvSpPr>
            <p:nvPr/>
          </p:nvSpPr>
          <p:spPr bwMode="auto">
            <a:xfrm>
              <a:off x="3488267" y="1237456"/>
              <a:ext cx="722312" cy="728045"/>
            </a:xfrm>
            <a:custGeom>
              <a:avLst/>
              <a:gdLst/>
              <a:ahLst/>
              <a:cxnLst>
                <a:cxn ang="0">
                  <a:pos x="449" y="164"/>
                </a:cxn>
                <a:cxn ang="0">
                  <a:pos x="414" y="163"/>
                </a:cxn>
                <a:cxn ang="0">
                  <a:pos x="408" y="92"/>
                </a:cxn>
                <a:cxn ang="0">
                  <a:pos x="387" y="64"/>
                </a:cxn>
                <a:cxn ang="0">
                  <a:pos x="356" y="80"/>
                </a:cxn>
                <a:cxn ang="0">
                  <a:pos x="332" y="29"/>
                </a:cxn>
                <a:cxn ang="0">
                  <a:pos x="302" y="12"/>
                </a:cxn>
                <a:cxn ang="0">
                  <a:pos x="280" y="40"/>
                </a:cxn>
                <a:cxn ang="0">
                  <a:pos x="236" y="4"/>
                </a:cxn>
                <a:cxn ang="0">
                  <a:pos x="201" y="2"/>
                </a:cxn>
                <a:cxn ang="0">
                  <a:pos x="194" y="36"/>
                </a:cxn>
                <a:cxn ang="0">
                  <a:pos x="140" y="22"/>
                </a:cxn>
                <a:cxn ang="0">
                  <a:pos x="107" y="35"/>
                </a:cxn>
                <a:cxn ang="0">
                  <a:pos x="115" y="69"/>
                </a:cxn>
                <a:cxn ang="0">
                  <a:pos x="60" y="79"/>
                </a:cxn>
                <a:cxn ang="0">
                  <a:pos x="36" y="105"/>
                </a:cxn>
                <a:cxn ang="0">
                  <a:pos x="57" y="132"/>
                </a:cxn>
                <a:cxn ang="0">
                  <a:pos x="12" y="165"/>
                </a:cxn>
                <a:cxn ang="0">
                  <a:pos x="0" y="198"/>
                </a:cxn>
                <a:cxn ang="0">
                  <a:pos x="31" y="214"/>
                </a:cxn>
                <a:cxn ang="0">
                  <a:pos x="32" y="251"/>
                </a:cxn>
                <a:cxn ang="0">
                  <a:pos x="1" y="268"/>
                </a:cxn>
                <a:cxn ang="0">
                  <a:pos x="13" y="301"/>
                </a:cxn>
                <a:cxn ang="0">
                  <a:pos x="68" y="346"/>
                </a:cxn>
                <a:cxn ang="0">
                  <a:pos x="49" y="376"/>
                </a:cxn>
                <a:cxn ang="0">
                  <a:pos x="76" y="398"/>
                </a:cxn>
                <a:cxn ang="0">
                  <a:pos x="132" y="403"/>
                </a:cxn>
                <a:cxn ang="0">
                  <a:pos x="127" y="438"/>
                </a:cxn>
                <a:cxn ang="0">
                  <a:pos x="161" y="447"/>
                </a:cxn>
                <a:cxn ang="0">
                  <a:pos x="215" y="428"/>
                </a:cxn>
                <a:cxn ang="0">
                  <a:pos x="226" y="461"/>
                </a:cxn>
                <a:cxn ang="0">
                  <a:pos x="260" y="455"/>
                </a:cxn>
                <a:cxn ang="0">
                  <a:pos x="299" y="415"/>
                </a:cxn>
                <a:cxn ang="0">
                  <a:pos x="323" y="441"/>
                </a:cxn>
                <a:cxn ang="0">
                  <a:pos x="352" y="421"/>
                </a:cxn>
                <a:cxn ang="0">
                  <a:pos x="371" y="368"/>
                </a:cxn>
                <a:cxn ang="0">
                  <a:pos x="403" y="381"/>
                </a:cxn>
                <a:cxn ang="0">
                  <a:pos x="421" y="350"/>
                </a:cxn>
                <a:cxn ang="0">
                  <a:pos x="416" y="295"/>
                </a:cxn>
                <a:cxn ang="0">
                  <a:pos x="450" y="293"/>
                </a:cxn>
                <a:cxn ang="0">
                  <a:pos x="453" y="258"/>
                </a:cxn>
                <a:cxn ang="0">
                  <a:pos x="426" y="221"/>
                </a:cxn>
                <a:cxn ang="0">
                  <a:pos x="453" y="199"/>
                </a:cxn>
                <a:cxn ang="0">
                  <a:pos x="319" y="367"/>
                </a:cxn>
                <a:cxn ang="0">
                  <a:pos x="253" y="392"/>
                </a:cxn>
                <a:cxn ang="0">
                  <a:pos x="220" y="394"/>
                </a:cxn>
                <a:cxn ang="0">
                  <a:pos x="152" y="375"/>
                </a:cxn>
                <a:cxn ang="0">
                  <a:pos x="90" y="318"/>
                </a:cxn>
                <a:cxn ang="0">
                  <a:pos x="66" y="251"/>
                </a:cxn>
                <a:cxn ang="0">
                  <a:pos x="66" y="213"/>
                </a:cxn>
                <a:cxn ang="0">
                  <a:pos x="89" y="146"/>
                </a:cxn>
                <a:cxn ang="0">
                  <a:pos x="138" y="95"/>
                </a:cxn>
                <a:cxn ang="0">
                  <a:pos x="204" y="69"/>
                </a:cxn>
                <a:cxn ang="0">
                  <a:pos x="237" y="67"/>
                </a:cxn>
                <a:cxn ang="0">
                  <a:pos x="305" y="86"/>
                </a:cxn>
                <a:cxn ang="0">
                  <a:pos x="367" y="144"/>
                </a:cxn>
                <a:cxn ang="0">
                  <a:pos x="391" y="210"/>
                </a:cxn>
                <a:cxn ang="0">
                  <a:pos x="391" y="249"/>
                </a:cxn>
                <a:cxn ang="0">
                  <a:pos x="368" y="316"/>
                </a:cxn>
                <a:cxn ang="0">
                  <a:pos x="319" y="367"/>
                </a:cxn>
              </a:cxnLst>
              <a:rect l="0" t="0" r="r" b="b"/>
              <a:pathLst>
                <a:path w="457" h="461">
                  <a:moveTo>
                    <a:pt x="456" y="193"/>
                  </a:moveTo>
                  <a:cubicBezTo>
                    <a:pt x="449" y="164"/>
                    <a:pt x="449" y="164"/>
                    <a:pt x="449" y="164"/>
                  </a:cubicBezTo>
                  <a:cubicBezTo>
                    <a:pt x="448" y="162"/>
                    <a:pt x="446" y="160"/>
                    <a:pt x="444" y="160"/>
                  </a:cubicBezTo>
                  <a:cubicBezTo>
                    <a:pt x="414" y="163"/>
                    <a:pt x="414" y="163"/>
                    <a:pt x="414" y="163"/>
                  </a:cubicBezTo>
                  <a:cubicBezTo>
                    <a:pt x="408" y="146"/>
                    <a:pt x="399" y="130"/>
                    <a:pt x="389" y="115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9" y="90"/>
                    <a:pt x="409" y="87"/>
                    <a:pt x="407" y="86"/>
                  </a:cubicBezTo>
                  <a:cubicBezTo>
                    <a:pt x="387" y="64"/>
                    <a:pt x="387" y="64"/>
                    <a:pt x="387" y="64"/>
                  </a:cubicBezTo>
                  <a:cubicBezTo>
                    <a:pt x="385" y="62"/>
                    <a:pt x="383" y="62"/>
                    <a:pt x="381" y="63"/>
                  </a:cubicBezTo>
                  <a:cubicBezTo>
                    <a:pt x="356" y="80"/>
                    <a:pt x="356" y="80"/>
                    <a:pt x="356" y="80"/>
                  </a:cubicBezTo>
                  <a:cubicBezTo>
                    <a:pt x="346" y="72"/>
                    <a:pt x="336" y="64"/>
                    <a:pt x="325" y="58"/>
                  </a:cubicBezTo>
                  <a:cubicBezTo>
                    <a:pt x="332" y="29"/>
                    <a:pt x="332" y="29"/>
                    <a:pt x="332" y="29"/>
                  </a:cubicBezTo>
                  <a:cubicBezTo>
                    <a:pt x="333" y="27"/>
                    <a:pt x="332" y="25"/>
                    <a:pt x="329" y="24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99" y="11"/>
                    <a:pt x="297" y="12"/>
                    <a:pt x="295" y="14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68" y="36"/>
                    <a:pt x="255" y="34"/>
                    <a:pt x="242" y="33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6" y="2"/>
                    <a:pt x="233" y="0"/>
                    <a:pt x="231" y="0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199" y="2"/>
                    <a:pt x="197" y="4"/>
                    <a:pt x="196" y="6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1" y="38"/>
                    <a:pt x="169" y="42"/>
                    <a:pt x="157" y="46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8" y="20"/>
                    <a:pt x="136" y="20"/>
                    <a:pt x="133" y="21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5" y="36"/>
                    <a:pt x="104" y="39"/>
                    <a:pt x="105" y="41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04" y="76"/>
                    <a:pt x="95" y="84"/>
                    <a:pt x="86" y="93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8" y="78"/>
                    <a:pt x="55" y="79"/>
                    <a:pt x="54" y="81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4" y="106"/>
                    <a:pt x="34" y="109"/>
                    <a:pt x="36" y="11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1" y="143"/>
                    <a:pt x="45" y="154"/>
                    <a:pt x="41" y="166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9" y="164"/>
                    <a:pt x="7" y="166"/>
                    <a:pt x="7" y="169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00"/>
                    <a:pt x="1" y="203"/>
                    <a:pt x="3" y="204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23"/>
                    <a:pt x="30" y="232"/>
                    <a:pt x="31" y="241"/>
                  </a:cubicBezTo>
                  <a:cubicBezTo>
                    <a:pt x="31" y="244"/>
                    <a:pt x="31" y="248"/>
                    <a:pt x="32" y="251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2" y="263"/>
                    <a:pt x="1" y="266"/>
                    <a:pt x="1" y="268"/>
                  </a:cubicBezTo>
                  <a:cubicBezTo>
                    <a:pt x="8" y="297"/>
                    <a:pt x="8" y="297"/>
                    <a:pt x="8" y="297"/>
                  </a:cubicBezTo>
                  <a:cubicBezTo>
                    <a:pt x="8" y="300"/>
                    <a:pt x="11" y="301"/>
                    <a:pt x="13" y="301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9" y="316"/>
                    <a:pt x="57" y="332"/>
                    <a:pt x="68" y="346"/>
                  </a:cubicBezTo>
                  <a:cubicBezTo>
                    <a:pt x="49" y="369"/>
                    <a:pt x="49" y="369"/>
                    <a:pt x="49" y="369"/>
                  </a:cubicBezTo>
                  <a:cubicBezTo>
                    <a:pt x="48" y="371"/>
                    <a:pt x="48" y="374"/>
                    <a:pt x="49" y="376"/>
                  </a:cubicBezTo>
                  <a:cubicBezTo>
                    <a:pt x="70" y="398"/>
                    <a:pt x="70" y="398"/>
                    <a:pt x="70" y="398"/>
                  </a:cubicBezTo>
                  <a:cubicBezTo>
                    <a:pt x="71" y="399"/>
                    <a:pt x="74" y="400"/>
                    <a:pt x="76" y="398"/>
                  </a:cubicBezTo>
                  <a:cubicBezTo>
                    <a:pt x="101" y="382"/>
                    <a:pt x="101" y="382"/>
                    <a:pt x="101" y="382"/>
                  </a:cubicBezTo>
                  <a:cubicBezTo>
                    <a:pt x="110" y="390"/>
                    <a:pt x="121" y="397"/>
                    <a:pt x="132" y="403"/>
                  </a:cubicBezTo>
                  <a:cubicBezTo>
                    <a:pt x="124" y="432"/>
                    <a:pt x="124" y="432"/>
                    <a:pt x="124" y="432"/>
                  </a:cubicBezTo>
                  <a:cubicBezTo>
                    <a:pt x="124" y="434"/>
                    <a:pt x="125" y="437"/>
                    <a:pt x="127" y="438"/>
                  </a:cubicBezTo>
                  <a:cubicBezTo>
                    <a:pt x="155" y="449"/>
                    <a:pt x="155" y="449"/>
                    <a:pt x="155" y="449"/>
                  </a:cubicBezTo>
                  <a:cubicBezTo>
                    <a:pt x="157" y="450"/>
                    <a:pt x="160" y="449"/>
                    <a:pt x="161" y="447"/>
                  </a:cubicBezTo>
                  <a:cubicBezTo>
                    <a:pt x="177" y="422"/>
                    <a:pt x="177" y="422"/>
                    <a:pt x="177" y="422"/>
                  </a:cubicBezTo>
                  <a:cubicBezTo>
                    <a:pt x="189" y="425"/>
                    <a:pt x="202" y="427"/>
                    <a:pt x="215" y="428"/>
                  </a:cubicBezTo>
                  <a:cubicBezTo>
                    <a:pt x="221" y="457"/>
                    <a:pt x="221" y="457"/>
                    <a:pt x="221" y="457"/>
                  </a:cubicBezTo>
                  <a:cubicBezTo>
                    <a:pt x="221" y="459"/>
                    <a:pt x="223" y="461"/>
                    <a:pt x="226" y="461"/>
                  </a:cubicBezTo>
                  <a:cubicBezTo>
                    <a:pt x="256" y="460"/>
                    <a:pt x="256" y="460"/>
                    <a:pt x="256" y="460"/>
                  </a:cubicBezTo>
                  <a:cubicBezTo>
                    <a:pt x="258" y="459"/>
                    <a:pt x="260" y="457"/>
                    <a:pt x="260" y="455"/>
                  </a:cubicBezTo>
                  <a:cubicBezTo>
                    <a:pt x="263" y="426"/>
                    <a:pt x="263" y="426"/>
                    <a:pt x="263" y="426"/>
                  </a:cubicBezTo>
                  <a:cubicBezTo>
                    <a:pt x="276" y="423"/>
                    <a:pt x="288" y="420"/>
                    <a:pt x="299" y="415"/>
                  </a:cubicBezTo>
                  <a:cubicBezTo>
                    <a:pt x="317" y="439"/>
                    <a:pt x="317" y="439"/>
                    <a:pt x="317" y="439"/>
                  </a:cubicBezTo>
                  <a:cubicBezTo>
                    <a:pt x="318" y="441"/>
                    <a:pt x="321" y="442"/>
                    <a:pt x="323" y="441"/>
                  </a:cubicBezTo>
                  <a:cubicBezTo>
                    <a:pt x="350" y="427"/>
                    <a:pt x="350" y="427"/>
                    <a:pt x="350" y="427"/>
                  </a:cubicBezTo>
                  <a:cubicBezTo>
                    <a:pt x="352" y="425"/>
                    <a:pt x="353" y="423"/>
                    <a:pt x="352" y="421"/>
                  </a:cubicBezTo>
                  <a:cubicBezTo>
                    <a:pt x="342" y="393"/>
                    <a:pt x="342" y="393"/>
                    <a:pt x="342" y="393"/>
                  </a:cubicBezTo>
                  <a:cubicBezTo>
                    <a:pt x="353" y="385"/>
                    <a:pt x="362" y="377"/>
                    <a:pt x="371" y="368"/>
                  </a:cubicBezTo>
                  <a:cubicBezTo>
                    <a:pt x="397" y="382"/>
                    <a:pt x="397" y="382"/>
                    <a:pt x="397" y="382"/>
                  </a:cubicBezTo>
                  <a:cubicBezTo>
                    <a:pt x="399" y="383"/>
                    <a:pt x="402" y="383"/>
                    <a:pt x="403" y="381"/>
                  </a:cubicBezTo>
                  <a:cubicBezTo>
                    <a:pt x="421" y="357"/>
                    <a:pt x="421" y="357"/>
                    <a:pt x="421" y="357"/>
                  </a:cubicBezTo>
                  <a:cubicBezTo>
                    <a:pt x="423" y="355"/>
                    <a:pt x="423" y="352"/>
                    <a:pt x="421" y="350"/>
                  </a:cubicBezTo>
                  <a:cubicBezTo>
                    <a:pt x="400" y="329"/>
                    <a:pt x="400" y="329"/>
                    <a:pt x="400" y="329"/>
                  </a:cubicBezTo>
                  <a:cubicBezTo>
                    <a:pt x="406" y="318"/>
                    <a:pt x="411" y="307"/>
                    <a:pt x="416" y="295"/>
                  </a:cubicBezTo>
                  <a:cubicBezTo>
                    <a:pt x="445" y="297"/>
                    <a:pt x="445" y="297"/>
                    <a:pt x="445" y="297"/>
                  </a:cubicBezTo>
                  <a:cubicBezTo>
                    <a:pt x="447" y="297"/>
                    <a:pt x="450" y="295"/>
                    <a:pt x="450" y="293"/>
                  </a:cubicBezTo>
                  <a:cubicBezTo>
                    <a:pt x="456" y="264"/>
                    <a:pt x="456" y="264"/>
                    <a:pt x="456" y="264"/>
                  </a:cubicBezTo>
                  <a:cubicBezTo>
                    <a:pt x="457" y="261"/>
                    <a:pt x="456" y="259"/>
                    <a:pt x="453" y="258"/>
                  </a:cubicBezTo>
                  <a:cubicBezTo>
                    <a:pt x="426" y="248"/>
                    <a:pt x="426" y="248"/>
                    <a:pt x="426" y="248"/>
                  </a:cubicBezTo>
                  <a:cubicBezTo>
                    <a:pt x="426" y="239"/>
                    <a:pt x="426" y="230"/>
                    <a:pt x="426" y="221"/>
                  </a:cubicBezTo>
                  <a:cubicBezTo>
                    <a:pt x="426" y="217"/>
                    <a:pt x="425" y="214"/>
                    <a:pt x="425" y="210"/>
                  </a:cubicBezTo>
                  <a:cubicBezTo>
                    <a:pt x="453" y="199"/>
                    <a:pt x="453" y="199"/>
                    <a:pt x="453" y="199"/>
                  </a:cubicBezTo>
                  <a:cubicBezTo>
                    <a:pt x="455" y="198"/>
                    <a:pt x="456" y="196"/>
                    <a:pt x="456" y="193"/>
                  </a:cubicBezTo>
                  <a:close/>
                  <a:moveTo>
                    <a:pt x="319" y="367"/>
                  </a:moveTo>
                  <a:cubicBezTo>
                    <a:pt x="310" y="373"/>
                    <a:pt x="300" y="378"/>
                    <a:pt x="290" y="382"/>
                  </a:cubicBezTo>
                  <a:cubicBezTo>
                    <a:pt x="278" y="387"/>
                    <a:pt x="266" y="391"/>
                    <a:pt x="253" y="392"/>
                  </a:cubicBezTo>
                  <a:cubicBezTo>
                    <a:pt x="248" y="393"/>
                    <a:pt x="242" y="394"/>
                    <a:pt x="237" y="394"/>
                  </a:cubicBezTo>
                  <a:cubicBezTo>
                    <a:pt x="231" y="394"/>
                    <a:pt x="226" y="394"/>
                    <a:pt x="220" y="394"/>
                  </a:cubicBezTo>
                  <a:cubicBezTo>
                    <a:pt x="207" y="393"/>
                    <a:pt x="195" y="391"/>
                    <a:pt x="182" y="388"/>
                  </a:cubicBezTo>
                  <a:cubicBezTo>
                    <a:pt x="172" y="385"/>
                    <a:pt x="162" y="380"/>
                    <a:pt x="152" y="375"/>
                  </a:cubicBezTo>
                  <a:cubicBezTo>
                    <a:pt x="141" y="369"/>
                    <a:pt x="130" y="362"/>
                    <a:pt x="120" y="354"/>
                  </a:cubicBezTo>
                  <a:cubicBezTo>
                    <a:pt x="109" y="343"/>
                    <a:pt x="98" y="331"/>
                    <a:pt x="90" y="318"/>
                  </a:cubicBezTo>
                  <a:cubicBezTo>
                    <a:pt x="86" y="311"/>
                    <a:pt x="82" y="304"/>
                    <a:pt x="79" y="296"/>
                  </a:cubicBezTo>
                  <a:cubicBezTo>
                    <a:pt x="72" y="282"/>
                    <a:pt x="68" y="267"/>
                    <a:pt x="66" y="251"/>
                  </a:cubicBezTo>
                  <a:cubicBezTo>
                    <a:pt x="66" y="247"/>
                    <a:pt x="65" y="243"/>
                    <a:pt x="65" y="239"/>
                  </a:cubicBezTo>
                  <a:cubicBezTo>
                    <a:pt x="65" y="230"/>
                    <a:pt x="65" y="221"/>
                    <a:pt x="66" y="213"/>
                  </a:cubicBezTo>
                  <a:cubicBezTo>
                    <a:pt x="67" y="202"/>
                    <a:pt x="69" y="191"/>
                    <a:pt x="73" y="181"/>
                  </a:cubicBezTo>
                  <a:cubicBezTo>
                    <a:pt x="77" y="168"/>
                    <a:pt x="82" y="157"/>
                    <a:pt x="89" y="146"/>
                  </a:cubicBezTo>
                  <a:cubicBezTo>
                    <a:pt x="94" y="136"/>
                    <a:pt x="101" y="128"/>
                    <a:pt x="108" y="119"/>
                  </a:cubicBezTo>
                  <a:cubicBezTo>
                    <a:pt x="117" y="110"/>
                    <a:pt x="127" y="102"/>
                    <a:pt x="138" y="95"/>
                  </a:cubicBezTo>
                  <a:cubicBezTo>
                    <a:pt x="147" y="89"/>
                    <a:pt x="157" y="83"/>
                    <a:pt x="167" y="79"/>
                  </a:cubicBezTo>
                  <a:cubicBezTo>
                    <a:pt x="178" y="74"/>
                    <a:pt x="191" y="71"/>
                    <a:pt x="204" y="69"/>
                  </a:cubicBezTo>
                  <a:cubicBezTo>
                    <a:pt x="209" y="68"/>
                    <a:pt x="215" y="68"/>
                    <a:pt x="220" y="67"/>
                  </a:cubicBezTo>
                  <a:cubicBezTo>
                    <a:pt x="226" y="67"/>
                    <a:pt x="231" y="67"/>
                    <a:pt x="237" y="67"/>
                  </a:cubicBezTo>
                  <a:cubicBezTo>
                    <a:pt x="250" y="68"/>
                    <a:pt x="262" y="70"/>
                    <a:pt x="274" y="74"/>
                  </a:cubicBezTo>
                  <a:cubicBezTo>
                    <a:pt x="285" y="77"/>
                    <a:pt x="295" y="81"/>
                    <a:pt x="305" y="86"/>
                  </a:cubicBezTo>
                  <a:cubicBezTo>
                    <a:pt x="316" y="92"/>
                    <a:pt x="327" y="99"/>
                    <a:pt x="336" y="108"/>
                  </a:cubicBezTo>
                  <a:cubicBezTo>
                    <a:pt x="348" y="118"/>
                    <a:pt x="358" y="130"/>
                    <a:pt x="367" y="144"/>
                  </a:cubicBezTo>
                  <a:cubicBezTo>
                    <a:pt x="371" y="151"/>
                    <a:pt x="375" y="158"/>
                    <a:pt x="378" y="165"/>
                  </a:cubicBezTo>
                  <a:cubicBezTo>
                    <a:pt x="384" y="179"/>
                    <a:pt x="389" y="194"/>
                    <a:pt x="391" y="210"/>
                  </a:cubicBezTo>
                  <a:cubicBezTo>
                    <a:pt x="391" y="214"/>
                    <a:pt x="392" y="218"/>
                    <a:pt x="392" y="222"/>
                  </a:cubicBezTo>
                  <a:cubicBezTo>
                    <a:pt x="392" y="231"/>
                    <a:pt x="392" y="240"/>
                    <a:pt x="391" y="249"/>
                  </a:cubicBezTo>
                  <a:cubicBezTo>
                    <a:pt x="390" y="260"/>
                    <a:pt x="387" y="271"/>
                    <a:pt x="384" y="281"/>
                  </a:cubicBezTo>
                  <a:cubicBezTo>
                    <a:pt x="380" y="293"/>
                    <a:pt x="375" y="305"/>
                    <a:pt x="368" y="316"/>
                  </a:cubicBezTo>
                  <a:cubicBezTo>
                    <a:pt x="362" y="325"/>
                    <a:pt x="356" y="334"/>
                    <a:pt x="348" y="342"/>
                  </a:cubicBezTo>
                  <a:cubicBezTo>
                    <a:pt x="340" y="351"/>
                    <a:pt x="330" y="360"/>
                    <a:pt x="319" y="367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3638462" y="1392238"/>
              <a:ext cx="419629" cy="420776"/>
            </a:xfrm>
            <a:custGeom>
              <a:avLst/>
              <a:gdLst/>
              <a:ahLst/>
              <a:cxnLst>
                <a:cxn ang="0">
                  <a:pos x="265" y="116"/>
                </a:cxn>
                <a:cxn ang="0">
                  <a:pos x="255" y="79"/>
                </a:cxn>
                <a:cxn ang="0">
                  <a:pos x="246" y="62"/>
                </a:cxn>
                <a:cxn ang="0">
                  <a:pos x="221" y="33"/>
                </a:cxn>
                <a:cxn ang="0">
                  <a:pos x="195" y="15"/>
                </a:cxn>
                <a:cxn ang="0">
                  <a:pos x="171" y="5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13" y="1"/>
                </a:cxn>
                <a:cxn ang="0">
                  <a:pos x="83" y="10"/>
                </a:cxn>
                <a:cxn ang="0">
                  <a:pos x="60" y="22"/>
                </a:cxn>
                <a:cxn ang="0">
                  <a:pos x="36" y="42"/>
                </a:cxn>
                <a:cxn ang="0">
                  <a:pos x="20" y="64"/>
                </a:cxn>
                <a:cxn ang="0">
                  <a:pos x="7" y="92"/>
                </a:cxn>
                <a:cxn ang="0">
                  <a:pos x="1" y="118"/>
                </a:cxn>
                <a:cxn ang="0">
                  <a:pos x="1" y="139"/>
                </a:cxn>
                <a:cxn ang="0">
                  <a:pos x="2" y="149"/>
                </a:cxn>
                <a:cxn ang="0">
                  <a:pos x="12" y="186"/>
                </a:cxn>
                <a:cxn ang="0">
                  <a:pos x="21" y="203"/>
                </a:cxn>
                <a:cxn ang="0">
                  <a:pos x="46" y="233"/>
                </a:cxn>
                <a:cxn ang="0">
                  <a:pos x="71" y="250"/>
                </a:cxn>
                <a:cxn ang="0">
                  <a:pos x="96" y="260"/>
                </a:cxn>
                <a:cxn ang="0">
                  <a:pos x="127" y="266"/>
                </a:cxn>
                <a:cxn ang="0">
                  <a:pos x="140" y="266"/>
                </a:cxn>
                <a:cxn ang="0">
                  <a:pos x="153" y="264"/>
                </a:cxn>
                <a:cxn ang="0">
                  <a:pos x="184" y="256"/>
                </a:cxn>
                <a:cxn ang="0">
                  <a:pos x="207" y="243"/>
                </a:cxn>
                <a:cxn ang="0">
                  <a:pos x="231" y="223"/>
                </a:cxn>
                <a:cxn ang="0">
                  <a:pos x="247" y="202"/>
                </a:cxn>
                <a:cxn ang="0">
                  <a:pos x="260" y="174"/>
                </a:cxn>
                <a:cxn ang="0">
                  <a:pos x="266" y="147"/>
                </a:cxn>
                <a:cxn ang="0">
                  <a:pos x="266" y="126"/>
                </a:cxn>
                <a:cxn ang="0">
                  <a:pos x="265" y="116"/>
                </a:cxn>
              </a:cxnLst>
              <a:rect l="0" t="0" r="r" b="b"/>
              <a:pathLst>
                <a:path w="266" h="266">
                  <a:moveTo>
                    <a:pt x="265" y="116"/>
                  </a:moveTo>
                  <a:cubicBezTo>
                    <a:pt x="264" y="103"/>
                    <a:pt x="260" y="91"/>
                    <a:pt x="255" y="79"/>
                  </a:cubicBezTo>
                  <a:cubicBezTo>
                    <a:pt x="252" y="73"/>
                    <a:pt x="249" y="68"/>
                    <a:pt x="246" y="62"/>
                  </a:cubicBezTo>
                  <a:cubicBezTo>
                    <a:pt x="239" y="51"/>
                    <a:pt x="231" y="41"/>
                    <a:pt x="221" y="33"/>
                  </a:cubicBezTo>
                  <a:cubicBezTo>
                    <a:pt x="213" y="26"/>
                    <a:pt x="205" y="20"/>
                    <a:pt x="195" y="15"/>
                  </a:cubicBezTo>
                  <a:cubicBezTo>
                    <a:pt x="188" y="11"/>
                    <a:pt x="179" y="8"/>
                    <a:pt x="171" y="5"/>
                  </a:cubicBezTo>
                  <a:cubicBezTo>
                    <a:pt x="161" y="2"/>
                    <a:pt x="151" y="1"/>
                    <a:pt x="140" y="0"/>
                  </a:cubicBezTo>
                  <a:cubicBezTo>
                    <a:pt x="136" y="0"/>
                    <a:pt x="131" y="0"/>
                    <a:pt x="127" y="0"/>
                  </a:cubicBezTo>
                  <a:cubicBezTo>
                    <a:pt x="122" y="0"/>
                    <a:pt x="118" y="1"/>
                    <a:pt x="113" y="1"/>
                  </a:cubicBezTo>
                  <a:cubicBezTo>
                    <a:pt x="103" y="3"/>
                    <a:pt x="93" y="6"/>
                    <a:pt x="83" y="10"/>
                  </a:cubicBezTo>
                  <a:cubicBezTo>
                    <a:pt x="75" y="13"/>
                    <a:pt x="67" y="17"/>
                    <a:pt x="60" y="22"/>
                  </a:cubicBezTo>
                  <a:cubicBezTo>
                    <a:pt x="51" y="28"/>
                    <a:pt x="43" y="35"/>
                    <a:pt x="36" y="42"/>
                  </a:cubicBezTo>
                  <a:cubicBezTo>
                    <a:pt x="30" y="49"/>
                    <a:pt x="25" y="56"/>
                    <a:pt x="20" y="64"/>
                  </a:cubicBezTo>
                  <a:cubicBezTo>
                    <a:pt x="14" y="72"/>
                    <a:pt x="10" y="82"/>
                    <a:pt x="7" y="92"/>
                  </a:cubicBezTo>
                  <a:cubicBezTo>
                    <a:pt x="4" y="100"/>
                    <a:pt x="2" y="109"/>
                    <a:pt x="1" y="118"/>
                  </a:cubicBezTo>
                  <a:cubicBezTo>
                    <a:pt x="1" y="125"/>
                    <a:pt x="0" y="132"/>
                    <a:pt x="1" y="139"/>
                  </a:cubicBezTo>
                  <a:cubicBezTo>
                    <a:pt x="1" y="143"/>
                    <a:pt x="1" y="146"/>
                    <a:pt x="2" y="149"/>
                  </a:cubicBezTo>
                  <a:cubicBezTo>
                    <a:pt x="3" y="162"/>
                    <a:pt x="7" y="175"/>
                    <a:pt x="12" y="186"/>
                  </a:cubicBezTo>
                  <a:cubicBezTo>
                    <a:pt x="14" y="192"/>
                    <a:pt x="17" y="198"/>
                    <a:pt x="21" y="203"/>
                  </a:cubicBezTo>
                  <a:cubicBezTo>
                    <a:pt x="28" y="214"/>
                    <a:pt x="36" y="224"/>
                    <a:pt x="46" y="233"/>
                  </a:cubicBezTo>
                  <a:cubicBezTo>
                    <a:pt x="53" y="239"/>
                    <a:pt x="62" y="245"/>
                    <a:pt x="71" y="250"/>
                  </a:cubicBezTo>
                  <a:cubicBezTo>
                    <a:pt x="79" y="254"/>
                    <a:pt x="87" y="258"/>
                    <a:pt x="96" y="260"/>
                  </a:cubicBezTo>
                  <a:cubicBezTo>
                    <a:pt x="106" y="263"/>
                    <a:pt x="116" y="265"/>
                    <a:pt x="127" y="266"/>
                  </a:cubicBezTo>
                  <a:cubicBezTo>
                    <a:pt x="131" y="266"/>
                    <a:pt x="136" y="266"/>
                    <a:pt x="140" y="266"/>
                  </a:cubicBezTo>
                  <a:cubicBezTo>
                    <a:pt x="145" y="265"/>
                    <a:pt x="149" y="265"/>
                    <a:pt x="153" y="264"/>
                  </a:cubicBezTo>
                  <a:cubicBezTo>
                    <a:pt x="164" y="263"/>
                    <a:pt x="174" y="260"/>
                    <a:pt x="184" y="256"/>
                  </a:cubicBezTo>
                  <a:cubicBezTo>
                    <a:pt x="192" y="252"/>
                    <a:pt x="200" y="248"/>
                    <a:pt x="207" y="243"/>
                  </a:cubicBezTo>
                  <a:cubicBezTo>
                    <a:pt x="216" y="238"/>
                    <a:pt x="224" y="231"/>
                    <a:pt x="231" y="223"/>
                  </a:cubicBezTo>
                  <a:cubicBezTo>
                    <a:pt x="237" y="217"/>
                    <a:pt x="242" y="209"/>
                    <a:pt x="247" y="202"/>
                  </a:cubicBezTo>
                  <a:cubicBezTo>
                    <a:pt x="252" y="193"/>
                    <a:pt x="257" y="184"/>
                    <a:pt x="260" y="174"/>
                  </a:cubicBezTo>
                  <a:cubicBezTo>
                    <a:pt x="263" y="165"/>
                    <a:pt x="265" y="156"/>
                    <a:pt x="266" y="147"/>
                  </a:cubicBezTo>
                  <a:cubicBezTo>
                    <a:pt x="266" y="140"/>
                    <a:pt x="266" y="133"/>
                    <a:pt x="266" y="126"/>
                  </a:cubicBezTo>
                  <a:cubicBezTo>
                    <a:pt x="266" y="123"/>
                    <a:pt x="266" y="119"/>
                    <a:pt x="265" y="11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Freeform 19"/>
            <p:cNvSpPr>
              <a:spLocks noEditPoints="1"/>
            </p:cNvSpPr>
            <p:nvPr/>
          </p:nvSpPr>
          <p:spPr bwMode="auto">
            <a:xfrm>
              <a:off x="4360774" y="1873779"/>
              <a:ext cx="803716" cy="806009"/>
            </a:xfrm>
            <a:custGeom>
              <a:avLst/>
              <a:gdLst/>
              <a:ahLst/>
              <a:cxnLst>
                <a:cxn ang="0">
                  <a:pos x="503" y="193"/>
                </a:cxn>
                <a:cxn ang="0">
                  <a:pos x="464" y="190"/>
                </a:cxn>
                <a:cxn ang="0">
                  <a:pos x="461" y="111"/>
                </a:cxn>
                <a:cxn ang="0">
                  <a:pos x="440" y="79"/>
                </a:cxn>
                <a:cxn ang="0">
                  <a:pos x="404" y="94"/>
                </a:cxn>
                <a:cxn ang="0">
                  <a:pos x="381" y="37"/>
                </a:cxn>
                <a:cxn ang="0">
                  <a:pos x="348" y="17"/>
                </a:cxn>
                <a:cxn ang="0">
                  <a:pos x="323" y="46"/>
                </a:cxn>
                <a:cxn ang="0">
                  <a:pos x="276" y="4"/>
                </a:cxn>
                <a:cxn ang="0">
                  <a:pos x="237" y="0"/>
                </a:cxn>
                <a:cxn ang="0">
                  <a:pos x="227" y="37"/>
                </a:cxn>
                <a:cxn ang="0">
                  <a:pos x="168" y="19"/>
                </a:cxn>
                <a:cxn ang="0">
                  <a:pos x="131" y="31"/>
                </a:cxn>
                <a:cxn ang="0">
                  <a:pos x="137" y="69"/>
                </a:cxn>
                <a:cxn ang="0">
                  <a:pos x="76" y="77"/>
                </a:cxn>
                <a:cxn ang="0">
                  <a:pos x="48" y="104"/>
                </a:cxn>
                <a:cxn ang="0">
                  <a:pos x="70" y="136"/>
                </a:cxn>
                <a:cxn ang="0">
                  <a:pos x="18" y="169"/>
                </a:cxn>
                <a:cxn ang="0">
                  <a:pos x="3" y="206"/>
                </a:cxn>
                <a:cxn ang="0">
                  <a:pos x="37" y="225"/>
                </a:cxn>
                <a:cxn ang="0">
                  <a:pos x="35" y="267"/>
                </a:cxn>
                <a:cxn ang="0">
                  <a:pos x="0" y="284"/>
                </a:cxn>
                <a:cxn ang="0">
                  <a:pos x="12" y="321"/>
                </a:cxn>
                <a:cxn ang="0">
                  <a:pos x="70" y="374"/>
                </a:cxn>
                <a:cxn ang="0">
                  <a:pos x="48" y="406"/>
                </a:cxn>
                <a:cxn ang="0">
                  <a:pos x="76" y="432"/>
                </a:cxn>
                <a:cxn ang="0">
                  <a:pos x="137" y="441"/>
                </a:cxn>
                <a:cxn ang="0">
                  <a:pos x="131" y="479"/>
                </a:cxn>
                <a:cxn ang="0">
                  <a:pos x="168" y="491"/>
                </a:cxn>
                <a:cxn ang="0">
                  <a:pos x="228" y="473"/>
                </a:cxn>
                <a:cxn ang="0">
                  <a:pos x="238" y="510"/>
                </a:cxn>
                <a:cxn ang="0">
                  <a:pos x="277" y="505"/>
                </a:cxn>
                <a:cxn ang="0">
                  <a:pos x="323" y="464"/>
                </a:cxn>
                <a:cxn ang="0">
                  <a:pos x="348" y="493"/>
                </a:cxn>
                <a:cxn ang="0">
                  <a:pos x="381" y="472"/>
                </a:cxn>
                <a:cxn ang="0">
                  <a:pos x="404" y="415"/>
                </a:cxn>
                <a:cxn ang="0">
                  <a:pos x="440" y="431"/>
                </a:cxn>
                <a:cxn ang="0">
                  <a:pos x="461" y="398"/>
                </a:cxn>
                <a:cxn ang="0">
                  <a:pos x="458" y="337"/>
                </a:cxn>
                <a:cxn ang="0">
                  <a:pos x="497" y="336"/>
                </a:cxn>
                <a:cxn ang="0">
                  <a:pos x="502" y="298"/>
                </a:cxn>
                <a:cxn ang="0">
                  <a:pos x="474" y="255"/>
                </a:cxn>
                <a:cxn ang="0">
                  <a:pos x="505" y="232"/>
                </a:cxn>
                <a:cxn ang="0">
                  <a:pos x="347" y="411"/>
                </a:cxn>
                <a:cxn ang="0">
                  <a:pos x="273" y="436"/>
                </a:cxn>
                <a:cxn ang="0">
                  <a:pos x="236" y="436"/>
                </a:cxn>
                <a:cxn ang="0">
                  <a:pos x="161" y="411"/>
                </a:cxn>
                <a:cxn ang="0">
                  <a:pos x="96" y="344"/>
                </a:cxn>
                <a:cxn ang="0">
                  <a:pos x="73" y="268"/>
                </a:cxn>
                <a:cxn ang="0">
                  <a:pos x="75" y="226"/>
                </a:cxn>
                <a:cxn ang="0">
                  <a:pos x="104" y="153"/>
                </a:cxn>
                <a:cxn ang="0">
                  <a:pos x="161" y="99"/>
                </a:cxn>
                <a:cxn ang="0">
                  <a:pos x="236" y="74"/>
                </a:cxn>
                <a:cxn ang="0">
                  <a:pos x="273" y="74"/>
                </a:cxn>
                <a:cxn ang="0">
                  <a:pos x="347" y="99"/>
                </a:cxn>
                <a:cxn ang="0">
                  <a:pos x="413" y="166"/>
                </a:cxn>
                <a:cxn ang="0">
                  <a:pos x="436" y="241"/>
                </a:cxn>
                <a:cxn ang="0">
                  <a:pos x="434" y="284"/>
                </a:cxn>
                <a:cxn ang="0">
                  <a:pos x="404" y="357"/>
                </a:cxn>
                <a:cxn ang="0">
                  <a:pos x="347" y="411"/>
                </a:cxn>
              </a:cxnLst>
              <a:rect l="0" t="0" r="r" b="b"/>
              <a:pathLst>
                <a:path w="509" h="510">
                  <a:moveTo>
                    <a:pt x="508" y="226"/>
                  </a:moveTo>
                  <a:cubicBezTo>
                    <a:pt x="503" y="193"/>
                    <a:pt x="503" y="193"/>
                    <a:pt x="503" y="193"/>
                  </a:cubicBezTo>
                  <a:cubicBezTo>
                    <a:pt x="502" y="191"/>
                    <a:pt x="500" y="189"/>
                    <a:pt x="497" y="189"/>
                  </a:cubicBezTo>
                  <a:cubicBezTo>
                    <a:pt x="464" y="190"/>
                    <a:pt x="464" y="190"/>
                    <a:pt x="464" y="190"/>
                  </a:cubicBezTo>
                  <a:cubicBezTo>
                    <a:pt x="458" y="171"/>
                    <a:pt x="450" y="152"/>
                    <a:pt x="439" y="136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3" y="109"/>
                    <a:pt x="463" y="106"/>
                    <a:pt x="461" y="104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8" y="77"/>
                    <a:pt x="435" y="76"/>
                    <a:pt x="433" y="77"/>
                  </a:cubicBezTo>
                  <a:cubicBezTo>
                    <a:pt x="404" y="94"/>
                    <a:pt x="404" y="94"/>
                    <a:pt x="404" y="94"/>
                  </a:cubicBezTo>
                  <a:cubicBezTo>
                    <a:pt x="394" y="85"/>
                    <a:pt x="383" y="76"/>
                    <a:pt x="371" y="69"/>
                  </a:cubicBezTo>
                  <a:cubicBezTo>
                    <a:pt x="381" y="37"/>
                    <a:pt x="381" y="37"/>
                    <a:pt x="381" y="37"/>
                  </a:cubicBezTo>
                  <a:cubicBezTo>
                    <a:pt x="382" y="35"/>
                    <a:pt x="380" y="32"/>
                    <a:pt x="378" y="31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45" y="16"/>
                    <a:pt x="342" y="17"/>
                    <a:pt x="341" y="19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09" y="42"/>
                    <a:pt x="295" y="38"/>
                    <a:pt x="281" y="37"/>
                  </a:cubicBezTo>
                  <a:cubicBezTo>
                    <a:pt x="276" y="4"/>
                    <a:pt x="276" y="4"/>
                    <a:pt x="276" y="4"/>
                  </a:cubicBezTo>
                  <a:cubicBezTo>
                    <a:pt x="275" y="2"/>
                    <a:pt x="273" y="0"/>
                    <a:pt x="270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4" y="0"/>
                    <a:pt x="232" y="2"/>
                    <a:pt x="231" y="4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13" y="39"/>
                    <a:pt x="199" y="42"/>
                    <a:pt x="186" y="46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6" y="17"/>
                    <a:pt x="163" y="16"/>
                    <a:pt x="161" y="17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28" y="32"/>
                    <a:pt x="127" y="35"/>
                    <a:pt x="128" y="37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25" y="76"/>
                    <a:pt x="114" y="85"/>
                    <a:pt x="104" y="9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4" y="76"/>
                    <a:pt x="71" y="77"/>
                    <a:pt x="69" y="79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6" y="106"/>
                    <a:pt x="46" y="109"/>
                    <a:pt x="48" y="111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62" y="147"/>
                    <a:pt x="56" y="160"/>
                    <a:pt x="50" y="173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5" y="169"/>
                    <a:pt x="13" y="171"/>
                    <a:pt x="12" y="173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8"/>
                    <a:pt x="4" y="211"/>
                    <a:pt x="6" y="212"/>
                  </a:cubicBezTo>
                  <a:cubicBezTo>
                    <a:pt x="37" y="225"/>
                    <a:pt x="37" y="225"/>
                    <a:pt x="37" y="225"/>
                  </a:cubicBezTo>
                  <a:cubicBezTo>
                    <a:pt x="35" y="235"/>
                    <a:pt x="35" y="245"/>
                    <a:pt x="35" y="255"/>
                  </a:cubicBezTo>
                  <a:cubicBezTo>
                    <a:pt x="35" y="259"/>
                    <a:pt x="35" y="263"/>
                    <a:pt x="35" y="267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1" y="278"/>
                    <a:pt x="0" y="281"/>
                    <a:pt x="0" y="284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" y="319"/>
                    <a:pt x="9" y="321"/>
                    <a:pt x="12" y="321"/>
                  </a:cubicBezTo>
                  <a:cubicBezTo>
                    <a:pt x="44" y="320"/>
                    <a:pt x="44" y="320"/>
                    <a:pt x="44" y="320"/>
                  </a:cubicBezTo>
                  <a:cubicBezTo>
                    <a:pt x="50" y="339"/>
                    <a:pt x="59" y="357"/>
                    <a:pt x="70" y="374"/>
                  </a:cubicBezTo>
                  <a:cubicBezTo>
                    <a:pt x="48" y="398"/>
                    <a:pt x="48" y="398"/>
                    <a:pt x="48" y="398"/>
                  </a:cubicBezTo>
                  <a:cubicBezTo>
                    <a:pt x="46" y="400"/>
                    <a:pt x="46" y="404"/>
                    <a:pt x="48" y="406"/>
                  </a:cubicBezTo>
                  <a:cubicBezTo>
                    <a:pt x="69" y="431"/>
                    <a:pt x="69" y="431"/>
                    <a:pt x="69" y="431"/>
                  </a:cubicBezTo>
                  <a:cubicBezTo>
                    <a:pt x="71" y="433"/>
                    <a:pt x="74" y="434"/>
                    <a:pt x="76" y="432"/>
                  </a:cubicBezTo>
                  <a:cubicBezTo>
                    <a:pt x="104" y="415"/>
                    <a:pt x="104" y="415"/>
                    <a:pt x="104" y="415"/>
                  </a:cubicBezTo>
                  <a:cubicBezTo>
                    <a:pt x="114" y="425"/>
                    <a:pt x="125" y="433"/>
                    <a:pt x="137" y="441"/>
                  </a:cubicBezTo>
                  <a:cubicBezTo>
                    <a:pt x="128" y="472"/>
                    <a:pt x="128" y="472"/>
                    <a:pt x="128" y="472"/>
                  </a:cubicBezTo>
                  <a:cubicBezTo>
                    <a:pt x="127" y="475"/>
                    <a:pt x="128" y="478"/>
                    <a:pt x="131" y="479"/>
                  </a:cubicBezTo>
                  <a:cubicBezTo>
                    <a:pt x="161" y="493"/>
                    <a:pt x="161" y="493"/>
                    <a:pt x="161" y="493"/>
                  </a:cubicBezTo>
                  <a:cubicBezTo>
                    <a:pt x="163" y="494"/>
                    <a:pt x="166" y="493"/>
                    <a:pt x="168" y="491"/>
                  </a:cubicBezTo>
                  <a:cubicBezTo>
                    <a:pt x="186" y="464"/>
                    <a:pt x="186" y="464"/>
                    <a:pt x="186" y="464"/>
                  </a:cubicBezTo>
                  <a:cubicBezTo>
                    <a:pt x="199" y="468"/>
                    <a:pt x="213" y="471"/>
                    <a:pt x="228" y="473"/>
                  </a:cubicBezTo>
                  <a:cubicBezTo>
                    <a:pt x="233" y="505"/>
                    <a:pt x="233" y="505"/>
                    <a:pt x="233" y="505"/>
                  </a:cubicBezTo>
                  <a:cubicBezTo>
                    <a:pt x="233" y="508"/>
                    <a:pt x="236" y="510"/>
                    <a:pt x="238" y="510"/>
                  </a:cubicBezTo>
                  <a:cubicBezTo>
                    <a:pt x="272" y="510"/>
                    <a:pt x="272" y="510"/>
                    <a:pt x="272" y="510"/>
                  </a:cubicBezTo>
                  <a:cubicBezTo>
                    <a:pt x="274" y="510"/>
                    <a:pt x="277" y="508"/>
                    <a:pt x="277" y="505"/>
                  </a:cubicBezTo>
                  <a:cubicBezTo>
                    <a:pt x="282" y="473"/>
                    <a:pt x="282" y="473"/>
                    <a:pt x="282" y="473"/>
                  </a:cubicBezTo>
                  <a:cubicBezTo>
                    <a:pt x="296" y="471"/>
                    <a:pt x="309" y="468"/>
                    <a:pt x="323" y="464"/>
                  </a:cubicBezTo>
                  <a:cubicBezTo>
                    <a:pt x="341" y="491"/>
                    <a:pt x="341" y="491"/>
                    <a:pt x="341" y="491"/>
                  </a:cubicBezTo>
                  <a:cubicBezTo>
                    <a:pt x="342" y="493"/>
                    <a:pt x="345" y="494"/>
                    <a:pt x="348" y="493"/>
                  </a:cubicBezTo>
                  <a:cubicBezTo>
                    <a:pt x="378" y="479"/>
                    <a:pt x="378" y="479"/>
                    <a:pt x="378" y="479"/>
                  </a:cubicBezTo>
                  <a:cubicBezTo>
                    <a:pt x="380" y="478"/>
                    <a:pt x="382" y="475"/>
                    <a:pt x="381" y="472"/>
                  </a:cubicBezTo>
                  <a:cubicBezTo>
                    <a:pt x="371" y="441"/>
                    <a:pt x="371" y="441"/>
                    <a:pt x="371" y="441"/>
                  </a:cubicBezTo>
                  <a:cubicBezTo>
                    <a:pt x="383" y="433"/>
                    <a:pt x="394" y="425"/>
                    <a:pt x="404" y="415"/>
                  </a:cubicBezTo>
                  <a:cubicBezTo>
                    <a:pt x="433" y="432"/>
                    <a:pt x="433" y="432"/>
                    <a:pt x="433" y="432"/>
                  </a:cubicBezTo>
                  <a:cubicBezTo>
                    <a:pt x="435" y="434"/>
                    <a:pt x="438" y="433"/>
                    <a:pt x="440" y="431"/>
                  </a:cubicBezTo>
                  <a:cubicBezTo>
                    <a:pt x="461" y="406"/>
                    <a:pt x="461" y="406"/>
                    <a:pt x="461" y="406"/>
                  </a:cubicBezTo>
                  <a:cubicBezTo>
                    <a:pt x="463" y="404"/>
                    <a:pt x="463" y="400"/>
                    <a:pt x="461" y="398"/>
                  </a:cubicBezTo>
                  <a:cubicBezTo>
                    <a:pt x="439" y="374"/>
                    <a:pt x="439" y="374"/>
                    <a:pt x="439" y="374"/>
                  </a:cubicBezTo>
                  <a:cubicBezTo>
                    <a:pt x="446" y="362"/>
                    <a:pt x="453" y="350"/>
                    <a:pt x="458" y="337"/>
                  </a:cubicBezTo>
                  <a:cubicBezTo>
                    <a:pt x="491" y="340"/>
                    <a:pt x="491" y="340"/>
                    <a:pt x="491" y="340"/>
                  </a:cubicBezTo>
                  <a:cubicBezTo>
                    <a:pt x="493" y="341"/>
                    <a:pt x="496" y="339"/>
                    <a:pt x="497" y="336"/>
                  </a:cubicBezTo>
                  <a:cubicBezTo>
                    <a:pt x="505" y="304"/>
                    <a:pt x="505" y="304"/>
                    <a:pt x="505" y="304"/>
                  </a:cubicBezTo>
                  <a:cubicBezTo>
                    <a:pt x="506" y="302"/>
                    <a:pt x="505" y="299"/>
                    <a:pt x="502" y="298"/>
                  </a:cubicBezTo>
                  <a:cubicBezTo>
                    <a:pt x="472" y="285"/>
                    <a:pt x="472" y="285"/>
                    <a:pt x="472" y="285"/>
                  </a:cubicBezTo>
                  <a:cubicBezTo>
                    <a:pt x="473" y="275"/>
                    <a:pt x="474" y="265"/>
                    <a:pt x="474" y="255"/>
                  </a:cubicBezTo>
                  <a:cubicBezTo>
                    <a:pt x="474" y="251"/>
                    <a:pt x="474" y="247"/>
                    <a:pt x="474" y="243"/>
                  </a:cubicBezTo>
                  <a:cubicBezTo>
                    <a:pt x="505" y="232"/>
                    <a:pt x="505" y="232"/>
                    <a:pt x="505" y="232"/>
                  </a:cubicBezTo>
                  <a:cubicBezTo>
                    <a:pt x="507" y="232"/>
                    <a:pt x="509" y="229"/>
                    <a:pt x="508" y="226"/>
                  </a:cubicBezTo>
                  <a:close/>
                  <a:moveTo>
                    <a:pt x="347" y="411"/>
                  </a:moveTo>
                  <a:cubicBezTo>
                    <a:pt x="337" y="417"/>
                    <a:pt x="326" y="422"/>
                    <a:pt x="314" y="426"/>
                  </a:cubicBezTo>
                  <a:cubicBezTo>
                    <a:pt x="301" y="431"/>
                    <a:pt x="287" y="434"/>
                    <a:pt x="273" y="436"/>
                  </a:cubicBezTo>
                  <a:cubicBezTo>
                    <a:pt x="267" y="436"/>
                    <a:pt x="261" y="436"/>
                    <a:pt x="254" y="436"/>
                  </a:cubicBezTo>
                  <a:cubicBezTo>
                    <a:pt x="248" y="436"/>
                    <a:pt x="242" y="436"/>
                    <a:pt x="236" y="436"/>
                  </a:cubicBezTo>
                  <a:cubicBezTo>
                    <a:pt x="222" y="434"/>
                    <a:pt x="208" y="431"/>
                    <a:pt x="194" y="426"/>
                  </a:cubicBezTo>
                  <a:cubicBezTo>
                    <a:pt x="183" y="422"/>
                    <a:pt x="172" y="417"/>
                    <a:pt x="161" y="411"/>
                  </a:cubicBezTo>
                  <a:cubicBezTo>
                    <a:pt x="149" y="404"/>
                    <a:pt x="138" y="395"/>
                    <a:pt x="128" y="385"/>
                  </a:cubicBezTo>
                  <a:cubicBezTo>
                    <a:pt x="115" y="373"/>
                    <a:pt x="104" y="359"/>
                    <a:pt x="96" y="344"/>
                  </a:cubicBezTo>
                  <a:cubicBezTo>
                    <a:pt x="91" y="336"/>
                    <a:pt x="88" y="328"/>
                    <a:pt x="84" y="319"/>
                  </a:cubicBezTo>
                  <a:cubicBezTo>
                    <a:pt x="78" y="303"/>
                    <a:pt x="75" y="286"/>
                    <a:pt x="73" y="268"/>
                  </a:cubicBezTo>
                  <a:cubicBezTo>
                    <a:pt x="73" y="264"/>
                    <a:pt x="73" y="259"/>
                    <a:pt x="73" y="255"/>
                  </a:cubicBezTo>
                  <a:cubicBezTo>
                    <a:pt x="73" y="245"/>
                    <a:pt x="73" y="235"/>
                    <a:pt x="75" y="226"/>
                  </a:cubicBezTo>
                  <a:cubicBezTo>
                    <a:pt x="77" y="213"/>
                    <a:pt x="80" y="202"/>
                    <a:pt x="84" y="190"/>
                  </a:cubicBezTo>
                  <a:cubicBezTo>
                    <a:pt x="90" y="177"/>
                    <a:pt x="96" y="164"/>
                    <a:pt x="104" y="153"/>
                  </a:cubicBezTo>
                  <a:cubicBezTo>
                    <a:pt x="111" y="143"/>
                    <a:pt x="119" y="133"/>
                    <a:pt x="128" y="125"/>
                  </a:cubicBezTo>
                  <a:cubicBezTo>
                    <a:pt x="138" y="115"/>
                    <a:pt x="149" y="106"/>
                    <a:pt x="161" y="99"/>
                  </a:cubicBezTo>
                  <a:cubicBezTo>
                    <a:pt x="172" y="93"/>
                    <a:pt x="183" y="87"/>
                    <a:pt x="194" y="83"/>
                  </a:cubicBezTo>
                  <a:cubicBezTo>
                    <a:pt x="208" y="79"/>
                    <a:pt x="222" y="76"/>
                    <a:pt x="236" y="74"/>
                  </a:cubicBezTo>
                  <a:cubicBezTo>
                    <a:pt x="242" y="73"/>
                    <a:pt x="248" y="73"/>
                    <a:pt x="254" y="73"/>
                  </a:cubicBezTo>
                  <a:cubicBezTo>
                    <a:pt x="261" y="73"/>
                    <a:pt x="267" y="73"/>
                    <a:pt x="273" y="74"/>
                  </a:cubicBezTo>
                  <a:cubicBezTo>
                    <a:pt x="287" y="76"/>
                    <a:pt x="301" y="79"/>
                    <a:pt x="314" y="83"/>
                  </a:cubicBezTo>
                  <a:cubicBezTo>
                    <a:pt x="326" y="87"/>
                    <a:pt x="337" y="93"/>
                    <a:pt x="347" y="99"/>
                  </a:cubicBezTo>
                  <a:cubicBezTo>
                    <a:pt x="359" y="106"/>
                    <a:pt x="371" y="115"/>
                    <a:pt x="381" y="125"/>
                  </a:cubicBezTo>
                  <a:cubicBezTo>
                    <a:pt x="394" y="137"/>
                    <a:pt x="404" y="151"/>
                    <a:pt x="413" y="166"/>
                  </a:cubicBezTo>
                  <a:cubicBezTo>
                    <a:pt x="417" y="174"/>
                    <a:pt x="421" y="182"/>
                    <a:pt x="424" y="190"/>
                  </a:cubicBezTo>
                  <a:cubicBezTo>
                    <a:pt x="430" y="206"/>
                    <a:pt x="434" y="224"/>
                    <a:pt x="436" y="241"/>
                  </a:cubicBezTo>
                  <a:cubicBezTo>
                    <a:pt x="436" y="246"/>
                    <a:pt x="436" y="250"/>
                    <a:pt x="436" y="255"/>
                  </a:cubicBezTo>
                  <a:cubicBezTo>
                    <a:pt x="436" y="265"/>
                    <a:pt x="435" y="275"/>
                    <a:pt x="434" y="284"/>
                  </a:cubicBezTo>
                  <a:cubicBezTo>
                    <a:pt x="432" y="296"/>
                    <a:pt x="428" y="308"/>
                    <a:pt x="424" y="319"/>
                  </a:cubicBezTo>
                  <a:cubicBezTo>
                    <a:pt x="419" y="333"/>
                    <a:pt x="412" y="345"/>
                    <a:pt x="404" y="357"/>
                  </a:cubicBezTo>
                  <a:cubicBezTo>
                    <a:pt x="398" y="367"/>
                    <a:pt x="390" y="376"/>
                    <a:pt x="381" y="385"/>
                  </a:cubicBezTo>
                  <a:cubicBezTo>
                    <a:pt x="371" y="395"/>
                    <a:pt x="359" y="404"/>
                    <a:pt x="347" y="41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4529314" y="2043465"/>
              <a:ext cx="466637" cy="465490"/>
            </a:xfrm>
            <a:custGeom>
              <a:avLst/>
              <a:gdLst/>
              <a:ahLst/>
              <a:cxnLst>
                <a:cxn ang="0">
                  <a:pos x="295" y="137"/>
                </a:cxn>
                <a:cxn ang="0">
                  <a:pos x="285" y="96"/>
                </a:cxn>
                <a:cxn ang="0">
                  <a:pos x="276" y="76"/>
                </a:cxn>
                <a:cxn ang="0">
                  <a:pos x="250" y="42"/>
                </a:cxn>
                <a:cxn ang="0">
                  <a:pos x="223" y="21"/>
                </a:cxn>
                <a:cxn ang="0">
                  <a:pos x="196" y="9"/>
                </a:cxn>
                <a:cxn ang="0">
                  <a:pos x="162" y="1"/>
                </a:cxn>
                <a:cxn ang="0">
                  <a:pos x="147" y="0"/>
                </a:cxn>
                <a:cxn ang="0">
                  <a:pos x="133" y="1"/>
                </a:cxn>
                <a:cxn ang="0">
                  <a:pos x="99" y="9"/>
                </a:cxn>
                <a:cxn ang="0">
                  <a:pos x="72" y="21"/>
                </a:cxn>
                <a:cxn ang="0">
                  <a:pos x="44" y="42"/>
                </a:cxn>
                <a:cxn ang="0">
                  <a:pos x="25" y="65"/>
                </a:cxn>
                <a:cxn ang="0">
                  <a:pos x="9" y="96"/>
                </a:cxn>
                <a:cxn ang="0">
                  <a:pos x="2" y="124"/>
                </a:cxn>
                <a:cxn ang="0">
                  <a:pos x="0" y="148"/>
                </a:cxn>
                <a:cxn ang="0">
                  <a:pos x="0" y="159"/>
                </a:cxn>
                <a:cxn ang="0">
                  <a:pos x="9" y="200"/>
                </a:cxn>
                <a:cxn ang="0">
                  <a:pos x="19" y="220"/>
                </a:cxn>
                <a:cxn ang="0">
                  <a:pos x="44" y="254"/>
                </a:cxn>
                <a:cxn ang="0">
                  <a:pos x="72" y="275"/>
                </a:cxn>
                <a:cxn ang="0">
                  <a:pos x="99" y="287"/>
                </a:cxn>
                <a:cxn ang="0">
                  <a:pos x="133" y="295"/>
                </a:cxn>
                <a:cxn ang="0">
                  <a:pos x="147" y="295"/>
                </a:cxn>
                <a:cxn ang="0">
                  <a:pos x="162" y="295"/>
                </a:cxn>
                <a:cxn ang="0">
                  <a:pos x="196" y="287"/>
                </a:cxn>
                <a:cxn ang="0">
                  <a:pos x="223" y="275"/>
                </a:cxn>
                <a:cxn ang="0">
                  <a:pos x="250" y="254"/>
                </a:cxn>
                <a:cxn ang="0">
                  <a:pos x="269" y="231"/>
                </a:cxn>
                <a:cxn ang="0">
                  <a:pos x="285" y="200"/>
                </a:cxn>
                <a:cxn ang="0">
                  <a:pos x="293" y="172"/>
                </a:cxn>
                <a:cxn ang="0">
                  <a:pos x="295" y="148"/>
                </a:cxn>
                <a:cxn ang="0">
                  <a:pos x="295" y="137"/>
                </a:cxn>
              </a:cxnLst>
              <a:rect l="0" t="0" r="r" b="b"/>
              <a:pathLst>
                <a:path w="295" h="295">
                  <a:moveTo>
                    <a:pt x="295" y="137"/>
                  </a:moveTo>
                  <a:cubicBezTo>
                    <a:pt x="293" y="122"/>
                    <a:pt x="290" y="109"/>
                    <a:pt x="285" y="96"/>
                  </a:cubicBezTo>
                  <a:cubicBezTo>
                    <a:pt x="283" y="89"/>
                    <a:pt x="280" y="82"/>
                    <a:pt x="276" y="76"/>
                  </a:cubicBezTo>
                  <a:cubicBezTo>
                    <a:pt x="269" y="63"/>
                    <a:pt x="260" y="52"/>
                    <a:pt x="250" y="42"/>
                  </a:cubicBezTo>
                  <a:cubicBezTo>
                    <a:pt x="242" y="34"/>
                    <a:pt x="233" y="27"/>
                    <a:pt x="223" y="21"/>
                  </a:cubicBezTo>
                  <a:cubicBezTo>
                    <a:pt x="214" y="16"/>
                    <a:pt x="205" y="12"/>
                    <a:pt x="196" y="9"/>
                  </a:cubicBezTo>
                  <a:cubicBezTo>
                    <a:pt x="185" y="5"/>
                    <a:pt x="174" y="2"/>
                    <a:pt x="162" y="1"/>
                  </a:cubicBezTo>
                  <a:cubicBezTo>
                    <a:pt x="157" y="0"/>
                    <a:pt x="152" y="0"/>
                    <a:pt x="147" y="0"/>
                  </a:cubicBezTo>
                  <a:cubicBezTo>
                    <a:pt x="142" y="0"/>
                    <a:pt x="137" y="0"/>
                    <a:pt x="133" y="1"/>
                  </a:cubicBezTo>
                  <a:cubicBezTo>
                    <a:pt x="121" y="2"/>
                    <a:pt x="109" y="5"/>
                    <a:pt x="99" y="9"/>
                  </a:cubicBezTo>
                  <a:cubicBezTo>
                    <a:pt x="89" y="12"/>
                    <a:pt x="80" y="16"/>
                    <a:pt x="72" y="21"/>
                  </a:cubicBezTo>
                  <a:cubicBezTo>
                    <a:pt x="62" y="27"/>
                    <a:pt x="53" y="34"/>
                    <a:pt x="44" y="42"/>
                  </a:cubicBezTo>
                  <a:cubicBezTo>
                    <a:pt x="37" y="49"/>
                    <a:pt x="31" y="57"/>
                    <a:pt x="25" y="65"/>
                  </a:cubicBezTo>
                  <a:cubicBezTo>
                    <a:pt x="19" y="74"/>
                    <a:pt x="13" y="85"/>
                    <a:pt x="9" y="96"/>
                  </a:cubicBezTo>
                  <a:cubicBezTo>
                    <a:pt x="6" y="105"/>
                    <a:pt x="3" y="114"/>
                    <a:pt x="2" y="124"/>
                  </a:cubicBezTo>
                  <a:cubicBezTo>
                    <a:pt x="0" y="132"/>
                    <a:pt x="0" y="140"/>
                    <a:pt x="0" y="148"/>
                  </a:cubicBezTo>
                  <a:cubicBezTo>
                    <a:pt x="0" y="152"/>
                    <a:pt x="0" y="155"/>
                    <a:pt x="0" y="159"/>
                  </a:cubicBezTo>
                  <a:cubicBezTo>
                    <a:pt x="1" y="173"/>
                    <a:pt x="4" y="187"/>
                    <a:pt x="9" y="200"/>
                  </a:cubicBezTo>
                  <a:cubicBezTo>
                    <a:pt x="12" y="207"/>
                    <a:pt x="15" y="214"/>
                    <a:pt x="19" y="220"/>
                  </a:cubicBezTo>
                  <a:cubicBezTo>
                    <a:pt x="25" y="232"/>
                    <a:pt x="34" y="244"/>
                    <a:pt x="44" y="254"/>
                  </a:cubicBezTo>
                  <a:cubicBezTo>
                    <a:pt x="53" y="262"/>
                    <a:pt x="62" y="269"/>
                    <a:pt x="72" y="275"/>
                  </a:cubicBezTo>
                  <a:cubicBezTo>
                    <a:pt x="80" y="280"/>
                    <a:pt x="89" y="284"/>
                    <a:pt x="99" y="287"/>
                  </a:cubicBezTo>
                  <a:cubicBezTo>
                    <a:pt x="109" y="291"/>
                    <a:pt x="121" y="293"/>
                    <a:pt x="133" y="295"/>
                  </a:cubicBezTo>
                  <a:cubicBezTo>
                    <a:pt x="137" y="295"/>
                    <a:pt x="142" y="295"/>
                    <a:pt x="147" y="295"/>
                  </a:cubicBezTo>
                  <a:cubicBezTo>
                    <a:pt x="152" y="295"/>
                    <a:pt x="157" y="295"/>
                    <a:pt x="162" y="295"/>
                  </a:cubicBezTo>
                  <a:cubicBezTo>
                    <a:pt x="174" y="293"/>
                    <a:pt x="185" y="291"/>
                    <a:pt x="196" y="287"/>
                  </a:cubicBezTo>
                  <a:cubicBezTo>
                    <a:pt x="205" y="284"/>
                    <a:pt x="214" y="280"/>
                    <a:pt x="223" y="275"/>
                  </a:cubicBezTo>
                  <a:cubicBezTo>
                    <a:pt x="233" y="269"/>
                    <a:pt x="242" y="262"/>
                    <a:pt x="250" y="254"/>
                  </a:cubicBezTo>
                  <a:cubicBezTo>
                    <a:pt x="257" y="247"/>
                    <a:pt x="264" y="239"/>
                    <a:pt x="269" y="231"/>
                  </a:cubicBezTo>
                  <a:cubicBezTo>
                    <a:pt x="276" y="221"/>
                    <a:pt x="281" y="211"/>
                    <a:pt x="285" y="200"/>
                  </a:cubicBezTo>
                  <a:cubicBezTo>
                    <a:pt x="289" y="191"/>
                    <a:pt x="291" y="181"/>
                    <a:pt x="293" y="172"/>
                  </a:cubicBezTo>
                  <a:cubicBezTo>
                    <a:pt x="294" y="164"/>
                    <a:pt x="295" y="156"/>
                    <a:pt x="295" y="148"/>
                  </a:cubicBezTo>
                  <a:cubicBezTo>
                    <a:pt x="295" y="144"/>
                    <a:pt x="295" y="141"/>
                    <a:pt x="295" y="1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4224337" y="2488318"/>
              <a:ext cx="338226" cy="355424"/>
            </a:xfrm>
            <a:custGeom>
              <a:avLst/>
              <a:gdLst/>
              <a:ahLst/>
              <a:cxnLst>
                <a:cxn ang="0">
                  <a:pos x="179" y="127"/>
                </a:cxn>
                <a:cxn ang="0">
                  <a:pos x="175" y="85"/>
                </a:cxn>
                <a:cxn ang="0">
                  <a:pos x="205" y="57"/>
                </a:cxn>
                <a:cxn ang="0">
                  <a:pos x="183" y="40"/>
                </a:cxn>
                <a:cxn ang="0">
                  <a:pos x="117" y="40"/>
                </a:cxn>
                <a:cxn ang="0">
                  <a:pos x="108" y="0"/>
                </a:cxn>
                <a:cxn ang="0">
                  <a:pos x="82" y="11"/>
                </a:cxn>
                <a:cxn ang="0">
                  <a:pos x="49" y="67"/>
                </a:cxn>
                <a:cxn ang="0">
                  <a:pos x="10" y="56"/>
                </a:cxn>
                <a:cxn ang="0">
                  <a:pos x="7" y="83"/>
                </a:cxn>
                <a:cxn ang="0">
                  <a:pos x="34" y="120"/>
                </a:cxn>
                <a:cxn ang="0">
                  <a:pos x="14" y="161"/>
                </a:cxn>
                <a:cxn ang="0">
                  <a:pos x="23" y="187"/>
                </a:cxn>
                <a:cxn ang="0">
                  <a:pos x="59" y="168"/>
                </a:cxn>
                <a:cxn ang="0">
                  <a:pos x="102" y="217"/>
                </a:cxn>
                <a:cxn ang="0">
                  <a:pos x="129" y="223"/>
                </a:cxn>
                <a:cxn ang="0">
                  <a:pos x="131" y="182"/>
                </a:cxn>
                <a:cxn ang="0">
                  <a:pos x="195" y="169"/>
                </a:cxn>
                <a:cxn ang="0">
                  <a:pos x="213" y="149"/>
                </a:cxn>
                <a:cxn ang="0">
                  <a:pos x="160" y="108"/>
                </a:cxn>
                <a:cxn ang="0">
                  <a:pos x="127" y="113"/>
                </a:cxn>
                <a:cxn ang="0">
                  <a:pos x="127" y="108"/>
                </a:cxn>
                <a:cxn ang="0">
                  <a:pos x="160" y="108"/>
                </a:cxn>
                <a:cxn ang="0">
                  <a:pos x="56" y="98"/>
                </a:cxn>
                <a:cxn ang="0">
                  <a:pos x="87" y="114"/>
                </a:cxn>
                <a:cxn ang="0">
                  <a:pos x="60" y="137"/>
                </a:cxn>
                <a:cxn ang="0">
                  <a:pos x="146" y="76"/>
                </a:cxn>
                <a:cxn ang="0">
                  <a:pos x="113" y="93"/>
                </a:cxn>
                <a:cxn ang="0">
                  <a:pos x="146" y="76"/>
                </a:cxn>
                <a:cxn ang="0">
                  <a:pos x="98" y="95"/>
                </a:cxn>
                <a:cxn ang="0">
                  <a:pos x="62" y="84"/>
                </a:cxn>
                <a:cxn ang="0">
                  <a:pos x="69" y="149"/>
                </a:cxn>
                <a:cxn ang="0">
                  <a:pos x="101" y="132"/>
                </a:cxn>
                <a:cxn ang="0">
                  <a:pos x="69" y="149"/>
                </a:cxn>
                <a:cxn ang="0">
                  <a:pos x="117" y="131"/>
                </a:cxn>
                <a:cxn ang="0">
                  <a:pos x="152" y="142"/>
                </a:cxn>
              </a:cxnLst>
              <a:rect l="0" t="0" r="r" b="b"/>
              <a:pathLst>
                <a:path w="214" h="225">
                  <a:moveTo>
                    <a:pt x="208" y="142"/>
                  </a:moveTo>
                  <a:cubicBezTo>
                    <a:pt x="179" y="127"/>
                    <a:pt x="179" y="127"/>
                    <a:pt x="179" y="127"/>
                  </a:cubicBezTo>
                  <a:cubicBezTo>
                    <a:pt x="181" y="120"/>
                    <a:pt x="181" y="113"/>
                    <a:pt x="180" y="106"/>
                  </a:cubicBezTo>
                  <a:cubicBezTo>
                    <a:pt x="180" y="98"/>
                    <a:pt x="178" y="91"/>
                    <a:pt x="175" y="85"/>
                  </a:cubicBezTo>
                  <a:cubicBezTo>
                    <a:pt x="200" y="65"/>
                    <a:pt x="200" y="65"/>
                    <a:pt x="200" y="65"/>
                  </a:cubicBezTo>
                  <a:cubicBezTo>
                    <a:pt x="204" y="62"/>
                    <a:pt x="206" y="58"/>
                    <a:pt x="205" y="57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1" y="37"/>
                    <a:pt x="187" y="38"/>
                    <a:pt x="183" y="40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45" y="48"/>
                    <a:pt x="132" y="42"/>
                    <a:pt x="117" y="4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1" y="4"/>
                    <a:pt x="109" y="0"/>
                    <a:pt x="108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3"/>
                    <a:pt x="82" y="6"/>
                    <a:pt x="82" y="11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70" y="48"/>
                    <a:pt x="58" y="56"/>
                    <a:pt x="49" y="67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5" y="54"/>
                    <a:pt x="11" y="54"/>
                    <a:pt x="10" y="56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8"/>
                    <a:pt x="3" y="81"/>
                    <a:pt x="7" y="83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4" y="105"/>
                    <a:pt x="33" y="112"/>
                    <a:pt x="34" y="120"/>
                  </a:cubicBezTo>
                  <a:cubicBezTo>
                    <a:pt x="35" y="127"/>
                    <a:pt x="36" y="134"/>
                    <a:pt x="39" y="14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1" y="163"/>
                    <a:pt x="9" y="167"/>
                    <a:pt x="10" y="168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24" y="188"/>
                    <a:pt x="28" y="187"/>
                    <a:pt x="31" y="185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9" y="177"/>
                    <a:pt x="83" y="184"/>
                    <a:pt x="97" y="186"/>
                  </a:cubicBezTo>
                  <a:cubicBezTo>
                    <a:pt x="102" y="217"/>
                    <a:pt x="102" y="217"/>
                    <a:pt x="102" y="217"/>
                  </a:cubicBezTo>
                  <a:cubicBezTo>
                    <a:pt x="103" y="221"/>
                    <a:pt x="105" y="225"/>
                    <a:pt x="107" y="225"/>
                  </a:cubicBezTo>
                  <a:cubicBezTo>
                    <a:pt x="129" y="223"/>
                    <a:pt x="129" y="223"/>
                    <a:pt x="129" y="223"/>
                  </a:cubicBezTo>
                  <a:cubicBezTo>
                    <a:pt x="131" y="222"/>
                    <a:pt x="132" y="219"/>
                    <a:pt x="132" y="214"/>
                  </a:cubicBezTo>
                  <a:cubicBezTo>
                    <a:pt x="131" y="182"/>
                    <a:pt x="131" y="182"/>
                    <a:pt x="131" y="182"/>
                  </a:cubicBezTo>
                  <a:cubicBezTo>
                    <a:pt x="145" y="178"/>
                    <a:pt x="157" y="169"/>
                    <a:pt x="165" y="158"/>
                  </a:cubicBezTo>
                  <a:cubicBezTo>
                    <a:pt x="195" y="169"/>
                    <a:pt x="195" y="169"/>
                    <a:pt x="195" y="169"/>
                  </a:cubicBezTo>
                  <a:cubicBezTo>
                    <a:pt x="199" y="171"/>
                    <a:pt x="203" y="171"/>
                    <a:pt x="204" y="169"/>
                  </a:cubicBezTo>
                  <a:cubicBezTo>
                    <a:pt x="213" y="149"/>
                    <a:pt x="213" y="149"/>
                    <a:pt x="213" y="149"/>
                  </a:cubicBezTo>
                  <a:cubicBezTo>
                    <a:pt x="214" y="147"/>
                    <a:pt x="212" y="144"/>
                    <a:pt x="208" y="142"/>
                  </a:cubicBezTo>
                  <a:close/>
                  <a:moveTo>
                    <a:pt x="160" y="108"/>
                  </a:moveTo>
                  <a:cubicBezTo>
                    <a:pt x="161" y="115"/>
                    <a:pt x="160" y="121"/>
                    <a:pt x="158" y="128"/>
                  </a:cubicBezTo>
                  <a:cubicBezTo>
                    <a:pt x="127" y="113"/>
                    <a:pt x="127" y="113"/>
                    <a:pt x="127" y="113"/>
                  </a:cubicBezTo>
                  <a:cubicBezTo>
                    <a:pt x="127" y="113"/>
                    <a:pt x="127" y="112"/>
                    <a:pt x="127" y="111"/>
                  </a:cubicBezTo>
                  <a:cubicBezTo>
                    <a:pt x="127" y="110"/>
                    <a:pt x="127" y="109"/>
                    <a:pt x="127" y="10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8" y="94"/>
                    <a:pt x="160" y="101"/>
                    <a:pt x="160" y="108"/>
                  </a:cubicBezTo>
                  <a:close/>
                  <a:moveTo>
                    <a:pt x="54" y="118"/>
                  </a:moveTo>
                  <a:cubicBezTo>
                    <a:pt x="53" y="111"/>
                    <a:pt x="54" y="104"/>
                    <a:pt x="56" y="9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3"/>
                    <a:pt x="87" y="114"/>
                    <a:pt x="87" y="114"/>
                  </a:cubicBezTo>
                  <a:cubicBezTo>
                    <a:pt x="87" y="115"/>
                    <a:pt x="87" y="116"/>
                    <a:pt x="87" y="117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57" y="131"/>
                    <a:pt x="55" y="125"/>
                    <a:pt x="54" y="118"/>
                  </a:cubicBezTo>
                  <a:close/>
                  <a:moveTo>
                    <a:pt x="146" y="76"/>
                  </a:moveTo>
                  <a:cubicBezTo>
                    <a:pt x="118" y="95"/>
                    <a:pt x="118" y="95"/>
                    <a:pt x="118" y="95"/>
                  </a:cubicBezTo>
                  <a:cubicBezTo>
                    <a:pt x="116" y="94"/>
                    <a:pt x="115" y="94"/>
                    <a:pt x="113" y="9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24" y="60"/>
                    <a:pt x="137" y="66"/>
                    <a:pt x="146" y="76"/>
                  </a:cubicBezTo>
                  <a:close/>
                  <a:moveTo>
                    <a:pt x="95" y="61"/>
                  </a:moveTo>
                  <a:cubicBezTo>
                    <a:pt x="98" y="95"/>
                    <a:pt x="98" y="95"/>
                    <a:pt x="98" y="95"/>
                  </a:cubicBezTo>
                  <a:cubicBezTo>
                    <a:pt x="96" y="95"/>
                    <a:pt x="95" y="97"/>
                    <a:pt x="93" y="98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70" y="72"/>
                    <a:pt x="81" y="64"/>
                    <a:pt x="95" y="61"/>
                  </a:cubicBezTo>
                  <a:close/>
                  <a:moveTo>
                    <a:pt x="69" y="149"/>
                  </a:moveTo>
                  <a:cubicBezTo>
                    <a:pt x="96" y="130"/>
                    <a:pt x="96" y="130"/>
                    <a:pt x="96" y="130"/>
                  </a:cubicBezTo>
                  <a:cubicBezTo>
                    <a:pt x="98" y="131"/>
                    <a:pt x="100" y="131"/>
                    <a:pt x="101" y="132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91" y="165"/>
                    <a:pt x="78" y="159"/>
                    <a:pt x="69" y="149"/>
                  </a:cubicBezTo>
                  <a:close/>
                  <a:moveTo>
                    <a:pt x="120" y="164"/>
                  </a:moveTo>
                  <a:cubicBezTo>
                    <a:pt x="117" y="131"/>
                    <a:pt x="117" y="131"/>
                    <a:pt x="117" y="131"/>
                  </a:cubicBezTo>
                  <a:cubicBezTo>
                    <a:pt x="118" y="130"/>
                    <a:pt x="120" y="129"/>
                    <a:pt x="121" y="127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45" y="153"/>
                    <a:pt x="133" y="161"/>
                    <a:pt x="120" y="16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Freeform 22"/>
            <p:cNvSpPr>
              <a:spLocks noEditPoints="1"/>
            </p:cNvSpPr>
            <p:nvPr/>
          </p:nvSpPr>
          <p:spPr bwMode="auto">
            <a:xfrm>
              <a:off x="3526102" y="2500930"/>
              <a:ext cx="380647" cy="376061"/>
            </a:xfrm>
            <a:custGeom>
              <a:avLst/>
              <a:gdLst/>
              <a:ahLst/>
              <a:cxnLst>
                <a:cxn ang="0">
                  <a:pos x="241" y="105"/>
                </a:cxn>
                <a:cxn ang="0">
                  <a:pos x="236" y="81"/>
                </a:cxn>
                <a:cxn ang="0">
                  <a:pos x="227" y="79"/>
                </a:cxn>
                <a:cxn ang="0">
                  <a:pos x="193" y="85"/>
                </a:cxn>
                <a:cxn ang="0">
                  <a:pos x="162" y="51"/>
                </a:cxn>
                <a:cxn ang="0">
                  <a:pos x="170" y="17"/>
                </a:cxn>
                <a:cxn ang="0">
                  <a:pos x="169" y="8"/>
                </a:cxn>
                <a:cxn ang="0">
                  <a:pos x="146" y="1"/>
                </a:cxn>
                <a:cxn ang="0">
                  <a:pos x="139" y="8"/>
                </a:cxn>
                <a:cxn ang="0">
                  <a:pos x="127" y="40"/>
                </a:cxn>
                <a:cxn ang="0">
                  <a:pos x="82" y="50"/>
                </a:cxn>
                <a:cxn ang="0">
                  <a:pos x="57" y="25"/>
                </a:cxn>
                <a:cxn ang="0">
                  <a:pos x="49" y="22"/>
                </a:cxn>
                <a:cxn ang="0">
                  <a:pos x="31" y="38"/>
                </a:cxn>
                <a:cxn ang="0">
                  <a:pos x="34" y="47"/>
                </a:cxn>
                <a:cxn ang="0">
                  <a:pos x="55" y="74"/>
                </a:cxn>
                <a:cxn ang="0">
                  <a:pos x="45" y="95"/>
                </a:cxn>
                <a:cxn ang="0">
                  <a:pos x="42" y="118"/>
                </a:cxn>
                <a:cxn ang="0">
                  <a:pos x="8" y="127"/>
                </a:cxn>
                <a:cxn ang="0">
                  <a:pos x="1" y="133"/>
                </a:cxn>
                <a:cxn ang="0">
                  <a:pos x="6" y="157"/>
                </a:cxn>
                <a:cxn ang="0">
                  <a:pos x="15" y="159"/>
                </a:cxn>
                <a:cxn ang="0">
                  <a:pos x="49" y="153"/>
                </a:cxn>
                <a:cxn ang="0">
                  <a:pos x="80" y="187"/>
                </a:cxn>
                <a:cxn ang="0">
                  <a:pos x="72" y="221"/>
                </a:cxn>
                <a:cxn ang="0">
                  <a:pos x="73" y="230"/>
                </a:cxn>
                <a:cxn ang="0">
                  <a:pos x="96" y="237"/>
                </a:cxn>
                <a:cxn ang="0">
                  <a:pos x="102" y="230"/>
                </a:cxn>
                <a:cxn ang="0">
                  <a:pos x="115" y="198"/>
                </a:cxn>
                <a:cxn ang="0">
                  <a:pos x="160" y="188"/>
                </a:cxn>
                <a:cxn ang="0">
                  <a:pos x="184" y="212"/>
                </a:cxn>
                <a:cxn ang="0">
                  <a:pos x="193" y="216"/>
                </a:cxn>
                <a:cxn ang="0">
                  <a:pos x="211" y="200"/>
                </a:cxn>
                <a:cxn ang="0">
                  <a:pos x="208" y="191"/>
                </a:cxn>
                <a:cxn ang="0">
                  <a:pos x="186" y="164"/>
                </a:cxn>
                <a:cxn ang="0">
                  <a:pos x="197" y="143"/>
                </a:cxn>
                <a:cxn ang="0">
                  <a:pos x="200" y="120"/>
                </a:cxn>
                <a:cxn ang="0">
                  <a:pos x="234" y="111"/>
                </a:cxn>
                <a:cxn ang="0">
                  <a:pos x="241" y="105"/>
                </a:cxn>
                <a:cxn ang="0">
                  <a:pos x="107" y="179"/>
                </a:cxn>
                <a:cxn ang="0">
                  <a:pos x="61" y="105"/>
                </a:cxn>
                <a:cxn ang="0">
                  <a:pos x="135" y="59"/>
                </a:cxn>
                <a:cxn ang="0">
                  <a:pos x="181" y="133"/>
                </a:cxn>
                <a:cxn ang="0">
                  <a:pos x="107" y="179"/>
                </a:cxn>
              </a:cxnLst>
              <a:rect l="0" t="0" r="r" b="b"/>
              <a:pathLst>
                <a:path w="241" h="238">
                  <a:moveTo>
                    <a:pt x="241" y="105"/>
                  </a:moveTo>
                  <a:cubicBezTo>
                    <a:pt x="236" y="81"/>
                    <a:pt x="236" y="81"/>
                    <a:pt x="236" y="81"/>
                  </a:cubicBezTo>
                  <a:cubicBezTo>
                    <a:pt x="235" y="80"/>
                    <a:pt x="231" y="79"/>
                    <a:pt x="227" y="79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6" y="71"/>
                    <a:pt x="175" y="59"/>
                    <a:pt x="162" y="51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1" y="13"/>
                    <a:pt x="171" y="9"/>
                    <a:pt x="169" y="8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4" y="0"/>
                    <a:pt x="141" y="3"/>
                    <a:pt x="139" y="8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11" y="39"/>
                    <a:pt x="96" y="42"/>
                    <a:pt x="82" y="50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4" y="22"/>
                    <a:pt x="50" y="21"/>
                    <a:pt x="49" y="2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1" y="44"/>
                    <a:pt x="34" y="47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1" y="80"/>
                    <a:pt x="48" y="87"/>
                    <a:pt x="45" y="95"/>
                  </a:cubicBezTo>
                  <a:cubicBezTo>
                    <a:pt x="43" y="102"/>
                    <a:pt x="42" y="110"/>
                    <a:pt x="42" y="118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4" y="128"/>
                    <a:pt x="0" y="131"/>
                    <a:pt x="1" y="133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8"/>
                    <a:pt x="11" y="159"/>
                    <a:pt x="15" y="159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56" y="167"/>
                    <a:pt x="67" y="179"/>
                    <a:pt x="80" y="187"/>
                  </a:cubicBezTo>
                  <a:cubicBezTo>
                    <a:pt x="72" y="221"/>
                    <a:pt x="72" y="221"/>
                    <a:pt x="72" y="221"/>
                  </a:cubicBezTo>
                  <a:cubicBezTo>
                    <a:pt x="71" y="225"/>
                    <a:pt x="71" y="229"/>
                    <a:pt x="73" y="230"/>
                  </a:cubicBezTo>
                  <a:cubicBezTo>
                    <a:pt x="96" y="237"/>
                    <a:pt x="96" y="237"/>
                    <a:pt x="96" y="237"/>
                  </a:cubicBezTo>
                  <a:cubicBezTo>
                    <a:pt x="98" y="238"/>
                    <a:pt x="101" y="235"/>
                    <a:pt x="102" y="230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31" y="199"/>
                    <a:pt x="146" y="196"/>
                    <a:pt x="160" y="188"/>
                  </a:cubicBezTo>
                  <a:cubicBezTo>
                    <a:pt x="184" y="212"/>
                    <a:pt x="184" y="212"/>
                    <a:pt x="184" y="212"/>
                  </a:cubicBezTo>
                  <a:cubicBezTo>
                    <a:pt x="188" y="216"/>
                    <a:pt x="192" y="217"/>
                    <a:pt x="193" y="216"/>
                  </a:cubicBezTo>
                  <a:cubicBezTo>
                    <a:pt x="211" y="200"/>
                    <a:pt x="211" y="200"/>
                    <a:pt x="211" y="200"/>
                  </a:cubicBezTo>
                  <a:cubicBezTo>
                    <a:pt x="212" y="198"/>
                    <a:pt x="211" y="194"/>
                    <a:pt x="208" y="191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1" y="158"/>
                    <a:pt x="194" y="151"/>
                    <a:pt x="197" y="143"/>
                  </a:cubicBezTo>
                  <a:cubicBezTo>
                    <a:pt x="199" y="135"/>
                    <a:pt x="200" y="128"/>
                    <a:pt x="200" y="120"/>
                  </a:cubicBezTo>
                  <a:cubicBezTo>
                    <a:pt x="234" y="111"/>
                    <a:pt x="234" y="111"/>
                    <a:pt x="234" y="111"/>
                  </a:cubicBezTo>
                  <a:cubicBezTo>
                    <a:pt x="238" y="109"/>
                    <a:pt x="241" y="107"/>
                    <a:pt x="241" y="105"/>
                  </a:cubicBezTo>
                  <a:close/>
                  <a:moveTo>
                    <a:pt x="107" y="179"/>
                  </a:moveTo>
                  <a:cubicBezTo>
                    <a:pt x="74" y="171"/>
                    <a:pt x="53" y="137"/>
                    <a:pt x="61" y="105"/>
                  </a:cubicBezTo>
                  <a:cubicBezTo>
                    <a:pt x="69" y="72"/>
                    <a:pt x="102" y="51"/>
                    <a:pt x="135" y="59"/>
                  </a:cubicBezTo>
                  <a:cubicBezTo>
                    <a:pt x="168" y="67"/>
                    <a:pt x="188" y="100"/>
                    <a:pt x="181" y="133"/>
                  </a:cubicBezTo>
                  <a:cubicBezTo>
                    <a:pt x="173" y="166"/>
                    <a:pt x="139" y="187"/>
                    <a:pt x="107" y="17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3615531" y="2588066"/>
              <a:ext cx="202935" cy="201789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8" y="50"/>
                </a:cxn>
                <a:cxn ang="0">
                  <a:pos x="50" y="120"/>
                </a:cxn>
                <a:cxn ang="0">
                  <a:pos x="120" y="77"/>
                </a:cxn>
                <a:cxn ang="0">
                  <a:pos x="77" y="8"/>
                </a:cxn>
                <a:cxn ang="0">
                  <a:pos x="91" y="38"/>
                </a:cxn>
                <a:cxn ang="0">
                  <a:pos x="102" y="40"/>
                </a:cxn>
                <a:cxn ang="0">
                  <a:pos x="100" y="52"/>
                </a:cxn>
                <a:cxn ang="0">
                  <a:pos x="88" y="49"/>
                </a:cxn>
                <a:cxn ang="0">
                  <a:pos x="91" y="38"/>
                </a:cxn>
                <a:cxn ang="0">
                  <a:pos x="74" y="20"/>
                </a:cxn>
                <a:cxn ang="0">
                  <a:pos x="81" y="30"/>
                </a:cxn>
                <a:cxn ang="0">
                  <a:pos x="71" y="36"/>
                </a:cxn>
                <a:cxn ang="0">
                  <a:pos x="64" y="26"/>
                </a:cxn>
                <a:cxn ang="0">
                  <a:pos x="74" y="20"/>
                </a:cxn>
                <a:cxn ang="0">
                  <a:pos x="40" y="25"/>
                </a:cxn>
                <a:cxn ang="0">
                  <a:pos x="52" y="28"/>
                </a:cxn>
                <a:cxn ang="0">
                  <a:pos x="49" y="40"/>
                </a:cxn>
                <a:cxn ang="0">
                  <a:pos x="38" y="37"/>
                </a:cxn>
                <a:cxn ang="0">
                  <a:pos x="40" y="25"/>
                </a:cxn>
                <a:cxn ang="0">
                  <a:pos x="20" y="53"/>
                </a:cxn>
                <a:cxn ang="0">
                  <a:pos x="30" y="47"/>
                </a:cxn>
                <a:cxn ang="0">
                  <a:pos x="36" y="57"/>
                </a:cxn>
                <a:cxn ang="0">
                  <a:pos x="26" y="64"/>
                </a:cxn>
                <a:cxn ang="0">
                  <a:pos x="20" y="53"/>
                </a:cxn>
                <a:cxn ang="0">
                  <a:pos x="37" y="90"/>
                </a:cxn>
                <a:cxn ang="0">
                  <a:pos x="25" y="87"/>
                </a:cxn>
                <a:cxn ang="0">
                  <a:pos x="28" y="76"/>
                </a:cxn>
                <a:cxn ang="0">
                  <a:pos x="40" y="79"/>
                </a:cxn>
                <a:cxn ang="0">
                  <a:pos x="37" y="90"/>
                </a:cxn>
                <a:cxn ang="0">
                  <a:pos x="53" y="108"/>
                </a:cxn>
                <a:cxn ang="0">
                  <a:pos x="47" y="98"/>
                </a:cxn>
                <a:cxn ang="0">
                  <a:pos x="57" y="91"/>
                </a:cxn>
                <a:cxn ang="0">
                  <a:pos x="64" y="102"/>
                </a:cxn>
                <a:cxn ang="0">
                  <a:pos x="53" y="108"/>
                </a:cxn>
                <a:cxn ang="0">
                  <a:pos x="59" y="85"/>
                </a:cxn>
                <a:cxn ang="0">
                  <a:pos x="43" y="59"/>
                </a:cxn>
                <a:cxn ang="0">
                  <a:pos x="69" y="43"/>
                </a:cxn>
                <a:cxn ang="0">
                  <a:pos x="85" y="69"/>
                </a:cxn>
                <a:cxn ang="0">
                  <a:pos x="59" y="85"/>
                </a:cxn>
                <a:cxn ang="0">
                  <a:pos x="87" y="102"/>
                </a:cxn>
                <a:cxn ang="0">
                  <a:pos x="76" y="100"/>
                </a:cxn>
                <a:cxn ang="0">
                  <a:pos x="79" y="88"/>
                </a:cxn>
                <a:cxn ang="0">
                  <a:pos x="90" y="91"/>
                </a:cxn>
                <a:cxn ang="0">
                  <a:pos x="87" y="102"/>
                </a:cxn>
                <a:cxn ang="0">
                  <a:pos x="98" y="81"/>
                </a:cxn>
                <a:cxn ang="0">
                  <a:pos x="91" y="71"/>
                </a:cxn>
                <a:cxn ang="0">
                  <a:pos x="102" y="64"/>
                </a:cxn>
                <a:cxn ang="0">
                  <a:pos x="108" y="75"/>
                </a:cxn>
                <a:cxn ang="0">
                  <a:pos x="98" y="81"/>
                </a:cxn>
              </a:cxnLst>
              <a:rect l="0" t="0" r="r" b="b"/>
              <a:pathLst>
                <a:path w="128" h="128">
                  <a:moveTo>
                    <a:pt x="77" y="8"/>
                  </a:moveTo>
                  <a:cubicBezTo>
                    <a:pt x="46" y="0"/>
                    <a:pt x="15" y="19"/>
                    <a:pt x="8" y="50"/>
                  </a:cubicBezTo>
                  <a:cubicBezTo>
                    <a:pt x="0" y="81"/>
                    <a:pt x="19" y="113"/>
                    <a:pt x="50" y="120"/>
                  </a:cubicBezTo>
                  <a:cubicBezTo>
                    <a:pt x="81" y="128"/>
                    <a:pt x="113" y="108"/>
                    <a:pt x="120" y="77"/>
                  </a:cubicBezTo>
                  <a:cubicBezTo>
                    <a:pt x="128" y="46"/>
                    <a:pt x="108" y="15"/>
                    <a:pt x="77" y="8"/>
                  </a:cubicBezTo>
                  <a:close/>
                  <a:moveTo>
                    <a:pt x="91" y="38"/>
                  </a:moveTo>
                  <a:cubicBezTo>
                    <a:pt x="95" y="35"/>
                    <a:pt x="100" y="36"/>
                    <a:pt x="102" y="40"/>
                  </a:cubicBezTo>
                  <a:cubicBezTo>
                    <a:pt x="105" y="44"/>
                    <a:pt x="104" y="50"/>
                    <a:pt x="100" y="52"/>
                  </a:cubicBezTo>
                  <a:cubicBezTo>
                    <a:pt x="96" y="54"/>
                    <a:pt x="90" y="53"/>
                    <a:pt x="88" y="49"/>
                  </a:cubicBezTo>
                  <a:cubicBezTo>
                    <a:pt x="86" y="45"/>
                    <a:pt x="87" y="40"/>
                    <a:pt x="91" y="38"/>
                  </a:cubicBezTo>
                  <a:close/>
                  <a:moveTo>
                    <a:pt x="74" y="20"/>
                  </a:moveTo>
                  <a:cubicBezTo>
                    <a:pt x="79" y="21"/>
                    <a:pt x="82" y="26"/>
                    <a:pt x="81" y="30"/>
                  </a:cubicBezTo>
                  <a:cubicBezTo>
                    <a:pt x="80" y="35"/>
                    <a:pt x="75" y="38"/>
                    <a:pt x="71" y="36"/>
                  </a:cubicBezTo>
                  <a:cubicBezTo>
                    <a:pt x="66" y="35"/>
                    <a:pt x="63" y="31"/>
                    <a:pt x="64" y="26"/>
                  </a:cubicBezTo>
                  <a:cubicBezTo>
                    <a:pt x="65" y="22"/>
                    <a:pt x="70" y="19"/>
                    <a:pt x="74" y="20"/>
                  </a:cubicBezTo>
                  <a:close/>
                  <a:moveTo>
                    <a:pt x="40" y="25"/>
                  </a:moveTo>
                  <a:cubicBezTo>
                    <a:pt x="44" y="23"/>
                    <a:pt x="50" y="24"/>
                    <a:pt x="52" y="28"/>
                  </a:cubicBezTo>
                  <a:cubicBezTo>
                    <a:pt x="54" y="32"/>
                    <a:pt x="53" y="37"/>
                    <a:pt x="49" y="40"/>
                  </a:cubicBezTo>
                  <a:cubicBezTo>
                    <a:pt x="45" y="42"/>
                    <a:pt x="40" y="41"/>
                    <a:pt x="38" y="37"/>
                  </a:cubicBezTo>
                  <a:cubicBezTo>
                    <a:pt x="35" y="33"/>
                    <a:pt x="36" y="28"/>
                    <a:pt x="40" y="25"/>
                  </a:cubicBezTo>
                  <a:close/>
                  <a:moveTo>
                    <a:pt x="20" y="53"/>
                  </a:moveTo>
                  <a:cubicBezTo>
                    <a:pt x="21" y="49"/>
                    <a:pt x="26" y="46"/>
                    <a:pt x="30" y="47"/>
                  </a:cubicBezTo>
                  <a:cubicBezTo>
                    <a:pt x="35" y="48"/>
                    <a:pt x="38" y="53"/>
                    <a:pt x="36" y="57"/>
                  </a:cubicBezTo>
                  <a:cubicBezTo>
                    <a:pt x="35" y="62"/>
                    <a:pt x="31" y="65"/>
                    <a:pt x="26" y="64"/>
                  </a:cubicBezTo>
                  <a:cubicBezTo>
                    <a:pt x="22" y="62"/>
                    <a:pt x="19" y="58"/>
                    <a:pt x="20" y="53"/>
                  </a:cubicBezTo>
                  <a:close/>
                  <a:moveTo>
                    <a:pt x="37" y="90"/>
                  </a:moveTo>
                  <a:cubicBezTo>
                    <a:pt x="33" y="93"/>
                    <a:pt x="28" y="91"/>
                    <a:pt x="25" y="87"/>
                  </a:cubicBezTo>
                  <a:cubicBezTo>
                    <a:pt x="23" y="84"/>
                    <a:pt x="24" y="78"/>
                    <a:pt x="28" y="76"/>
                  </a:cubicBezTo>
                  <a:cubicBezTo>
                    <a:pt x="32" y="73"/>
                    <a:pt x="37" y="75"/>
                    <a:pt x="40" y="79"/>
                  </a:cubicBezTo>
                  <a:cubicBezTo>
                    <a:pt x="42" y="83"/>
                    <a:pt x="41" y="88"/>
                    <a:pt x="37" y="90"/>
                  </a:cubicBezTo>
                  <a:close/>
                  <a:moveTo>
                    <a:pt x="53" y="108"/>
                  </a:moveTo>
                  <a:cubicBezTo>
                    <a:pt x="49" y="107"/>
                    <a:pt x="46" y="102"/>
                    <a:pt x="47" y="98"/>
                  </a:cubicBezTo>
                  <a:cubicBezTo>
                    <a:pt x="48" y="93"/>
                    <a:pt x="53" y="90"/>
                    <a:pt x="57" y="91"/>
                  </a:cubicBezTo>
                  <a:cubicBezTo>
                    <a:pt x="62" y="92"/>
                    <a:pt x="65" y="97"/>
                    <a:pt x="64" y="102"/>
                  </a:cubicBezTo>
                  <a:cubicBezTo>
                    <a:pt x="62" y="106"/>
                    <a:pt x="58" y="109"/>
                    <a:pt x="53" y="108"/>
                  </a:cubicBezTo>
                  <a:close/>
                  <a:moveTo>
                    <a:pt x="59" y="85"/>
                  </a:moveTo>
                  <a:cubicBezTo>
                    <a:pt x="47" y="82"/>
                    <a:pt x="40" y="70"/>
                    <a:pt x="43" y="59"/>
                  </a:cubicBezTo>
                  <a:cubicBezTo>
                    <a:pt x="46" y="47"/>
                    <a:pt x="57" y="40"/>
                    <a:pt x="69" y="43"/>
                  </a:cubicBezTo>
                  <a:cubicBezTo>
                    <a:pt x="81" y="46"/>
                    <a:pt x="88" y="57"/>
                    <a:pt x="85" y="69"/>
                  </a:cubicBezTo>
                  <a:cubicBezTo>
                    <a:pt x="82" y="81"/>
                    <a:pt x="70" y="88"/>
                    <a:pt x="59" y="85"/>
                  </a:cubicBezTo>
                  <a:close/>
                  <a:moveTo>
                    <a:pt x="87" y="102"/>
                  </a:moveTo>
                  <a:cubicBezTo>
                    <a:pt x="83" y="105"/>
                    <a:pt x="78" y="104"/>
                    <a:pt x="76" y="100"/>
                  </a:cubicBezTo>
                  <a:cubicBezTo>
                    <a:pt x="73" y="96"/>
                    <a:pt x="75" y="90"/>
                    <a:pt x="79" y="88"/>
                  </a:cubicBezTo>
                  <a:cubicBezTo>
                    <a:pt x="83" y="86"/>
                    <a:pt x="88" y="87"/>
                    <a:pt x="90" y="91"/>
                  </a:cubicBezTo>
                  <a:cubicBezTo>
                    <a:pt x="93" y="95"/>
                    <a:pt x="91" y="100"/>
                    <a:pt x="87" y="102"/>
                  </a:cubicBezTo>
                  <a:close/>
                  <a:moveTo>
                    <a:pt x="98" y="81"/>
                  </a:moveTo>
                  <a:cubicBezTo>
                    <a:pt x="93" y="80"/>
                    <a:pt x="90" y="75"/>
                    <a:pt x="91" y="71"/>
                  </a:cubicBezTo>
                  <a:cubicBezTo>
                    <a:pt x="92" y="66"/>
                    <a:pt x="97" y="63"/>
                    <a:pt x="102" y="64"/>
                  </a:cubicBezTo>
                  <a:cubicBezTo>
                    <a:pt x="106" y="65"/>
                    <a:pt x="109" y="70"/>
                    <a:pt x="108" y="75"/>
                  </a:cubicBezTo>
                  <a:cubicBezTo>
                    <a:pt x="107" y="79"/>
                    <a:pt x="102" y="82"/>
                    <a:pt x="98" y="8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3694641" y="2667176"/>
              <a:ext cx="44715" cy="43568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" y="11"/>
                </a:cxn>
                <a:cxn ang="0">
                  <a:pos x="11" y="26"/>
                </a:cxn>
                <a:cxn ang="0">
                  <a:pos x="26" y="17"/>
                </a:cxn>
                <a:cxn ang="0">
                  <a:pos x="17" y="1"/>
                </a:cxn>
              </a:cxnLst>
              <a:rect l="0" t="0" r="r" b="b"/>
              <a:pathLst>
                <a:path w="28" h="28">
                  <a:moveTo>
                    <a:pt x="17" y="1"/>
                  </a:moveTo>
                  <a:cubicBezTo>
                    <a:pt x="10" y="0"/>
                    <a:pt x="3" y="4"/>
                    <a:pt x="1" y="11"/>
                  </a:cubicBezTo>
                  <a:cubicBezTo>
                    <a:pt x="0" y="18"/>
                    <a:pt x="4" y="25"/>
                    <a:pt x="11" y="26"/>
                  </a:cubicBezTo>
                  <a:cubicBezTo>
                    <a:pt x="18" y="28"/>
                    <a:pt x="25" y="24"/>
                    <a:pt x="26" y="17"/>
                  </a:cubicBezTo>
                  <a:cubicBezTo>
                    <a:pt x="28" y="10"/>
                    <a:pt x="24" y="3"/>
                    <a:pt x="1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Freeform 25"/>
            <p:cNvSpPr>
              <a:spLocks noEditPoints="1"/>
            </p:cNvSpPr>
            <p:nvPr/>
          </p:nvSpPr>
          <p:spPr bwMode="auto">
            <a:xfrm>
              <a:off x="4199114" y="1219112"/>
              <a:ext cx="604220" cy="607660"/>
            </a:xfrm>
            <a:custGeom>
              <a:avLst/>
              <a:gdLst/>
              <a:ahLst/>
              <a:cxnLst>
                <a:cxn ang="0">
                  <a:pos x="375" y="137"/>
                </a:cxn>
                <a:cxn ang="0">
                  <a:pos x="346" y="136"/>
                </a:cxn>
                <a:cxn ang="0">
                  <a:pos x="340" y="77"/>
                </a:cxn>
                <a:cxn ang="0">
                  <a:pos x="323" y="53"/>
                </a:cxn>
                <a:cxn ang="0">
                  <a:pos x="297" y="66"/>
                </a:cxn>
                <a:cxn ang="0">
                  <a:pos x="277" y="24"/>
                </a:cxn>
                <a:cxn ang="0">
                  <a:pos x="252" y="10"/>
                </a:cxn>
                <a:cxn ang="0">
                  <a:pos x="234" y="33"/>
                </a:cxn>
                <a:cxn ang="0">
                  <a:pos x="197" y="3"/>
                </a:cxn>
                <a:cxn ang="0">
                  <a:pos x="168" y="1"/>
                </a:cxn>
                <a:cxn ang="0">
                  <a:pos x="162" y="30"/>
                </a:cxn>
                <a:cxn ang="0">
                  <a:pos x="117" y="18"/>
                </a:cxn>
                <a:cxn ang="0">
                  <a:pos x="89" y="29"/>
                </a:cxn>
                <a:cxn ang="0">
                  <a:pos x="96" y="57"/>
                </a:cxn>
                <a:cxn ang="0">
                  <a:pos x="50" y="66"/>
                </a:cxn>
                <a:cxn ang="0">
                  <a:pos x="30" y="87"/>
                </a:cxn>
                <a:cxn ang="0">
                  <a:pos x="47" y="110"/>
                </a:cxn>
                <a:cxn ang="0">
                  <a:pos x="10" y="137"/>
                </a:cxn>
                <a:cxn ang="0">
                  <a:pos x="0" y="165"/>
                </a:cxn>
                <a:cxn ang="0">
                  <a:pos x="26" y="178"/>
                </a:cxn>
                <a:cxn ang="0">
                  <a:pos x="26" y="210"/>
                </a:cxn>
                <a:cxn ang="0">
                  <a:pos x="1" y="224"/>
                </a:cxn>
                <a:cxn ang="0">
                  <a:pos x="11" y="251"/>
                </a:cxn>
                <a:cxn ang="0">
                  <a:pos x="57" y="289"/>
                </a:cxn>
                <a:cxn ang="0">
                  <a:pos x="41" y="314"/>
                </a:cxn>
                <a:cxn ang="0">
                  <a:pos x="64" y="333"/>
                </a:cxn>
                <a:cxn ang="0">
                  <a:pos x="110" y="337"/>
                </a:cxn>
                <a:cxn ang="0">
                  <a:pos x="106" y="365"/>
                </a:cxn>
                <a:cxn ang="0">
                  <a:pos x="135" y="373"/>
                </a:cxn>
                <a:cxn ang="0">
                  <a:pos x="179" y="357"/>
                </a:cxn>
                <a:cxn ang="0">
                  <a:pos x="189" y="385"/>
                </a:cxn>
                <a:cxn ang="0">
                  <a:pos x="218" y="380"/>
                </a:cxn>
                <a:cxn ang="0">
                  <a:pos x="250" y="347"/>
                </a:cxn>
                <a:cxn ang="0">
                  <a:pos x="270" y="368"/>
                </a:cxn>
                <a:cxn ang="0">
                  <a:pos x="294" y="351"/>
                </a:cxn>
                <a:cxn ang="0">
                  <a:pos x="310" y="307"/>
                </a:cxn>
                <a:cxn ang="0">
                  <a:pos x="337" y="318"/>
                </a:cxn>
                <a:cxn ang="0">
                  <a:pos x="351" y="292"/>
                </a:cxn>
                <a:cxn ang="0">
                  <a:pos x="347" y="246"/>
                </a:cxn>
                <a:cxn ang="0">
                  <a:pos x="376" y="244"/>
                </a:cxn>
                <a:cxn ang="0">
                  <a:pos x="379" y="215"/>
                </a:cxn>
                <a:cxn ang="0">
                  <a:pos x="356" y="184"/>
                </a:cxn>
                <a:cxn ang="0">
                  <a:pos x="378" y="166"/>
                </a:cxn>
                <a:cxn ang="0">
                  <a:pos x="267" y="306"/>
                </a:cxn>
                <a:cxn ang="0">
                  <a:pos x="211" y="327"/>
                </a:cxn>
                <a:cxn ang="0">
                  <a:pos x="184" y="329"/>
                </a:cxn>
                <a:cxn ang="0">
                  <a:pos x="127" y="313"/>
                </a:cxn>
                <a:cxn ang="0">
                  <a:pos x="75" y="265"/>
                </a:cxn>
                <a:cxn ang="0">
                  <a:pos x="55" y="209"/>
                </a:cxn>
                <a:cxn ang="0">
                  <a:pos x="55" y="177"/>
                </a:cxn>
                <a:cxn ang="0">
                  <a:pos x="74" y="121"/>
                </a:cxn>
                <a:cxn ang="0">
                  <a:pos x="115" y="79"/>
                </a:cxn>
                <a:cxn ang="0">
                  <a:pos x="170" y="57"/>
                </a:cxn>
                <a:cxn ang="0">
                  <a:pos x="197" y="56"/>
                </a:cxn>
                <a:cxn ang="0">
                  <a:pos x="255" y="72"/>
                </a:cxn>
                <a:cxn ang="0">
                  <a:pos x="306" y="120"/>
                </a:cxn>
                <a:cxn ang="0">
                  <a:pos x="326" y="175"/>
                </a:cxn>
                <a:cxn ang="0">
                  <a:pos x="327" y="207"/>
                </a:cxn>
                <a:cxn ang="0">
                  <a:pos x="307" y="263"/>
                </a:cxn>
                <a:cxn ang="0">
                  <a:pos x="267" y="306"/>
                </a:cxn>
              </a:cxnLst>
              <a:rect l="0" t="0" r="r" b="b"/>
              <a:pathLst>
                <a:path w="382" h="385">
                  <a:moveTo>
                    <a:pt x="380" y="161"/>
                  </a:moveTo>
                  <a:cubicBezTo>
                    <a:pt x="375" y="137"/>
                    <a:pt x="375" y="137"/>
                    <a:pt x="375" y="137"/>
                  </a:cubicBezTo>
                  <a:cubicBezTo>
                    <a:pt x="374" y="135"/>
                    <a:pt x="372" y="133"/>
                    <a:pt x="371" y="133"/>
                  </a:cubicBezTo>
                  <a:cubicBezTo>
                    <a:pt x="346" y="136"/>
                    <a:pt x="346" y="136"/>
                    <a:pt x="346" y="136"/>
                  </a:cubicBezTo>
                  <a:cubicBezTo>
                    <a:pt x="341" y="121"/>
                    <a:pt x="334" y="108"/>
                    <a:pt x="325" y="96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42" y="75"/>
                    <a:pt x="342" y="73"/>
                    <a:pt x="340" y="71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2" y="51"/>
                    <a:pt x="319" y="51"/>
                    <a:pt x="318" y="52"/>
                  </a:cubicBezTo>
                  <a:cubicBezTo>
                    <a:pt x="297" y="66"/>
                    <a:pt x="297" y="66"/>
                    <a:pt x="297" y="66"/>
                  </a:cubicBezTo>
                  <a:cubicBezTo>
                    <a:pt x="289" y="59"/>
                    <a:pt x="281" y="53"/>
                    <a:pt x="272" y="48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8" y="22"/>
                    <a:pt x="277" y="20"/>
                    <a:pt x="275" y="19"/>
                  </a:cubicBezTo>
                  <a:cubicBezTo>
                    <a:pt x="252" y="10"/>
                    <a:pt x="252" y="10"/>
                    <a:pt x="252" y="10"/>
                  </a:cubicBezTo>
                  <a:cubicBezTo>
                    <a:pt x="250" y="9"/>
                    <a:pt x="248" y="10"/>
                    <a:pt x="247" y="12"/>
                  </a:cubicBezTo>
                  <a:cubicBezTo>
                    <a:pt x="234" y="33"/>
                    <a:pt x="234" y="33"/>
                    <a:pt x="234" y="33"/>
                  </a:cubicBezTo>
                  <a:cubicBezTo>
                    <a:pt x="224" y="30"/>
                    <a:pt x="213" y="28"/>
                    <a:pt x="202" y="28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7" y="1"/>
                    <a:pt x="195" y="0"/>
                    <a:pt x="193" y="0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6" y="1"/>
                    <a:pt x="164" y="3"/>
                    <a:pt x="164" y="5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51" y="32"/>
                    <a:pt x="141" y="34"/>
                    <a:pt x="131" y="3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7"/>
                    <a:pt x="113" y="16"/>
                    <a:pt x="111" y="17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7" y="30"/>
                    <a:pt x="87" y="32"/>
                    <a:pt x="87" y="3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87" y="63"/>
                    <a:pt x="79" y="70"/>
                    <a:pt x="72" y="78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8" y="65"/>
                    <a:pt x="46" y="66"/>
                    <a:pt x="45" y="6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8" y="89"/>
                    <a:pt x="29" y="91"/>
                    <a:pt x="30" y="93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42" y="119"/>
                    <a:pt x="38" y="129"/>
                    <a:pt x="34" y="139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8" y="137"/>
                    <a:pt x="6" y="139"/>
                    <a:pt x="5" y="141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9"/>
                    <a:pt x="3" y="170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5" y="186"/>
                    <a:pt x="25" y="193"/>
                    <a:pt x="26" y="201"/>
                  </a:cubicBezTo>
                  <a:cubicBezTo>
                    <a:pt x="26" y="204"/>
                    <a:pt x="26" y="207"/>
                    <a:pt x="26" y="210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20"/>
                    <a:pt x="1" y="222"/>
                    <a:pt x="1" y="22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50"/>
                    <a:pt x="9" y="252"/>
                    <a:pt x="11" y="251"/>
                  </a:cubicBezTo>
                  <a:cubicBezTo>
                    <a:pt x="36" y="249"/>
                    <a:pt x="36" y="249"/>
                    <a:pt x="36" y="249"/>
                  </a:cubicBezTo>
                  <a:cubicBezTo>
                    <a:pt x="41" y="264"/>
                    <a:pt x="48" y="277"/>
                    <a:pt x="57" y="289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0" y="310"/>
                    <a:pt x="40" y="312"/>
                    <a:pt x="41" y="314"/>
                  </a:cubicBezTo>
                  <a:cubicBezTo>
                    <a:pt x="58" y="332"/>
                    <a:pt x="58" y="332"/>
                    <a:pt x="58" y="332"/>
                  </a:cubicBezTo>
                  <a:cubicBezTo>
                    <a:pt x="60" y="333"/>
                    <a:pt x="62" y="334"/>
                    <a:pt x="64" y="333"/>
                  </a:cubicBezTo>
                  <a:cubicBezTo>
                    <a:pt x="84" y="319"/>
                    <a:pt x="84" y="319"/>
                    <a:pt x="84" y="319"/>
                  </a:cubicBezTo>
                  <a:cubicBezTo>
                    <a:pt x="92" y="325"/>
                    <a:pt x="101" y="331"/>
                    <a:pt x="110" y="337"/>
                  </a:cubicBezTo>
                  <a:cubicBezTo>
                    <a:pt x="104" y="361"/>
                    <a:pt x="104" y="361"/>
                    <a:pt x="104" y="361"/>
                  </a:cubicBezTo>
                  <a:cubicBezTo>
                    <a:pt x="104" y="363"/>
                    <a:pt x="105" y="365"/>
                    <a:pt x="106" y="365"/>
                  </a:cubicBezTo>
                  <a:cubicBezTo>
                    <a:pt x="130" y="375"/>
                    <a:pt x="130" y="375"/>
                    <a:pt x="130" y="375"/>
                  </a:cubicBezTo>
                  <a:cubicBezTo>
                    <a:pt x="131" y="376"/>
                    <a:pt x="134" y="375"/>
                    <a:pt x="135" y="373"/>
                  </a:cubicBezTo>
                  <a:cubicBezTo>
                    <a:pt x="147" y="352"/>
                    <a:pt x="147" y="352"/>
                    <a:pt x="147" y="352"/>
                  </a:cubicBezTo>
                  <a:cubicBezTo>
                    <a:pt x="158" y="355"/>
                    <a:pt x="168" y="356"/>
                    <a:pt x="179" y="357"/>
                  </a:cubicBezTo>
                  <a:cubicBezTo>
                    <a:pt x="184" y="381"/>
                    <a:pt x="184" y="381"/>
                    <a:pt x="184" y="381"/>
                  </a:cubicBezTo>
                  <a:cubicBezTo>
                    <a:pt x="185" y="383"/>
                    <a:pt x="187" y="385"/>
                    <a:pt x="189" y="385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216" y="383"/>
                    <a:pt x="217" y="382"/>
                    <a:pt x="218" y="380"/>
                  </a:cubicBezTo>
                  <a:cubicBezTo>
                    <a:pt x="220" y="355"/>
                    <a:pt x="220" y="355"/>
                    <a:pt x="220" y="355"/>
                  </a:cubicBezTo>
                  <a:cubicBezTo>
                    <a:pt x="230" y="353"/>
                    <a:pt x="240" y="350"/>
                    <a:pt x="250" y="347"/>
                  </a:cubicBezTo>
                  <a:cubicBezTo>
                    <a:pt x="265" y="366"/>
                    <a:pt x="265" y="366"/>
                    <a:pt x="265" y="366"/>
                  </a:cubicBezTo>
                  <a:cubicBezTo>
                    <a:pt x="266" y="368"/>
                    <a:pt x="268" y="369"/>
                    <a:pt x="270" y="368"/>
                  </a:cubicBezTo>
                  <a:cubicBezTo>
                    <a:pt x="292" y="356"/>
                    <a:pt x="292" y="356"/>
                    <a:pt x="292" y="356"/>
                  </a:cubicBezTo>
                  <a:cubicBezTo>
                    <a:pt x="294" y="355"/>
                    <a:pt x="295" y="353"/>
                    <a:pt x="294" y="351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94" y="321"/>
                    <a:pt x="302" y="315"/>
                    <a:pt x="310" y="307"/>
                  </a:cubicBezTo>
                  <a:cubicBezTo>
                    <a:pt x="331" y="319"/>
                    <a:pt x="331" y="319"/>
                    <a:pt x="331" y="319"/>
                  </a:cubicBezTo>
                  <a:cubicBezTo>
                    <a:pt x="333" y="320"/>
                    <a:pt x="336" y="319"/>
                    <a:pt x="337" y="318"/>
                  </a:cubicBezTo>
                  <a:cubicBezTo>
                    <a:pt x="352" y="298"/>
                    <a:pt x="352" y="298"/>
                    <a:pt x="352" y="298"/>
                  </a:cubicBezTo>
                  <a:cubicBezTo>
                    <a:pt x="353" y="296"/>
                    <a:pt x="353" y="294"/>
                    <a:pt x="351" y="292"/>
                  </a:cubicBezTo>
                  <a:cubicBezTo>
                    <a:pt x="334" y="275"/>
                    <a:pt x="334" y="275"/>
                    <a:pt x="334" y="275"/>
                  </a:cubicBezTo>
                  <a:cubicBezTo>
                    <a:pt x="339" y="266"/>
                    <a:pt x="344" y="256"/>
                    <a:pt x="347" y="246"/>
                  </a:cubicBezTo>
                  <a:cubicBezTo>
                    <a:pt x="372" y="248"/>
                    <a:pt x="372" y="248"/>
                    <a:pt x="372" y="248"/>
                  </a:cubicBezTo>
                  <a:cubicBezTo>
                    <a:pt x="374" y="248"/>
                    <a:pt x="376" y="246"/>
                    <a:pt x="376" y="244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382" y="218"/>
                    <a:pt x="380" y="216"/>
                    <a:pt x="379" y="215"/>
                  </a:cubicBezTo>
                  <a:cubicBezTo>
                    <a:pt x="355" y="206"/>
                    <a:pt x="355" y="206"/>
                    <a:pt x="355" y="206"/>
                  </a:cubicBezTo>
                  <a:cubicBezTo>
                    <a:pt x="356" y="199"/>
                    <a:pt x="356" y="192"/>
                    <a:pt x="356" y="184"/>
                  </a:cubicBezTo>
                  <a:cubicBezTo>
                    <a:pt x="356" y="181"/>
                    <a:pt x="355" y="178"/>
                    <a:pt x="355" y="175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80" y="165"/>
                    <a:pt x="381" y="163"/>
                    <a:pt x="380" y="161"/>
                  </a:cubicBezTo>
                  <a:close/>
                  <a:moveTo>
                    <a:pt x="267" y="306"/>
                  </a:moveTo>
                  <a:cubicBezTo>
                    <a:pt x="259" y="311"/>
                    <a:pt x="251" y="315"/>
                    <a:pt x="242" y="319"/>
                  </a:cubicBezTo>
                  <a:cubicBezTo>
                    <a:pt x="233" y="323"/>
                    <a:pt x="222" y="326"/>
                    <a:pt x="211" y="327"/>
                  </a:cubicBezTo>
                  <a:cubicBezTo>
                    <a:pt x="207" y="328"/>
                    <a:pt x="202" y="329"/>
                    <a:pt x="198" y="329"/>
                  </a:cubicBezTo>
                  <a:cubicBezTo>
                    <a:pt x="193" y="329"/>
                    <a:pt x="188" y="329"/>
                    <a:pt x="184" y="329"/>
                  </a:cubicBezTo>
                  <a:cubicBezTo>
                    <a:pt x="173" y="328"/>
                    <a:pt x="163" y="327"/>
                    <a:pt x="152" y="324"/>
                  </a:cubicBezTo>
                  <a:cubicBezTo>
                    <a:pt x="144" y="321"/>
                    <a:pt x="135" y="317"/>
                    <a:pt x="127" y="313"/>
                  </a:cubicBezTo>
                  <a:cubicBezTo>
                    <a:pt x="117" y="308"/>
                    <a:pt x="109" y="302"/>
                    <a:pt x="101" y="295"/>
                  </a:cubicBezTo>
                  <a:cubicBezTo>
                    <a:pt x="91" y="286"/>
                    <a:pt x="82" y="276"/>
                    <a:pt x="75" y="265"/>
                  </a:cubicBezTo>
                  <a:cubicBezTo>
                    <a:pt x="72" y="259"/>
                    <a:pt x="68" y="254"/>
                    <a:pt x="66" y="247"/>
                  </a:cubicBezTo>
                  <a:cubicBezTo>
                    <a:pt x="60" y="236"/>
                    <a:pt x="57" y="223"/>
                    <a:pt x="55" y="209"/>
                  </a:cubicBezTo>
                  <a:cubicBezTo>
                    <a:pt x="55" y="206"/>
                    <a:pt x="54" y="203"/>
                    <a:pt x="54" y="199"/>
                  </a:cubicBezTo>
                  <a:cubicBezTo>
                    <a:pt x="54" y="192"/>
                    <a:pt x="54" y="185"/>
                    <a:pt x="55" y="177"/>
                  </a:cubicBezTo>
                  <a:cubicBezTo>
                    <a:pt x="56" y="168"/>
                    <a:pt x="58" y="159"/>
                    <a:pt x="61" y="151"/>
                  </a:cubicBezTo>
                  <a:cubicBezTo>
                    <a:pt x="64" y="140"/>
                    <a:pt x="68" y="131"/>
                    <a:pt x="74" y="121"/>
                  </a:cubicBezTo>
                  <a:cubicBezTo>
                    <a:pt x="79" y="114"/>
                    <a:pt x="84" y="106"/>
                    <a:pt x="91" y="100"/>
                  </a:cubicBezTo>
                  <a:cubicBezTo>
                    <a:pt x="98" y="92"/>
                    <a:pt x="106" y="85"/>
                    <a:pt x="115" y="79"/>
                  </a:cubicBezTo>
                  <a:cubicBezTo>
                    <a:pt x="123" y="74"/>
                    <a:pt x="131" y="69"/>
                    <a:pt x="139" y="66"/>
                  </a:cubicBezTo>
                  <a:cubicBezTo>
                    <a:pt x="149" y="62"/>
                    <a:pt x="159" y="59"/>
                    <a:pt x="170" y="57"/>
                  </a:cubicBezTo>
                  <a:cubicBezTo>
                    <a:pt x="175" y="57"/>
                    <a:pt x="179" y="56"/>
                    <a:pt x="184" y="56"/>
                  </a:cubicBezTo>
                  <a:cubicBezTo>
                    <a:pt x="188" y="56"/>
                    <a:pt x="193" y="56"/>
                    <a:pt x="197" y="56"/>
                  </a:cubicBezTo>
                  <a:cubicBezTo>
                    <a:pt x="208" y="56"/>
                    <a:pt x="219" y="58"/>
                    <a:pt x="229" y="61"/>
                  </a:cubicBezTo>
                  <a:cubicBezTo>
                    <a:pt x="238" y="64"/>
                    <a:pt x="246" y="67"/>
                    <a:pt x="255" y="72"/>
                  </a:cubicBezTo>
                  <a:cubicBezTo>
                    <a:pt x="264" y="77"/>
                    <a:pt x="273" y="83"/>
                    <a:pt x="281" y="90"/>
                  </a:cubicBezTo>
                  <a:cubicBezTo>
                    <a:pt x="291" y="98"/>
                    <a:pt x="299" y="108"/>
                    <a:pt x="306" y="120"/>
                  </a:cubicBezTo>
                  <a:cubicBezTo>
                    <a:pt x="310" y="125"/>
                    <a:pt x="313" y="131"/>
                    <a:pt x="316" y="137"/>
                  </a:cubicBezTo>
                  <a:cubicBezTo>
                    <a:pt x="321" y="149"/>
                    <a:pt x="325" y="162"/>
                    <a:pt x="326" y="175"/>
                  </a:cubicBezTo>
                  <a:cubicBezTo>
                    <a:pt x="327" y="179"/>
                    <a:pt x="327" y="182"/>
                    <a:pt x="327" y="185"/>
                  </a:cubicBezTo>
                  <a:cubicBezTo>
                    <a:pt x="328" y="193"/>
                    <a:pt x="327" y="200"/>
                    <a:pt x="327" y="207"/>
                  </a:cubicBezTo>
                  <a:cubicBezTo>
                    <a:pt x="326" y="217"/>
                    <a:pt x="324" y="226"/>
                    <a:pt x="321" y="234"/>
                  </a:cubicBezTo>
                  <a:cubicBezTo>
                    <a:pt x="318" y="245"/>
                    <a:pt x="313" y="254"/>
                    <a:pt x="307" y="263"/>
                  </a:cubicBezTo>
                  <a:cubicBezTo>
                    <a:pt x="303" y="271"/>
                    <a:pt x="297" y="279"/>
                    <a:pt x="291" y="285"/>
                  </a:cubicBezTo>
                  <a:cubicBezTo>
                    <a:pt x="284" y="293"/>
                    <a:pt x="275" y="300"/>
                    <a:pt x="267" y="30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4" name="Freeform 26"/>
            <p:cNvSpPr/>
            <p:nvPr/>
          </p:nvSpPr>
          <p:spPr bwMode="auto">
            <a:xfrm>
              <a:off x="4325232" y="1346376"/>
              <a:ext cx="350837" cy="350838"/>
            </a:xfrm>
            <a:custGeom>
              <a:avLst/>
              <a:gdLst/>
              <a:ahLst/>
              <a:cxnLst>
                <a:cxn ang="0">
                  <a:pos x="221" y="98"/>
                </a:cxn>
                <a:cxn ang="0">
                  <a:pos x="212" y="67"/>
                </a:cxn>
                <a:cxn ang="0">
                  <a:pos x="205" y="52"/>
                </a:cxn>
                <a:cxn ang="0">
                  <a:pos x="184" y="28"/>
                </a:cxn>
                <a:cxn ang="0">
                  <a:pos x="163" y="13"/>
                </a:cxn>
                <a:cxn ang="0">
                  <a:pos x="142" y="5"/>
                </a:cxn>
                <a:cxn ang="0">
                  <a:pos x="116" y="1"/>
                </a:cxn>
                <a:cxn ang="0">
                  <a:pos x="105" y="1"/>
                </a:cxn>
                <a:cxn ang="0">
                  <a:pos x="94" y="2"/>
                </a:cxn>
                <a:cxn ang="0">
                  <a:pos x="69" y="9"/>
                </a:cxn>
                <a:cxn ang="0">
                  <a:pos x="49" y="19"/>
                </a:cxn>
                <a:cxn ang="0">
                  <a:pos x="29" y="36"/>
                </a:cxn>
                <a:cxn ang="0">
                  <a:pos x="16" y="54"/>
                </a:cxn>
                <a:cxn ang="0">
                  <a:pos x="5" y="77"/>
                </a:cxn>
                <a:cxn ang="0">
                  <a:pos x="0" y="99"/>
                </a:cxn>
                <a:cxn ang="0">
                  <a:pos x="0" y="117"/>
                </a:cxn>
                <a:cxn ang="0">
                  <a:pos x="1" y="125"/>
                </a:cxn>
                <a:cxn ang="0">
                  <a:pos x="9" y="156"/>
                </a:cxn>
                <a:cxn ang="0">
                  <a:pos x="17" y="170"/>
                </a:cxn>
                <a:cxn ang="0">
                  <a:pos x="37" y="195"/>
                </a:cxn>
                <a:cxn ang="0">
                  <a:pos x="59" y="210"/>
                </a:cxn>
                <a:cxn ang="0">
                  <a:pos x="80" y="218"/>
                </a:cxn>
                <a:cxn ang="0">
                  <a:pos x="105" y="222"/>
                </a:cxn>
                <a:cxn ang="0">
                  <a:pos x="116" y="222"/>
                </a:cxn>
                <a:cxn ang="0">
                  <a:pos x="128" y="221"/>
                </a:cxn>
                <a:cxn ang="0">
                  <a:pos x="153" y="214"/>
                </a:cxn>
                <a:cxn ang="0">
                  <a:pos x="172" y="204"/>
                </a:cxn>
                <a:cxn ang="0">
                  <a:pos x="192" y="187"/>
                </a:cxn>
                <a:cxn ang="0">
                  <a:pos x="206" y="169"/>
                </a:cxn>
                <a:cxn ang="0">
                  <a:pos x="216" y="145"/>
                </a:cxn>
                <a:cxn ang="0">
                  <a:pos x="221" y="124"/>
                </a:cxn>
                <a:cxn ang="0">
                  <a:pos x="222" y="106"/>
                </a:cxn>
                <a:cxn ang="0">
                  <a:pos x="221" y="98"/>
                </a:cxn>
              </a:cxnLst>
              <a:rect l="0" t="0" r="r" b="b"/>
              <a:pathLst>
                <a:path w="222" h="222">
                  <a:moveTo>
                    <a:pt x="221" y="98"/>
                  </a:moveTo>
                  <a:cubicBezTo>
                    <a:pt x="219" y="87"/>
                    <a:pt x="217" y="76"/>
                    <a:pt x="212" y="67"/>
                  </a:cubicBezTo>
                  <a:cubicBezTo>
                    <a:pt x="210" y="62"/>
                    <a:pt x="208" y="57"/>
                    <a:pt x="205" y="52"/>
                  </a:cubicBezTo>
                  <a:cubicBezTo>
                    <a:pt x="199" y="43"/>
                    <a:pt x="192" y="35"/>
                    <a:pt x="184" y="28"/>
                  </a:cubicBezTo>
                  <a:cubicBezTo>
                    <a:pt x="177" y="22"/>
                    <a:pt x="170" y="17"/>
                    <a:pt x="163" y="13"/>
                  </a:cubicBezTo>
                  <a:cubicBezTo>
                    <a:pt x="156" y="10"/>
                    <a:pt x="149" y="7"/>
                    <a:pt x="142" y="5"/>
                  </a:cubicBezTo>
                  <a:cubicBezTo>
                    <a:pt x="134" y="2"/>
                    <a:pt x="125" y="1"/>
                    <a:pt x="116" y="1"/>
                  </a:cubicBezTo>
                  <a:cubicBezTo>
                    <a:pt x="113" y="0"/>
                    <a:pt x="109" y="0"/>
                    <a:pt x="105" y="1"/>
                  </a:cubicBezTo>
                  <a:cubicBezTo>
                    <a:pt x="101" y="1"/>
                    <a:pt x="98" y="1"/>
                    <a:pt x="94" y="2"/>
                  </a:cubicBezTo>
                  <a:cubicBezTo>
                    <a:pt x="85" y="3"/>
                    <a:pt x="77" y="5"/>
                    <a:pt x="69" y="9"/>
                  </a:cubicBezTo>
                  <a:cubicBezTo>
                    <a:pt x="62" y="11"/>
                    <a:pt x="55" y="15"/>
                    <a:pt x="49" y="19"/>
                  </a:cubicBezTo>
                  <a:cubicBezTo>
                    <a:pt x="42" y="24"/>
                    <a:pt x="35" y="30"/>
                    <a:pt x="29" y="36"/>
                  </a:cubicBezTo>
                  <a:cubicBezTo>
                    <a:pt x="24" y="41"/>
                    <a:pt x="20" y="47"/>
                    <a:pt x="16" y="54"/>
                  </a:cubicBezTo>
                  <a:cubicBezTo>
                    <a:pt x="11" y="61"/>
                    <a:pt x="8" y="69"/>
                    <a:pt x="5" y="77"/>
                  </a:cubicBezTo>
                  <a:cubicBezTo>
                    <a:pt x="3" y="84"/>
                    <a:pt x="1" y="92"/>
                    <a:pt x="0" y="99"/>
                  </a:cubicBezTo>
                  <a:cubicBezTo>
                    <a:pt x="0" y="105"/>
                    <a:pt x="0" y="111"/>
                    <a:pt x="0" y="117"/>
                  </a:cubicBezTo>
                  <a:cubicBezTo>
                    <a:pt x="0" y="120"/>
                    <a:pt x="0" y="123"/>
                    <a:pt x="1" y="125"/>
                  </a:cubicBezTo>
                  <a:cubicBezTo>
                    <a:pt x="2" y="136"/>
                    <a:pt x="5" y="146"/>
                    <a:pt x="9" y="156"/>
                  </a:cubicBezTo>
                  <a:cubicBezTo>
                    <a:pt x="11" y="161"/>
                    <a:pt x="14" y="166"/>
                    <a:pt x="17" y="170"/>
                  </a:cubicBezTo>
                  <a:cubicBezTo>
                    <a:pt x="22" y="180"/>
                    <a:pt x="30" y="188"/>
                    <a:pt x="37" y="195"/>
                  </a:cubicBezTo>
                  <a:cubicBezTo>
                    <a:pt x="44" y="200"/>
                    <a:pt x="51" y="205"/>
                    <a:pt x="59" y="210"/>
                  </a:cubicBezTo>
                  <a:cubicBezTo>
                    <a:pt x="65" y="213"/>
                    <a:pt x="72" y="216"/>
                    <a:pt x="80" y="218"/>
                  </a:cubicBezTo>
                  <a:cubicBezTo>
                    <a:pt x="88" y="220"/>
                    <a:pt x="96" y="222"/>
                    <a:pt x="105" y="222"/>
                  </a:cubicBezTo>
                  <a:cubicBezTo>
                    <a:pt x="109" y="222"/>
                    <a:pt x="113" y="222"/>
                    <a:pt x="116" y="222"/>
                  </a:cubicBezTo>
                  <a:cubicBezTo>
                    <a:pt x="120" y="222"/>
                    <a:pt x="124" y="222"/>
                    <a:pt x="128" y="221"/>
                  </a:cubicBezTo>
                  <a:cubicBezTo>
                    <a:pt x="136" y="220"/>
                    <a:pt x="145" y="217"/>
                    <a:pt x="153" y="214"/>
                  </a:cubicBezTo>
                  <a:cubicBezTo>
                    <a:pt x="160" y="211"/>
                    <a:pt x="166" y="208"/>
                    <a:pt x="172" y="204"/>
                  </a:cubicBezTo>
                  <a:cubicBezTo>
                    <a:pt x="180" y="199"/>
                    <a:pt x="186" y="193"/>
                    <a:pt x="192" y="187"/>
                  </a:cubicBezTo>
                  <a:cubicBezTo>
                    <a:pt x="197" y="181"/>
                    <a:pt x="202" y="175"/>
                    <a:pt x="206" y="169"/>
                  </a:cubicBezTo>
                  <a:cubicBezTo>
                    <a:pt x="210" y="162"/>
                    <a:pt x="214" y="154"/>
                    <a:pt x="216" y="145"/>
                  </a:cubicBezTo>
                  <a:cubicBezTo>
                    <a:pt x="219" y="138"/>
                    <a:pt x="220" y="131"/>
                    <a:pt x="221" y="124"/>
                  </a:cubicBezTo>
                  <a:cubicBezTo>
                    <a:pt x="222" y="118"/>
                    <a:pt x="222" y="112"/>
                    <a:pt x="222" y="106"/>
                  </a:cubicBezTo>
                  <a:cubicBezTo>
                    <a:pt x="221" y="103"/>
                    <a:pt x="221" y="100"/>
                    <a:pt x="221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Freeform 27"/>
            <p:cNvSpPr>
              <a:spLocks noEditPoints="1"/>
            </p:cNvSpPr>
            <p:nvPr/>
          </p:nvSpPr>
          <p:spPr bwMode="auto">
            <a:xfrm>
              <a:off x="4724223" y="1589440"/>
              <a:ext cx="268287" cy="274020"/>
            </a:xfrm>
            <a:custGeom>
              <a:avLst/>
              <a:gdLst/>
              <a:ahLst/>
              <a:cxnLst>
                <a:cxn ang="0">
                  <a:pos x="136" y="114"/>
                </a:cxn>
                <a:cxn ang="0">
                  <a:pos x="142" y="81"/>
                </a:cxn>
                <a:cxn ang="0">
                  <a:pos x="170" y="67"/>
                </a:cxn>
                <a:cxn ang="0">
                  <a:pos x="158" y="50"/>
                </a:cxn>
                <a:cxn ang="0">
                  <a:pos x="109" y="35"/>
                </a:cxn>
                <a:cxn ang="0">
                  <a:pos x="111" y="4"/>
                </a:cxn>
                <a:cxn ang="0">
                  <a:pos x="90" y="6"/>
                </a:cxn>
                <a:cxn ang="0">
                  <a:pos x="52" y="40"/>
                </a:cxn>
                <a:cxn ang="0">
                  <a:pos x="26" y="23"/>
                </a:cxn>
                <a:cxn ang="0">
                  <a:pos x="18" y="42"/>
                </a:cxn>
                <a:cxn ang="0">
                  <a:pos x="29" y="75"/>
                </a:cxn>
                <a:cxn ang="0">
                  <a:pos x="6" y="101"/>
                </a:cxn>
                <a:cxn ang="0">
                  <a:pos x="6" y="123"/>
                </a:cxn>
                <a:cxn ang="0">
                  <a:pos x="37" y="117"/>
                </a:cxn>
                <a:cxn ang="0">
                  <a:pos x="58" y="163"/>
                </a:cxn>
                <a:cxn ang="0">
                  <a:pos x="77" y="173"/>
                </a:cxn>
                <a:cxn ang="0">
                  <a:pos x="87" y="144"/>
                </a:cxn>
                <a:cxn ang="0">
                  <a:pos x="138" y="149"/>
                </a:cxn>
                <a:cxn ang="0">
                  <a:pos x="156" y="137"/>
                </a:cxn>
                <a:cxn ang="0">
                  <a:pos x="126" y="95"/>
                </a:cxn>
                <a:cxn ang="0">
                  <a:pos x="100" y="92"/>
                </a:cxn>
                <a:cxn ang="0">
                  <a:pos x="101" y="88"/>
                </a:cxn>
                <a:cxn ang="0">
                  <a:pos x="126" y="95"/>
                </a:cxn>
                <a:cxn ang="0">
                  <a:pos x="51" y="64"/>
                </a:cxn>
                <a:cxn ang="0">
                  <a:pos x="70" y="84"/>
                </a:cxn>
                <a:cxn ang="0">
                  <a:pos x="45" y="94"/>
                </a:cxn>
                <a:cxn ang="0">
                  <a:pos x="122" y="68"/>
                </a:cxn>
                <a:cxn ang="0">
                  <a:pos x="94" y="74"/>
                </a:cxn>
                <a:cxn ang="0">
                  <a:pos x="122" y="68"/>
                </a:cxn>
                <a:cxn ang="0">
                  <a:pos x="82" y="71"/>
                </a:cxn>
                <a:cxn ang="0">
                  <a:pos x="59" y="55"/>
                </a:cxn>
                <a:cxn ang="0">
                  <a:pos x="48" y="105"/>
                </a:cxn>
                <a:cxn ang="0">
                  <a:pos x="77" y="100"/>
                </a:cxn>
                <a:cxn ang="0">
                  <a:pos x="48" y="105"/>
                </a:cxn>
                <a:cxn ang="0">
                  <a:pos x="88" y="102"/>
                </a:cxn>
                <a:cxn ang="0">
                  <a:pos x="112" y="118"/>
                </a:cxn>
              </a:cxnLst>
              <a:rect l="0" t="0" r="r" b="b"/>
              <a:pathLst>
                <a:path w="170" h="173">
                  <a:moveTo>
                    <a:pt x="153" y="131"/>
                  </a:moveTo>
                  <a:cubicBezTo>
                    <a:pt x="136" y="114"/>
                    <a:pt x="136" y="114"/>
                    <a:pt x="136" y="114"/>
                  </a:cubicBezTo>
                  <a:cubicBezTo>
                    <a:pt x="138" y="109"/>
                    <a:pt x="140" y="104"/>
                    <a:pt x="141" y="98"/>
                  </a:cubicBezTo>
                  <a:cubicBezTo>
                    <a:pt x="142" y="92"/>
                    <a:pt x="143" y="87"/>
                    <a:pt x="142" y="81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8" y="71"/>
                    <a:pt x="170" y="69"/>
                    <a:pt x="170" y="67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0"/>
                    <a:pt x="161" y="49"/>
                    <a:pt x="158" y="50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28" y="47"/>
                    <a:pt x="120" y="40"/>
                    <a:pt x="109" y="3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7"/>
                    <a:pt x="112" y="4"/>
                    <a:pt x="111" y="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1" y="2"/>
                    <a:pt x="90" y="6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72" y="30"/>
                    <a:pt x="61" y="34"/>
                    <a:pt x="52" y="40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23"/>
                    <a:pt x="27" y="22"/>
                    <a:pt x="26" y="2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40"/>
                    <a:pt x="18" y="4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3" y="65"/>
                    <a:pt x="31" y="70"/>
                    <a:pt x="29" y="75"/>
                  </a:cubicBezTo>
                  <a:cubicBezTo>
                    <a:pt x="28" y="81"/>
                    <a:pt x="28" y="87"/>
                    <a:pt x="29" y="92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2" y="103"/>
                    <a:pt x="0" y="105"/>
                    <a:pt x="1" y="106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4"/>
                    <a:pt x="10" y="124"/>
                    <a:pt x="13" y="123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43" y="126"/>
                    <a:pt x="51" y="134"/>
                    <a:pt x="62" y="139"/>
                  </a:cubicBezTo>
                  <a:cubicBezTo>
                    <a:pt x="58" y="163"/>
                    <a:pt x="58" y="163"/>
                    <a:pt x="58" y="163"/>
                  </a:cubicBezTo>
                  <a:cubicBezTo>
                    <a:pt x="58" y="166"/>
                    <a:pt x="58" y="169"/>
                    <a:pt x="60" y="170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3"/>
                    <a:pt x="80" y="171"/>
                    <a:pt x="81" y="168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98" y="143"/>
                    <a:pt x="109" y="140"/>
                    <a:pt x="118" y="133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41" y="151"/>
                    <a:pt x="143" y="151"/>
                    <a:pt x="144" y="150"/>
                  </a:cubicBezTo>
                  <a:cubicBezTo>
                    <a:pt x="156" y="137"/>
                    <a:pt x="156" y="137"/>
                    <a:pt x="156" y="137"/>
                  </a:cubicBezTo>
                  <a:cubicBezTo>
                    <a:pt x="157" y="136"/>
                    <a:pt x="156" y="134"/>
                    <a:pt x="153" y="131"/>
                  </a:cubicBezTo>
                  <a:close/>
                  <a:moveTo>
                    <a:pt x="126" y="95"/>
                  </a:moveTo>
                  <a:cubicBezTo>
                    <a:pt x="125" y="100"/>
                    <a:pt x="123" y="105"/>
                    <a:pt x="120" y="109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00" y="91"/>
                    <a:pt x="101" y="91"/>
                    <a:pt x="101" y="90"/>
                  </a:cubicBezTo>
                  <a:cubicBezTo>
                    <a:pt x="101" y="89"/>
                    <a:pt x="101" y="88"/>
                    <a:pt x="101" y="88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7" y="84"/>
                    <a:pt x="127" y="90"/>
                    <a:pt x="126" y="95"/>
                  </a:cubicBezTo>
                  <a:close/>
                  <a:moveTo>
                    <a:pt x="45" y="78"/>
                  </a:moveTo>
                  <a:cubicBezTo>
                    <a:pt x="46" y="73"/>
                    <a:pt x="48" y="68"/>
                    <a:pt x="51" y="64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0" y="82"/>
                    <a:pt x="70" y="83"/>
                    <a:pt x="70" y="84"/>
                  </a:cubicBezTo>
                  <a:cubicBezTo>
                    <a:pt x="70" y="84"/>
                    <a:pt x="70" y="85"/>
                    <a:pt x="70" y="86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4" y="89"/>
                    <a:pt x="44" y="84"/>
                    <a:pt x="45" y="78"/>
                  </a:cubicBezTo>
                  <a:close/>
                  <a:moveTo>
                    <a:pt x="122" y="68"/>
                  </a:moveTo>
                  <a:cubicBezTo>
                    <a:pt x="97" y="76"/>
                    <a:pt x="97" y="76"/>
                    <a:pt x="97" y="76"/>
                  </a:cubicBezTo>
                  <a:cubicBezTo>
                    <a:pt x="96" y="75"/>
                    <a:pt x="95" y="74"/>
                    <a:pt x="94" y="74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109" y="51"/>
                    <a:pt x="118" y="59"/>
                    <a:pt x="122" y="68"/>
                  </a:cubicBezTo>
                  <a:close/>
                  <a:moveTo>
                    <a:pt x="88" y="45"/>
                  </a:moveTo>
                  <a:cubicBezTo>
                    <a:pt x="82" y="71"/>
                    <a:pt x="82" y="71"/>
                    <a:pt x="82" y="71"/>
                  </a:cubicBezTo>
                  <a:cubicBezTo>
                    <a:pt x="81" y="72"/>
                    <a:pt x="80" y="72"/>
                    <a:pt x="78" y="73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7" y="49"/>
                    <a:pt x="77" y="45"/>
                    <a:pt x="88" y="45"/>
                  </a:cubicBezTo>
                  <a:close/>
                  <a:moveTo>
                    <a:pt x="48" y="105"/>
                  </a:moveTo>
                  <a:cubicBezTo>
                    <a:pt x="73" y="97"/>
                    <a:pt x="73" y="97"/>
                    <a:pt x="73" y="97"/>
                  </a:cubicBezTo>
                  <a:cubicBezTo>
                    <a:pt x="74" y="98"/>
                    <a:pt x="75" y="99"/>
                    <a:pt x="77" y="100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61" y="122"/>
                    <a:pt x="53" y="115"/>
                    <a:pt x="48" y="105"/>
                  </a:cubicBezTo>
                  <a:close/>
                  <a:moveTo>
                    <a:pt x="83" y="128"/>
                  </a:moveTo>
                  <a:cubicBezTo>
                    <a:pt x="88" y="102"/>
                    <a:pt x="88" y="102"/>
                    <a:pt x="88" y="102"/>
                  </a:cubicBezTo>
                  <a:cubicBezTo>
                    <a:pt x="90" y="102"/>
                    <a:pt x="91" y="101"/>
                    <a:pt x="92" y="101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04" y="125"/>
                    <a:pt x="94" y="129"/>
                    <a:pt x="83" y="12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6" name="Freeform 28"/>
            <p:cNvSpPr>
              <a:spLocks noEditPoints="1"/>
            </p:cNvSpPr>
            <p:nvPr/>
          </p:nvSpPr>
          <p:spPr bwMode="auto">
            <a:xfrm>
              <a:off x="4927159" y="1741928"/>
              <a:ext cx="239624" cy="225866"/>
            </a:xfrm>
            <a:custGeom>
              <a:avLst/>
              <a:gdLst/>
              <a:ahLst/>
              <a:cxnLst>
                <a:cxn ang="0">
                  <a:pos x="151" y="75"/>
                </a:cxn>
                <a:cxn ang="0">
                  <a:pos x="150" y="59"/>
                </a:cxn>
                <a:cxn ang="0">
                  <a:pos x="145" y="57"/>
                </a:cxn>
                <a:cxn ang="0">
                  <a:pos x="123" y="57"/>
                </a:cxn>
                <a:cxn ang="0">
                  <a:pos x="107" y="33"/>
                </a:cxn>
                <a:cxn ang="0">
                  <a:pos x="116" y="13"/>
                </a:cxn>
                <a:cxn ang="0">
                  <a:pos x="116" y="7"/>
                </a:cxn>
                <a:cxn ang="0">
                  <a:pos x="103" y="0"/>
                </a:cxn>
                <a:cxn ang="0">
                  <a:pos x="98" y="4"/>
                </a:cxn>
                <a:cxn ang="0">
                  <a:pos x="87" y="23"/>
                </a:cxn>
                <a:cxn ang="0">
                  <a:pos x="58" y="24"/>
                </a:cxn>
                <a:cxn ang="0">
                  <a:pos x="45" y="7"/>
                </a:cxn>
                <a:cxn ang="0">
                  <a:pos x="40" y="4"/>
                </a:cxn>
                <a:cxn ang="0">
                  <a:pos x="28" y="12"/>
                </a:cxn>
                <a:cxn ang="0">
                  <a:pos x="29" y="18"/>
                </a:cxn>
                <a:cxn ang="0">
                  <a:pos x="39" y="37"/>
                </a:cxn>
                <a:cxn ang="0">
                  <a:pos x="31" y="49"/>
                </a:cxn>
                <a:cxn ang="0">
                  <a:pos x="26" y="63"/>
                </a:cxn>
                <a:cxn ang="0">
                  <a:pos x="5" y="65"/>
                </a:cxn>
                <a:cxn ang="0">
                  <a:pos x="0" y="68"/>
                </a:cxn>
                <a:cxn ang="0">
                  <a:pos x="1" y="83"/>
                </a:cxn>
                <a:cxn ang="0">
                  <a:pos x="6" y="85"/>
                </a:cxn>
                <a:cxn ang="0">
                  <a:pos x="28" y="85"/>
                </a:cxn>
                <a:cxn ang="0">
                  <a:pos x="43" y="109"/>
                </a:cxn>
                <a:cxn ang="0">
                  <a:pos x="35" y="129"/>
                </a:cxn>
                <a:cxn ang="0">
                  <a:pos x="35" y="135"/>
                </a:cxn>
                <a:cxn ang="0">
                  <a:pos x="48" y="142"/>
                </a:cxn>
                <a:cxn ang="0">
                  <a:pos x="53" y="138"/>
                </a:cxn>
                <a:cxn ang="0">
                  <a:pos x="64" y="120"/>
                </a:cxn>
                <a:cxn ang="0">
                  <a:pos x="92" y="118"/>
                </a:cxn>
                <a:cxn ang="0">
                  <a:pos x="105" y="135"/>
                </a:cxn>
                <a:cxn ang="0">
                  <a:pos x="110" y="138"/>
                </a:cxn>
                <a:cxn ang="0">
                  <a:pos x="123" y="130"/>
                </a:cxn>
                <a:cxn ang="0">
                  <a:pos x="122" y="124"/>
                </a:cxn>
                <a:cxn ang="0">
                  <a:pos x="112" y="106"/>
                </a:cxn>
                <a:cxn ang="0">
                  <a:pos x="120" y="94"/>
                </a:cxn>
                <a:cxn ang="0">
                  <a:pos x="124" y="80"/>
                </a:cxn>
                <a:cxn ang="0">
                  <a:pos x="146" y="77"/>
                </a:cxn>
                <a:cxn ang="0">
                  <a:pos x="151" y="75"/>
                </a:cxn>
                <a:cxn ang="0">
                  <a:pos x="61" y="107"/>
                </a:cxn>
                <a:cxn ang="0">
                  <a:pos x="40" y="56"/>
                </a:cxn>
                <a:cxn ang="0">
                  <a:pos x="90" y="36"/>
                </a:cxn>
                <a:cxn ang="0">
                  <a:pos x="111" y="86"/>
                </a:cxn>
                <a:cxn ang="0">
                  <a:pos x="61" y="107"/>
                </a:cxn>
              </a:cxnLst>
              <a:rect l="0" t="0" r="r" b="b"/>
              <a:pathLst>
                <a:path w="151" h="143">
                  <a:moveTo>
                    <a:pt x="151" y="75"/>
                  </a:moveTo>
                  <a:cubicBezTo>
                    <a:pt x="150" y="59"/>
                    <a:pt x="150" y="59"/>
                    <a:pt x="150" y="59"/>
                  </a:cubicBezTo>
                  <a:cubicBezTo>
                    <a:pt x="150" y="58"/>
                    <a:pt x="148" y="57"/>
                    <a:pt x="145" y="57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0" y="48"/>
                    <a:pt x="115" y="40"/>
                    <a:pt x="107" y="3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7" y="11"/>
                    <a:pt x="117" y="8"/>
                    <a:pt x="116" y="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99" y="2"/>
                    <a:pt x="98" y="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77" y="21"/>
                    <a:pt x="67" y="21"/>
                    <a:pt x="58" y="24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5"/>
                    <a:pt x="41" y="3"/>
                    <a:pt x="40" y="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3"/>
                    <a:pt x="27" y="16"/>
                    <a:pt x="29" y="1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6" y="40"/>
                    <a:pt x="33" y="44"/>
                    <a:pt x="31" y="49"/>
                  </a:cubicBezTo>
                  <a:cubicBezTo>
                    <a:pt x="29" y="53"/>
                    <a:pt x="27" y="58"/>
                    <a:pt x="26" y="63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5"/>
                    <a:pt x="0" y="67"/>
                    <a:pt x="0" y="68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4"/>
                    <a:pt x="3" y="85"/>
                    <a:pt x="6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30" y="95"/>
                    <a:pt x="36" y="103"/>
                    <a:pt x="43" y="10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4" y="132"/>
                    <a:pt x="34" y="135"/>
                    <a:pt x="35" y="135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9" y="143"/>
                    <a:pt x="51" y="141"/>
                    <a:pt x="53" y="138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73" y="122"/>
                    <a:pt x="83" y="121"/>
                    <a:pt x="92" y="11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8"/>
                    <a:pt x="109" y="139"/>
                    <a:pt x="110" y="138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24" y="129"/>
                    <a:pt x="124" y="127"/>
                    <a:pt x="122" y="124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5" y="102"/>
                    <a:pt x="118" y="98"/>
                    <a:pt x="120" y="94"/>
                  </a:cubicBezTo>
                  <a:cubicBezTo>
                    <a:pt x="122" y="89"/>
                    <a:pt x="124" y="85"/>
                    <a:pt x="124" y="80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9" y="77"/>
                    <a:pt x="151" y="76"/>
                    <a:pt x="151" y="75"/>
                  </a:cubicBezTo>
                  <a:close/>
                  <a:moveTo>
                    <a:pt x="61" y="107"/>
                  </a:moveTo>
                  <a:cubicBezTo>
                    <a:pt x="41" y="99"/>
                    <a:pt x="32" y="76"/>
                    <a:pt x="40" y="56"/>
                  </a:cubicBezTo>
                  <a:cubicBezTo>
                    <a:pt x="48" y="37"/>
                    <a:pt x="71" y="28"/>
                    <a:pt x="90" y="36"/>
                  </a:cubicBezTo>
                  <a:cubicBezTo>
                    <a:pt x="110" y="44"/>
                    <a:pt x="119" y="66"/>
                    <a:pt x="111" y="86"/>
                  </a:cubicBezTo>
                  <a:cubicBezTo>
                    <a:pt x="103" y="106"/>
                    <a:pt x="80" y="115"/>
                    <a:pt x="61" y="107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7" name="Freeform 29"/>
            <p:cNvSpPr>
              <a:spLocks noEditPoints="1"/>
            </p:cNvSpPr>
            <p:nvPr/>
          </p:nvSpPr>
          <p:spPr bwMode="auto">
            <a:xfrm>
              <a:off x="4981045" y="1788936"/>
              <a:ext cx="131851" cy="129558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8" y="27"/>
                </a:cxn>
                <a:cxn ang="0">
                  <a:pos x="28" y="75"/>
                </a:cxn>
                <a:cxn ang="0">
                  <a:pos x="75" y="55"/>
                </a:cxn>
                <a:cxn ang="0">
                  <a:pos x="55" y="8"/>
                </a:cxn>
                <a:cxn ang="0">
                  <a:pos x="61" y="28"/>
                </a:cxn>
                <a:cxn ang="0">
                  <a:pos x="68" y="30"/>
                </a:cxn>
                <a:cxn ang="0">
                  <a:pos x="65" y="37"/>
                </a:cxn>
                <a:cxn ang="0">
                  <a:pos x="58" y="35"/>
                </a:cxn>
                <a:cxn ang="0">
                  <a:pos x="61" y="28"/>
                </a:cxn>
                <a:cxn ang="0">
                  <a:pos x="52" y="15"/>
                </a:cxn>
                <a:cxn ang="0">
                  <a:pos x="55" y="22"/>
                </a:cxn>
                <a:cxn ang="0">
                  <a:pos x="48" y="25"/>
                </a:cxn>
                <a:cxn ang="0">
                  <a:pos x="45" y="18"/>
                </a:cxn>
                <a:cxn ang="0">
                  <a:pos x="52" y="15"/>
                </a:cxn>
                <a:cxn ang="0">
                  <a:pos x="31" y="15"/>
                </a:cxn>
                <a:cxn ang="0">
                  <a:pos x="38" y="18"/>
                </a:cxn>
                <a:cxn ang="0">
                  <a:pos x="35" y="25"/>
                </a:cxn>
                <a:cxn ang="0">
                  <a:pos x="28" y="22"/>
                </a:cxn>
                <a:cxn ang="0">
                  <a:pos x="31" y="15"/>
                </a:cxn>
                <a:cxn ang="0">
                  <a:pos x="15" y="30"/>
                </a:cxn>
                <a:cxn ang="0">
                  <a:pos x="22" y="27"/>
                </a:cxn>
                <a:cxn ang="0">
                  <a:pos x="25" y="34"/>
                </a:cxn>
                <a:cxn ang="0">
                  <a:pos x="18" y="37"/>
                </a:cxn>
                <a:cxn ang="0">
                  <a:pos x="15" y="30"/>
                </a:cxn>
                <a:cxn ang="0">
                  <a:pos x="22" y="55"/>
                </a:cxn>
                <a:cxn ang="0">
                  <a:pos x="15" y="52"/>
                </a:cxn>
                <a:cxn ang="0">
                  <a:pos x="18" y="45"/>
                </a:cxn>
                <a:cxn ang="0">
                  <a:pos x="25" y="48"/>
                </a:cxn>
                <a:cxn ang="0">
                  <a:pos x="22" y="55"/>
                </a:cxn>
                <a:cxn ang="0">
                  <a:pos x="31" y="67"/>
                </a:cxn>
                <a:cxn ang="0">
                  <a:pos x="28" y="60"/>
                </a:cxn>
                <a:cxn ang="0">
                  <a:pos x="35" y="58"/>
                </a:cxn>
                <a:cxn ang="0">
                  <a:pos x="37" y="65"/>
                </a:cxn>
                <a:cxn ang="0">
                  <a:pos x="31" y="67"/>
                </a:cxn>
                <a:cxn ang="0">
                  <a:pos x="36" y="54"/>
                </a:cxn>
                <a:cxn ang="0">
                  <a:pos x="29" y="36"/>
                </a:cxn>
                <a:cxn ang="0">
                  <a:pos x="47" y="29"/>
                </a:cxn>
                <a:cxn ang="0">
                  <a:pos x="54" y="46"/>
                </a:cxn>
                <a:cxn ang="0">
                  <a:pos x="36" y="54"/>
                </a:cxn>
                <a:cxn ang="0">
                  <a:pos x="52" y="67"/>
                </a:cxn>
                <a:cxn ang="0">
                  <a:pos x="45" y="65"/>
                </a:cxn>
                <a:cxn ang="0">
                  <a:pos x="48" y="58"/>
                </a:cxn>
                <a:cxn ang="0">
                  <a:pos x="55" y="60"/>
                </a:cxn>
                <a:cxn ang="0">
                  <a:pos x="52" y="67"/>
                </a:cxn>
                <a:cxn ang="0">
                  <a:pos x="61" y="55"/>
                </a:cxn>
                <a:cxn ang="0">
                  <a:pos x="58" y="48"/>
                </a:cxn>
                <a:cxn ang="0">
                  <a:pos x="65" y="45"/>
                </a:cxn>
                <a:cxn ang="0">
                  <a:pos x="68" y="52"/>
                </a:cxn>
                <a:cxn ang="0">
                  <a:pos x="61" y="55"/>
                </a:cxn>
              </a:cxnLst>
              <a:rect l="0" t="0" r="r" b="b"/>
              <a:pathLst>
                <a:path w="83" h="82">
                  <a:moveTo>
                    <a:pt x="55" y="8"/>
                  </a:moveTo>
                  <a:cubicBezTo>
                    <a:pt x="37" y="0"/>
                    <a:pt x="16" y="9"/>
                    <a:pt x="8" y="27"/>
                  </a:cubicBezTo>
                  <a:cubicBezTo>
                    <a:pt x="0" y="46"/>
                    <a:pt x="9" y="67"/>
                    <a:pt x="28" y="75"/>
                  </a:cubicBezTo>
                  <a:cubicBezTo>
                    <a:pt x="46" y="82"/>
                    <a:pt x="67" y="74"/>
                    <a:pt x="75" y="55"/>
                  </a:cubicBezTo>
                  <a:cubicBezTo>
                    <a:pt x="83" y="37"/>
                    <a:pt x="74" y="16"/>
                    <a:pt x="55" y="8"/>
                  </a:cubicBezTo>
                  <a:close/>
                  <a:moveTo>
                    <a:pt x="61" y="28"/>
                  </a:moveTo>
                  <a:cubicBezTo>
                    <a:pt x="63" y="26"/>
                    <a:pt x="67" y="28"/>
                    <a:pt x="68" y="30"/>
                  </a:cubicBezTo>
                  <a:cubicBezTo>
                    <a:pt x="69" y="33"/>
                    <a:pt x="67" y="36"/>
                    <a:pt x="65" y="37"/>
                  </a:cubicBezTo>
                  <a:cubicBezTo>
                    <a:pt x="62" y="38"/>
                    <a:pt x="59" y="37"/>
                    <a:pt x="58" y="35"/>
                  </a:cubicBezTo>
                  <a:cubicBezTo>
                    <a:pt x="57" y="32"/>
                    <a:pt x="58" y="29"/>
                    <a:pt x="61" y="28"/>
                  </a:cubicBezTo>
                  <a:close/>
                  <a:moveTo>
                    <a:pt x="52" y="15"/>
                  </a:moveTo>
                  <a:cubicBezTo>
                    <a:pt x="55" y="16"/>
                    <a:pt x="56" y="19"/>
                    <a:pt x="55" y="22"/>
                  </a:cubicBezTo>
                  <a:cubicBezTo>
                    <a:pt x="54" y="25"/>
                    <a:pt x="51" y="26"/>
                    <a:pt x="48" y="25"/>
                  </a:cubicBezTo>
                  <a:cubicBezTo>
                    <a:pt x="46" y="24"/>
                    <a:pt x="44" y="21"/>
                    <a:pt x="45" y="18"/>
                  </a:cubicBezTo>
                  <a:cubicBezTo>
                    <a:pt x="47" y="15"/>
                    <a:pt x="50" y="14"/>
                    <a:pt x="52" y="15"/>
                  </a:cubicBezTo>
                  <a:close/>
                  <a:moveTo>
                    <a:pt x="31" y="15"/>
                  </a:moveTo>
                  <a:cubicBezTo>
                    <a:pt x="33" y="14"/>
                    <a:pt x="36" y="15"/>
                    <a:pt x="38" y="18"/>
                  </a:cubicBezTo>
                  <a:cubicBezTo>
                    <a:pt x="39" y="21"/>
                    <a:pt x="37" y="24"/>
                    <a:pt x="35" y="25"/>
                  </a:cubicBezTo>
                  <a:cubicBezTo>
                    <a:pt x="32" y="26"/>
                    <a:pt x="29" y="25"/>
                    <a:pt x="28" y="22"/>
                  </a:cubicBezTo>
                  <a:cubicBezTo>
                    <a:pt x="27" y="19"/>
                    <a:pt x="28" y="16"/>
                    <a:pt x="31" y="15"/>
                  </a:cubicBezTo>
                  <a:close/>
                  <a:moveTo>
                    <a:pt x="15" y="30"/>
                  </a:moveTo>
                  <a:cubicBezTo>
                    <a:pt x="16" y="28"/>
                    <a:pt x="20" y="26"/>
                    <a:pt x="22" y="27"/>
                  </a:cubicBezTo>
                  <a:cubicBezTo>
                    <a:pt x="25" y="29"/>
                    <a:pt x="26" y="32"/>
                    <a:pt x="25" y="34"/>
                  </a:cubicBezTo>
                  <a:cubicBezTo>
                    <a:pt x="24" y="37"/>
                    <a:pt x="21" y="38"/>
                    <a:pt x="18" y="37"/>
                  </a:cubicBezTo>
                  <a:cubicBezTo>
                    <a:pt x="15" y="36"/>
                    <a:pt x="14" y="33"/>
                    <a:pt x="15" y="30"/>
                  </a:cubicBezTo>
                  <a:close/>
                  <a:moveTo>
                    <a:pt x="22" y="55"/>
                  </a:moveTo>
                  <a:cubicBezTo>
                    <a:pt x="19" y="56"/>
                    <a:pt x="16" y="55"/>
                    <a:pt x="15" y="52"/>
                  </a:cubicBezTo>
                  <a:cubicBezTo>
                    <a:pt x="14" y="49"/>
                    <a:pt x="15" y="46"/>
                    <a:pt x="18" y="45"/>
                  </a:cubicBezTo>
                  <a:cubicBezTo>
                    <a:pt x="21" y="44"/>
                    <a:pt x="24" y="45"/>
                    <a:pt x="25" y="48"/>
                  </a:cubicBezTo>
                  <a:cubicBezTo>
                    <a:pt x="26" y="51"/>
                    <a:pt x="25" y="54"/>
                    <a:pt x="22" y="55"/>
                  </a:cubicBezTo>
                  <a:close/>
                  <a:moveTo>
                    <a:pt x="31" y="67"/>
                  </a:moveTo>
                  <a:cubicBezTo>
                    <a:pt x="28" y="66"/>
                    <a:pt x="27" y="63"/>
                    <a:pt x="28" y="60"/>
                  </a:cubicBezTo>
                  <a:cubicBezTo>
                    <a:pt x="29" y="58"/>
                    <a:pt x="32" y="56"/>
                    <a:pt x="35" y="58"/>
                  </a:cubicBezTo>
                  <a:cubicBezTo>
                    <a:pt x="37" y="59"/>
                    <a:pt x="39" y="62"/>
                    <a:pt x="37" y="65"/>
                  </a:cubicBezTo>
                  <a:cubicBezTo>
                    <a:pt x="36" y="67"/>
                    <a:pt x="33" y="68"/>
                    <a:pt x="31" y="67"/>
                  </a:cubicBezTo>
                  <a:close/>
                  <a:moveTo>
                    <a:pt x="36" y="54"/>
                  </a:moveTo>
                  <a:cubicBezTo>
                    <a:pt x="29" y="51"/>
                    <a:pt x="26" y="43"/>
                    <a:pt x="29" y="36"/>
                  </a:cubicBezTo>
                  <a:cubicBezTo>
                    <a:pt x="32" y="29"/>
                    <a:pt x="40" y="26"/>
                    <a:pt x="47" y="29"/>
                  </a:cubicBezTo>
                  <a:cubicBezTo>
                    <a:pt x="54" y="32"/>
                    <a:pt x="57" y="40"/>
                    <a:pt x="54" y="46"/>
                  </a:cubicBezTo>
                  <a:cubicBezTo>
                    <a:pt x="51" y="53"/>
                    <a:pt x="43" y="57"/>
                    <a:pt x="36" y="54"/>
                  </a:cubicBezTo>
                  <a:close/>
                  <a:moveTo>
                    <a:pt x="52" y="67"/>
                  </a:moveTo>
                  <a:cubicBezTo>
                    <a:pt x="50" y="69"/>
                    <a:pt x="46" y="67"/>
                    <a:pt x="45" y="65"/>
                  </a:cubicBezTo>
                  <a:cubicBezTo>
                    <a:pt x="44" y="62"/>
                    <a:pt x="45" y="59"/>
                    <a:pt x="48" y="58"/>
                  </a:cubicBezTo>
                  <a:cubicBezTo>
                    <a:pt x="51" y="56"/>
                    <a:pt x="54" y="58"/>
                    <a:pt x="55" y="60"/>
                  </a:cubicBezTo>
                  <a:cubicBezTo>
                    <a:pt x="56" y="63"/>
                    <a:pt x="55" y="66"/>
                    <a:pt x="52" y="67"/>
                  </a:cubicBezTo>
                  <a:close/>
                  <a:moveTo>
                    <a:pt x="61" y="55"/>
                  </a:moveTo>
                  <a:cubicBezTo>
                    <a:pt x="58" y="54"/>
                    <a:pt x="57" y="51"/>
                    <a:pt x="58" y="48"/>
                  </a:cubicBezTo>
                  <a:cubicBezTo>
                    <a:pt x="59" y="45"/>
                    <a:pt x="62" y="44"/>
                    <a:pt x="65" y="45"/>
                  </a:cubicBezTo>
                  <a:cubicBezTo>
                    <a:pt x="67" y="46"/>
                    <a:pt x="69" y="49"/>
                    <a:pt x="68" y="52"/>
                  </a:cubicBezTo>
                  <a:cubicBezTo>
                    <a:pt x="66" y="55"/>
                    <a:pt x="63" y="56"/>
                    <a:pt x="61" y="55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8" name="Freeform 30"/>
            <p:cNvSpPr/>
            <p:nvPr/>
          </p:nvSpPr>
          <p:spPr bwMode="auto">
            <a:xfrm>
              <a:off x="5031493" y="1839383"/>
              <a:ext cx="30956" cy="28663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2" y="6"/>
                </a:cxn>
                <a:cxn ang="0">
                  <a:pos x="6" y="17"/>
                </a:cxn>
                <a:cxn ang="0">
                  <a:pos x="17" y="12"/>
                </a:cxn>
                <a:cxn ang="0">
                  <a:pos x="13" y="2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8" y="0"/>
                    <a:pt x="4" y="2"/>
                    <a:pt x="2" y="6"/>
                  </a:cubicBezTo>
                  <a:cubicBezTo>
                    <a:pt x="0" y="10"/>
                    <a:pt x="2" y="15"/>
                    <a:pt x="6" y="17"/>
                  </a:cubicBezTo>
                  <a:cubicBezTo>
                    <a:pt x="10" y="18"/>
                    <a:pt x="15" y="16"/>
                    <a:pt x="17" y="12"/>
                  </a:cubicBezTo>
                  <a:cubicBezTo>
                    <a:pt x="19" y="8"/>
                    <a:pt x="17" y="4"/>
                    <a:pt x="1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9" name="Group 73"/>
          <p:cNvGrpSpPr/>
          <p:nvPr/>
        </p:nvGrpSpPr>
        <p:grpSpPr bwMode="auto">
          <a:xfrm>
            <a:off x="7323139" y="1570039"/>
            <a:ext cx="823912" cy="823912"/>
            <a:chOff x="6832990" y="2145682"/>
            <a:chExt cx="823913" cy="823913"/>
          </a:xfrm>
        </p:grpSpPr>
        <p:sp>
          <p:nvSpPr>
            <p:cNvPr id="50" name="Oval 68"/>
            <p:cNvSpPr>
              <a:spLocks noChangeArrowheads="1"/>
            </p:cNvSpPr>
            <p:nvPr/>
          </p:nvSpPr>
          <p:spPr bwMode="auto">
            <a:xfrm>
              <a:off x="6832990" y="2145682"/>
              <a:ext cx="823913" cy="8239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914400"/>
              <a:endParaRPr lang="zh-CN" altLang="zh-CN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" name="Freeform 12"/>
            <p:cNvSpPr>
              <a:spLocks noEditPoints="1"/>
            </p:cNvSpPr>
            <p:nvPr/>
          </p:nvSpPr>
          <p:spPr bwMode="auto">
            <a:xfrm>
              <a:off x="7099504" y="2364371"/>
              <a:ext cx="290883" cy="386534"/>
            </a:xfrm>
            <a:custGeom>
              <a:avLst/>
              <a:gdLst>
                <a:gd name="T0" fmla="*/ 254523 w 192"/>
                <a:gd name="T1" fmla="*/ 96634 h 256"/>
                <a:gd name="T2" fmla="*/ 254523 w 192"/>
                <a:gd name="T3" fmla="*/ 60396 h 256"/>
                <a:gd name="T4" fmla="*/ 278763 w 192"/>
                <a:gd name="T5" fmla="*/ 60396 h 256"/>
                <a:gd name="T6" fmla="*/ 290883 w 192"/>
                <a:gd name="T7" fmla="*/ 48317 h 256"/>
                <a:gd name="T8" fmla="*/ 290883 w 192"/>
                <a:gd name="T9" fmla="*/ 12079 h 256"/>
                <a:gd name="T10" fmla="*/ 278763 w 192"/>
                <a:gd name="T11" fmla="*/ 0 h 256"/>
                <a:gd name="T12" fmla="*/ 12120 w 192"/>
                <a:gd name="T13" fmla="*/ 0 h 256"/>
                <a:gd name="T14" fmla="*/ 0 w 192"/>
                <a:gd name="T15" fmla="*/ 12079 h 256"/>
                <a:gd name="T16" fmla="*/ 0 w 192"/>
                <a:gd name="T17" fmla="*/ 48317 h 256"/>
                <a:gd name="T18" fmla="*/ 12120 w 192"/>
                <a:gd name="T19" fmla="*/ 60396 h 256"/>
                <a:gd name="T20" fmla="*/ 36360 w 192"/>
                <a:gd name="T21" fmla="*/ 60396 h 256"/>
                <a:gd name="T22" fmla="*/ 36360 w 192"/>
                <a:gd name="T23" fmla="*/ 96634 h 256"/>
                <a:gd name="T24" fmla="*/ 95446 w 192"/>
                <a:gd name="T25" fmla="*/ 193267 h 256"/>
                <a:gd name="T26" fmla="*/ 36360 w 192"/>
                <a:gd name="T27" fmla="*/ 289901 h 256"/>
                <a:gd name="T28" fmla="*/ 36360 w 192"/>
                <a:gd name="T29" fmla="*/ 326138 h 256"/>
                <a:gd name="T30" fmla="*/ 12120 w 192"/>
                <a:gd name="T31" fmla="*/ 326138 h 256"/>
                <a:gd name="T32" fmla="*/ 0 w 192"/>
                <a:gd name="T33" fmla="*/ 338217 h 256"/>
                <a:gd name="T34" fmla="*/ 0 w 192"/>
                <a:gd name="T35" fmla="*/ 374455 h 256"/>
                <a:gd name="T36" fmla="*/ 12120 w 192"/>
                <a:gd name="T37" fmla="*/ 386534 h 256"/>
                <a:gd name="T38" fmla="*/ 278763 w 192"/>
                <a:gd name="T39" fmla="*/ 386534 h 256"/>
                <a:gd name="T40" fmla="*/ 290883 w 192"/>
                <a:gd name="T41" fmla="*/ 374455 h 256"/>
                <a:gd name="T42" fmla="*/ 290883 w 192"/>
                <a:gd name="T43" fmla="*/ 338217 h 256"/>
                <a:gd name="T44" fmla="*/ 278763 w 192"/>
                <a:gd name="T45" fmla="*/ 326138 h 256"/>
                <a:gd name="T46" fmla="*/ 254523 w 192"/>
                <a:gd name="T47" fmla="*/ 326138 h 256"/>
                <a:gd name="T48" fmla="*/ 254523 w 192"/>
                <a:gd name="T49" fmla="*/ 289901 h 256"/>
                <a:gd name="T50" fmla="*/ 195437 w 192"/>
                <a:gd name="T51" fmla="*/ 193267 h 256"/>
                <a:gd name="T52" fmla="*/ 254523 w 192"/>
                <a:gd name="T53" fmla="*/ 96634 h 256"/>
                <a:gd name="T54" fmla="*/ 24240 w 192"/>
                <a:gd name="T55" fmla="*/ 24158 h 256"/>
                <a:gd name="T56" fmla="*/ 266643 w 192"/>
                <a:gd name="T57" fmla="*/ 24158 h 256"/>
                <a:gd name="T58" fmla="*/ 266643 w 192"/>
                <a:gd name="T59" fmla="*/ 36238 h 256"/>
                <a:gd name="T60" fmla="*/ 24240 w 192"/>
                <a:gd name="T61" fmla="*/ 36238 h 256"/>
                <a:gd name="T62" fmla="*/ 24240 w 192"/>
                <a:gd name="T63" fmla="*/ 24158 h 256"/>
                <a:gd name="T64" fmla="*/ 266643 w 192"/>
                <a:gd name="T65" fmla="*/ 362376 h 256"/>
                <a:gd name="T66" fmla="*/ 24240 w 192"/>
                <a:gd name="T67" fmla="*/ 362376 h 256"/>
                <a:gd name="T68" fmla="*/ 24240 w 192"/>
                <a:gd name="T69" fmla="*/ 350296 h 256"/>
                <a:gd name="T70" fmla="*/ 266643 w 192"/>
                <a:gd name="T71" fmla="*/ 350296 h 256"/>
                <a:gd name="T72" fmla="*/ 266643 w 192"/>
                <a:gd name="T73" fmla="*/ 362376 h 256"/>
                <a:gd name="T74" fmla="*/ 230282 w 192"/>
                <a:gd name="T75" fmla="*/ 289901 h 256"/>
                <a:gd name="T76" fmla="*/ 230282 w 192"/>
                <a:gd name="T77" fmla="*/ 326138 h 256"/>
                <a:gd name="T78" fmla="*/ 60601 w 192"/>
                <a:gd name="T79" fmla="*/ 326138 h 256"/>
                <a:gd name="T80" fmla="*/ 60601 w 192"/>
                <a:gd name="T81" fmla="*/ 289901 h 256"/>
                <a:gd name="T82" fmla="*/ 145442 w 192"/>
                <a:gd name="T83" fmla="*/ 205346 h 256"/>
                <a:gd name="T84" fmla="*/ 230282 w 192"/>
                <a:gd name="T85" fmla="*/ 289901 h 256"/>
                <a:gd name="T86" fmla="*/ 145442 w 192"/>
                <a:gd name="T87" fmla="*/ 181188 h 256"/>
                <a:gd name="T88" fmla="*/ 60601 w 192"/>
                <a:gd name="T89" fmla="*/ 96634 h 256"/>
                <a:gd name="T90" fmla="*/ 60601 w 192"/>
                <a:gd name="T91" fmla="*/ 60396 h 256"/>
                <a:gd name="T92" fmla="*/ 230282 w 192"/>
                <a:gd name="T93" fmla="*/ 60396 h 256"/>
                <a:gd name="T94" fmla="*/ 230282 w 192"/>
                <a:gd name="T95" fmla="*/ 96634 h 256"/>
                <a:gd name="T96" fmla="*/ 145442 w 192"/>
                <a:gd name="T97" fmla="*/ 181188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2" h="256">
                  <a:moveTo>
                    <a:pt x="168" y="64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8" y="40"/>
                    <a:pt x="192" y="36"/>
                    <a:pt x="192" y="3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92"/>
                    <a:pt x="40" y="116"/>
                    <a:pt x="63" y="128"/>
                  </a:cubicBezTo>
                  <a:cubicBezTo>
                    <a:pt x="40" y="140"/>
                    <a:pt x="24" y="164"/>
                    <a:pt x="24" y="192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4" y="216"/>
                    <a:pt x="0" y="220"/>
                    <a:pt x="0" y="224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0"/>
                    <a:pt x="188" y="216"/>
                    <a:pt x="184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68" y="164"/>
                    <a:pt x="152" y="140"/>
                    <a:pt x="129" y="128"/>
                  </a:cubicBezTo>
                  <a:cubicBezTo>
                    <a:pt x="152" y="116"/>
                    <a:pt x="168" y="92"/>
                    <a:pt x="168" y="64"/>
                  </a:cubicBezTo>
                  <a:close/>
                  <a:moveTo>
                    <a:pt x="16" y="16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76" y="232"/>
                    <a:pt x="176" y="232"/>
                    <a:pt x="176" y="232"/>
                  </a:cubicBezTo>
                  <a:lnTo>
                    <a:pt x="176" y="240"/>
                  </a:lnTo>
                  <a:close/>
                  <a:moveTo>
                    <a:pt x="152" y="192"/>
                  </a:moveTo>
                  <a:cubicBezTo>
                    <a:pt x="152" y="216"/>
                    <a:pt x="152" y="216"/>
                    <a:pt x="152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61"/>
                    <a:pt x="65" y="136"/>
                    <a:pt x="96" y="136"/>
                  </a:cubicBezTo>
                  <a:cubicBezTo>
                    <a:pt x="127" y="136"/>
                    <a:pt x="152" y="161"/>
                    <a:pt x="152" y="192"/>
                  </a:cubicBezTo>
                  <a:close/>
                  <a:moveTo>
                    <a:pt x="96" y="120"/>
                  </a:moveTo>
                  <a:cubicBezTo>
                    <a:pt x="65" y="120"/>
                    <a:pt x="40" y="95"/>
                    <a:pt x="40" y="64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95"/>
                    <a:pt x="127" y="120"/>
                    <a:pt x="9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52" name="Group 76"/>
          <p:cNvGrpSpPr/>
          <p:nvPr/>
        </p:nvGrpSpPr>
        <p:grpSpPr bwMode="auto">
          <a:xfrm>
            <a:off x="7413628" y="4951413"/>
            <a:ext cx="823913" cy="823912"/>
            <a:chOff x="6869481" y="3174886"/>
            <a:chExt cx="823913" cy="823913"/>
          </a:xfrm>
        </p:grpSpPr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6869481" y="3174886"/>
              <a:ext cx="823913" cy="8239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914400"/>
              <a:endParaRPr lang="zh-CN" altLang="zh-CN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54" name="Group 78"/>
            <p:cNvGrpSpPr/>
            <p:nvPr/>
          </p:nvGrpSpPr>
          <p:grpSpPr>
            <a:xfrm>
              <a:off x="7099504" y="3437424"/>
              <a:ext cx="386534" cy="314469"/>
              <a:chOff x="6275559" y="2434671"/>
              <a:chExt cx="386534" cy="314469"/>
            </a:xfrm>
            <a:solidFill>
              <a:schemeClr val="bg1"/>
            </a:solidFill>
          </p:grpSpPr>
          <p:sp>
            <p:nvSpPr>
              <p:cNvPr id="55" name="Freeform 42"/>
              <p:cNvSpPr>
                <a:spLocks noEditPoints="1"/>
              </p:cNvSpPr>
              <p:nvPr/>
            </p:nvSpPr>
            <p:spPr bwMode="auto">
              <a:xfrm>
                <a:off x="6275559" y="2434671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 43"/>
              <p:cNvSpPr>
                <a:spLocks noEditPoints="1"/>
              </p:cNvSpPr>
              <p:nvPr/>
            </p:nvSpPr>
            <p:spPr bwMode="auto">
              <a:xfrm>
                <a:off x="6481274" y="2531633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Group 81"/>
          <p:cNvGrpSpPr/>
          <p:nvPr/>
        </p:nvGrpSpPr>
        <p:grpSpPr bwMode="auto">
          <a:xfrm>
            <a:off x="3438528" y="4827588"/>
            <a:ext cx="823913" cy="823912"/>
            <a:chOff x="6114436" y="3954719"/>
            <a:chExt cx="823913" cy="823913"/>
          </a:xfrm>
        </p:grpSpPr>
        <p:sp>
          <p:nvSpPr>
            <p:cNvPr id="58" name="Oval 68"/>
            <p:cNvSpPr>
              <a:spLocks noChangeArrowheads="1"/>
            </p:cNvSpPr>
            <p:nvPr/>
          </p:nvSpPr>
          <p:spPr bwMode="auto">
            <a:xfrm>
              <a:off x="6114436" y="3954719"/>
              <a:ext cx="823913" cy="823913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59" name="Group 83"/>
            <p:cNvGrpSpPr/>
            <p:nvPr/>
          </p:nvGrpSpPr>
          <p:grpSpPr>
            <a:xfrm>
              <a:off x="6350454" y="4159239"/>
              <a:ext cx="386534" cy="386534"/>
              <a:chOff x="9753057" y="3268013"/>
              <a:chExt cx="386534" cy="386534"/>
            </a:xfrm>
            <a:solidFill>
              <a:schemeClr val="bg1"/>
            </a:solidFill>
          </p:grpSpPr>
          <p:sp>
            <p:nvSpPr>
              <p:cNvPr id="60" name="Freeform 94"/>
              <p:cNvSpPr>
                <a:spLocks noEditPoints="1"/>
              </p:cNvSpPr>
              <p:nvPr/>
            </p:nvSpPr>
            <p:spPr bwMode="auto">
              <a:xfrm>
                <a:off x="9753057" y="3268013"/>
                <a:ext cx="386534" cy="386534"/>
              </a:xfrm>
              <a:custGeom>
                <a:avLst/>
                <a:gdLst>
                  <a:gd name="T0" fmla="*/ 251 w 256"/>
                  <a:gd name="T1" fmla="*/ 97 h 256"/>
                  <a:gd name="T2" fmla="*/ 216 w 256"/>
                  <a:gd name="T3" fmla="*/ 83 h 256"/>
                  <a:gd name="T4" fmla="*/ 216 w 256"/>
                  <a:gd name="T5" fmla="*/ 8 h 256"/>
                  <a:gd name="T6" fmla="*/ 208 w 256"/>
                  <a:gd name="T7" fmla="*/ 0 h 256"/>
                  <a:gd name="T8" fmla="*/ 48 w 256"/>
                  <a:gd name="T9" fmla="*/ 0 h 256"/>
                  <a:gd name="T10" fmla="*/ 40 w 256"/>
                  <a:gd name="T11" fmla="*/ 8 h 256"/>
                  <a:gd name="T12" fmla="*/ 40 w 256"/>
                  <a:gd name="T13" fmla="*/ 83 h 256"/>
                  <a:gd name="T14" fmla="*/ 5 w 256"/>
                  <a:gd name="T15" fmla="*/ 97 h 256"/>
                  <a:gd name="T16" fmla="*/ 0 w 256"/>
                  <a:gd name="T17" fmla="*/ 104 h 256"/>
                  <a:gd name="T18" fmla="*/ 0 w 256"/>
                  <a:gd name="T19" fmla="*/ 104 h 256"/>
                  <a:gd name="T20" fmla="*/ 0 w 256"/>
                  <a:gd name="T21" fmla="*/ 248 h 256"/>
                  <a:gd name="T22" fmla="*/ 8 w 256"/>
                  <a:gd name="T23" fmla="*/ 256 h 256"/>
                  <a:gd name="T24" fmla="*/ 248 w 256"/>
                  <a:gd name="T25" fmla="*/ 256 h 256"/>
                  <a:gd name="T26" fmla="*/ 256 w 256"/>
                  <a:gd name="T27" fmla="*/ 248 h 256"/>
                  <a:gd name="T28" fmla="*/ 256 w 256"/>
                  <a:gd name="T29" fmla="*/ 104 h 256"/>
                  <a:gd name="T30" fmla="*/ 256 w 256"/>
                  <a:gd name="T31" fmla="*/ 104 h 256"/>
                  <a:gd name="T32" fmla="*/ 251 w 256"/>
                  <a:gd name="T33" fmla="*/ 97 h 256"/>
                  <a:gd name="T34" fmla="*/ 232 w 256"/>
                  <a:gd name="T35" fmla="*/ 106 h 256"/>
                  <a:gd name="T36" fmla="*/ 216 w 256"/>
                  <a:gd name="T37" fmla="*/ 116 h 256"/>
                  <a:gd name="T38" fmla="*/ 216 w 256"/>
                  <a:gd name="T39" fmla="*/ 100 h 256"/>
                  <a:gd name="T40" fmla="*/ 232 w 256"/>
                  <a:gd name="T41" fmla="*/ 106 h 256"/>
                  <a:gd name="T42" fmla="*/ 200 w 256"/>
                  <a:gd name="T43" fmla="*/ 16 h 256"/>
                  <a:gd name="T44" fmla="*/ 200 w 256"/>
                  <a:gd name="T45" fmla="*/ 88 h 256"/>
                  <a:gd name="T46" fmla="*/ 200 w 256"/>
                  <a:gd name="T47" fmla="*/ 88 h 256"/>
                  <a:gd name="T48" fmla="*/ 200 w 256"/>
                  <a:gd name="T49" fmla="*/ 126 h 256"/>
                  <a:gd name="T50" fmla="*/ 128 w 256"/>
                  <a:gd name="T51" fmla="*/ 171 h 256"/>
                  <a:gd name="T52" fmla="*/ 56 w 256"/>
                  <a:gd name="T53" fmla="*/ 126 h 256"/>
                  <a:gd name="T54" fmla="*/ 56 w 256"/>
                  <a:gd name="T55" fmla="*/ 88 h 256"/>
                  <a:gd name="T56" fmla="*/ 56 w 256"/>
                  <a:gd name="T57" fmla="*/ 88 h 256"/>
                  <a:gd name="T58" fmla="*/ 56 w 256"/>
                  <a:gd name="T59" fmla="*/ 16 h 256"/>
                  <a:gd name="T60" fmla="*/ 200 w 256"/>
                  <a:gd name="T61" fmla="*/ 16 h 256"/>
                  <a:gd name="T62" fmla="*/ 40 w 256"/>
                  <a:gd name="T63" fmla="*/ 116 h 256"/>
                  <a:gd name="T64" fmla="*/ 24 w 256"/>
                  <a:gd name="T65" fmla="*/ 106 h 256"/>
                  <a:gd name="T66" fmla="*/ 40 w 256"/>
                  <a:gd name="T67" fmla="*/ 100 h 256"/>
                  <a:gd name="T68" fmla="*/ 40 w 256"/>
                  <a:gd name="T69" fmla="*/ 116 h 256"/>
                  <a:gd name="T70" fmla="*/ 16 w 256"/>
                  <a:gd name="T71" fmla="*/ 240 h 256"/>
                  <a:gd name="T72" fmla="*/ 16 w 256"/>
                  <a:gd name="T73" fmla="*/ 120 h 256"/>
                  <a:gd name="T74" fmla="*/ 124 w 256"/>
                  <a:gd name="T75" fmla="*/ 187 h 256"/>
                  <a:gd name="T76" fmla="*/ 128 w 256"/>
                  <a:gd name="T77" fmla="*/ 188 h 256"/>
                  <a:gd name="T78" fmla="*/ 132 w 256"/>
                  <a:gd name="T79" fmla="*/ 187 h 256"/>
                  <a:gd name="T80" fmla="*/ 240 w 256"/>
                  <a:gd name="T81" fmla="*/ 120 h 256"/>
                  <a:gd name="T82" fmla="*/ 240 w 256"/>
                  <a:gd name="T83" fmla="*/ 240 h 256"/>
                  <a:gd name="T84" fmla="*/ 16 w 256"/>
                  <a:gd name="T85" fmla="*/ 2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6">
                    <a:moveTo>
                      <a:pt x="251" y="97"/>
                    </a:moveTo>
                    <a:cubicBezTo>
                      <a:pt x="216" y="83"/>
                      <a:pt x="216" y="83"/>
                      <a:pt x="216" y="83"/>
                    </a:cubicBezTo>
                    <a:cubicBezTo>
                      <a:pt x="216" y="8"/>
                      <a:pt x="216" y="8"/>
                      <a:pt x="216" y="8"/>
                    </a:cubicBezTo>
                    <a:cubicBezTo>
                      <a:pt x="216" y="4"/>
                      <a:pt x="212" y="0"/>
                      <a:pt x="20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4" y="0"/>
                      <a:pt x="40" y="4"/>
                      <a:pt x="40" y="8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2" y="98"/>
                      <a:pt x="0" y="101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2"/>
                      <a:pt x="4" y="256"/>
                      <a:pt x="8" y="256"/>
                    </a:cubicBezTo>
                    <a:cubicBezTo>
                      <a:pt x="248" y="256"/>
                      <a:pt x="248" y="256"/>
                      <a:pt x="248" y="256"/>
                    </a:cubicBezTo>
                    <a:cubicBezTo>
                      <a:pt x="252" y="256"/>
                      <a:pt x="256" y="252"/>
                      <a:pt x="256" y="248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1"/>
                      <a:pt x="254" y="98"/>
                      <a:pt x="251" y="97"/>
                    </a:cubicBezTo>
                    <a:close/>
                    <a:moveTo>
                      <a:pt x="232" y="106"/>
                    </a:moveTo>
                    <a:cubicBezTo>
                      <a:pt x="216" y="116"/>
                      <a:pt x="216" y="116"/>
                      <a:pt x="216" y="116"/>
                    </a:cubicBezTo>
                    <a:cubicBezTo>
                      <a:pt x="216" y="100"/>
                      <a:pt x="216" y="100"/>
                      <a:pt x="216" y="100"/>
                    </a:cubicBezTo>
                    <a:lnTo>
                      <a:pt x="232" y="106"/>
                    </a:lnTo>
                    <a:close/>
                    <a:moveTo>
                      <a:pt x="200" y="16"/>
                    </a:move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26"/>
                      <a:pt x="200" y="126"/>
                      <a:pt x="200" y="126"/>
                    </a:cubicBezTo>
                    <a:cubicBezTo>
                      <a:pt x="128" y="171"/>
                      <a:pt x="128" y="171"/>
                      <a:pt x="128" y="171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200" y="16"/>
                    </a:lnTo>
                    <a:close/>
                    <a:moveTo>
                      <a:pt x="40" y="116"/>
                    </a:moveTo>
                    <a:cubicBezTo>
                      <a:pt x="24" y="106"/>
                      <a:pt x="24" y="106"/>
                      <a:pt x="24" y="106"/>
                    </a:cubicBezTo>
                    <a:cubicBezTo>
                      <a:pt x="40" y="100"/>
                      <a:pt x="40" y="100"/>
                      <a:pt x="40" y="100"/>
                    </a:cubicBezTo>
                    <a:lnTo>
                      <a:pt x="40" y="116"/>
                    </a:lnTo>
                    <a:close/>
                    <a:moveTo>
                      <a:pt x="16" y="240"/>
                    </a:moveTo>
                    <a:cubicBezTo>
                      <a:pt x="16" y="120"/>
                      <a:pt x="16" y="120"/>
                      <a:pt x="16" y="120"/>
                    </a:cubicBez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5" y="188"/>
                      <a:pt x="127" y="188"/>
                      <a:pt x="128" y="188"/>
                    </a:cubicBezTo>
                    <a:cubicBezTo>
                      <a:pt x="129" y="188"/>
                      <a:pt x="131" y="188"/>
                      <a:pt x="132" y="187"/>
                    </a:cubicBezTo>
                    <a:cubicBezTo>
                      <a:pt x="240" y="120"/>
                      <a:pt x="240" y="120"/>
                      <a:pt x="240" y="120"/>
                    </a:cubicBezTo>
                    <a:cubicBezTo>
                      <a:pt x="240" y="240"/>
                      <a:pt x="240" y="240"/>
                      <a:pt x="240" y="240"/>
                    </a:cubicBezTo>
                    <a:lnTo>
                      <a:pt x="16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Freeform 95"/>
              <p:cNvSpPr/>
              <p:nvPr/>
            </p:nvSpPr>
            <p:spPr bwMode="auto">
              <a:xfrm>
                <a:off x="9958772" y="3316494"/>
                <a:ext cx="72066" cy="24895"/>
              </a:xfrm>
              <a:custGeom>
                <a:avLst/>
                <a:gdLst>
                  <a:gd name="T0" fmla="*/ 8 w 48"/>
                  <a:gd name="T1" fmla="*/ 16 h 16"/>
                  <a:gd name="T2" fmla="*/ 40 w 48"/>
                  <a:gd name="T3" fmla="*/ 16 h 16"/>
                  <a:gd name="T4" fmla="*/ 48 w 48"/>
                  <a:gd name="T5" fmla="*/ 8 h 16"/>
                  <a:gd name="T6" fmla="*/ 40 w 48"/>
                  <a:gd name="T7" fmla="*/ 0 h 16"/>
                  <a:gd name="T8" fmla="*/ 8 w 48"/>
                  <a:gd name="T9" fmla="*/ 0 h 16"/>
                  <a:gd name="T10" fmla="*/ 0 w 48"/>
                  <a:gd name="T11" fmla="*/ 8 h 16"/>
                  <a:gd name="T12" fmla="*/ 8 w 4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8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4" y="16"/>
                      <a:pt x="48" y="12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Freeform 96"/>
              <p:cNvSpPr/>
              <p:nvPr/>
            </p:nvSpPr>
            <p:spPr bwMode="auto">
              <a:xfrm>
                <a:off x="9861811" y="3364974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97"/>
              <p:cNvSpPr/>
              <p:nvPr/>
            </p:nvSpPr>
            <p:spPr bwMode="auto">
              <a:xfrm>
                <a:off x="9861811" y="3413455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Group 88"/>
          <p:cNvGrpSpPr/>
          <p:nvPr/>
        </p:nvGrpSpPr>
        <p:grpSpPr bwMode="auto">
          <a:xfrm>
            <a:off x="3328988" y="1978028"/>
            <a:ext cx="823912" cy="823913"/>
            <a:chOff x="6133076" y="4993645"/>
            <a:chExt cx="823913" cy="823913"/>
          </a:xfrm>
        </p:grpSpPr>
        <p:sp>
          <p:nvSpPr>
            <p:cNvPr id="65" name="Oval 89"/>
            <p:cNvSpPr>
              <a:spLocks noChangeArrowheads="1"/>
            </p:cNvSpPr>
            <p:nvPr/>
          </p:nvSpPr>
          <p:spPr bwMode="auto">
            <a:xfrm>
              <a:off x="6133076" y="4993645"/>
              <a:ext cx="823913" cy="823913"/>
            </a:xfrm>
            <a:prstGeom prst="ellipse">
              <a:avLst/>
            </a:prstGeom>
            <a:solidFill>
              <a:schemeClr val="accent4"/>
            </a:solidFill>
            <a:ln w="5715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66" name="Group 90"/>
            <p:cNvGrpSpPr/>
            <p:nvPr/>
          </p:nvGrpSpPr>
          <p:grpSpPr>
            <a:xfrm>
              <a:off x="6369741" y="5212334"/>
              <a:ext cx="386534" cy="386534"/>
              <a:chOff x="4530258" y="5013314"/>
              <a:chExt cx="386534" cy="386534"/>
            </a:xfrm>
            <a:solidFill>
              <a:schemeClr val="bg1"/>
            </a:solidFill>
          </p:grpSpPr>
          <p:sp>
            <p:nvSpPr>
              <p:cNvPr id="67" name="Freeform 132"/>
              <p:cNvSpPr>
                <a:spLocks noEditPoints="1"/>
              </p:cNvSpPr>
              <p:nvPr/>
            </p:nvSpPr>
            <p:spPr bwMode="auto">
              <a:xfrm>
                <a:off x="4530258" y="5013314"/>
                <a:ext cx="386534" cy="386534"/>
              </a:xfrm>
              <a:custGeom>
                <a:avLst/>
                <a:gdLst>
                  <a:gd name="T0" fmla="*/ 248 w 256"/>
                  <a:gd name="T1" fmla="*/ 0 h 256"/>
                  <a:gd name="T2" fmla="*/ 8 w 256"/>
                  <a:gd name="T3" fmla="*/ 0 h 256"/>
                  <a:gd name="T4" fmla="*/ 0 w 256"/>
                  <a:gd name="T5" fmla="*/ 8 h 256"/>
                  <a:gd name="T6" fmla="*/ 0 w 256"/>
                  <a:gd name="T7" fmla="*/ 248 h 256"/>
                  <a:gd name="T8" fmla="*/ 8 w 256"/>
                  <a:gd name="T9" fmla="*/ 256 h 256"/>
                  <a:gd name="T10" fmla="*/ 248 w 256"/>
                  <a:gd name="T11" fmla="*/ 256 h 256"/>
                  <a:gd name="T12" fmla="*/ 256 w 256"/>
                  <a:gd name="T13" fmla="*/ 248 h 256"/>
                  <a:gd name="T14" fmla="*/ 256 w 256"/>
                  <a:gd name="T15" fmla="*/ 8 h 256"/>
                  <a:gd name="T16" fmla="*/ 248 w 256"/>
                  <a:gd name="T17" fmla="*/ 0 h 256"/>
                  <a:gd name="T18" fmla="*/ 240 w 256"/>
                  <a:gd name="T19" fmla="*/ 240 h 256"/>
                  <a:gd name="T20" fmla="*/ 16 w 256"/>
                  <a:gd name="T21" fmla="*/ 240 h 256"/>
                  <a:gd name="T22" fmla="*/ 16 w 256"/>
                  <a:gd name="T23" fmla="*/ 16 h 256"/>
                  <a:gd name="T24" fmla="*/ 240 w 256"/>
                  <a:gd name="T25" fmla="*/ 16 h 256"/>
                  <a:gd name="T26" fmla="*/ 240 w 256"/>
                  <a:gd name="T27" fmla="*/ 2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4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2"/>
                      <a:pt x="4" y="256"/>
                      <a:pt x="8" y="256"/>
                    </a:cubicBezTo>
                    <a:cubicBezTo>
                      <a:pt x="248" y="256"/>
                      <a:pt x="248" y="256"/>
                      <a:pt x="248" y="256"/>
                    </a:cubicBezTo>
                    <a:cubicBezTo>
                      <a:pt x="252" y="256"/>
                      <a:pt x="256" y="252"/>
                      <a:pt x="256" y="24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4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Freeform 133"/>
              <p:cNvSpPr/>
              <p:nvPr/>
            </p:nvSpPr>
            <p:spPr bwMode="auto">
              <a:xfrm>
                <a:off x="4578738" y="5061794"/>
                <a:ext cx="96961" cy="289573"/>
              </a:xfrm>
              <a:custGeom>
                <a:avLst/>
                <a:gdLst>
                  <a:gd name="T0" fmla="*/ 8 w 64"/>
                  <a:gd name="T1" fmla="*/ 32 h 192"/>
                  <a:gd name="T2" fmla="*/ 24 w 64"/>
                  <a:gd name="T3" fmla="*/ 32 h 192"/>
                  <a:gd name="T4" fmla="*/ 24 w 64"/>
                  <a:gd name="T5" fmla="*/ 184 h 192"/>
                  <a:gd name="T6" fmla="*/ 32 w 64"/>
                  <a:gd name="T7" fmla="*/ 192 h 192"/>
                  <a:gd name="T8" fmla="*/ 40 w 64"/>
                  <a:gd name="T9" fmla="*/ 184 h 192"/>
                  <a:gd name="T10" fmla="*/ 40 w 64"/>
                  <a:gd name="T11" fmla="*/ 32 h 192"/>
                  <a:gd name="T12" fmla="*/ 56 w 64"/>
                  <a:gd name="T13" fmla="*/ 32 h 192"/>
                  <a:gd name="T14" fmla="*/ 64 w 64"/>
                  <a:gd name="T15" fmla="*/ 24 h 192"/>
                  <a:gd name="T16" fmla="*/ 56 w 64"/>
                  <a:gd name="T17" fmla="*/ 16 h 192"/>
                  <a:gd name="T18" fmla="*/ 40 w 64"/>
                  <a:gd name="T19" fmla="*/ 16 h 192"/>
                  <a:gd name="T20" fmla="*/ 40 w 64"/>
                  <a:gd name="T21" fmla="*/ 8 h 192"/>
                  <a:gd name="T22" fmla="*/ 32 w 64"/>
                  <a:gd name="T23" fmla="*/ 0 h 192"/>
                  <a:gd name="T24" fmla="*/ 24 w 64"/>
                  <a:gd name="T25" fmla="*/ 8 h 192"/>
                  <a:gd name="T26" fmla="*/ 24 w 64"/>
                  <a:gd name="T27" fmla="*/ 16 h 192"/>
                  <a:gd name="T28" fmla="*/ 8 w 64"/>
                  <a:gd name="T29" fmla="*/ 16 h 192"/>
                  <a:gd name="T30" fmla="*/ 0 w 64"/>
                  <a:gd name="T31" fmla="*/ 24 h 192"/>
                  <a:gd name="T32" fmla="*/ 8 w 64"/>
                  <a:gd name="T33" fmla="*/ 3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92">
                    <a:moveTo>
                      <a:pt x="8" y="32"/>
                    </a:move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184"/>
                      <a:pt x="24" y="184"/>
                      <a:pt x="24" y="184"/>
                    </a:cubicBezTo>
                    <a:cubicBezTo>
                      <a:pt x="24" y="188"/>
                      <a:pt x="28" y="192"/>
                      <a:pt x="32" y="192"/>
                    </a:cubicBezTo>
                    <a:cubicBezTo>
                      <a:pt x="36" y="192"/>
                      <a:pt x="40" y="188"/>
                      <a:pt x="40" y="184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60" y="32"/>
                      <a:pt x="64" y="28"/>
                      <a:pt x="64" y="24"/>
                    </a:cubicBezTo>
                    <a:cubicBezTo>
                      <a:pt x="64" y="20"/>
                      <a:pt x="60" y="16"/>
                      <a:pt x="56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4"/>
                      <a:pt x="36" y="0"/>
                      <a:pt x="32" y="0"/>
                    </a:cubicBezTo>
                    <a:cubicBezTo>
                      <a:pt x="28" y="0"/>
                      <a:pt x="24" y="4"/>
                      <a:pt x="24" y="8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20"/>
                      <a:pt x="0" y="24"/>
                    </a:cubicBezTo>
                    <a:cubicBezTo>
                      <a:pt x="0" y="28"/>
                      <a:pt x="4" y="32"/>
                      <a:pt x="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134"/>
              <p:cNvSpPr/>
              <p:nvPr/>
            </p:nvSpPr>
            <p:spPr bwMode="auto">
              <a:xfrm>
                <a:off x="4772661" y="5061794"/>
                <a:ext cx="96961" cy="289573"/>
              </a:xfrm>
              <a:custGeom>
                <a:avLst/>
                <a:gdLst>
                  <a:gd name="T0" fmla="*/ 8 w 64"/>
                  <a:gd name="T1" fmla="*/ 176 h 192"/>
                  <a:gd name="T2" fmla="*/ 24 w 64"/>
                  <a:gd name="T3" fmla="*/ 176 h 192"/>
                  <a:gd name="T4" fmla="*/ 24 w 64"/>
                  <a:gd name="T5" fmla="*/ 184 h 192"/>
                  <a:gd name="T6" fmla="*/ 32 w 64"/>
                  <a:gd name="T7" fmla="*/ 192 h 192"/>
                  <a:gd name="T8" fmla="*/ 40 w 64"/>
                  <a:gd name="T9" fmla="*/ 184 h 192"/>
                  <a:gd name="T10" fmla="*/ 40 w 64"/>
                  <a:gd name="T11" fmla="*/ 176 h 192"/>
                  <a:gd name="T12" fmla="*/ 56 w 64"/>
                  <a:gd name="T13" fmla="*/ 176 h 192"/>
                  <a:gd name="T14" fmla="*/ 64 w 64"/>
                  <a:gd name="T15" fmla="*/ 168 h 192"/>
                  <a:gd name="T16" fmla="*/ 56 w 64"/>
                  <a:gd name="T17" fmla="*/ 160 h 192"/>
                  <a:gd name="T18" fmla="*/ 40 w 64"/>
                  <a:gd name="T19" fmla="*/ 160 h 192"/>
                  <a:gd name="T20" fmla="*/ 40 w 64"/>
                  <a:gd name="T21" fmla="*/ 8 h 192"/>
                  <a:gd name="T22" fmla="*/ 32 w 64"/>
                  <a:gd name="T23" fmla="*/ 0 h 192"/>
                  <a:gd name="T24" fmla="*/ 24 w 64"/>
                  <a:gd name="T25" fmla="*/ 8 h 192"/>
                  <a:gd name="T26" fmla="*/ 24 w 64"/>
                  <a:gd name="T27" fmla="*/ 160 h 192"/>
                  <a:gd name="T28" fmla="*/ 8 w 64"/>
                  <a:gd name="T29" fmla="*/ 160 h 192"/>
                  <a:gd name="T30" fmla="*/ 0 w 64"/>
                  <a:gd name="T31" fmla="*/ 168 h 192"/>
                  <a:gd name="T32" fmla="*/ 8 w 64"/>
                  <a:gd name="T33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92">
                    <a:moveTo>
                      <a:pt x="8" y="176"/>
                    </a:moveTo>
                    <a:cubicBezTo>
                      <a:pt x="24" y="176"/>
                      <a:pt x="24" y="176"/>
                      <a:pt x="24" y="176"/>
                    </a:cubicBezTo>
                    <a:cubicBezTo>
                      <a:pt x="24" y="184"/>
                      <a:pt x="24" y="184"/>
                      <a:pt x="24" y="184"/>
                    </a:cubicBezTo>
                    <a:cubicBezTo>
                      <a:pt x="24" y="188"/>
                      <a:pt x="28" y="192"/>
                      <a:pt x="32" y="192"/>
                    </a:cubicBezTo>
                    <a:cubicBezTo>
                      <a:pt x="36" y="192"/>
                      <a:pt x="40" y="188"/>
                      <a:pt x="40" y="184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56" y="176"/>
                      <a:pt x="56" y="176"/>
                      <a:pt x="56" y="176"/>
                    </a:cubicBezTo>
                    <a:cubicBezTo>
                      <a:pt x="60" y="176"/>
                      <a:pt x="64" y="172"/>
                      <a:pt x="64" y="168"/>
                    </a:cubicBezTo>
                    <a:cubicBezTo>
                      <a:pt x="64" y="164"/>
                      <a:pt x="60" y="160"/>
                      <a:pt x="56" y="160"/>
                    </a:cubicBezTo>
                    <a:cubicBezTo>
                      <a:pt x="40" y="160"/>
                      <a:pt x="40" y="160"/>
                      <a:pt x="40" y="16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4"/>
                      <a:pt x="36" y="0"/>
                      <a:pt x="32" y="0"/>
                    </a:cubicBezTo>
                    <a:cubicBezTo>
                      <a:pt x="28" y="0"/>
                      <a:pt x="24" y="4"/>
                      <a:pt x="24" y="8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4" y="160"/>
                      <a:pt x="0" y="164"/>
                      <a:pt x="0" y="168"/>
                    </a:cubicBezTo>
                    <a:cubicBezTo>
                      <a:pt x="0" y="172"/>
                      <a:pt x="4" y="176"/>
                      <a:pt x="8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Freeform 135"/>
              <p:cNvSpPr/>
              <p:nvPr/>
            </p:nvSpPr>
            <p:spPr bwMode="auto">
              <a:xfrm>
                <a:off x="4675700" y="5061794"/>
                <a:ext cx="96961" cy="289573"/>
              </a:xfrm>
              <a:custGeom>
                <a:avLst/>
                <a:gdLst>
                  <a:gd name="T0" fmla="*/ 8 w 64"/>
                  <a:gd name="T1" fmla="*/ 104 h 192"/>
                  <a:gd name="T2" fmla="*/ 24 w 64"/>
                  <a:gd name="T3" fmla="*/ 104 h 192"/>
                  <a:gd name="T4" fmla="*/ 24 w 64"/>
                  <a:gd name="T5" fmla="*/ 184 h 192"/>
                  <a:gd name="T6" fmla="*/ 32 w 64"/>
                  <a:gd name="T7" fmla="*/ 192 h 192"/>
                  <a:gd name="T8" fmla="*/ 40 w 64"/>
                  <a:gd name="T9" fmla="*/ 184 h 192"/>
                  <a:gd name="T10" fmla="*/ 40 w 64"/>
                  <a:gd name="T11" fmla="*/ 104 h 192"/>
                  <a:gd name="T12" fmla="*/ 56 w 64"/>
                  <a:gd name="T13" fmla="*/ 104 h 192"/>
                  <a:gd name="T14" fmla="*/ 64 w 64"/>
                  <a:gd name="T15" fmla="*/ 96 h 192"/>
                  <a:gd name="T16" fmla="*/ 56 w 64"/>
                  <a:gd name="T17" fmla="*/ 88 h 192"/>
                  <a:gd name="T18" fmla="*/ 40 w 64"/>
                  <a:gd name="T19" fmla="*/ 88 h 192"/>
                  <a:gd name="T20" fmla="*/ 40 w 64"/>
                  <a:gd name="T21" fmla="*/ 8 h 192"/>
                  <a:gd name="T22" fmla="*/ 32 w 64"/>
                  <a:gd name="T23" fmla="*/ 0 h 192"/>
                  <a:gd name="T24" fmla="*/ 24 w 64"/>
                  <a:gd name="T25" fmla="*/ 8 h 192"/>
                  <a:gd name="T26" fmla="*/ 24 w 64"/>
                  <a:gd name="T27" fmla="*/ 88 h 192"/>
                  <a:gd name="T28" fmla="*/ 8 w 64"/>
                  <a:gd name="T29" fmla="*/ 88 h 192"/>
                  <a:gd name="T30" fmla="*/ 0 w 64"/>
                  <a:gd name="T31" fmla="*/ 96 h 192"/>
                  <a:gd name="T32" fmla="*/ 8 w 64"/>
                  <a:gd name="T33" fmla="*/ 10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92">
                    <a:moveTo>
                      <a:pt x="8" y="104"/>
                    </a:moveTo>
                    <a:cubicBezTo>
                      <a:pt x="24" y="104"/>
                      <a:pt x="24" y="104"/>
                      <a:pt x="24" y="104"/>
                    </a:cubicBezTo>
                    <a:cubicBezTo>
                      <a:pt x="24" y="184"/>
                      <a:pt x="24" y="184"/>
                      <a:pt x="24" y="184"/>
                    </a:cubicBezTo>
                    <a:cubicBezTo>
                      <a:pt x="24" y="188"/>
                      <a:pt x="28" y="192"/>
                      <a:pt x="32" y="192"/>
                    </a:cubicBezTo>
                    <a:cubicBezTo>
                      <a:pt x="36" y="192"/>
                      <a:pt x="40" y="188"/>
                      <a:pt x="40" y="18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60" y="104"/>
                      <a:pt x="64" y="100"/>
                      <a:pt x="64" y="96"/>
                    </a:cubicBezTo>
                    <a:cubicBezTo>
                      <a:pt x="64" y="92"/>
                      <a:pt x="60" y="88"/>
                      <a:pt x="56" y="88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4"/>
                      <a:pt x="36" y="0"/>
                      <a:pt x="32" y="0"/>
                    </a:cubicBezTo>
                    <a:cubicBezTo>
                      <a:pt x="28" y="0"/>
                      <a:pt x="24" y="4"/>
                      <a:pt x="24" y="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4" y="88"/>
                      <a:pt x="0" y="92"/>
                      <a:pt x="0" y="96"/>
                    </a:cubicBezTo>
                    <a:cubicBezTo>
                      <a:pt x="0" y="100"/>
                      <a:pt x="4" y="104"/>
                      <a:pt x="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Rectangle 12" descr="12993780_112311424000_2"/>
          <p:cNvSpPr>
            <a:spLocks noChangeArrowheads="1"/>
          </p:cNvSpPr>
          <p:nvPr/>
        </p:nvSpPr>
        <p:spPr bwMode="auto">
          <a:xfrm>
            <a:off x="4580469" y="2247900"/>
            <a:ext cx="3409951" cy="3050016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Rectangle 13" descr="20130813141439_hkVZZ"/>
          <p:cNvSpPr>
            <a:spLocks noChangeArrowheads="1"/>
          </p:cNvSpPr>
          <p:nvPr/>
        </p:nvSpPr>
        <p:spPr bwMode="auto">
          <a:xfrm>
            <a:off x="8159754" y="3654763"/>
            <a:ext cx="3407833" cy="201145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001184" y="1756111"/>
            <a:ext cx="3409949" cy="40356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7" name="Group 17"/>
          <p:cNvGrpSpPr/>
          <p:nvPr/>
        </p:nvGrpSpPr>
        <p:grpSpPr bwMode="auto">
          <a:xfrm>
            <a:off x="2315635" y="2334139"/>
            <a:ext cx="808567" cy="690247"/>
            <a:chOff x="0" y="0"/>
            <a:chExt cx="280" cy="240"/>
          </a:xfrm>
        </p:grpSpPr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E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E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Group 20"/>
          <p:cNvGrpSpPr/>
          <p:nvPr/>
        </p:nvGrpSpPr>
        <p:grpSpPr bwMode="auto">
          <a:xfrm flipH="1">
            <a:off x="1627717" y="3295401"/>
            <a:ext cx="2184400" cy="93163"/>
            <a:chOff x="0" y="0"/>
            <a:chExt cx="1044" cy="0"/>
          </a:xfrm>
        </p:grpSpPr>
        <p:sp>
          <p:nvSpPr>
            <p:cNvPr id="11" name="Line 21"/>
            <p:cNvSpPr>
              <a:spLocks noChangeShapeType="1"/>
            </p:cNvSpPr>
            <p:nvPr/>
          </p:nvSpPr>
          <p:spPr bwMode="auto">
            <a:xfrm rot="5400000">
              <a:off x="395" y="-395"/>
              <a:ext cx="0" cy="78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/>
              <a:endPara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rot="5400000">
              <a:off x="889" y="-155"/>
              <a:ext cx="0" cy="3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/>
              <a:endPara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1193802" y="3773917"/>
            <a:ext cx="3052233" cy="166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6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algn="ctr" defTabSz="914400">
              <a:lnSpc>
                <a:spcPct val="120000"/>
              </a:lnSpc>
            </a:pPr>
            <a:endParaRPr lang="zh-CN" altLang="en-US" sz="10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59754" y="1545801"/>
            <a:ext cx="2408441" cy="42055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213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213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8159753" y="2064831"/>
            <a:ext cx="3562348" cy="95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aphicFrame>
        <p:nvGraphicFramePr>
          <p:cNvPr id="4" name="Diagram 16"/>
          <p:cNvGraphicFramePr/>
          <p:nvPr/>
        </p:nvGraphicFramePr>
        <p:xfrm>
          <a:off x="2206812" y="1331261"/>
          <a:ext cx="7891931" cy="533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5" name="Group 17"/>
          <p:cNvGrpSpPr/>
          <p:nvPr/>
        </p:nvGrpSpPr>
        <p:grpSpPr bwMode="auto">
          <a:xfrm>
            <a:off x="4165603" y="2700341"/>
            <a:ext cx="1943368" cy="922337"/>
            <a:chOff x="1167091" y="2725300"/>
            <a:chExt cx="1942974" cy="922632"/>
          </a:xfrm>
        </p:grpSpPr>
        <p:sp>
          <p:nvSpPr>
            <p:cNvPr id="6" name="Content Placeholder 2"/>
            <p:cNvSpPr txBox="1"/>
            <p:nvPr/>
          </p:nvSpPr>
          <p:spPr bwMode="auto">
            <a:xfrm>
              <a:off x="1167091" y="3023187"/>
              <a:ext cx="1831603" cy="62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" name="TextBox 19"/>
            <p:cNvSpPr txBox="1">
              <a:spLocks noChangeArrowheads="1"/>
            </p:cNvSpPr>
            <p:nvPr/>
          </p:nvSpPr>
          <p:spPr bwMode="auto">
            <a:xfrm>
              <a:off x="1300857" y="2725300"/>
              <a:ext cx="1809208" cy="379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914400"/>
              <a:r>
                <a:rPr lang="zh-CN" altLang="en-US" sz="1865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endPara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20"/>
          <p:cNvGrpSpPr/>
          <p:nvPr/>
        </p:nvGrpSpPr>
        <p:grpSpPr bwMode="auto">
          <a:xfrm>
            <a:off x="6327778" y="2740025"/>
            <a:ext cx="1831975" cy="922339"/>
            <a:chOff x="1167091" y="2725300"/>
            <a:chExt cx="1831603" cy="922632"/>
          </a:xfrm>
        </p:grpSpPr>
        <p:sp>
          <p:nvSpPr>
            <p:cNvPr id="9" name="Content Placeholder 2"/>
            <p:cNvSpPr txBox="1"/>
            <p:nvPr/>
          </p:nvSpPr>
          <p:spPr bwMode="auto">
            <a:xfrm>
              <a:off x="1167091" y="3023187"/>
              <a:ext cx="1831603" cy="62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1167091" y="2725300"/>
              <a:ext cx="1674504" cy="379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914400"/>
              <a:r>
                <a:rPr lang="zh-CN" altLang="en-US" sz="1865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endPara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Group 23"/>
          <p:cNvGrpSpPr/>
          <p:nvPr/>
        </p:nvGrpSpPr>
        <p:grpSpPr bwMode="auto">
          <a:xfrm>
            <a:off x="5241927" y="4670425"/>
            <a:ext cx="1831975" cy="922339"/>
            <a:chOff x="1167091" y="2725300"/>
            <a:chExt cx="1831603" cy="922632"/>
          </a:xfrm>
        </p:grpSpPr>
        <p:sp>
          <p:nvSpPr>
            <p:cNvPr id="12" name="Content Placeholder 2"/>
            <p:cNvSpPr txBox="1"/>
            <p:nvPr/>
          </p:nvSpPr>
          <p:spPr bwMode="auto">
            <a:xfrm>
              <a:off x="1167091" y="3023187"/>
              <a:ext cx="1831603" cy="62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" name="TextBox 25"/>
            <p:cNvSpPr txBox="1">
              <a:spLocks noChangeArrowheads="1"/>
            </p:cNvSpPr>
            <p:nvPr/>
          </p:nvSpPr>
          <p:spPr bwMode="auto">
            <a:xfrm>
              <a:off x="1167091" y="2725300"/>
              <a:ext cx="1709761" cy="379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914400"/>
              <a:r>
                <a:rPr lang="zh-CN" altLang="en-US" sz="1865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endPara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4" name="Content Placeholder 2"/>
          <p:cNvSpPr txBox="1"/>
          <p:nvPr/>
        </p:nvSpPr>
        <p:spPr>
          <a:xfrm>
            <a:off x="1296990" y="2432051"/>
            <a:ext cx="1749425" cy="16716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63040" y="4211640"/>
            <a:ext cx="1747837" cy="16716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9063040" y="2432051"/>
            <a:ext cx="1747837" cy="16716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1296990" y="4211640"/>
            <a:ext cx="1749425" cy="16716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aphicFrame>
        <p:nvGraphicFramePr>
          <p:cNvPr id="4" name="Diagram 26"/>
          <p:cNvGraphicFramePr/>
          <p:nvPr/>
        </p:nvGraphicFramePr>
        <p:xfrm>
          <a:off x="2636469" y="1200928"/>
          <a:ext cx="7192683" cy="351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Content Placeholder 2"/>
          <p:cNvSpPr txBox="1"/>
          <p:nvPr/>
        </p:nvSpPr>
        <p:spPr>
          <a:xfrm>
            <a:off x="2520951" y="2687641"/>
            <a:ext cx="1747839" cy="1081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4783141" y="3768727"/>
            <a:ext cx="1749425" cy="11096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7046915" y="4630741"/>
            <a:ext cx="1747837" cy="10890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8" name="Group 36"/>
          <p:cNvGrpSpPr/>
          <p:nvPr/>
        </p:nvGrpSpPr>
        <p:grpSpPr bwMode="auto">
          <a:xfrm>
            <a:off x="6635753" y="3806828"/>
            <a:ext cx="823913" cy="823913"/>
            <a:chOff x="6832990" y="2145682"/>
            <a:chExt cx="823913" cy="823913"/>
          </a:xfrm>
        </p:grpSpPr>
        <p:sp>
          <p:nvSpPr>
            <p:cNvPr id="9" name="Oval 68"/>
            <p:cNvSpPr>
              <a:spLocks noChangeArrowheads="1"/>
            </p:cNvSpPr>
            <p:nvPr/>
          </p:nvSpPr>
          <p:spPr bwMode="auto">
            <a:xfrm>
              <a:off x="6832990" y="2145682"/>
              <a:ext cx="823913" cy="823913"/>
            </a:xfrm>
            <a:prstGeom prst="ellipse">
              <a:avLst/>
            </a:prstGeom>
            <a:solidFill>
              <a:schemeClr val="accent4"/>
            </a:solidFill>
            <a:ln w="5715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7099504" y="2364371"/>
              <a:ext cx="290883" cy="386534"/>
            </a:xfrm>
            <a:custGeom>
              <a:avLst/>
              <a:gdLst>
                <a:gd name="T0" fmla="*/ 254523 w 192"/>
                <a:gd name="T1" fmla="*/ 96634 h 256"/>
                <a:gd name="T2" fmla="*/ 254523 w 192"/>
                <a:gd name="T3" fmla="*/ 60396 h 256"/>
                <a:gd name="T4" fmla="*/ 278763 w 192"/>
                <a:gd name="T5" fmla="*/ 60396 h 256"/>
                <a:gd name="T6" fmla="*/ 290883 w 192"/>
                <a:gd name="T7" fmla="*/ 48317 h 256"/>
                <a:gd name="T8" fmla="*/ 290883 w 192"/>
                <a:gd name="T9" fmla="*/ 12079 h 256"/>
                <a:gd name="T10" fmla="*/ 278763 w 192"/>
                <a:gd name="T11" fmla="*/ 0 h 256"/>
                <a:gd name="T12" fmla="*/ 12120 w 192"/>
                <a:gd name="T13" fmla="*/ 0 h 256"/>
                <a:gd name="T14" fmla="*/ 0 w 192"/>
                <a:gd name="T15" fmla="*/ 12079 h 256"/>
                <a:gd name="T16" fmla="*/ 0 w 192"/>
                <a:gd name="T17" fmla="*/ 48317 h 256"/>
                <a:gd name="T18" fmla="*/ 12120 w 192"/>
                <a:gd name="T19" fmla="*/ 60396 h 256"/>
                <a:gd name="T20" fmla="*/ 36360 w 192"/>
                <a:gd name="T21" fmla="*/ 60396 h 256"/>
                <a:gd name="T22" fmla="*/ 36360 w 192"/>
                <a:gd name="T23" fmla="*/ 96634 h 256"/>
                <a:gd name="T24" fmla="*/ 95446 w 192"/>
                <a:gd name="T25" fmla="*/ 193267 h 256"/>
                <a:gd name="T26" fmla="*/ 36360 w 192"/>
                <a:gd name="T27" fmla="*/ 289901 h 256"/>
                <a:gd name="T28" fmla="*/ 36360 w 192"/>
                <a:gd name="T29" fmla="*/ 326138 h 256"/>
                <a:gd name="T30" fmla="*/ 12120 w 192"/>
                <a:gd name="T31" fmla="*/ 326138 h 256"/>
                <a:gd name="T32" fmla="*/ 0 w 192"/>
                <a:gd name="T33" fmla="*/ 338217 h 256"/>
                <a:gd name="T34" fmla="*/ 0 w 192"/>
                <a:gd name="T35" fmla="*/ 374455 h 256"/>
                <a:gd name="T36" fmla="*/ 12120 w 192"/>
                <a:gd name="T37" fmla="*/ 386534 h 256"/>
                <a:gd name="T38" fmla="*/ 278763 w 192"/>
                <a:gd name="T39" fmla="*/ 386534 h 256"/>
                <a:gd name="T40" fmla="*/ 290883 w 192"/>
                <a:gd name="T41" fmla="*/ 374455 h 256"/>
                <a:gd name="T42" fmla="*/ 290883 w 192"/>
                <a:gd name="T43" fmla="*/ 338217 h 256"/>
                <a:gd name="T44" fmla="*/ 278763 w 192"/>
                <a:gd name="T45" fmla="*/ 326138 h 256"/>
                <a:gd name="T46" fmla="*/ 254523 w 192"/>
                <a:gd name="T47" fmla="*/ 326138 h 256"/>
                <a:gd name="T48" fmla="*/ 254523 w 192"/>
                <a:gd name="T49" fmla="*/ 289901 h 256"/>
                <a:gd name="T50" fmla="*/ 195437 w 192"/>
                <a:gd name="T51" fmla="*/ 193267 h 256"/>
                <a:gd name="T52" fmla="*/ 254523 w 192"/>
                <a:gd name="T53" fmla="*/ 96634 h 256"/>
                <a:gd name="T54" fmla="*/ 24240 w 192"/>
                <a:gd name="T55" fmla="*/ 24158 h 256"/>
                <a:gd name="T56" fmla="*/ 266643 w 192"/>
                <a:gd name="T57" fmla="*/ 24158 h 256"/>
                <a:gd name="T58" fmla="*/ 266643 w 192"/>
                <a:gd name="T59" fmla="*/ 36238 h 256"/>
                <a:gd name="T60" fmla="*/ 24240 w 192"/>
                <a:gd name="T61" fmla="*/ 36238 h 256"/>
                <a:gd name="T62" fmla="*/ 24240 w 192"/>
                <a:gd name="T63" fmla="*/ 24158 h 256"/>
                <a:gd name="T64" fmla="*/ 266643 w 192"/>
                <a:gd name="T65" fmla="*/ 362376 h 256"/>
                <a:gd name="T66" fmla="*/ 24240 w 192"/>
                <a:gd name="T67" fmla="*/ 362376 h 256"/>
                <a:gd name="T68" fmla="*/ 24240 w 192"/>
                <a:gd name="T69" fmla="*/ 350296 h 256"/>
                <a:gd name="T70" fmla="*/ 266643 w 192"/>
                <a:gd name="T71" fmla="*/ 350296 h 256"/>
                <a:gd name="T72" fmla="*/ 266643 w 192"/>
                <a:gd name="T73" fmla="*/ 362376 h 256"/>
                <a:gd name="T74" fmla="*/ 230282 w 192"/>
                <a:gd name="T75" fmla="*/ 289901 h 256"/>
                <a:gd name="T76" fmla="*/ 230282 w 192"/>
                <a:gd name="T77" fmla="*/ 326138 h 256"/>
                <a:gd name="T78" fmla="*/ 60601 w 192"/>
                <a:gd name="T79" fmla="*/ 326138 h 256"/>
                <a:gd name="T80" fmla="*/ 60601 w 192"/>
                <a:gd name="T81" fmla="*/ 289901 h 256"/>
                <a:gd name="T82" fmla="*/ 145442 w 192"/>
                <a:gd name="T83" fmla="*/ 205346 h 256"/>
                <a:gd name="T84" fmla="*/ 230282 w 192"/>
                <a:gd name="T85" fmla="*/ 289901 h 256"/>
                <a:gd name="T86" fmla="*/ 145442 w 192"/>
                <a:gd name="T87" fmla="*/ 181188 h 256"/>
                <a:gd name="T88" fmla="*/ 60601 w 192"/>
                <a:gd name="T89" fmla="*/ 96634 h 256"/>
                <a:gd name="T90" fmla="*/ 60601 w 192"/>
                <a:gd name="T91" fmla="*/ 60396 h 256"/>
                <a:gd name="T92" fmla="*/ 230282 w 192"/>
                <a:gd name="T93" fmla="*/ 60396 h 256"/>
                <a:gd name="T94" fmla="*/ 230282 w 192"/>
                <a:gd name="T95" fmla="*/ 96634 h 256"/>
                <a:gd name="T96" fmla="*/ 145442 w 192"/>
                <a:gd name="T97" fmla="*/ 181188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2" h="256">
                  <a:moveTo>
                    <a:pt x="168" y="64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8" y="40"/>
                    <a:pt x="192" y="36"/>
                    <a:pt x="192" y="3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92"/>
                    <a:pt x="40" y="116"/>
                    <a:pt x="63" y="128"/>
                  </a:cubicBezTo>
                  <a:cubicBezTo>
                    <a:pt x="40" y="140"/>
                    <a:pt x="24" y="164"/>
                    <a:pt x="24" y="192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4" y="216"/>
                    <a:pt x="0" y="220"/>
                    <a:pt x="0" y="224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0"/>
                    <a:pt x="188" y="216"/>
                    <a:pt x="184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68" y="164"/>
                    <a:pt x="152" y="140"/>
                    <a:pt x="129" y="128"/>
                  </a:cubicBezTo>
                  <a:cubicBezTo>
                    <a:pt x="152" y="116"/>
                    <a:pt x="168" y="92"/>
                    <a:pt x="168" y="64"/>
                  </a:cubicBezTo>
                  <a:close/>
                  <a:moveTo>
                    <a:pt x="16" y="16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76" y="232"/>
                    <a:pt x="176" y="232"/>
                    <a:pt x="176" y="232"/>
                  </a:cubicBezTo>
                  <a:lnTo>
                    <a:pt x="176" y="240"/>
                  </a:lnTo>
                  <a:close/>
                  <a:moveTo>
                    <a:pt x="152" y="192"/>
                  </a:moveTo>
                  <a:cubicBezTo>
                    <a:pt x="152" y="216"/>
                    <a:pt x="152" y="216"/>
                    <a:pt x="152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61"/>
                    <a:pt x="65" y="136"/>
                    <a:pt x="96" y="136"/>
                  </a:cubicBezTo>
                  <a:cubicBezTo>
                    <a:pt x="127" y="136"/>
                    <a:pt x="152" y="161"/>
                    <a:pt x="152" y="192"/>
                  </a:cubicBezTo>
                  <a:close/>
                  <a:moveTo>
                    <a:pt x="96" y="120"/>
                  </a:moveTo>
                  <a:cubicBezTo>
                    <a:pt x="65" y="120"/>
                    <a:pt x="40" y="95"/>
                    <a:pt x="40" y="64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95"/>
                    <a:pt x="127" y="120"/>
                    <a:pt x="9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Group 39"/>
          <p:cNvGrpSpPr/>
          <p:nvPr/>
        </p:nvGrpSpPr>
        <p:grpSpPr bwMode="auto">
          <a:xfrm>
            <a:off x="2243139" y="1781178"/>
            <a:ext cx="823912" cy="823913"/>
            <a:chOff x="6869481" y="3174886"/>
            <a:chExt cx="823913" cy="823913"/>
          </a:xfrm>
        </p:grpSpPr>
        <p:sp>
          <p:nvSpPr>
            <p:cNvPr id="12" name="Oval 40"/>
            <p:cNvSpPr>
              <a:spLocks noChangeArrowheads="1"/>
            </p:cNvSpPr>
            <p:nvPr/>
          </p:nvSpPr>
          <p:spPr bwMode="auto">
            <a:xfrm>
              <a:off x="6869481" y="3174886"/>
              <a:ext cx="823913" cy="8239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914400"/>
              <a:endParaRPr lang="zh-CN" altLang="zh-CN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13" name="Group 41"/>
            <p:cNvGrpSpPr/>
            <p:nvPr/>
          </p:nvGrpSpPr>
          <p:grpSpPr>
            <a:xfrm>
              <a:off x="7099504" y="3437424"/>
              <a:ext cx="386534" cy="314469"/>
              <a:chOff x="6275559" y="2434671"/>
              <a:chExt cx="386534" cy="314469"/>
            </a:xfrm>
            <a:solidFill>
              <a:schemeClr val="bg1"/>
            </a:solidFill>
          </p:grpSpPr>
          <p:sp>
            <p:nvSpPr>
              <p:cNvPr id="14" name="Freeform 42"/>
              <p:cNvSpPr>
                <a:spLocks noEditPoints="1"/>
              </p:cNvSpPr>
              <p:nvPr/>
            </p:nvSpPr>
            <p:spPr bwMode="auto">
              <a:xfrm>
                <a:off x="6275559" y="2434671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43"/>
              <p:cNvSpPr>
                <a:spLocks noEditPoints="1"/>
              </p:cNvSpPr>
              <p:nvPr/>
            </p:nvSpPr>
            <p:spPr bwMode="auto">
              <a:xfrm>
                <a:off x="6481274" y="2531633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Group 44"/>
          <p:cNvGrpSpPr/>
          <p:nvPr/>
        </p:nvGrpSpPr>
        <p:grpSpPr bwMode="auto">
          <a:xfrm>
            <a:off x="4568828" y="2816228"/>
            <a:ext cx="823913" cy="823913"/>
            <a:chOff x="6114436" y="3954719"/>
            <a:chExt cx="823913" cy="823913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auto">
            <a:xfrm>
              <a:off x="6114436" y="3954719"/>
              <a:ext cx="823913" cy="823913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18" name="Group 46"/>
            <p:cNvGrpSpPr/>
            <p:nvPr/>
          </p:nvGrpSpPr>
          <p:grpSpPr>
            <a:xfrm>
              <a:off x="6350454" y="4159239"/>
              <a:ext cx="386534" cy="386534"/>
              <a:chOff x="9753057" y="3268013"/>
              <a:chExt cx="386534" cy="386534"/>
            </a:xfrm>
            <a:solidFill>
              <a:schemeClr val="bg1"/>
            </a:solidFill>
          </p:grpSpPr>
          <p:sp>
            <p:nvSpPr>
              <p:cNvPr id="19" name="Freeform 94"/>
              <p:cNvSpPr>
                <a:spLocks noEditPoints="1"/>
              </p:cNvSpPr>
              <p:nvPr/>
            </p:nvSpPr>
            <p:spPr bwMode="auto">
              <a:xfrm>
                <a:off x="9753057" y="3268013"/>
                <a:ext cx="386534" cy="386534"/>
              </a:xfrm>
              <a:custGeom>
                <a:avLst/>
                <a:gdLst>
                  <a:gd name="T0" fmla="*/ 251 w 256"/>
                  <a:gd name="T1" fmla="*/ 97 h 256"/>
                  <a:gd name="T2" fmla="*/ 216 w 256"/>
                  <a:gd name="T3" fmla="*/ 83 h 256"/>
                  <a:gd name="T4" fmla="*/ 216 w 256"/>
                  <a:gd name="T5" fmla="*/ 8 h 256"/>
                  <a:gd name="T6" fmla="*/ 208 w 256"/>
                  <a:gd name="T7" fmla="*/ 0 h 256"/>
                  <a:gd name="T8" fmla="*/ 48 w 256"/>
                  <a:gd name="T9" fmla="*/ 0 h 256"/>
                  <a:gd name="T10" fmla="*/ 40 w 256"/>
                  <a:gd name="T11" fmla="*/ 8 h 256"/>
                  <a:gd name="T12" fmla="*/ 40 w 256"/>
                  <a:gd name="T13" fmla="*/ 83 h 256"/>
                  <a:gd name="T14" fmla="*/ 5 w 256"/>
                  <a:gd name="T15" fmla="*/ 97 h 256"/>
                  <a:gd name="T16" fmla="*/ 0 w 256"/>
                  <a:gd name="T17" fmla="*/ 104 h 256"/>
                  <a:gd name="T18" fmla="*/ 0 w 256"/>
                  <a:gd name="T19" fmla="*/ 104 h 256"/>
                  <a:gd name="T20" fmla="*/ 0 w 256"/>
                  <a:gd name="T21" fmla="*/ 248 h 256"/>
                  <a:gd name="T22" fmla="*/ 8 w 256"/>
                  <a:gd name="T23" fmla="*/ 256 h 256"/>
                  <a:gd name="T24" fmla="*/ 248 w 256"/>
                  <a:gd name="T25" fmla="*/ 256 h 256"/>
                  <a:gd name="T26" fmla="*/ 256 w 256"/>
                  <a:gd name="T27" fmla="*/ 248 h 256"/>
                  <a:gd name="T28" fmla="*/ 256 w 256"/>
                  <a:gd name="T29" fmla="*/ 104 h 256"/>
                  <a:gd name="T30" fmla="*/ 256 w 256"/>
                  <a:gd name="T31" fmla="*/ 104 h 256"/>
                  <a:gd name="T32" fmla="*/ 251 w 256"/>
                  <a:gd name="T33" fmla="*/ 97 h 256"/>
                  <a:gd name="T34" fmla="*/ 232 w 256"/>
                  <a:gd name="T35" fmla="*/ 106 h 256"/>
                  <a:gd name="T36" fmla="*/ 216 w 256"/>
                  <a:gd name="T37" fmla="*/ 116 h 256"/>
                  <a:gd name="T38" fmla="*/ 216 w 256"/>
                  <a:gd name="T39" fmla="*/ 100 h 256"/>
                  <a:gd name="T40" fmla="*/ 232 w 256"/>
                  <a:gd name="T41" fmla="*/ 106 h 256"/>
                  <a:gd name="T42" fmla="*/ 200 w 256"/>
                  <a:gd name="T43" fmla="*/ 16 h 256"/>
                  <a:gd name="T44" fmla="*/ 200 w 256"/>
                  <a:gd name="T45" fmla="*/ 88 h 256"/>
                  <a:gd name="T46" fmla="*/ 200 w 256"/>
                  <a:gd name="T47" fmla="*/ 88 h 256"/>
                  <a:gd name="T48" fmla="*/ 200 w 256"/>
                  <a:gd name="T49" fmla="*/ 126 h 256"/>
                  <a:gd name="T50" fmla="*/ 128 w 256"/>
                  <a:gd name="T51" fmla="*/ 171 h 256"/>
                  <a:gd name="T52" fmla="*/ 56 w 256"/>
                  <a:gd name="T53" fmla="*/ 126 h 256"/>
                  <a:gd name="T54" fmla="*/ 56 w 256"/>
                  <a:gd name="T55" fmla="*/ 88 h 256"/>
                  <a:gd name="T56" fmla="*/ 56 w 256"/>
                  <a:gd name="T57" fmla="*/ 88 h 256"/>
                  <a:gd name="T58" fmla="*/ 56 w 256"/>
                  <a:gd name="T59" fmla="*/ 16 h 256"/>
                  <a:gd name="T60" fmla="*/ 200 w 256"/>
                  <a:gd name="T61" fmla="*/ 16 h 256"/>
                  <a:gd name="T62" fmla="*/ 40 w 256"/>
                  <a:gd name="T63" fmla="*/ 116 h 256"/>
                  <a:gd name="T64" fmla="*/ 24 w 256"/>
                  <a:gd name="T65" fmla="*/ 106 h 256"/>
                  <a:gd name="T66" fmla="*/ 40 w 256"/>
                  <a:gd name="T67" fmla="*/ 100 h 256"/>
                  <a:gd name="T68" fmla="*/ 40 w 256"/>
                  <a:gd name="T69" fmla="*/ 116 h 256"/>
                  <a:gd name="T70" fmla="*/ 16 w 256"/>
                  <a:gd name="T71" fmla="*/ 240 h 256"/>
                  <a:gd name="T72" fmla="*/ 16 w 256"/>
                  <a:gd name="T73" fmla="*/ 120 h 256"/>
                  <a:gd name="T74" fmla="*/ 124 w 256"/>
                  <a:gd name="T75" fmla="*/ 187 h 256"/>
                  <a:gd name="T76" fmla="*/ 128 w 256"/>
                  <a:gd name="T77" fmla="*/ 188 h 256"/>
                  <a:gd name="T78" fmla="*/ 132 w 256"/>
                  <a:gd name="T79" fmla="*/ 187 h 256"/>
                  <a:gd name="T80" fmla="*/ 240 w 256"/>
                  <a:gd name="T81" fmla="*/ 120 h 256"/>
                  <a:gd name="T82" fmla="*/ 240 w 256"/>
                  <a:gd name="T83" fmla="*/ 240 h 256"/>
                  <a:gd name="T84" fmla="*/ 16 w 256"/>
                  <a:gd name="T85" fmla="*/ 2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6">
                    <a:moveTo>
                      <a:pt x="251" y="97"/>
                    </a:moveTo>
                    <a:cubicBezTo>
                      <a:pt x="216" y="83"/>
                      <a:pt x="216" y="83"/>
                      <a:pt x="216" y="83"/>
                    </a:cubicBezTo>
                    <a:cubicBezTo>
                      <a:pt x="216" y="8"/>
                      <a:pt x="216" y="8"/>
                      <a:pt x="216" y="8"/>
                    </a:cubicBezTo>
                    <a:cubicBezTo>
                      <a:pt x="216" y="4"/>
                      <a:pt x="212" y="0"/>
                      <a:pt x="20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4" y="0"/>
                      <a:pt x="40" y="4"/>
                      <a:pt x="40" y="8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2" y="98"/>
                      <a:pt x="0" y="101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2"/>
                      <a:pt x="4" y="256"/>
                      <a:pt x="8" y="256"/>
                    </a:cubicBezTo>
                    <a:cubicBezTo>
                      <a:pt x="248" y="256"/>
                      <a:pt x="248" y="256"/>
                      <a:pt x="248" y="256"/>
                    </a:cubicBezTo>
                    <a:cubicBezTo>
                      <a:pt x="252" y="256"/>
                      <a:pt x="256" y="252"/>
                      <a:pt x="256" y="248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1"/>
                      <a:pt x="254" y="98"/>
                      <a:pt x="251" y="97"/>
                    </a:cubicBezTo>
                    <a:close/>
                    <a:moveTo>
                      <a:pt x="232" y="106"/>
                    </a:moveTo>
                    <a:cubicBezTo>
                      <a:pt x="216" y="116"/>
                      <a:pt x="216" y="116"/>
                      <a:pt x="216" y="116"/>
                    </a:cubicBezTo>
                    <a:cubicBezTo>
                      <a:pt x="216" y="100"/>
                      <a:pt x="216" y="100"/>
                      <a:pt x="216" y="100"/>
                    </a:cubicBezTo>
                    <a:lnTo>
                      <a:pt x="232" y="106"/>
                    </a:lnTo>
                    <a:close/>
                    <a:moveTo>
                      <a:pt x="200" y="16"/>
                    </a:move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26"/>
                      <a:pt x="200" y="126"/>
                      <a:pt x="200" y="126"/>
                    </a:cubicBezTo>
                    <a:cubicBezTo>
                      <a:pt x="128" y="171"/>
                      <a:pt x="128" y="171"/>
                      <a:pt x="128" y="171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200" y="16"/>
                    </a:lnTo>
                    <a:close/>
                    <a:moveTo>
                      <a:pt x="40" y="116"/>
                    </a:moveTo>
                    <a:cubicBezTo>
                      <a:pt x="24" y="106"/>
                      <a:pt x="24" y="106"/>
                      <a:pt x="24" y="106"/>
                    </a:cubicBezTo>
                    <a:cubicBezTo>
                      <a:pt x="40" y="100"/>
                      <a:pt x="40" y="100"/>
                      <a:pt x="40" y="100"/>
                    </a:cubicBezTo>
                    <a:lnTo>
                      <a:pt x="40" y="116"/>
                    </a:lnTo>
                    <a:close/>
                    <a:moveTo>
                      <a:pt x="16" y="240"/>
                    </a:moveTo>
                    <a:cubicBezTo>
                      <a:pt x="16" y="120"/>
                      <a:pt x="16" y="120"/>
                      <a:pt x="16" y="120"/>
                    </a:cubicBez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5" y="188"/>
                      <a:pt x="127" y="188"/>
                      <a:pt x="128" y="188"/>
                    </a:cubicBezTo>
                    <a:cubicBezTo>
                      <a:pt x="129" y="188"/>
                      <a:pt x="131" y="188"/>
                      <a:pt x="132" y="187"/>
                    </a:cubicBezTo>
                    <a:cubicBezTo>
                      <a:pt x="240" y="120"/>
                      <a:pt x="240" y="120"/>
                      <a:pt x="240" y="120"/>
                    </a:cubicBezTo>
                    <a:cubicBezTo>
                      <a:pt x="240" y="240"/>
                      <a:pt x="240" y="240"/>
                      <a:pt x="240" y="240"/>
                    </a:cubicBezTo>
                    <a:lnTo>
                      <a:pt x="16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95"/>
              <p:cNvSpPr/>
              <p:nvPr/>
            </p:nvSpPr>
            <p:spPr bwMode="auto">
              <a:xfrm>
                <a:off x="9958772" y="3316494"/>
                <a:ext cx="72066" cy="24895"/>
              </a:xfrm>
              <a:custGeom>
                <a:avLst/>
                <a:gdLst>
                  <a:gd name="T0" fmla="*/ 8 w 48"/>
                  <a:gd name="T1" fmla="*/ 16 h 16"/>
                  <a:gd name="T2" fmla="*/ 40 w 48"/>
                  <a:gd name="T3" fmla="*/ 16 h 16"/>
                  <a:gd name="T4" fmla="*/ 48 w 48"/>
                  <a:gd name="T5" fmla="*/ 8 h 16"/>
                  <a:gd name="T6" fmla="*/ 40 w 48"/>
                  <a:gd name="T7" fmla="*/ 0 h 16"/>
                  <a:gd name="T8" fmla="*/ 8 w 48"/>
                  <a:gd name="T9" fmla="*/ 0 h 16"/>
                  <a:gd name="T10" fmla="*/ 0 w 48"/>
                  <a:gd name="T11" fmla="*/ 8 h 16"/>
                  <a:gd name="T12" fmla="*/ 8 w 4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8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4" y="16"/>
                      <a:pt x="48" y="12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96"/>
              <p:cNvSpPr/>
              <p:nvPr/>
            </p:nvSpPr>
            <p:spPr bwMode="auto">
              <a:xfrm>
                <a:off x="9861811" y="3364974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97"/>
              <p:cNvSpPr/>
              <p:nvPr/>
            </p:nvSpPr>
            <p:spPr bwMode="auto">
              <a:xfrm>
                <a:off x="9861811" y="3413455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51" y="3228183"/>
            <a:ext cx="2325000" cy="303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297907" y="1219307"/>
          <a:ext cx="1830380" cy="198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Chart 5"/>
          <p:cNvGraphicFramePr/>
          <p:nvPr/>
        </p:nvGraphicFramePr>
        <p:xfrm>
          <a:off x="5486400" y="2245359"/>
          <a:ext cx="2336800" cy="2529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7"/>
          <p:cNvGraphicFramePr/>
          <p:nvPr/>
        </p:nvGraphicFramePr>
        <p:xfrm>
          <a:off x="5384801" y="4343400"/>
          <a:ext cx="2065268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8"/>
          <p:cNvGraphicFramePr/>
          <p:nvPr/>
        </p:nvGraphicFramePr>
        <p:xfrm>
          <a:off x="3393088" y="2301728"/>
          <a:ext cx="1423585" cy="177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Arrow Connector 9"/>
          <p:cNvCxnSpPr>
            <a:endCxn id="10" idx="2"/>
          </p:cNvCxnSpPr>
          <p:nvPr/>
        </p:nvCxnSpPr>
        <p:spPr>
          <a:xfrm>
            <a:off x="5892800" y="2108200"/>
            <a:ext cx="27432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347201" y="1600200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Oval 12"/>
          <p:cNvSpPr/>
          <p:nvPr/>
        </p:nvSpPr>
        <p:spPr>
          <a:xfrm>
            <a:off x="8636001" y="1781392"/>
            <a:ext cx="649887" cy="6536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173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347201" y="3244672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Oval 15"/>
          <p:cNvSpPr/>
          <p:nvPr/>
        </p:nvSpPr>
        <p:spPr>
          <a:xfrm>
            <a:off x="8636001" y="3425864"/>
            <a:ext cx="649887" cy="6536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173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347201" y="4975008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Oval 17"/>
          <p:cNvSpPr/>
          <p:nvPr/>
        </p:nvSpPr>
        <p:spPr>
          <a:xfrm>
            <a:off x="8636001" y="5156200"/>
            <a:ext cx="649887" cy="65361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173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5" name="Straight Arrow Connector 19"/>
          <p:cNvCxnSpPr/>
          <p:nvPr/>
        </p:nvCxnSpPr>
        <p:spPr>
          <a:xfrm>
            <a:off x="7620000" y="3752672"/>
            <a:ext cx="1016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1"/>
          <p:cNvCxnSpPr/>
          <p:nvPr/>
        </p:nvCxnSpPr>
        <p:spPr>
          <a:xfrm>
            <a:off x="7264400" y="5483008"/>
            <a:ext cx="13716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06401" y="1822277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Oval 24"/>
          <p:cNvSpPr/>
          <p:nvPr/>
        </p:nvSpPr>
        <p:spPr>
          <a:xfrm>
            <a:off x="2743201" y="2003469"/>
            <a:ext cx="649887" cy="6536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sz="1173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06401" y="4178423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Oval 26"/>
          <p:cNvSpPr/>
          <p:nvPr/>
        </p:nvSpPr>
        <p:spPr>
          <a:xfrm>
            <a:off x="2743201" y="4359615"/>
            <a:ext cx="649887" cy="65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sz="1173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779645" y="1932802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70%</a:t>
            </a:r>
            <a:endParaRPr lang="en-CA" sz="3200" spc="-20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152420" y="3191861"/>
            <a:ext cx="1004762" cy="6360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735" spc="-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80%</a:t>
            </a:r>
            <a:endParaRPr lang="en-CA" sz="3735" spc="-20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983983" y="5184002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42%</a:t>
            </a:r>
            <a:endParaRPr lang="en-CA" sz="3200" spc="-20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738754" y="2954641"/>
            <a:ext cx="732252" cy="4719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2665" spc="-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90%</a:t>
            </a:r>
            <a:endParaRPr lang="en-CA" sz="2665" spc="-20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5" name="Straight Arrow Connector 32"/>
          <p:cNvCxnSpPr/>
          <p:nvPr/>
        </p:nvCxnSpPr>
        <p:spPr>
          <a:xfrm flipH="1">
            <a:off x="3367184" y="2330277"/>
            <a:ext cx="493617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5"/>
          <p:cNvCxnSpPr/>
          <p:nvPr/>
        </p:nvCxnSpPr>
        <p:spPr>
          <a:xfrm flipH="1">
            <a:off x="3367184" y="4654516"/>
            <a:ext cx="900017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6"/>
          <p:cNvGraphicFramePr/>
          <p:nvPr/>
        </p:nvGraphicFramePr>
        <p:xfrm>
          <a:off x="3987914" y="3429000"/>
          <a:ext cx="1898319" cy="205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460783" y="4168002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25%</a:t>
            </a:r>
            <a:endParaRPr lang="en-CA" sz="3200" spc="-20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9" name="Straight Connector 37"/>
          <p:cNvCxnSpPr/>
          <p:nvPr/>
        </p:nvCxnSpPr>
        <p:spPr>
          <a:xfrm>
            <a:off x="3860800" y="2330277"/>
            <a:ext cx="244077" cy="3268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39"/>
          <p:cNvGrpSpPr/>
          <p:nvPr/>
        </p:nvGrpSpPr>
        <p:grpSpPr>
          <a:xfrm>
            <a:off x="8794749" y="1947672"/>
            <a:ext cx="332387" cy="321056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4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5" name="Group 54"/>
          <p:cNvGrpSpPr/>
          <p:nvPr/>
        </p:nvGrpSpPr>
        <p:grpSpPr>
          <a:xfrm>
            <a:off x="2884657" y="4535631"/>
            <a:ext cx="366971" cy="333031"/>
            <a:chOff x="5159039" y="3837700"/>
            <a:chExt cx="431771" cy="391838"/>
          </a:xfrm>
          <a:solidFill>
            <a:schemeClr val="bg1"/>
          </a:solidFill>
        </p:grpSpPr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5256374" y="3837700"/>
              <a:ext cx="242092" cy="698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7" name="Freeform 73"/>
            <p:cNvSpPr>
              <a:spLocks noEditPoints="1"/>
            </p:cNvSpPr>
            <p:nvPr/>
          </p:nvSpPr>
          <p:spPr bwMode="auto">
            <a:xfrm>
              <a:off x="5159039" y="3930044"/>
              <a:ext cx="431771" cy="177201"/>
            </a:xfrm>
            <a:custGeom>
              <a:avLst/>
              <a:gdLst>
                <a:gd name="T0" fmla="*/ 124 w 130"/>
                <a:gd name="T1" fmla="*/ 0 h 53"/>
                <a:gd name="T2" fmla="*/ 6 w 130"/>
                <a:gd name="T3" fmla="*/ 0 h 53"/>
                <a:gd name="T4" fmla="*/ 0 w 130"/>
                <a:gd name="T5" fmla="*/ 7 h 53"/>
                <a:gd name="T6" fmla="*/ 0 w 130"/>
                <a:gd name="T7" fmla="*/ 53 h 53"/>
                <a:gd name="T8" fmla="*/ 19 w 130"/>
                <a:gd name="T9" fmla="*/ 53 h 53"/>
                <a:gd name="T10" fmla="*/ 19 w 130"/>
                <a:gd name="T11" fmla="*/ 25 h 53"/>
                <a:gd name="T12" fmla="*/ 111 w 130"/>
                <a:gd name="T13" fmla="*/ 25 h 53"/>
                <a:gd name="T14" fmla="*/ 111 w 130"/>
                <a:gd name="T15" fmla="*/ 53 h 53"/>
                <a:gd name="T16" fmla="*/ 130 w 130"/>
                <a:gd name="T17" fmla="*/ 53 h 53"/>
                <a:gd name="T18" fmla="*/ 130 w 130"/>
                <a:gd name="T19" fmla="*/ 7 h 53"/>
                <a:gd name="T20" fmla="*/ 124 w 130"/>
                <a:gd name="T21" fmla="*/ 0 h 53"/>
                <a:gd name="T22" fmla="*/ 18 w 130"/>
                <a:gd name="T23" fmla="*/ 16 h 53"/>
                <a:gd name="T24" fmla="*/ 13 w 130"/>
                <a:gd name="T25" fmla="*/ 11 h 53"/>
                <a:gd name="T26" fmla="*/ 18 w 130"/>
                <a:gd name="T27" fmla="*/ 6 h 53"/>
                <a:gd name="T28" fmla="*/ 23 w 130"/>
                <a:gd name="T29" fmla="*/ 11 h 53"/>
                <a:gd name="T30" fmla="*/ 18 w 130"/>
                <a:gd name="T31" fmla="*/ 16 h 53"/>
                <a:gd name="T32" fmla="*/ 117 w 130"/>
                <a:gd name="T33" fmla="*/ 13 h 53"/>
                <a:gd name="T34" fmla="*/ 29 w 130"/>
                <a:gd name="T35" fmla="*/ 13 h 53"/>
                <a:gd name="T36" fmla="*/ 29 w 130"/>
                <a:gd name="T37" fmla="*/ 7 h 53"/>
                <a:gd name="T38" fmla="*/ 117 w 130"/>
                <a:gd name="T39" fmla="*/ 7 h 53"/>
                <a:gd name="T40" fmla="*/ 117 w 130"/>
                <a:gd name="T41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53">
                  <a:moveTo>
                    <a:pt x="1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3"/>
                    <a:pt x="127" y="0"/>
                    <a:pt x="124" y="0"/>
                  </a:cubicBezTo>
                  <a:close/>
                  <a:moveTo>
                    <a:pt x="18" y="16"/>
                  </a:moveTo>
                  <a:cubicBezTo>
                    <a:pt x="15" y="16"/>
                    <a:pt x="13" y="14"/>
                    <a:pt x="13" y="11"/>
                  </a:cubicBezTo>
                  <a:cubicBezTo>
                    <a:pt x="13" y="8"/>
                    <a:pt x="15" y="6"/>
                    <a:pt x="18" y="6"/>
                  </a:cubicBezTo>
                  <a:cubicBezTo>
                    <a:pt x="21" y="6"/>
                    <a:pt x="23" y="8"/>
                    <a:pt x="23" y="11"/>
                  </a:cubicBezTo>
                  <a:cubicBezTo>
                    <a:pt x="23" y="14"/>
                    <a:pt x="21" y="16"/>
                    <a:pt x="18" y="16"/>
                  </a:cubicBezTo>
                  <a:close/>
                  <a:moveTo>
                    <a:pt x="117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17" y="7"/>
                    <a:pt x="117" y="7"/>
                    <a:pt x="117" y="7"/>
                  </a:cubicBezTo>
                  <a:lnTo>
                    <a:pt x="1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8" name="Freeform 74"/>
            <p:cNvSpPr/>
            <p:nvPr/>
          </p:nvSpPr>
          <p:spPr bwMode="auto">
            <a:xfrm>
              <a:off x="5248887" y="4039859"/>
              <a:ext cx="252075" cy="189679"/>
            </a:xfrm>
            <a:custGeom>
              <a:avLst/>
              <a:gdLst>
                <a:gd name="T0" fmla="*/ 66 w 76"/>
                <a:gd name="T1" fmla="*/ 49 h 57"/>
                <a:gd name="T2" fmla="*/ 25 w 76"/>
                <a:gd name="T3" fmla="*/ 49 h 57"/>
                <a:gd name="T4" fmla="*/ 10 w 76"/>
                <a:gd name="T5" fmla="*/ 49 h 57"/>
                <a:gd name="T6" fmla="*/ 10 w 76"/>
                <a:gd name="T7" fmla="*/ 0 h 57"/>
                <a:gd name="T8" fmla="*/ 1 w 76"/>
                <a:gd name="T9" fmla="*/ 0 h 57"/>
                <a:gd name="T10" fmla="*/ 1 w 76"/>
                <a:gd name="T11" fmla="*/ 50 h 57"/>
                <a:gd name="T12" fmla="*/ 8 w 76"/>
                <a:gd name="T13" fmla="*/ 57 h 57"/>
                <a:gd name="T14" fmla="*/ 69 w 76"/>
                <a:gd name="T15" fmla="*/ 57 h 57"/>
                <a:gd name="T16" fmla="*/ 76 w 76"/>
                <a:gd name="T17" fmla="*/ 48 h 57"/>
                <a:gd name="T18" fmla="*/ 76 w 76"/>
                <a:gd name="T19" fmla="*/ 0 h 57"/>
                <a:gd name="T20" fmla="*/ 66 w 76"/>
                <a:gd name="T21" fmla="*/ 0 h 57"/>
                <a:gd name="T22" fmla="*/ 66 w 76"/>
                <a:gd name="T23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57">
                  <a:moveTo>
                    <a:pt x="66" y="49"/>
                  </a:moveTo>
                  <a:cubicBezTo>
                    <a:pt x="25" y="49"/>
                    <a:pt x="25" y="49"/>
                    <a:pt x="25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57"/>
                    <a:pt x="8" y="57"/>
                  </a:cubicBezTo>
                  <a:cubicBezTo>
                    <a:pt x="16" y="57"/>
                    <a:pt x="69" y="57"/>
                    <a:pt x="69" y="57"/>
                  </a:cubicBezTo>
                  <a:cubicBezTo>
                    <a:pt x="75" y="57"/>
                    <a:pt x="76" y="53"/>
                    <a:pt x="76" y="4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293811" y="4082286"/>
              <a:ext cx="157235" cy="27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" name="Rectangle 76"/>
            <p:cNvSpPr>
              <a:spLocks noChangeArrowheads="1"/>
            </p:cNvSpPr>
            <p:nvPr/>
          </p:nvSpPr>
          <p:spPr bwMode="auto">
            <a:xfrm>
              <a:off x="5298803" y="4142185"/>
              <a:ext cx="152243" cy="27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Group 60"/>
          <p:cNvGrpSpPr/>
          <p:nvPr/>
        </p:nvGrpSpPr>
        <p:grpSpPr>
          <a:xfrm>
            <a:off x="2870587" y="2156354"/>
            <a:ext cx="395112" cy="347849"/>
            <a:chOff x="6040049" y="4182118"/>
            <a:chExt cx="521619" cy="459224"/>
          </a:xfrm>
          <a:solidFill>
            <a:schemeClr val="bg1"/>
          </a:solidFill>
        </p:grpSpPr>
        <p:sp>
          <p:nvSpPr>
            <p:cNvPr id="52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3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4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5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6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57" name="Group 66"/>
          <p:cNvGrpSpPr/>
          <p:nvPr/>
        </p:nvGrpSpPr>
        <p:grpSpPr>
          <a:xfrm>
            <a:off x="8826245" y="3599393"/>
            <a:ext cx="269399" cy="306559"/>
            <a:chOff x="2927811" y="2108124"/>
            <a:chExt cx="361887" cy="411804"/>
          </a:xfrm>
          <a:solidFill>
            <a:schemeClr val="bg1"/>
          </a:solidFill>
        </p:grpSpPr>
        <p:sp>
          <p:nvSpPr>
            <p:cNvPr id="58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0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1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62" name="Freeform 145"/>
          <p:cNvSpPr/>
          <p:nvPr/>
        </p:nvSpPr>
        <p:spPr bwMode="auto">
          <a:xfrm>
            <a:off x="8774529" y="5336542"/>
            <a:ext cx="372827" cy="292935"/>
          </a:xfrm>
          <a:custGeom>
            <a:avLst/>
            <a:gdLst>
              <a:gd name="T0" fmla="*/ 145 w 147"/>
              <a:gd name="T1" fmla="*/ 47 h 116"/>
              <a:gd name="T2" fmla="*/ 118 w 147"/>
              <a:gd name="T3" fmla="*/ 30 h 116"/>
              <a:gd name="T4" fmla="*/ 114 w 147"/>
              <a:gd name="T5" fmla="*/ 31 h 116"/>
              <a:gd name="T6" fmla="*/ 114 w 147"/>
              <a:gd name="T7" fmla="*/ 38 h 116"/>
              <a:gd name="T8" fmla="*/ 110 w 147"/>
              <a:gd name="T9" fmla="*/ 38 h 116"/>
              <a:gd name="T10" fmla="*/ 81 w 147"/>
              <a:gd name="T11" fmla="*/ 38 h 116"/>
              <a:gd name="T12" fmla="*/ 81 w 147"/>
              <a:gd name="T13" fmla="*/ 11 h 116"/>
              <a:gd name="T14" fmla="*/ 84 w 147"/>
              <a:gd name="T15" fmla="*/ 6 h 116"/>
              <a:gd name="T16" fmla="*/ 79 w 147"/>
              <a:gd name="T17" fmla="*/ 0 h 116"/>
              <a:gd name="T18" fmla="*/ 70 w 147"/>
              <a:gd name="T19" fmla="*/ 0 h 116"/>
              <a:gd name="T20" fmla="*/ 65 w 147"/>
              <a:gd name="T21" fmla="*/ 6 h 116"/>
              <a:gd name="T22" fmla="*/ 68 w 147"/>
              <a:gd name="T23" fmla="*/ 11 h 116"/>
              <a:gd name="T24" fmla="*/ 68 w 147"/>
              <a:gd name="T25" fmla="*/ 17 h 116"/>
              <a:gd name="T26" fmla="*/ 37 w 147"/>
              <a:gd name="T27" fmla="*/ 17 h 116"/>
              <a:gd name="T28" fmla="*/ 32 w 147"/>
              <a:gd name="T29" fmla="*/ 17 h 116"/>
              <a:gd name="T30" fmla="*/ 32 w 147"/>
              <a:gd name="T31" fmla="*/ 9 h 116"/>
              <a:gd name="T32" fmla="*/ 28 w 147"/>
              <a:gd name="T33" fmla="*/ 9 h 116"/>
              <a:gd name="T34" fmla="*/ 2 w 147"/>
              <a:gd name="T35" fmla="*/ 27 h 116"/>
              <a:gd name="T36" fmla="*/ 1 w 147"/>
              <a:gd name="T37" fmla="*/ 29 h 116"/>
              <a:gd name="T38" fmla="*/ 29 w 147"/>
              <a:gd name="T39" fmla="*/ 47 h 116"/>
              <a:gd name="T40" fmla="*/ 32 w 147"/>
              <a:gd name="T41" fmla="*/ 46 h 116"/>
              <a:gd name="T42" fmla="*/ 32 w 147"/>
              <a:gd name="T43" fmla="*/ 39 h 116"/>
              <a:gd name="T44" fmla="*/ 37 w 147"/>
              <a:gd name="T45" fmla="*/ 39 h 116"/>
              <a:gd name="T46" fmla="*/ 68 w 147"/>
              <a:gd name="T47" fmla="*/ 39 h 116"/>
              <a:gd name="T48" fmla="*/ 68 w 147"/>
              <a:gd name="T49" fmla="*/ 109 h 116"/>
              <a:gd name="T50" fmla="*/ 65 w 147"/>
              <a:gd name="T51" fmla="*/ 108 h 116"/>
              <a:gd name="T52" fmla="*/ 68 w 147"/>
              <a:gd name="T53" fmla="*/ 115 h 116"/>
              <a:gd name="T54" fmla="*/ 63 w 147"/>
              <a:gd name="T55" fmla="*/ 111 h 116"/>
              <a:gd name="T56" fmla="*/ 65 w 147"/>
              <a:gd name="T57" fmla="*/ 116 h 116"/>
              <a:gd name="T58" fmla="*/ 68 w 147"/>
              <a:gd name="T59" fmla="*/ 116 h 116"/>
              <a:gd name="T60" fmla="*/ 68 w 147"/>
              <a:gd name="T61" fmla="*/ 116 h 116"/>
              <a:gd name="T62" fmla="*/ 68 w 147"/>
              <a:gd name="T63" fmla="*/ 116 h 116"/>
              <a:gd name="T64" fmla="*/ 73 w 147"/>
              <a:gd name="T65" fmla="*/ 116 h 116"/>
              <a:gd name="T66" fmla="*/ 78 w 147"/>
              <a:gd name="T67" fmla="*/ 116 h 116"/>
              <a:gd name="T68" fmla="*/ 81 w 147"/>
              <a:gd name="T69" fmla="*/ 116 h 116"/>
              <a:gd name="T70" fmla="*/ 83 w 147"/>
              <a:gd name="T71" fmla="*/ 116 h 116"/>
              <a:gd name="T72" fmla="*/ 83 w 147"/>
              <a:gd name="T73" fmla="*/ 116 h 116"/>
              <a:gd name="T74" fmla="*/ 86 w 147"/>
              <a:gd name="T75" fmla="*/ 116 h 116"/>
              <a:gd name="T76" fmla="*/ 88 w 147"/>
              <a:gd name="T77" fmla="*/ 111 h 116"/>
              <a:gd name="T78" fmla="*/ 83 w 147"/>
              <a:gd name="T79" fmla="*/ 115 h 116"/>
              <a:gd name="T80" fmla="*/ 87 w 147"/>
              <a:gd name="T81" fmla="*/ 108 h 116"/>
              <a:gd name="T82" fmla="*/ 81 w 147"/>
              <a:gd name="T83" fmla="*/ 111 h 116"/>
              <a:gd name="T84" fmla="*/ 81 w 147"/>
              <a:gd name="T85" fmla="*/ 59 h 116"/>
              <a:gd name="T86" fmla="*/ 110 w 147"/>
              <a:gd name="T87" fmla="*/ 59 h 116"/>
              <a:gd name="T88" fmla="*/ 115 w 147"/>
              <a:gd name="T89" fmla="*/ 59 h 116"/>
              <a:gd name="T90" fmla="*/ 115 w 147"/>
              <a:gd name="T91" fmla="*/ 68 h 116"/>
              <a:gd name="T92" fmla="*/ 118 w 147"/>
              <a:gd name="T93" fmla="*/ 68 h 116"/>
              <a:gd name="T94" fmla="*/ 145 w 147"/>
              <a:gd name="T95" fmla="*/ 50 h 116"/>
              <a:gd name="T96" fmla="*/ 145 w 147"/>
              <a:gd name="T97" fmla="*/ 4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7" h="116">
                <a:moveTo>
                  <a:pt x="145" y="47"/>
                </a:moveTo>
                <a:cubicBezTo>
                  <a:pt x="143" y="46"/>
                  <a:pt x="118" y="30"/>
                  <a:pt x="118" y="30"/>
                </a:cubicBezTo>
                <a:cubicBezTo>
                  <a:pt x="118" y="30"/>
                  <a:pt x="114" y="28"/>
                  <a:pt x="114" y="31"/>
                </a:cubicBezTo>
                <a:cubicBezTo>
                  <a:pt x="114" y="33"/>
                  <a:pt x="114" y="38"/>
                  <a:pt x="114" y="38"/>
                </a:cubicBezTo>
                <a:cubicBezTo>
                  <a:pt x="114" y="38"/>
                  <a:pt x="112" y="38"/>
                  <a:pt x="110" y="38"/>
                </a:cubicBezTo>
                <a:cubicBezTo>
                  <a:pt x="102" y="38"/>
                  <a:pt x="89" y="38"/>
                  <a:pt x="81" y="38"/>
                </a:cubicBezTo>
                <a:cubicBezTo>
                  <a:pt x="81" y="11"/>
                  <a:pt x="81" y="11"/>
                  <a:pt x="81" y="11"/>
                </a:cubicBezTo>
                <a:cubicBezTo>
                  <a:pt x="83" y="10"/>
                  <a:pt x="84" y="8"/>
                  <a:pt x="84" y="6"/>
                </a:cubicBezTo>
                <a:cubicBezTo>
                  <a:pt x="84" y="3"/>
                  <a:pt x="82" y="0"/>
                  <a:pt x="79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7" y="0"/>
                  <a:pt x="65" y="3"/>
                  <a:pt x="65" y="6"/>
                </a:cubicBezTo>
                <a:cubicBezTo>
                  <a:pt x="65" y="8"/>
                  <a:pt x="66" y="10"/>
                  <a:pt x="68" y="11"/>
                </a:cubicBezTo>
                <a:cubicBezTo>
                  <a:pt x="68" y="17"/>
                  <a:pt x="68" y="17"/>
                  <a:pt x="68" y="17"/>
                </a:cubicBezTo>
                <a:cubicBezTo>
                  <a:pt x="60" y="17"/>
                  <a:pt x="45" y="17"/>
                  <a:pt x="37" y="17"/>
                </a:cubicBezTo>
                <a:cubicBezTo>
                  <a:pt x="34" y="17"/>
                  <a:pt x="32" y="17"/>
                  <a:pt x="32" y="17"/>
                </a:cubicBezTo>
                <a:cubicBezTo>
                  <a:pt x="32" y="17"/>
                  <a:pt x="32" y="12"/>
                  <a:pt x="32" y="9"/>
                </a:cubicBezTo>
                <a:cubicBezTo>
                  <a:pt x="32" y="7"/>
                  <a:pt x="28" y="9"/>
                  <a:pt x="28" y="9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0" y="28"/>
                  <a:pt x="1" y="29"/>
                </a:cubicBezTo>
                <a:cubicBezTo>
                  <a:pt x="4" y="31"/>
                  <a:pt x="29" y="47"/>
                  <a:pt x="29" y="47"/>
                </a:cubicBezTo>
                <a:cubicBezTo>
                  <a:pt x="29" y="47"/>
                  <a:pt x="32" y="49"/>
                  <a:pt x="32" y="46"/>
                </a:cubicBezTo>
                <a:cubicBezTo>
                  <a:pt x="32" y="43"/>
                  <a:pt x="32" y="39"/>
                  <a:pt x="32" y="39"/>
                </a:cubicBezTo>
                <a:cubicBezTo>
                  <a:pt x="32" y="39"/>
                  <a:pt x="34" y="39"/>
                  <a:pt x="37" y="39"/>
                </a:cubicBezTo>
                <a:cubicBezTo>
                  <a:pt x="45" y="39"/>
                  <a:pt x="60" y="39"/>
                  <a:pt x="68" y="3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66" y="108"/>
                  <a:pt x="65" y="108"/>
                  <a:pt x="65" y="108"/>
                </a:cubicBezTo>
                <a:cubicBezTo>
                  <a:pt x="68" y="110"/>
                  <a:pt x="68" y="114"/>
                  <a:pt x="68" y="115"/>
                </a:cubicBezTo>
                <a:cubicBezTo>
                  <a:pt x="66" y="111"/>
                  <a:pt x="63" y="111"/>
                  <a:pt x="63" y="111"/>
                </a:cubicBezTo>
                <a:cubicBezTo>
                  <a:pt x="65" y="113"/>
                  <a:pt x="65" y="116"/>
                  <a:pt x="65" y="116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6" y="116"/>
                  <a:pt x="86" y="113"/>
                  <a:pt x="88" y="111"/>
                </a:cubicBezTo>
                <a:cubicBezTo>
                  <a:pt x="88" y="111"/>
                  <a:pt x="85" y="111"/>
                  <a:pt x="83" y="115"/>
                </a:cubicBezTo>
                <a:cubicBezTo>
                  <a:pt x="83" y="114"/>
                  <a:pt x="84" y="110"/>
                  <a:pt x="87" y="108"/>
                </a:cubicBezTo>
                <a:cubicBezTo>
                  <a:pt x="87" y="108"/>
                  <a:pt x="84" y="107"/>
                  <a:pt x="81" y="111"/>
                </a:cubicBezTo>
                <a:cubicBezTo>
                  <a:pt x="81" y="59"/>
                  <a:pt x="81" y="59"/>
                  <a:pt x="81" y="59"/>
                </a:cubicBezTo>
                <a:cubicBezTo>
                  <a:pt x="89" y="59"/>
                  <a:pt x="102" y="59"/>
                  <a:pt x="110" y="59"/>
                </a:cubicBezTo>
                <a:cubicBezTo>
                  <a:pt x="113" y="59"/>
                  <a:pt x="115" y="59"/>
                  <a:pt x="115" y="59"/>
                </a:cubicBezTo>
                <a:cubicBezTo>
                  <a:pt x="115" y="59"/>
                  <a:pt x="115" y="65"/>
                  <a:pt x="115" y="68"/>
                </a:cubicBezTo>
                <a:cubicBezTo>
                  <a:pt x="115" y="70"/>
                  <a:pt x="118" y="68"/>
                  <a:pt x="118" y="68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45" y="50"/>
                  <a:pt x="147" y="49"/>
                  <a:pt x="14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P spid="9" grpId="0"/>
      <p:bldP spid="10" grpId="0" animBg="1"/>
      <p:bldP spid="11" grpId="0"/>
      <p:bldP spid="12" grpId="0" animBg="1"/>
      <p:bldP spid="13" grpId="0"/>
      <p:bldP spid="14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Graphic spid="27" grpId="0">
        <p:bldAsOne/>
      </p:bldGraphic>
      <p:bldP spid="28" grpId="0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9130" y="873760"/>
            <a:ext cx="6132871" cy="5984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21" y="3586480"/>
            <a:ext cx="6258808" cy="28923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7185" y="1192564"/>
            <a:ext cx="73275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defTabSz="914400"/>
            <a:r>
              <a:rPr lang="zh-CN" altLang="en-US" sz="5865" b="1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火灾的补救</a:t>
            </a:r>
            <a:endParaRPr lang="en-US" altLang="zh-CN" sz="5865" b="1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532705" y="2266273"/>
            <a:ext cx="5668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9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9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ac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Freeform 28"/>
          <p:cNvSpPr/>
          <p:nvPr/>
        </p:nvSpPr>
        <p:spPr bwMode="auto">
          <a:xfrm rot="5400000">
            <a:off x="5050250" y="3567964"/>
            <a:ext cx="674597" cy="807304"/>
          </a:xfrm>
          <a:custGeom>
            <a:avLst/>
            <a:gdLst>
              <a:gd name="T0" fmla="*/ 634 w 1268"/>
              <a:gd name="T1" fmla="*/ 0 h 1515"/>
              <a:gd name="T2" fmla="*/ 1268 w 1268"/>
              <a:gd name="T3" fmla="*/ 635 h 1515"/>
              <a:gd name="T4" fmla="*/ 867 w 1268"/>
              <a:gd name="T5" fmla="*/ 1225 h 1515"/>
              <a:gd name="T6" fmla="*/ 867 w 1268"/>
              <a:gd name="T7" fmla="*/ 1225 h 1515"/>
              <a:gd name="T8" fmla="*/ 649 w 1268"/>
              <a:gd name="T9" fmla="*/ 1515 h 1515"/>
              <a:gd name="T10" fmla="*/ 400 w 1268"/>
              <a:gd name="T11" fmla="*/ 1225 h 1515"/>
              <a:gd name="T12" fmla="*/ 400 w 1268"/>
              <a:gd name="T13" fmla="*/ 1225 h 1515"/>
              <a:gd name="T14" fmla="*/ 0 w 1268"/>
              <a:gd name="T15" fmla="*/ 635 h 1515"/>
              <a:gd name="T16" fmla="*/ 634 w 1268"/>
              <a:gd name="T17" fmla="*/ 0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8" h="1515">
                <a:moveTo>
                  <a:pt x="634" y="0"/>
                </a:moveTo>
                <a:cubicBezTo>
                  <a:pt x="984" y="0"/>
                  <a:pt x="1268" y="284"/>
                  <a:pt x="1268" y="635"/>
                </a:cubicBezTo>
                <a:cubicBezTo>
                  <a:pt x="1268" y="903"/>
                  <a:pt x="1102" y="1132"/>
                  <a:pt x="867" y="1225"/>
                </a:cubicBezTo>
                <a:cubicBezTo>
                  <a:pt x="867" y="1225"/>
                  <a:pt x="867" y="1225"/>
                  <a:pt x="867" y="1225"/>
                </a:cubicBezTo>
                <a:cubicBezTo>
                  <a:pt x="649" y="1515"/>
                  <a:pt x="649" y="1515"/>
                  <a:pt x="649" y="151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165" y="1131"/>
                  <a:pt x="0" y="902"/>
                  <a:pt x="0" y="635"/>
                </a:cubicBezTo>
                <a:cubicBezTo>
                  <a:pt x="0" y="284"/>
                  <a:pt x="284" y="0"/>
                  <a:pt x="6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171154" y="3776691"/>
            <a:ext cx="594393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2135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35%</a:t>
            </a:r>
            <a:endParaRPr lang="en-CA" sz="2135" spc="-2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Freeform 5"/>
          <p:cNvSpPr/>
          <p:nvPr/>
        </p:nvSpPr>
        <p:spPr bwMode="auto">
          <a:xfrm>
            <a:off x="6096000" y="2108200"/>
            <a:ext cx="730251" cy="3862917"/>
          </a:xfrm>
          <a:custGeom>
            <a:avLst/>
            <a:gdLst>
              <a:gd name="T0" fmla="*/ 197 w 290"/>
              <a:gd name="T1" fmla="*/ 1273 h 1548"/>
              <a:gd name="T2" fmla="*/ 290 w 290"/>
              <a:gd name="T3" fmla="*/ 1406 h 1548"/>
              <a:gd name="T4" fmla="*/ 145 w 290"/>
              <a:gd name="T5" fmla="*/ 1548 h 1548"/>
              <a:gd name="T6" fmla="*/ 0 w 290"/>
              <a:gd name="T7" fmla="*/ 1406 h 1548"/>
              <a:gd name="T8" fmla="*/ 93 w 290"/>
              <a:gd name="T9" fmla="*/ 1273 h 1548"/>
              <a:gd name="T10" fmla="*/ 93 w 290"/>
              <a:gd name="T11" fmla="*/ 0 h 1548"/>
              <a:gd name="T12" fmla="*/ 197 w 290"/>
              <a:gd name="T13" fmla="*/ 0 h 1548"/>
              <a:gd name="T14" fmla="*/ 197 w 290"/>
              <a:gd name="T15" fmla="*/ 1273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" h="1548">
                <a:moveTo>
                  <a:pt x="197" y="1273"/>
                </a:moveTo>
                <a:cubicBezTo>
                  <a:pt x="251" y="1294"/>
                  <a:pt x="290" y="1345"/>
                  <a:pt x="290" y="1406"/>
                </a:cubicBezTo>
                <a:cubicBezTo>
                  <a:pt x="290" y="1485"/>
                  <a:pt x="225" y="1548"/>
                  <a:pt x="145" y="1548"/>
                </a:cubicBezTo>
                <a:cubicBezTo>
                  <a:pt x="65" y="1548"/>
                  <a:pt x="0" y="1485"/>
                  <a:pt x="0" y="1406"/>
                </a:cubicBezTo>
                <a:cubicBezTo>
                  <a:pt x="0" y="1345"/>
                  <a:pt x="38" y="1294"/>
                  <a:pt x="93" y="1273"/>
                </a:cubicBezTo>
                <a:cubicBezTo>
                  <a:pt x="93" y="0"/>
                  <a:pt x="93" y="0"/>
                  <a:pt x="93" y="0"/>
                </a:cubicBezTo>
                <a:cubicBezTo>
                  <a:pt x="197" y="0"/>
                  <a:pt x="197" y="0"/>
                  <a:pt x="197" y="0"/>
                </a:cubicBezTo>
                <a:lnTo>
                  <a:pt x="197" y="12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6" name="Group 6"/>
          <p:cNvGrpSpPr/>
          <p:nvPr/>
        </p:nvGrpSpPr>
        <p:grpSpPr>
          <a:xfrm>
            <a:off x="6265333" y="2415117"/>
            <a:ext cx="391584" cy="3361267"/>
            <a:chOff x="4699000" y="1811338"/>
            <a:chExt cx="293688" cy="2520950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4699000" y="4046538"/>
              <a:ext cx="293688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4795552" y="1811338"/>
              <a:ext cx="100584" cy="229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9" name="Freeform 28"/>
          <p:cNvSpPr/>
          <p:nvPr/>
        </p:nvSpPr>
        <p:spPr bwMode="auto">
          <a:xfrm rot="5400000">
            <a:off x="6898100" y="3567964"/>
            <a:ext cx="674597" cy="807304"/>
          </a:xfrm>
          <a:custGeom>
            <a:avLst/>
            <a:gdLst>
              <a:gd name="T0" fmla="*/ 634 w 1268"/>
              <a:gd name="T1" fmla="*/ 0 h 1515"/>
              <a:gd name="T2" fmla="*/ 1268 w 1268"/>
              <a:gd name="T3" fmla="*/ 635 h 1515"/>
              <a:gd name="T4" fmla="*/ 867 w 1268"/>
              <a:gd name="T5" fmla="*/ 1225 h 1515"/>
              <a:gd name="T6" fmla="*/ 867 w 1268"/>
              <a:gd name="T7" fmla="*/ 1225 h 1515"/>
              <a:gd name="T8" fmla="*/ 649 w 1268"/>
              <a:gd name="T9" fmla="*/ 1515 h 1515"/>
              <a:gd name="T10" fmla="*/ 400 w 1268"/>
              <a:gd name="T11" fmla="*/ 1225 h 1515"/>
              <a:gd name="T12" fmla="*/ 400 w 1268"/>
              <a:gd name="T13" fmla="*/ 1225 h 1515"/>
              <a:gd name="T14" fmla="*/ 0 w 1268"/>
              <a:gd name="T15" fmla="*/ 635 h 1515"/>
              <a:gd name="T16" fmla="*/ 634 w 1268"/>
              <a:gd name="T17" fmla="*/ 0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8" h="1515">
                <a:moveTo>
                  <a:pt x="634" y="0"/>
                </a:moveTo>
                <a:cubicBezTo>
                  <a:pt x="984" y="0"/>
                  <a:pt x="1268" y="284"/>
                  <a:pt x="1268" y="635"/>
                </a:cubicBezTo>
                <a:cubicBezTo>
                  <a:pt x="1268" y="903"/>
                  <a:pt x="1102" y="1132"/>
                  <a:pt x="867" y="1225"/>
                </a:cubicBezTo>
                <a:cubicBezTo>
                  <a:pt x="867" y="1225"/>
                  <a:pt x="867" y="1225"/>
                  <a:pt x="867" y="1225"/>
                </a:cubicBezTo>
                <a:cubicBezTo>
                  <a:pt x="649" y="1515"/>
                  <a:pt x="649" y="1515"/>
                  <a:pt x="649" y="151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165" y="1131"/>
                  <a:pt x="0" y="902"/>
                  <a:pt x="0" y="635"/>
                </a:cubicBezTo>
                <a:cubicBezTo>
                  <a:pt x="0" y="284"/>
                  <a:pt x="284" y="0"/>
                  <a:pt x="6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019004" y="3776691"/>
            <a:ext cx="594393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2135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92%</a:t>
            </a:r>
            <a:endParaRPr lang="en-CA" sz="2135" spc="-2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184768" y="6028705"/>
            <a:ext cx="552715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1865" spc="-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2015</a:t>
            </a:r>
            <a:endParaRPr lang="en-CA" sz="1865" spc="-20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128001" y="3252947"/>
            <a:ext cx="3335964" cy="1640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128001" y="4867283"/>
            <a:ext cx="3335964" cy="15585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450340"/>
            <a:endParaRPr lang="en-US" sz="1335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97" y="1888984"/>
            <a:ext cx="4966208" cy="4928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604026" y="2199905"/>
            <a:ext cx="4609543" cy="1528511"/>
          </a:xfrm>
          <a:prstGeom prst="roundRect">
            <a:avLst>
              <a:gd name="adj" fmla="val 175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04965" y="1231901"/>
            <a:ext cx="3623391" cy="2496516"/>
          </a:xfrm>
          <a:prstGeom prst="roundRect">
            <a:avLst/>
          </a:prstGeom>
          <a:blipFill>
            <a:blip r:embed="rId1"/>
            <a:srcRect/>
            <a:stretch>
              <a:fillRect t="-4000" b="-4000"/>
            </a:stretch>
          </a:blip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zh-CN" alt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892800" y="3852303"/>
            <a:ext cx="3287589" cy="2265149"/>
          </a:xfrm>
          <a:prstGeom prst="roundRect">
            <a:avLst/>
          </a:prstGeom>
          <a:blipFill>
            <a:blip r:embed="rId2"/>
            <a:srcRect/>
            <a:stretch>
              <a:fillRect l="-2000" r="-2000"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zh-CN" alt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11607" y="3852303"/>
            <a:ext cx="2218448" cy="1528511"/>
          </a:xfrm>
          <a:prstGeom prst="roundRect">
            <a:avLst>
              <a:gd name="adj" fmla="val 175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035" y="2224676"/>
            <a:ext cx="2218448" cy="1478965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4950437" y="2739964"/>
            <a:ext cx="3618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50436" y="2339896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6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55858" y="4391973"/>
            <a:ext cx="2044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27121" y="401667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6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4" name="Straight Arrow Connector 42"/>
          <p:cNvCxnSpPr>
            <a:endCxn id="33" idx="3"/>
          </p:cNvCxnSpPr>
          <p:nvPr/>
        </p:nvCxnSpPr>
        <p:spPr>
          <a:xfrm flipH="1">
            <a:off x="2948152" y="2652048"/>
            <a:ext cx="723013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5"/>
          <p:cNvCxnSpPr>
            <a:endCxn id="35" idx="1"/>
          </p:cNvCxnSpPr>
          <p:nvPr/>
        </p:nvCxnSpPr>
        <p:spPr>
          <a:xfrm>
            <a:off x="8737600" y="2652048"/>
            <a:ext cx="508000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48"/>
          <p:cNvCxnSpPr>
            <a:endCxn id="31" idx="3"/>
          </p:cNvCxnSpPr>
          <p:nvPr/>
        </p:nvCxnSpPr>
        <p:spPr>
          <a:xfrm flipH="1">
            <a:off x="3786331" y="4259938"/>
            <a:ext cx="766619" cy="72610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51"/>
          <p:cNvCxnSpPr/>
          <p:nvPr/>
        </p:nvCxnSpPr>
        <p:spPr>
          <a:xfrm>
            <a:off x="7888816" y="4181615"/>
            <a:ext cx="848784" cy="82872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56"/>
          <p:cNvCxnSpPr>
            <a:endCxn id="29" idx="0"/>
          </p:cNvCxnSpPr>
          <p:nvPr/>
        </p:nvCxnSpPr>
        <p:spPr>
          <a:xfrm>
            <a:off x="6191520" y="4889502"/>
            <a:ext cx="1" cy="363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/>
          <p:cNvSpPr/>
          <p:nvPr/>
        </p:nvSpPr>
        <p:spPr bwMode="auto">
          <a:xfrm>
            <a:off x="6603999" y="2772834"/>
            <a:ext cx="1013884" cy="988484"/>
          </a:xfrm>
          <a:custGeom>
            <a:avLst/>
            <a:gdLst>
              <a:gd name="T0" fmla="*/ 0 w 256"/>
              <a:gd name="T1" fmla="*/ 106 h 249"/>
              <a:gd name="T2" fmla="*/ 65 w 256"/>
              <a:gd name="T3" fmla="*/ 249 h 249"/>
              <a:gd name="T4" fmla="*/ 256 w 256"/>
              <a:gd name="T5" fmla="*/ 78 h 249"/>
              <a:gd name="T6" fmla="*/ 124 w 256"/>
              <a:gd name="T7" fmla="*/ 0 h 249"/>
              <a:gd name="T8" fmla="*/ 0 w 256"/>
              <a:gd name="T9" fmla="*/ 106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249">
                <a:moveTo>
                  <a:pt x="0" y="106"/>
                </a:moveTo>
                <a:cubicBezTo>
                  <a:pt x="65" y="249"/>
                  <a:pt x="65" y="249"/>
                  <a:pt x="65" y="249"/>
                </a:cubicBezTo>
                <a:cubicBezTo>
                  <a:pt x="145" y="213"/>
                  <a:pt x="211" y="153"/>
                  <a:pt x="256" y="78"/>
                </a:cubicBezTo>
                <a:cubicBezTo>
                  <a:pt x="124" y="0"/>
                  <a:pt x="124" y="0"/>
                  <a:pt x="124" y="0"/>
                </a:cubicBezTo>
                <a:cubicBezTo>
                  <a:pt x="95" y="47"/>
                  <a:pt x="52" y="84"/>
                  <a:pt x="0" y="106"/>
                </a:cubicBezTo>
                <a:close/>
              </a:path>
            </a:pathLst>
          </a:custGeom>
          <a:solidFill>
            <a:schemeClr val="accent4">
              <a:alpha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5704417" y="3230034"/>
            <a:ext cx="1013884" cy="709084"/>
          </a:xfrm>
          <a:custGeom>
            <a:avLst/>
            <a:gdLst>
              <a:gd name="T0" fmla="*/ 205 w 256"/>
              <a:gd name="T1" fmla="*/ 0 h 179"/>
              <a:gd name="T2" fmla="*/ 256 w 256"/>
              <a:gd name="T3" fmla="*/ 148 h 179"/>
              <a:gd name="T4" fmla="*/ 0 w 256"/>
              <a:gd name="T5" fmla="*/ 156 h 179"/>
              <a:gd name="T6" fmla="*/ 44 w 256"/>
              <a:gd name="T7" fmla="*/ 1 h 179"/>
              <a:gd name="T8" fmla="*/ 122 w 256"/>
              <a:gd name="T9" fmla="*/ 12 h 179"/>
              <a:gd name="T10" fmla="*/ 205 w 256"/>
              <a:gd name="T11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" h="179">
                <a:moveTo>
                  <a:pt x="205" y="0"/>
                </a:moveTo>
                <a:cubicBezTo>
                  <a:pt x="256" y="148"/>
                  <a:pt x="256" y="148"/>
                  <a:pt x="256" y="148"/>
                </a:cubicBezTo>
                <a:cubicBezTo>
                  <a:pt x="174" y="177"/>
                  <a:pt x="84" y="179"/>
                  <a:pt x="0" y="156"/>
                </a:cubicBezTo>
                <a:cubicBezTo>
                  <a:pt x="44" y="1"/>
                  <a:pt x="44" y="1"/>
                  <a:pt x="44" y="1"/>
                </a:cubicBezTo>
                <a:cubicBezTo>
                  <a:pt x="69" y="8"/>
                  <a:pt x="95" y="12"/>
                  <a:pt x="122" y="12"/>
                </a:cubicBezTo>
                <a:cubicBezTo>
                  <a:pt x="151" y="12"/>
                  <a:pt x="179" y="8"/>
                  <a:pt x="2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4770965" y="2808818"/>
            <a:ext cx="1024467" cy="996951"/>
          </a:xfrm>
          <a:custGeom>
            <a:avLst/>
            <a:gdLst>
              <a:gd name="T0" fmla="*/ 258 w 258"/>
              <a:gd name="T1" fmla="*/ 100 h 251"/>
              <a:gd name="T2" fmla="*/ 202 w 258"/>
              <a:gd name="T3" fmla="*/ 251 h 251"/>
              <a:gd name="T4" fmla="*/ 0 w 258"/>
              <a:gd name="T5" fmla="*/ 93 h 251"/>
              <a:gd name="T6" fmla="*/ 134 w 258"/>
              <a:gd name="T7" fmla="*/ 0 h 251"/>
              <a:gd name="T8" fmla="*/ 258 w 258"/>
              <a:gd name="T9" fmla="*/ 10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251">
                <a:moveTo>
                  <a:pt x="258" y="100"/>
                </a:moveTo>
                <a:cubicBezTo>
                  <a:pt x="202" y="251"/>
                  <a:pt x="202" y="251"/>
                  <a:pt x="202" y="251"/>
                </a:cubicBezTo>
                <a:cubicBezTo>
                  <a:pt x="120" y="220"/>
                  <a:pt x="49" y="165"/>
                  <a:pt x="0" y="93"/>
                </a:cubicBezTo>
                <a:cubicBezTo>
                  <a:pt x="134" y="0"/>
                  <a:pt x="134" y="0"/>
                  <a:pt x="134" y="0"/>
                </a:cubicBezTo>
                <a:cubicBezTo>
                  <a:pt x="164" y="45"/>
                  <a:pt x="208" y="80"/>
                  <a:pt x="258" y="1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4442883" y="2021417"/>
            <a:ext cx="804333" cy="1001184"/>
          </a:xfrm>
          <a:custGeom>
            <a:avLst/>
            <a:gdLst>
              <a:gd name="T0" fmla="*/ 203 w 203"/>
              <a:gd name="T1" fmla="*/ 174 h 252"/>
              <a:gd name="T2" fmla="*/ 59 w 203"/>
              <a:gd name="T3" fmla="*/ 252 h 252"/>
              <a:gd name="T4" fmla="*/ 10 w 203"/>
              <a:gd name="T5" fmla="*/ 0 h 252"/>
              <a:gd name="T6" fmla="*/ 173 w 203"/>
              <a:gd name="T7" fmla="*/ 19 h 252"/>
              <a:gd name="T8" fmla="*/ 171 w 203"/>
              <a:gd name="T9" fmla="*/ 47 h 252"/>
              <a:gd name="T10" fmla="*/ 203 w 203"/>
              <a:gd name="T11" fmla="*/ 174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" h="252">
                <a:moveTo>
                  <a:pt x="203" y="174"/>
                </a:moveTo>
                <a:cubicBezTo>
                  <a:pt x="59" y="252"/>
                  <a:pt x="59" y="252"/>
                  <a:pt x="59" y="252"/>
                </a:cubicBezTo>
                <a:cubicBezTo>
                  <a:pt x="17" y="175"/>
                  <a:pt x="0" y="87"/>
                  <a:pt x="10" y="0"/>
                </a:cubicBezTo>
                <a:cubicBezTo>
                  <a:pt x="173" y="19"/>
                  <a:pt x="173" y="19"/>
                  <a:pt x="173" y="19"/>
                </a:cubicBezTo>
                <a:cubicBezTo>
                  <a:pt x="172" y="28"/>
                  <a:pt x="171" y="38"/>
                  <a:pt x="171" y="47"/>
                </a:cubicBezTo>
                <a:cubicBezTo>
                  <a:pt x="171" y="93"/>
                  <a:pt x="183" y="136"/>
                  <a:pt x="203" y="1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7139517" y="1953685"/>
            <a:ext cx="749300" cy="1005417"/>
          </a:xfrm>
          <a:custGeom>
            <a:avLst/>
            <a:gdLst>
              <a:gd name="T0" fmla="*/ 27 w 189"/>
              <a:gd name="T1" fmla="*/ 23 h 253"/>
              <a:gd name="T2" fmla="*/ 176 w 189"/>
              <a:gd name="T3" fmla="*/ 0 h 253"/>
              <a:gd name="T4" fmla="*/ 138 w 189"/>
              <a:gd name="T5" fmla="*/ 253 h 253"/>
              <a:gd name="T6" fmla="*/ 0 w 189"/>
              <a:gd name="T7" fmla="*/ 186 h 253"/>
              <a:gd name="T8" fmla="*/ 30 w 189"/>
              <a:gd name="T9" fmla="*/ 64 h 253"/>
              <a:gd name="T10" fmla="*/ 27 w 189"/>
              <a:gd name="T11" fmla="*/ 2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" h="253">
                <a:moveTo>
                  <a:pt x="27" y="23"/>
                </a:moveTo>
                <a:cubicBezTo>
                  <a:pt x="176" y="0"/>
                  <a:pt x="176" y="0"/>
                  <a:pt x="176" y="0"/>
                </a:cubicBezTo>
                <a:cubicBezTo>
                  <a:pt x="189" y="86"/>
                  <a:pt x="176" y="175"/>
                  <a:pt x="138" y="253"/>
                </a:cubicBezTo>
                <a:cubicBezTo>
                  <a:pt x="0" y="186"/>
                  <a:pt x="0" y="186"/>
                  <a:pt x="0" y="186"/>
                </a:cubicBezTo>
                <a:cubicBezTo>
                  <a:pt x="19" y="150"/>
                  <a:pt x="30" y="108"/>
                  <a:pt x="30" y="64"/>
                </a:cubicBezTo>
                <a:cubicBezTo>
                  <a:pt x="30" y="50"/>
                  <a:pt x="29" y="36"/>
                  <a:pt x="27" y="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Freeform 10"/>
          <p:cNvSpPr/>
          <p:nvPr/>
        </p:nvSpPr>
        <p:spPr bwMode="auto">
          <a:xfrm>
            <a:off x="6921499" y="3153834"/>
            <a:ext cx="1498600" cy="1452033"/>
          </a:xfrm>
          <a:custGeom>
            <a:avLst/>
            <a:gdLst>
              <a:gd name="T0" fmla="*/ 0 w 378"/>
              <a:gd name="T1" fmla="*/ 186 h 366"/>
              <a:gd name="T2" fmla="*/ 81 w 378"/>
              <a:gd name="T3" fmla="*/ 366 h 366"/>
              <a:gd name="T4" fmla="*/ 378 w 378"/>
              <a:gd name="T5" fmla="*/ 101 h 366"/>
              <a:gd name="T6" fmla="*/ 209 w 378"/>
              <a:gd name="T7" fmla="*/ 0 h 366"/>
              <a:gd name="T8" fmla="*/ 0 w 378"/>
              <a:gd name="T9" fmla="*/ 18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" h="366">
                <a:moveTo>
                  <a:pt x="0" y="186"/>
                </a:moveTo>
                <a:cubicBezTo>
                  <a:pt x="81" y="366"/>
                  <a:pt x="81" y="366"/>
                  <a:pt x="81" y="366"/>
                </a:cubicBezTo>
                <a:cubicBezTo>
                  <a:pt x="205" y="310"/>
                  <a:pt x="309" y="218"/>
                  <a:pt x="378" y="101"/>
                </a:cubicBezTo>
                <a:cubicBezTo>
                  <a:pt x="209" y="0"/>
                  <a:pt x="209" y="0"/>
                  <a:pt x="209" y="0"/>
                </a:cubicBezTo>
                <a:cubicBezTo>
                  <a:pt x="160" y="82"/>
                  <a:pt x="87" y="147"/>
                  <a:pt x="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5450416" y="3951818"/>
            <a:ext cx="1576917" cy="937684"/>
          </a:xfrm>
          <a:custGeom>
            <a:avLst/>
            <a:gdLst>
              <a:gd name="T0" fmla="*/ 333 w 398"/>
              <a:gd name="T1" fmla="*/ 0 h 236"/>
              <a:gd name="T2" fmla="*/ 398 w 398"/>
              <a:gd name="T3" fmla="*/ 187 h 236"/>
              <a:gd name="T4" fmla="*/ 0 w 398"/>
              <a:gd name="T5" fmla="*/ 199 h 236"/>
              <a:gd name="T6" fmla="*/ 54 w 398"/>
              <a:gd name="T7" fmla="*/ 7 h 236"/>
              <a:gd name="T8" fmla="*/ 182 w 398"/>
              <a:gd name="T9" fmla="*/ 25 h 236"/>
              <a:gd name="T10" fmla="*/ 333 w 398"/>
              <a:gd name="T1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" h="236">
                <a:moveTo>
                  <a:pt x="333" y="0"/>
                </a:moveTo>
                <a:cubicBezTo>
                  <a:pt x="398" y="187"/>
                  <a:pt x="398" y="187"/>
                  <a:pt x="398" y="187"/>
                </a:cubicBezTo>
                <a:cubicBezTo>
                  <a:pt x="269" y="232"/>
                  <a:pt x="130" y="236"/>
                  <a:pt x="0" y="199"/>
                </a:cubicBezTo>
                <a:cubicBezTo>
                  <a:pt x="54" y="7"/>
                  <a:pt x="54" y="7"/>
                  <a:pt x="54" y="7"/>
                </a:cubicBezTo>
                <a:cubicBezTo>
                  <a:pt x="95" y="19"/>
                  <a:pt x="137" y="25"/>
                  <a:pt x="182" y="25"/>
                </a:cubicBezTo>
                <a:cubicBezTo>
                  <a:pt x="235" y="25"/>
                  <a:pt x="285" y="16"/>
                  <a:pt x="3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Freeform 12"/>
          <p:cNvSpPr/>
          <p:nvPr/>
        </p:nvSpPr>
        <p:spPr bwMode="auto">
          <a:xfrm>
            <a:off x="4002616" y="3253318"/>
            <a:ext cx="1517651" cy="1420284"/>
          </a:xfrm>
          <a:custGeom>
            <a:avLst/>
            <a:gdLst>
              <a:gd name="T0" fmla="*/ 383 w 383"/>
              <a:gd name="T1" fmla="*/ 171 h 358"/>
              <a:gd name="T2" fmla="*/ 314 w 383"/>
              <a:gd name="T3" fmla="*/ 358 h 358"/>
              <a:gd name="T4" fmla="*/ 0 w 383"/>
              <a:gd name="T5" fmla="*/ 113 h 358"/>
              <a:gd name="T6" fmla="*/ 164 w 383"/>
              <a:gd name="T7" fmla="*/ 0 h 358"/>
              <a:gd name="T8" fmla="*/ 383 w 383"/>
              <a:gd name="T9" fmla="*/ 17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58">
                <a:moveTo>
                  <a:pt x="383" y="171"/>
                </a:moveTo>
                <a:cubicBezTo>
                  <a:pt x="314" y="358"/>
                  <a:pt x="314" y="358"/>
                  <a:pt x="314" y="358"/>
                </a:cubicBezTo>
                <a:cubicBezTo>
                  <a:pt x="186" y="311"/>
                  <a:pt x="77" y="225"/>
                  <a:pt x="0" y="113"/>
                </a:cubicBezTo>
                <a:cubicBezTo>
                  <a:pt x="164" y="0"/>
                  <a:pt x="164" y="0"/>
                  <a:pt x="164" y="0"/>
                </a:cubicBezTo>
                <a:cubicBezTo>
                  <a:pt x="218" y="77"/>
                  <a:pt x="294" y="138"/>
                  <a:pt x="383" y="1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Freeform 13"/>
          <p:cNvSpPr/>
          <p:nvPr/>
        </p:nvSpPr>
        <p:spPr bwMode="auto">
          <a:xfrm>
            <a:off x="3494616" y="1911351"/>
            <a:ext cx="1058333" cy="1551517"/>
          </a:xfrm>
          <a:custGeom>
            <a:avLst/>
            <a:gdLst>
              <a:gd name="T0" fmla="*/ 267 w 267"/>
              <a:gd name="T1" fmla="*/ 296 h 391"/>
              <a:gd name="T2" fmla="*/ 91 w 267"/>
              <a:gd name="T3" fmla="*/ 391 h 391"/>
              <a:gd name="T4" fmla="*/ 16 w 267"/>
              <a:gd name="T5" fmla="*/ 0 h 391"/>
              <a:gd name="T6" fmla="*/ 214 w 267"/>
              <a:gd name="T7" fmla="*/ 23 h 391"/>
              <a:gd name="T8" fmla="*/ 211 w 267"/>
              <a:gd name="T9" fmla="*/ 75 h 391"/>
              <a:gd name="T10" fmla="*/ 267 w 267"/>
              <a:gd name="T11" fmla="*/ 296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" h="391">
                <a:moveTo>
                  <a:pt x="267" y="296"/>
                </a:moveTo>
                <a:cubicBezTo>
                  <a:pt x="91" y="391"/>
                  <a:pt x="91" y="391"/>
                  <a:pt x="91" y="391"/>
                </a:cubicBezTo>
                <a:cubicBezTo>
                  <a:pt x="26" y="271"/>
                  <a:pt x="0" y="135"/>
                  <a:pt x="16" y="0"/>
                </a:cubicBezTo>
                <a:cubicBezTo>
                  <a:pt x="214" y="23"/>
                  <a:pt x="214" y="23"/>
                  <a:pt x="214" y="23"/>
                </a:cubicBezTo>
                <a:cubicBezTo>
                  <a:pt x="212" y="40"/>
                  <a:pt x="211" y="57"/>
                  <a:pt x="211" y="75"/>
                </a:cubicBezTo>
                <a:cubicBezTo>
                  <a:pt x="211" y="155"/>
                  <a:pt x="231" y="230"/>
                  <a:pt x="267" y="2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Freeform 14"/>
          <p:cNvSpPr/>
          <p:nvPr/>
        </p:nvSpPr>
        <p:spPr bwMode="auto">
          <a:xfrm>
            <a:off x="7821083" y="1803401"/>
            <a:ext cx="1018117" cy="1564217"/>
          </a:xfrm>
          <a:custGeom>
            <a:avLst/>
            <a:gdLst>
              <a:gd name="T0" fmla="*/ 42 w 257"/>
              <a:gd name="T1" fmla="*/ 31 h 394"/>
              <a:gd name="T2" fmla="*/ 236 w 257"/>
              <a:gd name="T3" fmla="*/ 0 h 394"/>
              <a:gd name="T4" fmla="*/ 177 w 257"/>
              <a:gd name="T5" fmla="*/ 394 h 394"/>
              <a:gd name="T6" fmla="*/ 0 w 257"/>
              <a:gd name="T7" fmla="*/ 307 h 394"/>
              <a:gd name="T8" fmla="*/ 48 w 257"/>
              <a:gd name="T9" fmla="*/ 102 h 394"/>
              <a:gd name="T10" fmla="*/ 42 w 257"/>
              <a:gd name="T11" fmla="*/ 31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" h="394">
                <a:moveTo>
                  <a:pt x="42" y="31"/>
                </a:moveTo>
                <a:cubicBezTo>
                  <a:pt x="236" y="0"/>
                  <a:pt x="236" y="0"/>
                  <a:pt x="236" y="0"/>
                </a:cubicBezTo>
                <a:cubicBezTo>
                  <a:pt x="257" y="134"/>
                  <a:pt x="236" y="272"/>
                  <a:pt x="177" y="394"/>
                </a:cubicBezTo>
                <a:cubicBezTo>
                  <a:pt x="0" y="307"/>
                  <a:pt x="0" y="307"/>
                  <a:pt x="0" y="307"/>
                </a:cubicBezTo>
                <a:cubicBezTo>
                  <a:pt x="30" y="245"/>
                  <a:pt x="48" y="176"/>
                  <a:pt x="48" y="102"/>
                </a:cubicBezTo>
                <a:cubicBezTo>
                  <a:pt x="48" y="78"/>
                  <a:pt x="46" y="54"/>
                  <a:pt x="42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4700057" y="2172760"/>
            <a:ext cx="289984" cy="514349"/>
          </a:xfrm>
          <a:custGeom>
            <a:avLst/>
            <a:gdLst>
              <a:gd name="T0" fmla="*/ 69 w 79"/>
              <a:gd name="T1" fmla="*/ 0 h 140"/>
              <a:gd name="T2" fmla="*/ 10 w 79"/>
              <a:gd name="T3" fmla="*/ 0 h 140"/>
              <a:gd name="T4" fmla="*/ 0 w 79"/>
              <a:gd name="T5" fmla="*/ 11 h 140"/>
              <a:gd name="T6" fmla="*/ 0 w 79"/>
              <a:gd name="T7" fmla="*/ 130 h 140"/>
              <a:gd name="T8" fmla="*/ 10 w 79"/>
              <a:gd name="T9" fmla="*/ 140 h 140"/>
              <a:gd name="T10" fmla="*/ 69 w 79"/>
              <a:gd name="T11" fmla="*/ 140 h 140"/>
              <a:gd name="T12" fmla="*/ 79 w 79"/>
              <a:gd name="T13" fmla="*/ 130 h 140"/>
              <a:gd name="T14" fmla="*/ 79 w 79"/>
              <a:gd name="T15" fmla="*/ 11 h 140"/>
              <a:gd name="T16" fmla="*/ 69 w 79"/>
              <a:gd name="T17" fmla="*/ 0 h 140"/>
              <a:gd name="T18" fmla="*/ 39 w 79"/>
              <a:gd name="T19" fmla="*/ 130 h 140"/>
              <a:gd name="T20" fmla="*/ 33 w 79"/>
              <a:gd name="T21" fmla="*/ 123 h 140"/>
              <a:gd name="T22" fmla="*/ 39 w 79"/>
              <a:gd name="T23" fmla="*/ 117 h 140"/>
              <a:gd name="T24" fmla="*/ 46 w 79"/>
              <a:gd name="T25" fmla="*/ 123 h 140"/>
              <a:gd name="T26" fmla="*/ 39 w 79"/>
              <a:gd name="T27" fmla="*/ 130 h 140"/>
              <a:gd name="T28" fmla="*/ 71 w 79"/>
              <a:gd name="T29" fmla="*/ 108 h 140"/>
              <a:gd name="T30" fmla="*/ 7 w 79"/>
              <a:gd name="T31" fmla="*/ 108 h 140"/>
              <a:gd name="T32" fmla="*/ 7 w 79"/>
              <a:gd name="T33" fmla="*/ 18 h 140"/>
              <a:gd name="T34" fmla="*/ 71 w 79"/>
              <a:gd name="T35" fmla="*/ 18 h 140"/>
              <a:gd name="T36" fmla="*/ 71 w 79"/>
              <a:gd name="T37" fmla="*/ 108 h 140"/>
              <a:gd name="T38" fmla="*/ 53 w 79"/>
              <a:gd name="T39" fmla="*/ 11 h 140"/>
              <a:gd name="T40" fmla="*/ 26 w 79"/>
              <a:gd name="T41" fmla="*/ 11 h 140"/>
              <a:gd name="T42" fmla="*/ 26 w 79"/>
              <a:gd name="T43" fmla="*/ 8 h 140"/>
              <a:gd name="T44" fmla="*/ 53 w 79"/>
              <a:gd name="T45" fmla="*/ 8 h 140"/>
              <a:gd name="T46" fmla="*/ 53 w 79"/>
              <a:gd name="T47" fmla="*/ 11 h 140"/>
              <a:gd name="T48" fmla="*/ 65 w 79"/>
              <a:gd name="T49" fmla="*/ 9 h 140"/>
              <a:gd name="T50" fmla="*/ 62 w 79"/>
              <a:gd name="T51" fmla="*/ 12 h 140"/>
              <a:gd name="T52" fmla="*/ 59 w 79"/>
              <a:gd name="T53" fmla="*/ 9 h 140"/>
              <a:gd name="T54" fmla="*/ 62 w 79"/>
              <a:gd name="T55" fmla="*/ 7 h 140"/>
              <a:gd name="T56" fmla="*/ 65 w 79"/>
              <a:gd name="T57" fmla="*/ 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9" h="140">
                <a:moveTo>
                  <a:pt x="6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5"/>
                  <a:pt x="4" y="140"/>
                  <a:pt x="10" y="14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74" y="140"/>
                  <a:pt x="79" y="135"/>
                  <a:pt x="79" y="130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5"/>
                  <a:pt x="74" y="0"/>
                  <a:pt x="69" y="0"/>
                </a:cubicBezTo>
                <a:close/>
                <a:moveTo>
                  <a:pt x="39" y="130"/>
                </a:moveTo>
                <a:cubicBezTo>
                  <a:pt x="36" y="130"/>
                  <a:pt x="33" y="127"/>
                  <a:pt x="33" y="123"/>
                </a:cubicBezTo>
                <a:cubicBezTo>
                  <a:pt x="33" y="120"/>
                  <a:pt x="36" y="117"/>
                  <a:pt x="39" y="117"/>
                </a:cubicBezTo>
                <a:cubicBezTo>
                  <a:pt x="43" y="117"/>
                  <a:pt x="46" y="120"/>
                  <a:pt x="46" y="123"/>
                </a:cubicBezTo>
                <a:cubicBezTo>
                  <a:pt x="46" y="127"/>
                  <a:pt x="43" y="130"/>
                  <a:pt x="39" y="130"/>
                </a:cubicBezTo>
                <a:close/>
                <a:moveTo>
                  <a:pt x="71" y="108"/>
                </a:moveTo>
                <a:cubicBezTo>
                  <a:pt x="7" y="108"/>
                  <a:pt x="7" y="108"/>
                  <a:pt x="7" y="108"/>
                </a:cubicBezTo>
                <a:cubicBezTo>
                  <a:pt x="7" y="18"/>
                  <a:pt x="7" y="18"/>
                  <a:pt x="7" y="18"/>
                </a:cubicBezTo>
                <a:cubicBezTo>
                  <a:pt x="71" y="18"/>
                  <a:pt x="71" y="18"/>
                  <a:pt x="71" y="18"/>
                </a:cubicBezTo>
                <a:lnTo>
                  <a:pt x="71" y="108"/>
                </a:lnTo>
                <a:close/>
                <a:moveTo>
                  <a:pt x="53" y="11"/>
                </a:moveTo>
                <a:cubicBezTo>
                  <a:pt x="26" y="11"/>
                  <a:pt x="26" y="11"/>
                  <a:pt x="26" y="11"/>
                </a:cubicBezTo>
                <a:cubicBezTo>
                  <a:pt x="26" y="8"/>
                  <a:pt x="26" y="8"/>
                  <a:pt x="26" y="8"/>
                </a:cubicBezTo>
                <a:cubicBezTo>
                  <a:pt x="53" y="8"/>
                  <a:pt x="53" y="8"/>
                  <a:pt x="53" y="8"/>
                </a:cubicBezTo>
                <a:lnTo>
                  <a:pt x="53" y="11"/>
                </a:lnTo>
                <a:close/>
                <a:moveTo>
                  <a:pt x="65" y="9"/>
                </a:moveTo>
                <a:cubicBezTo>
                  <a:pt x="65" y="11"/>
                  <a:pt x="63" y="12"/>
                  <a:pt x="62" y="12"/>
                </a:cubicBezTo>
                <a:cubicBezTo>
                  <a:pt x="60" y="12"/>
                  <a:pt x="59" y="11"/>
                  <a:pt x="59" y="9"/>
                </a:cubicBezTo>
                <a:cubicBezTo>
                  <a:pt x="59" y="8"/>
                  <a:pt x="60" y="7"/>
                  <a:pt x="62" y="7"/>
                </a:cubicBezTo>
                <a:cubicBezTo>
                  <a:pt x="63" y="7"/>
                  <a:pt x="65" y="8"/>
                  <a:pt x="65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7345804" y="2182285"/>
            <a:ext cx="368387" cy="504825"/>
          </a:xfrm>
          <a:custGeom>
            <a:avLst/>
            <a:gdLst>
              <a:gd name="T0" fmla="*/ 99 w 109"/>
              <a:gd name="T1" fmla="*/ 0 h 150"/>
              <a:gd name="T2" fmla="*/ 10 w 109"/>
              <a:gd name="T3" fmla="*/ 0 h 150"/>
              <a:gd name="T4" fmla="*/ 0 w 109"/>
              <a:gd name="T5" fmla="*/ 11 h 150"/>
              <a:gd name="T6" fmla="*/ 0 w 109"/>
              <a:gd name="T7" fmla="*/ 140 h 150"/>
              <a:gd name="T8" fmla="*/ 10 w 109"/>
              <a:gd name="T9" fmla="*/ 150 h 150"/>
              <a:gd name="T10" fmla="*/ 99 w 109"/>
              <a:gd name="T11" fmla="*/ 150 h 150"/>
              <a:gd name="T12" fmla="*/ 109 w 109"/>
              <a:gd name="T13" fmla="*/ 140 h 150"/>
              <a:gd name="T14" fmla="*/ 109 w 109"/>
              <a:gd name="T15" fmla="*/ 11 h 150"/>
              <a:gd name="T16" fmla="*/ 99 w 109"/>
              <a:gd name="T17" fmla="*/ 0 h 150"/>
              <a:gd name="T18" fmla="*/ 54 w 109"/>
              <a:gd name="T19" fmla="*/ 146 h 150"/>
              <a:gd name="T20" fmla="*/ 48 w 109"/>
              <a:gd name="T21" fmla="*/ 140 h 150"/>
              <a:gd name="T22" fmla="*/ 54 w 109"/>
              <a:gd name="T23" fmla="*/ 134 h 150"/>
              <a:gd name="T24" fmla="*/ 60 w 109"/>
              <a:gd name="T25" fmla="*/ 140 h 150"/>
              <a:gd name="T26" fmla="*/ 54 w 109"/>
              <a:gd name="T27" fmla="*/ 146 h 150"/>
              <a:gd name="T28" fmla="*/ 99 w 109"/>
              <a:gd name="T29" fmla="*/ 129 h 150"/>
              <a:gd name="T30" fmla="*/ 10 w 109"/>
              <a:gd name="T31" fmla="*/ 129 h 150"/>
              <a:gd name="T32" fmla="*/ 10 w 109"/>
              <a:gd name="T33" fmla="*/ 13 h 150"/>
              <a:gd name="T34" fmla="*/ 99 w 109"/>
              <a:gd name="T35" fmla="*/ 13 h 150"/>
              <a:gd name="T36" fmla="*/ 99 w 109"/>
              <a:gd name="T37" fmla="*/ 12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150">
                <a:moveTo>
                  <a:pt x="9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6"/>
                  <a:pt x="4" y="150"/>
                  <a:pt x="10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4" y="150"/>
                  <a:pt x="109" y="146"/>
                  <a:pt x="109" y="14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5"/>
                  <a:pt x="104" y="0"/>
                  <a:pt x="99" y="0"/>
                </a:cubicBezTo>
                <a:close/>
                <a:moveTo>
                  <a:pt x="54" y="146"/>
                </a:moveTo>
                <a:cubicBezTo>
                  <a:pt x="51" y="146"/>
                  <a:pt x="48" y="144"/>
                  <a:pt x="48" y="140"/>
                </a:cubicBezTo>
                <a:cubicBezTo>
                  <a:pt x="48" y="137"/>
                  <a:pt x="51" y="134"/>
                  <a:pt x="54" y="134"/>
                </a:cubicBezTo>
                <a:cubicBezTo>
                  <a:pt x="58" y="134"/>
                  <a:pt x="60" y="137"/>
                  <a:pt x="60" y="140"/>
                </a:cubicBezTo>
                <a:cubicBezTo>
                  <a:pt x="60" y="144"/>
                  <a:pt x="58" y="146"/>
                  <a:pt x="54" y="146"/>
                </a:cubicBezTo>
                <a:close/>
                <a:moveTo>
                  <a:pt x="99" y="129"/>
                </a:moveTo>
                <a:cubicBezTo>
                  <a:pt x="10" y="129"/>
                  <a:pt x="10" y="129"/>
                  <a:pt x="10" y="129"/>
                </a:cubicBezTo>
                <a:cubicBezTo>
                  <a:pt x="10" y="13"/>
                  <a:pt x="10" y="13"/>
                  <a:pt x="10" y="13"/>
                </a:cubicBezTo>
                <a:cubicBezTo>
                  <a:pt x="99" y="13"/>
                  <a:pt x="99" y="13"/>
                  <a:pt x="99" y="13"/>
                </a:cubicBezTo>
                <a:lnTo>
                  <a:pt x="99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1" name="Group 28"/>
          <p:cNvGrpSpPr/>
          <p:nvPr/>
        </p:nvGrpSpPr>
        <p:grpSpPr>
          <a:xfrm>
            <a:off x="5057407" y="3100658"/>
            <a:ext cx="451584" cy="332833"/>
            <a:chOff x="2538413" y="2725738"/>
            <a:chExt cx="428625" cy="315912"/>
          </a:xfrm>
          <a:solidFill>
            <a:schemeClr val="bg1"/>
          </a:solidFill>
        </p:grpSpPr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2549525" y="2725738"/>
              <a:ext cx="409575" cy="250825"/>
            </a:xfrm>
            <a:custGeom>
              <a:avLst/>
              <a:gdLst>
                <a:gd name="T0" fmla="*/ 258 w 258"/>
                <a:gd name="T1" fmla="*/ 0 h 158"/>
                <a:gd name="T2" fmla="*/ 0 w 258"/>
                <a:gd name="T3" fmla="*/ 0 h 158"/>
                <a:gd name="T4" fmla="*/ 0 w 258"/>
                <a:gd name="T5" fmla="*/ 158 h 158"/>
                <a:gd name="T6" fmla="*/ 258 w 258"/>
                <a:gd name="T7" fmla="*/ 158 h 158"/>
                <a:gd name="T8" fmla="*/ 258 w 258"/>
                <a:gd name="T9" fmla="*/ 0 h 158"/>
                <a:gd name="T10" fmla="*/ 247 w 258"/>
                <a:gd name="T11" fmla="*/ 145 h 158"/>
                <a:gd name="T12" fmla="*/ 10 w 258"/>
                <a:gd name="T13" fmla="*/ 145 h 158"/>
                <a:gd name="T14" fmla="*/ 10 w 258"/>
                <a:gd name="T15" fmla="*/ 12 h 158"/>
                <a:gd name="T16" fmla="*/ 247 w 258"/>
                <a:gd name="T17" fmla="*/ 12 h 158"/>
                <a:gd name="T18" fmla="*/ 247 w 258"/>
                <a:gd name="T19" fmla="*/ 14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8">
                  <a:moveTo>
                    <a:pt x="258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258" y="158"/>
                  </a:lnTo>
                  <a:lnTo>
                    <a:pt x="258" y="0"/>
                  </a:lnTo>
                  <a:close/>
                  <a:moveTo>
                    <a:pt x="247" y="145"/>
                  </a:moveTo>
                  <a:lnTo>
                    <a:pt x="10" y="145"/>
                  </a:lnTo>
                  <a:lnTo>
                    <a:pt x="10" y="12"/>
                  </a:lnTo>
                  <a:lnTo>
                    <a:pt x="247" y="12"/>
                  </a:lnTo>
                  <a:lnTo>
                    <a:pt x="24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2538413" y="2987675"/>
              <a:ext cx="428625" cy="53975"/>
            </a:xfrm>
            <a:custGeom>
              <a:avLst/>
              <a:gdLst>
                <a:gd name="T0" fmla="*/ 270 w 270"/>
                <a:gd name="T1" fmla="*/ 22 h 34"/>
                <a:gd name="T2" fmla="*/ 265 w 270"/>
                <a:gd name="T3" fmla="*/ 0 h 34"/>
                <a:gd name="T4" fmla="*/ 5 w 270"/>
                <a:gd name="T5" fmla="*/ 0 h 34"/>
                <a:gd name="T6" fmla="*/ 0 w 270"/>
                <a:gd name="T7" fmla="*/ 22 h 34"/>
                <a:gd name="T8" fmla="*/ 0 w 270"/>
                <a:gd name="T9" fmla="*/ 22 h 34"/>
                <a:gd name="T10" fmla="*/ 0 w 270"/>
                <a:gd name="T11" fmla="*/ 34 h 34"/>
                <a:gd name="T12" fmla="*/ 270 w 270"/>
                <a:gd name="T13" fmla="*/ 34 h 34"/>
                <a:gd name="T14" fmla="*/ 270 w 270"/>
                <a:gd name="T15" fmla="*/ 22 h 34"/>
                <a:gd name="T16" fmla="*/ 270 w 270"/>
                <a:gd name="T1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34">
                  <a:moveTo>
                    <a:pt x="270" y="22"/>
                  </a:moveTo>
                  <a:lnTo>
                    <a:pt x="265" y="0"/>
                  </a:lnTo>
                  <a:lnTo>
                    <a:pt x="5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270" y="34"/>
                  </a:lnTo>
                  <a:lnTo>
                    <a:pt x="270" y="22"/>
                  </a:lnTo>
                  <a:lnTo>
                    <a:pt x="27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6978648" y="3009016"/>
            <a:ext cx="264584" cy="461433"/>
          </a:xfrm>
          <a:custGeom>
            <a:avLst/>
            <a:gdLst>
              <a:gd name="T0" fmla="*/ 10 w 72"/>
              <a:gd name="T1" fmla="*/ 0 h 126"/>
              <a:gd name="T2" fmla="*/ 0 w 72"/>
              <a:gd name="T3" fmla="*/ 117 h 126"/>
              <a:gd name="T4" fmla="*/ 63 w 72"/>
              <a:gd name="T5" fmla="*/ 126 h 126"/>
              <a:gd name="T6" fmla="*/ 72 w 72"/>
              <a:gd name="T7" fmla="*/ 9 h 126"/>
              <a:gd name="T8" fmla="*/ 24 w 72"/>
              <a:gd name="T9" fmla="*/ 7 h 126"/>
              <a:gd name="T10" fmla="*/ 48 w 72"/>
              <a:gd name="T11" fmla="*/ 9 h 126"/>
              <a:gd name="T12" fmla="*/ 24 w 72"/>
              <a:gd name="T13" fmla="*/ 7 h 126"/>
              <a:gd name="T14" fmla="*/ 65 w 72"/>
              <a:gd name="T15" fmla="*/ 15 h 126"/>
              <a:gd name="T16" fmla="*/ 7 w 72"/>
              <a:gd name="T17" fmla="*/ 65 h 126"/>
              <a:gd name="T18" fmla="*/ 47 w 72"/>
              <a:gd name="T19" fmla="*/ 89 h 126"/>
              <a:gd name="T20" fmla="*/ 63 w 72"/>
              <a:gd name="T21" fmla="*/ 81 h 126"/>
              <a:gd name="T22" fmla="*/ 47 w 72"/>
              <a:gd name="T23" fmla="*/ 89 h 126"/>
              <a:gd name="T24" fmla="*/ 63 w 72"/>
              <a:gd name="T25" fmla="*/ 102 h 126"/>
              <a:gd name="T26" fmla="*/ 47 w 72"/>
              <a:gd name="T27" fmla="*/ 94 h 126"/>
              <a:gd name="T28" fmla="*/ 47 w 72"/>
              <a:gd name="T29" fmla="*/ 77 h 126"/>
              <a:gd name="T30" fmla="*/ 63 w 72"/>
              <a:gd name="T31" fmla="*/ 69 h 126"/>
              <a:gd name="T32" fmla="*/ 47 w 72"/>
              <a:gd name="T33" fmla="*/ 77 h 126"/>
              <a:gd name="T34" fmla="*/ 9 w 72"/>
              <a:gd name="T35" fmla="*/ 114 h 126"/>
              <a:gd name="T36" fmla="*/ 25 w 72"/>
              <a:gd name="T37" fmla="*/ 106 h 126"/>
              <a:gd name="T38" fmla="*/ 25 w 72"/>
              <a:gd name="T39" fmla="*/ 102 h 126"/>
              <a:gd name="T40" fmla="*/ 9 w 72"/>
              <a:gd name="T41" fmla="*/ 94 h 126"/>
              <a:gd name="T42" fmla="*/ 25 w 72"/>
              <a:gd name="T43" fmla="*/ 102 h 126"/>
              <a:gd name="T44" fmla="*/ 9 w 72"/>
              <a:gd name="T45" fmla="*/ 89 h 126"/>
              <a:gd name="T46" fmla="*/ 25 w 72"/>
              <a:gd name="T47" fmla="*/ 81 h 126"/>
              <a:gd name="T48" fmla="*/ 25 w 72"/>
              <a:gd name="T49" fmla="*/ 77 h 126"/>
              <a:gd name="T50" fmla="*/ 9 w 72"/>
              <a:gd name="T51" fmla="*/ 69 h 126"/>
              <a:gd name="T52" fmla="*/ 25 w 72"/>
              <a:gd name="T53" fmla="*/ 77 h 126"/>
              <a:gd name="T54" fmla="*/ 28 w 72"/>
              <a:gd name="T55" fmla="*/ 114 h 126"/>
              <a:gd name="T56" fmla="*/ 44 w 72"/>
              <a:gd name="T57" fmla="*/ 106 h 126"/>
              <a:gd name="T58" fmla="*/ 44 w 72"/>
              <a:gd name="T59" fmla="*/ 102 h 126"/>
              <a:gd name="T60" fmla="*/ 28 w 72"/>
              <a:gd name="T61" fmla="*/ 94 h 126"/>
              <a:gd name="T62" fmla="*/ 44 w 72"/>
              <a:gd name="T63" fmla="*/ 102 h 126"/>
              <a:gd name="T64" fmla="*/ 28 w 72"/>
              <a:gd name="T65" fmla="*/ 89 h 126"/>
              <a:gd name="T66" fmla="*/ 44 w 72"/>
              <a:gd name="T67" fmla="*/ 81 h 126"/>
              <a:gd name="T68" fmla="*/ 44 w 72"/>
              <a:gd name="T69" fmla="*/ 77 h 126"/>
              <a:gd name="T70" fmla="*/ 28 w 72"/>
              <a:gd name="T71" fmla="*/ 69 h 126"/>
              <a:gd name="T72" fmla="*/ 44 w 72"/>
              <a:gd name="T73" fmla="*/ 77 h 126"/>
              <a:gd name="T74" fmla="*/ 63 w 72"/>
              <a:gd name="T75" fmla="*/ 106 h 126"/>
              <a:gd name="T76" fmla="*/ 47 w 72"/>
              <a:gd name="T77" fmla="*/ 114 h 126"/>
              <a:gd name="T78" fmla="*/ 63 w 72"/>
              <a:gd name="T79" fmla="*/ 125 h 126"/>
              <a:gd name="T80" fmla="*/ 56 w 72"/>
              <a:gd name="T81" fmla="*/ 123 h 126"/>
              <a:gd name="T82" fmla="*/ 63 w 72"/>
              <a:gd name="T83" fmla="*/ 121 h 126"/>
              <a:gd name="T84" fmla="*/ 63 w 72"/>
              <a:gd name="T85" fmla="*/ 12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126">
                <a:moveTo>
                  <a:pt x="6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2"/>
                  <a:pt x="5" y="126"/>
                  <a:pt x="10" y="12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8" y="126"/>
                  <a:pt x="72" y="122"/>
                  <a:pt x="72" y="117"/>
                </a:cubicBezTo>
                <a:cubicBezTo>
                  <a:pt x="72" y="9"/>
                  <a:pt x="72" y="9"/>
                  <a:pt x="72" y="9"/>
                </a:cubicBezTo>
                <a:cubicBezTo>
                  <a:pt x="72" y="4"/>
                  <a:pt x="68" y="0"/>
                  <a:pt x="63" y="0"/>
                </a:cubicBezTo>
                <a:close/>
                <a:moveTo>
                  <a:pt x="24" y="7"/>
                </a:moveTo>
                <a:cubicBezTo>
                  <a:pt x="48" y="7"/>
                  <a:pt x="48" y="7"/>
                  <a:pt x="48" y="7"/>
                </a:cubicBezTo>
                <a:cubicBezTo>
                  <a:pt x="48" y="9"/>
                  <a:pt x="48" y="9"/>
                  <a:pt x="48" y="9"/>
                </a:cubicBezTo>
                <a:cubicBezTo>
                  <a:pt x="24" y="9"/>
                  <a:pt x="24" y="9"/>
                  <a:pt x="24" y="9"/>
                </a:cubicBezTo>
                <a:lnTo>
                  <a:pt x="24" y="7"/>
                </a:lnTo>
                <a:close/>
                <a:moveTo>
                  <a:pt x="7" y="15"/>
                </a:moveTo>
                <a:cubicBezTo>
                  <a:pt x="65" y="15"/>
                  <a:pt x="65" y="15"/>
                  <a:pt x="65" y="15"/>
                </a:cubicBezTo>
                <a:cubicBezTo>
                  <a:pt x="65" y="65"/>
                  <a:pt x="65" y="65"/>
                  <a:pt x="65" y="65"/>
                </a:cubicBezTo>
                <a:cubicBezTo>
                  <a:pt x="7" y="65"/>
                  <a:pt x="7" y="65"/>
                  <a:pt x="7" y="65"/>
                </a:cubicBezTo>
                <a:lnTo>
                  <a:pt x="7" y="15"/>
                </a:lnTo>
                <a:close/>
                <a:moveTo>
                  <a:pt x="47" y="89"/>
                </a:moveTo>
                <a:cubicBezTo>
                  <a:pt x="47" y="81"/>
                  <a:pt x="47" y="81"/>
                  <a:pt x="47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9"/>
                  <a:pt x="63" y="89"/>
                  <a:pt x="63" y="89"/>
                </a:cubicBezTo>
                <a:lnTo>
                  <a:pt x="47" y="89"/>
                </a:lnTo>
                <a:close/>
                <a:moveTo>
                  <a:pt x="63" y="94"/>
                </a:moveTo>
                <a:cubicBezTo>
                  <a:pt x="63" y="102"/>
                  <a:pt x="63" y="102"/>
                  <a:pt x="63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94"/>
                  <a:pt x="47" y="94"/>
                  <a:pt x="47" y="94"/>
                </a:cubicBezTo>
                <a:lnTo>
                  <a:pt x="63" y="94"/>
                </a:lnTo>
                <a:close/>
                <a:moveTo>
                  <a:pt x="47" y="77"/>
                </a:moveTo>
                <a:cubicBezTo>
                  <a:pt x="47" y="69"/>
                  <a:pt x="47" y="69"/>
                  <a:pt x="47" y="69"/>
                </a:cubicBezTo>
                <a:cubicBezTo>
                  <a:pt x="63" y="69"/>
                  <a:pt x="63" y="69"/>
                  <a:pt x="63" y="69"/>
                </a:cubicBezTo>
                <a:cubicBezTo>
                  <a:pt x="63" y="77"/>
                  <a:pt x="63" y="77"/>
                  <a:pt x="63" y="77"/>
                </a:cubicBezTo>
                <a:lnTo>
                  <a:pt x="47" y="77"/>
                </a:lnTo>
                <a:close/>
                <a:moveTo>
                  <a:pt x="25" y="114"/>
                </a:moveTo>
                <a:cubicBezTo>
                  <a:pt x="9" y="114"/>
                  <a:pt x="9" y="114"/>
                  <a:pt x="9" y="114"/>
                </a:cubicBezTo>
                <a:cubicBezTo>
                  <a:pt x="9" y="106"/>
                  <a:pt x="9" y="106"/>
                  <a:pt x="9" y="106"/>
                </a:cubicBezTo>
                <a:cubicBezTo>
                  <a:pt x="25" y="106"/>
                  <a:pt x="25" y="106"/>
                  <a:pt x="25" y="106"/>
                </a:cubicBezTo>
                <a:lnTo>
                  <a:pt x="25" y="114"/>
                </a:lnTo>
                <a:close/>
                <a:moveTo>
                  <a:pt x="25" y="102"/>
                </a:moveTo>
                <a:cubicBezTo>
                  <a:pt x="9" y="102"/>
                  <a:pt x="9" y="102"/>
                  <a:pt x="9" y="102"/>
                </a:cubicBezTo>
                <a:cubicBezTo>
                  <a:pt x="9" y="94"/>
                  <a:pt x="9" y="94"/>
                  <a:pt x="9" y="94"/>
                </a:cubicBezTo>
                <a:cubicBezTo>
                  <a:pt x="25" y="94"/>
                  <a:pt x="25" y="94"/>
                  <a:pt x="25" y="94"/>
                </a:cubicBezTo>
                <a:lnTo>
                  <a:pt x="25" y="102"/>
                </a:lnTo>
                <a:close/>
                <a:moveTo>
                  <a:pt x="25" y="89"/>
                </a:moveTo>
                <a:cubicBezTo>
                  <a:pt x="9" y="89"/>
                  <a:pt x="9" y="89"/>
                  <a:pt x="9" y="89"/>
                </a:cubicBezTo>
                <a:cubicBezTo>
                  <a:pt x="9" y="81"/>
                  <a:pt x="9" y="81"/>
                  <a:pt x="9" y="81"/>
                </a:cubicBezTo>
                <a:cubicBezTo>
                  <a:pt x="25" y="81"/>
                  <a:pt x="25" y="81"/>
                  <a:pt x="25" y="81"/>
                </a:cubicBezTo>
                <a:lnTo>
                  <a:pt x="25" y="89"/>
                </a:lnTo>
                <a:close/>
                <a:moveTo>
                  <a:pt x="25" y="77"/>
                </a:moveTo>
                <a:cubicBezTo>
                  <a:pt x="9" y="77"/>
                  <a:pt x="9" y="77"/>
                  <a:pt x="9" y="77"/>
                </a:cubicBezTo>
                <a:cubicBezTo>
                  <a:pt x="9" y="69"/>
                  <a:pt x="9" y="69"/>
                  <a:pt x="9" y="69"/>
                </a:cubicBezTo>
                <a:cubicBezTo>
                  <a:pt x="25" y="69"/>
                  <a:pt x="25" y="69"/>
                  <a:pt x="25" y="69"/>
                </a:cubicBezTo>
                <a:lnTo>
                  <a:pt x="25" y="77"/>
                </a:lnTo>
                <a:close/>
                <a:moveTo>
                  <a:pt x="44" y="114"/>
                </a:moveTo>
                <a:cubicBezTo>
                  <a:pt x="28" y="114"/>
                  <a:pt x="28" y="114"/>
                  <a:pt x="28" y="11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44" y="106"/>
                  <a:pt x="44" y="106"/>
                  <a:pt x="44" y="106"/>
                </a:cubicBezTo>
                <a:lnTo>
                  <a:pt x="44" y="114"/>
                </a:lnTo>
                <a:close/>
                <a:moveTo>
                  <a:pt x="44" y="102"/>
                </a:moveTo>
                <a:cubicBezTo>
                  <a:pt x="28" y="102"/>
                  <a:pt x="28" y="102"/>
                  <a:pt x="28" y="102"/>
                </a:cubicBezTo>
                <a:cubicBezTo>
                  <a:pt x="28" y="94"/>
                  <a:pt x="28" y="94"/>
                  <a:pt x="28" y="94"/>
                </a:cubicBezTo>
                <a:cubicBezTo>
                  <a:pt x="44" y="94"/>
                  <a:pt x="44" y="94"/>
                  <a:pt x="44" y="94"/>
                </a:cubicBezTo>
                <a:lnTo>
                  <a:pt x="44" y="102"/>
                </a:lnTo>
                <a:close/>
                <a:moveTo>
                  <a:pt x="44" y="89"/>
                </a:moveTo>
                <a:cubicBezTo>
                  <a:pt x="28" y="89"/>
                  <a:pt x="28" y="89"/>
                  <a:pt x="28" y="89"/>
                </a:cubicBezTo>
                <a:cubicBezTo>
                  <a:pt x="28" y="81"/>
                  <a:pt x="28" y="81"/>
                  <a:pt x="28" y="81"/>
                </a:cubicBezTo>
                <a:cubicBezTo>
                  <a:pt x="44" y="81"/>
                  <a:pt x="44" y="81"/>
                  <a:pt x="44" y="81"/>
                </a:cubicBezTo>
                <a:lnTo>
                  <a:pt x="44" y="89"/>
                </a:lnTo>
                <a:close/>
                <a:moveTo>
                  <a:pt x="44" y="77"/>
                </a:moveTo>
                <a:cubicBezTo>
                  <a:pt x="28" y="77"/>
                  <a:pt x="28" y="77"/>
                  <a:pt x="28" y="77"/>
                </a:cubicBezTo>
                <a:cubicBezTo>
                  <a:pt x="28" y="69"/>
                  <a:pt x="28" y="69"/>
                  <a:pt x="28" y="69"/>
                </a:cubicBezTo>
                <a:cubicBezTo>
                  <a:pt x="44" y="69"/>
                  <a:pt x="44" y="69"/>
                  <a:pt x="44" y="69"/>
                </a:cubicBezTo>
                <a:lnTo>
                  <a:pt x="44" y="77"/>
                </a:lnTo>
                <a:close/>
                <a:moveTo>
                  <a:pt x="47" y="106"/>
                </a:moveTo>
                <a:cubicBezTo>
                  <a:pt x="63" y="106"/>
                  <a:pt x="63" y="106"/>
                  <a:pt x="63" y="106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47" y="114"/>
                  <a:pt x="47" y="114"/>
                  <a:pt x="47" y="114"/>
                </a:cubicBezTo>
                <a:lnTo>
                  <a:pt x="47" y="106"/>
                </a:lnTo>
                <a:close/>
                <a:moveTo>
                  <a:pt x="63" y="125"/>
                </a:moveTo>
                <a:cubicBezTo>
                  <a:pt x="59" y="125"/>
                  <a:pt x="59" y="125"/>
                  <a:pt x="59" y="125"/>
                </a:cubicBezTo>
                <a:cubicBezTo>
                  <a:pt x="58" y="125"/>
                  <a:pt x="56" y="124"/>
                  <a:pt x="56" y="123"/>
                </a:cubicBezTo>
                <a:cubicBezTo>
                  <a:pt x="56" y="122"/>
                  <a:pt x="58" y="121"/>
                  <a:pt x="59" y="121"/>
                </a:cubicBezTo>
                <a:cubicBezTo>
                  <a:pt x="63" y="121"/>
                  <a:pt x="63" y="121"/>
                  <a:pt x="63" y="121"/>
                </a:cubicBezTo>
                <a:cubicBezTo>
                  <a:pt x="64" y="121"/>
                  <a:pt x="65" y="122"/>
                  <a:pt x="65" y="123"/>
                </a:cubicBezTo>
                <a:cubicBezTo>
                  <a:pt x="65" y="124"/>
                  <a:pt x="64" y="125"/>
                  <a:pt x="63" y="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5" name="Group 27"/>
          <p:cNvGrpSpPr/>
          <p:nvPr/>
        </p:nvGrpSpPr>
        <p:grpSpPr>
          <a:xfrm>
            <a:off x="5951799" y="3384552"/>
            <a:ext cx="484400" cy="421217"/>
            <a:chOff x="1879600" y="3937000"/>
            <a:chExt cx="401638" cy="349250"/>
          </a:xfrm>
          <a:solidFill>
            <a:schemeClr val="bg1"/>
          </a:solidFill>
        </p:grpSpPr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1879600" y="3937000"/>
              <a:ext cx="401638" cy="349250"/>
            </a:xfrm>
            <a:custGeom>
              <a:avLst/>
              <a:gdLst>
                <a:gd name="T0" fmla="*/ 146 w 146"/>
                <a:gd name="T1" fmla="*/ 104 h 127"/>
                <a:gd name="T2" fmla="*/ 146 w 146"/>
                <a:gd name="T3" fmla="*/ 0 h 127"/>
                <a:gd name="T4" fmla="*/ 0 w 146"/>
                <a:gd name="T5" fmla="*/ 0 h 127"/>
                <a:gd name="T6" fmla="*/ 0 w 146"/>
                <a:gd name="T7" fmla="*/ 104 h 127"/>
                <a:gd name="T8" fmla="*/ 108 w 146"/>
                <a:gd name="T9" fmla="*/ 104 h 127"/>
                <a:gd name="T10" fmla="*/ 118 w 146"/>
                <a:gd name="T11" fmla="*/ 113 h 127"/>
                <a:gd name="T12" fmla="*/ 132 w 146"/>
                <a:gd name="T13" fmla="*/ 127 h 127"/>
                <a:gd name="T14" fmla="*/ 137 w 146"/>
                <a:gd name="T15" fmla="*/ 127 h 127"/>
                <a:gd name="T16" fmla="*/ 117 w 146"/>
                <a:gd name="T17" fmla="*/ 107 h 127"/>
                <a:gd name="T18" fmla="*/ 114 w 146"/>
                <a:gd name="T19" fmla="*/ 104 h 127"/>
                <a:gd name="T20" fmla="*/ 146 w 146"/>
                <a:gd name="T21" fmla="*/ 104 h 127"/>
                <a:gd name="T22" fmla="*/ 8 w 146"/>
                <a:gd name="T23" fmla="*/ 10 h 127"/>
                <a:gd name="T24" fmla="*/ 138 w 146"/>
                <a:gd name="T25" fmla="*/ 10 h 127"/>
                <a:gd name="T26" fmla="*/ 138 w 146"/>
                <a:gd name="T27" fmla="*/ 94 h 127"/>
                <a:gd name="T28" fmla="*/ 8 w 146"/>
                <a:gd name="T29" fmla="*/ 94 h 127"/>
                <a:gd name="T30" fmla="*/ 8 w 146"/>
                <a:gd name="T31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27">
                  <a:moveTo>
                    <a:pt x="146" y="10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8" y="107"/>
                    <a:pt x="109" y="113"/>
                    <a:pt x="118" y="113"/>
                  </a:cubicBezTo>
                  <a:cubicBezTo>
                    <a:pt x="118" y="113"/>
                    <a:pt x="132" y="112"/>
                    <a:pt x="132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8" y="107"/>
                    <a:pt x="117" y="107"/>
                  </a:cubicBezTo>
                  <a:cubicBezTo>
                    <a:pt x="117" y="107"/>
                    <a:pt x="113" y="107"/>
                    <a:pt x="114" y="104"/>
                  </a:cubicBezTo>
                  <a:lnTo>
                    <a:pt x="146" y="104"/>
                  </a:lnTo>
                  <a:close/>
                  <a:moveTo>
                    <a:pt x="8" y="10"/>
                  </a:moveTo>
                  <a:cubicBezTo>
                    <a:pt x="138" y="10"/>
                    <a:pt x="138" y="10"/>
                    <a:pt x="138" y="10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8" y="94"/>
                    <a:pt x="8" y="94"/>
                    <a:pt x="8" y="94"/>
                  </a:cubicBezTo>
                  <a:lnTo>
                    <a:pt x="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2025650" y="4233863"/>
              <a:ext cx="1143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1965325" y="4260850"/>
              <a:ext cx="23336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9" name="Rounded Rectangle 31"/>
          <p:cNvSpPr/>
          <p:nvPr/>
        </p:nvSpPr>
        <p:spPr>
          <a:xfrm>
            <a:off x="4876801" y="5253395"/>
            <a:ext cx="2629439" cy="1223605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931448" y="5421505"/>
            <a:ext cx="2507059" cy="8001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Rounded Rectangle 33"/>
          <p:cNvSpPr/>
          <p:nvPr/>
        </p:nvSpPr>
        <p:spPr>
          <a:xfrm>
            <a:off x="1320800" y="4317316"/>
            <a:ext cx="2465531" cy="1337449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1435965" y="4459487"/>
            <a:ext cx="2235200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Rounded Rectangle 35"/>
          <p:cNvSpPr/>
          <p:nvPr/>
        </p:nvSpPr>
        <p:spPr>
          <a:xfrm>
            <a:off x="482621" y="1983324"/>
            <a:ext cx="2465531" cy="1337449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597787" y="2203316"/>
            <a:ext cx="2235200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Rounded Rectangle 37"/>
          <p:cNvSpPr/>
          <p:nvPr/>
        </p:nvSpPr>
        <p:spPr>
          <a:xfrm>
            <a:off x="9245600" y="1983324"/>
            <a:ext cx="2465531" cy="1337449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9360765" y="2112524"/>
            <a:ext cx="2235200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37" name="Group 53"/>
          <p:cNvGrpSpPr/>
          <p:nvPr/>
        </p:nvGrpSpPr>
        <p:grpSpPr>
          <a:xfrm>
            <a:off x="8737600" y="4317314"/>
            <a:ext cx="2465531" cy="1337449"/>
            <a:chOff x="6553200" y="3194953"/>
            <a:chExt cx="1849148" cy="1003087"/>
          </a:xfrm>
        </p:grpSpPr>
        <p:sp>
          <p:nvSpPr>
            <p:cNvPr id="38" name="Rounded Rectangle 39"/>
            <p:cNvSpPr/>
            <p:nvPr/>
          </p:nvSpPr>
          <p:spPr>
            <a:xfrm>
              <a:off x="6553200" y="3194953"/>
              <a:ext cx="1849148" cy="1003087"/>
            </a:xfrm>
            <a:prstGeom prst="roundRect">
              <a:avLst>
                <a:gd name="adj" fmla="val 5186"/>
              </a:avLst>
            </a:prstGeom>
            <a:no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6639574" y="3301582"/>
              <a:ext cx="1676400" cy="7539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0E6E6C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endPara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763420" y="4184570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20%</a:t>
            </a:r>
            <a:endParaRPr lang="en-CA" sz="3200" spc="-2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 rot="2337384">
            <a:off x="4346008" y="3686123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30%</a:t>
            </a:r>
            <a:endParaRPr lang="en-CA" sz="3200" spc="-2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 rot="19262616" flipH="1">
            <a:off x="7182292" y="3584523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10%</a:t>
            </a:r>
            <a:endParaRPr lang="en-CA" sz="3200" spc="-2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 rot="4609617">
            <a:off x="3569167" y="2386742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20%</a:t>
            </a:r>
            <a:endParaRPr lang="en-CA" sz="3200" spc="-2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 rot="16990383" flipH="1">
            <a:off x="7937851" y="2269794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20%</a:t>
            </a:r>
            <a:endParaRPr lang="en-CA" sz="3200" spc="-2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40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15" y="691500"/>
            <a:ext cx="2400000" cy="7020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80" y="4681500"/>
            <a:ext cx="2325000" cy="303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093" y="3168508"/>
            <a:ext cx="3930000" cy="39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477" y="3491008"/>
            <a:ext cx="4260000" cy="3255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938" y="1563264"/>
            <a:ext cx="9936567" cy="2273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467" y="-291660"/>
            <a:ext cx="3180000" cy="27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Pentagon 4"/>
          <p:cNvSpPr/>
          <p:nvPr/>
        </p:nvSpPr>
        <p:spPr>
          <a:xfrm flipH="1">
            <a:off x="4457701" y="2712479"/>
            <a:ext cx="1502799" cy="609267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Business</a:t>
            </a:r>
            <a:endParaRPr lang="id-ID" sz="14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Pentagon 6"/>
          <p:cNvSpPr/>
          <p:nvPr/>
        </p:nvSpPr>
        <p:spPr>
          <a:xfrm>
            <a:off x="6220672" y="3874620"/>
            <a:ext cx="1547017" cy="609267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Business</a:t>
            </a:r>
            <a:endParaRPr lang="id-ID" sz="14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64129" y="1875285"/>
            <a:ext cx="260119" cy="4973191"/>
            <a:chOff x="5964127" y="1884808"/>
            <a:chExt cx="260119" cy="4973191"/>
          </a:xfrm>
        </p:grpSpPr>
        <p:grpSp>
          <p:nvGrpSpPr>
            <p:cNvPr id="7" name="Group 13"/>
            <p:cNvGrpSpPr/>
            <p:nvPr/>
          </p:nvGrpSpPr>
          <p:grpSpPr>
            <a:xfrm>
              <a:off x="5964127" y="1884808"/>
              <a:ext cx="260119" cy="4973191"/>
              <a:chOff x="5662602" y="1837872"/>
              <a:chExt cx="541166" cy="4256662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16200000" flipH="1">
                <a:off x="4024974" y="3835540"/>
                <a:ext cx="4176462" cy="181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5400000" flipH="1">
                <a:off x="3664934" y="3915740"/>
                <a:ext cx="4176462" cy="181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燕尾形 7"/>
              <p:cNvSpPr/>
              <p:nvPr/>
            </p:nvSpPr>
            <p:spPr>
              <a:xfrm rot="5400000">
                <a:off x="5769837" y="1881079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燕尾形 24"/>
              <p:cNvSpPr/>
              <p:nvPr/>
            </p:nvSpPr>
            <p:spPr>
              <a:xfrm rot="5400000">
                <a:off x="5769837" y="2202821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燕尾形 25"/>
              <p:cNvSpPr/>
              <p:nvPr/>
            </p:nvSpPr>
            <p:spPr>
              <a:xfrm rot="5400000">
                <a:off x="5769837" y="2525600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燕尾形 26"/>
              <p:cNvSpPr/>
              <p:nvPr/>
            </p:nvSpPr>
            <p:spPr>
              <a:xfrm rot="5400000">
                <a:off x="5769837" y="2847342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燕尾形 27"/>
              <p:cNvSpPr/>
              <p:nvPr/>
            </p:nvSpPr>
            <p:spPr>
              <a:xfrm rot="5400000">
                <a:off x="5769837" y="3170358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燕尾形 28"/>
              <p:cNvSpPr/>
              <p:nvPr/>
            </p:nvSpPr>
            <p:spPr>
              <a:xfrm rot="5400000">
                <a:off x="5769837" y="3492100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燕尾形 29"/>
              <p:cNvSpPr/>
              <p:nvPr/>
            </p:nvSpPr>
            <p:spPr>
              <a:xfrm rot="5400000">
                <a:off x="5769837" y="3814879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燕尾形 30"/>
              <p:cNvSpPr/>
              <p:nvPr/>
            </p:nvSpPr>
            <p:spPr>
              <a:xfrm rot="5400000">
                <a:off x="5769837" y="4136621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燕尾形 31"/>
              <p:cNvSpPr/>
              <p:nvPr/>
            </p:nvSpPr>
            <p:spPr>
              <a:xfrm rot="5400000">
                <a:off x="5769837" y="4455879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燕尾形 32"/>
              <p:cNvSpPr/>
              <p:nvPr/>
            </p:nvSpPr>
            <p:spPr>
              <a:xfrm rot="5400000">
                <a:off x="5769837" y="4777621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燕尾形 33"/>
              <p:cNvSpPr/>
              <p:nvPr/>
            </p:nvSpPr>
            <p:spPr>
              <a:xfrm rot="5400000">
                <a:off x="5769837" y="5100400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燕尾形 34"/>
              <p:cNvSpPr/>
              <p:nvPr/>
            </p:nvSpPr>
            <p:spPr>
              <a:xfrm rot="5400000">
                <a:off x="5769837" y="5422142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" name="燕尾形 34"/>
            <p:cNvSpPr/>
            <p:nvPr/>
          </p:nvSpPr>
          <p:spPr>
            <a:xfrm rot="5400000">
              <a:off x="5909832" y="6593603"/>
              <a:ext cx="372999" cy="153456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Group 3"/>
          <p:cNvGrpSpPr/>
          <p:nvPr/>
        </p:nvGrpSpPr>
        <p:grpSpPr>
          <a:xfrm>
            <a:off x="7646525" y="3666349"/>
            <a:ext cx="1025809" cy="1025809"/>
            <a:chOff x="7646523" y="3666347"/>
            <a:chExt cx="1025809" cy="1025809"/>
          </a:xfrm>
        </p:grpSpPr>
        <p:sp>
          <p:nvSpPr>
            <p:cNvPr id="24" name="Oval 11"/>
            <p:cNvSpPr/>
            <p:nvPr/>
          </p:nvSpPr>
          <p:spPr>
            <a:xfrm>
              <a:off x="7646523" y="3666347"/>
              <a:ext cx="1025809" cy="102580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" name="AutoShape 59"/>
            <p:cNvSpPr/>
            <p:nvPr/>
          </p:nvSpPr>
          <p:spPr bwMode="auto">
            <a:xfrm>
              <a:off x="7904258" y="3925289"/>
              <a:ext cx="447653" cy="446889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19051" tIns="19051" rIns="19051" bIns="19051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6" name="Pentagon 9"/>
          <p:cNvSpPr/>
          <p:nvPr/>
        </p:nvSpPr>
        <p:spPr>
          <a:xfrm flipH="1">
            <a:off x="4457697" y="4966337"/>
            <a:ext cx="1506995" cy="609267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Business</a:t>
            </a:r>
            <a:endParaRPr lang="id-ID" sz="14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7" name="Group 35"/>
          <p:cNvGrpSpPr/>
          <p:nvPr/>
        </p:nvGrpSpPr>
        <p:grpSpPr>
          <a:xfrm>
            <a:off x="3534206" y="4741473"/>
            <a:ext cx="1025809" cy="1025809"/>
            <a:chOff x="3534205" y="4741471"/>
            <a:chExt cx="1025809" cy="1025809"/>
          </a:xfrm>
        </p:grpSpPr>
        <p:sp>
          <p:nvSpPr>
            <p:cNvPr id="28" name="Oval 12"/>
            <p:cNvSpPr/>
            <p:nvPr/>
          </p:nvSpPr>
          <p:spPr>
            <a:xfrm>
              <a:off x="3534205" y="4741471"/>
              <a:ext cx="1025809" cy="102580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9" name="Group 31"/>
            <p:cNvGrpSpPr/>
            <p:nvPr/>
          </p:nvGrpSpPr>
          <p:grpSpPr>
            <a:xfrm>
              <a:off x="3804953" y="5047675"/>
              <a:ext cx="477205" cy="418472"/>
              <a:chOff x="1612994" y="2149003"/>
              <a:chExt cx="464344" cy="407194"/>
            </a:xfrm>
            <a:solidFill>
              <a:schemeClr val="accent5"/>
            </a:solidFill>
          </p:grpSpPr>
          <p:sp>
            <p:nvSpPr>
              <p:cNvPr id="30" name="AutoShape 147"/>
              <p:cNvSpPr/>
              <p:nvPr/>
            </p:nvSpPr>
            <p:spPr bwMode="auto">
              <a:xfrm>
                <a:off x="1612994" y="2149003"/>
                <a:ext cx="464344" cy="407194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AutoShape 148"/>
              <p:cNvSpPr/>
              <p:nvPr/>
            </p:nvSpPr>
            <p:spPr bwMode="auto">
              <a:xfrm>
                <a:off x="1713029" y="2222028"/>
                <a:ext cx="69056" cy="690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roup 7"/>
          <p:cNvGrpSpPr/>
          <p:nvPr/>
        </p:nvGrpSpPr>
        <p:grpSpPr>
          <a:xfrm>
            <a:off x="3549705" y="2470228"/>
            <a:ext cx="1025809" cy="1025809"/>
            <a:chOff x="3549703" y="2527376"/>
            <a:chExt cx="1025809" cy="1025809"/>
          </a:xfrm>
        </p:grpSpPr>
        <p:sp>
          <p:nvSpPr>
            <p:cNvPr id="33" name="Oval 10"/>
            <p:cNvSpPr/>
            <p:nvPr/>
          </p:nvSpPr>
          <p:spPr>
            <a:xfrm>
              <a:off x="3549703" y="2527376"/>
              <a:ext cx="1025809" cy="102580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3810243" y="2817433"/>
              <a:ext cx="513054" cy="524522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US" sz="135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5" name="Group 38"/>
          <p:cNvGrpSpPr/>
          <p:nvPr/>
        </p:nvGrpSpPr>
        <p:grpSpPr>
          <a:xfrm>
            <a:off x="2501364" y="3518246"/>
            <a:ext cx="3039949" cy="749154"/>
            <a:chOff x="6274575" y="2375829"/>
            <a:chExt cx="3039949" cy="749153"/>
          </a:xfrm>
        </p:grpSpPr>
        <p:sp>
          <p:nvSpPr>
            <p:cNvPr id="36" name="TextBox 39"/>
            <p:cNvSpPr txBox="1"/>
            <p:nvPr/>
          </p:nvSpPr>
          <p:spPr>
            <a:xfrm>
              <a:off x="7119756" y="2375829"/>
              <a:ext cx="1617751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endPara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TextBox 40"/>
            <p:cNvSpPr txBox="1"/>
            <p:nvPr/>
          </p:nvSpPr>
          <p:spPr>
            <a:xfrm>
              <a:off x="6274575" y="2622410"/>
              <a:ext cx="3039949" cy="50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8" name="Group 47"/>
          <p:cNvGrpSpPr/>
          <p:nvPr/>
        </p:nvGrpSpPr>
        <p:grpSpPr>
          <a:xfrm>
            <a:off x="2542632" y="5776386"/>
            <a:ext cx="3039949" cy="726007"/>
            <a:chOff x="6217426" y="2385600"/>
            <a:chExt cx="3039949" cy="726006"/>
          </a:xfrm>
        </p:grpSpPr>
        <p:sp>
          <p:nvSpPr>
            <p:cNvPr id="39" name="TextBox 48"/>
            <p:cNvSpPr txBox="1"/>
            <p:nvPr/>
          </p:nvSpPr>
          <p:spPr>
            <a:xfrm>
              <a:off x="7033419" y="2385600"/>
              <a:ext cx="1617751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endPara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TextBox 49"/>
            <p:cNvSpPr txBox="1"/>
            <p:nvPr/>
          </p:nvSpPr>
          <p:spPr>
            <a:xfrm>
              <a:off x="6217426" y="2609034"/>
              <a:ext cx="3039949" cy="50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Group 50"/>
          <p:cNvGrpSpPr/>
          <p:nvPr/>
        </p:nvGrpSpPr>
        <p:grpSpPr>
          <a:xfrm>
            <a:off x="6668028" y="4699601"/>
            <a:ext cx="3039949" cy="731544"/>
            <a:chOff x="6246000" y="2393440"/>
            <a:chExt cx="3039949" cy="731542"/>
          </a:xfrm>
        </p:grpSpPr>
        <p:sp>
          <p:nvSpPr>
            <p:cNvPr id="42" name="TextBox 51"/>
            <p:cNvSpPr txBox="1"/>
            <p:nvPr/>
          </p:nvSpPr>
          <p:spPr>
            <a:xfrm>
              <a:off x="7069309" y="2393440"/>
              <a:ext cx="1617751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0E6E6C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endPara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TextBox 52"/>
            <p:cNvSpPr txBox="1"/>
            <p:nvPr/>
          </p:nvSpPr>
          <p:spPr>
            <a:xfrm>
              <a:off x="6246000" y="2622410"/>
              <a:ext cx="3039949" cy="50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4" name="Straight Connector 8"/>
          <p:cNvCxnSpPr/>
          <p:nvPr/>
        </p:nvCxnSpPr>
        <p:spPr>
          <a:xfrm>
            <a:off x="1879681" y="3751976"/>
            <a:ext cx="825197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3"/>
          <p:cNvGrpSpPr/>
          <p:nvPr/>
        </p:nvGrpSpPr>
        <p:grpSpPr>
          <a:xfrm>
            <a:off x="6830798" y="3758186"/>
            <a:ext cx="200564" cy="769663"/>
            <a:chOff x="6830797" y="3758186"/>
            <a:chExt cx="200564" cy="769662"/>
          </a:xfrm>
          <a:solidFill>
            <a:schemeClr val="accent4"/>
          </a:solidFill>
        </p:grpSpPr>
        <p:cxnSp>
          <p:nvCxnSpPr>
            <p:cNvPr id="6" name="Straight Connector 14"/>
            <p:cNvCxnSpPr/>
            <p:nvPr/>
          </p:nvCxnSpPr>
          <p:spPr>
            <a:xfrm flipV="1">
              <a:off x="6931076" y="3758186"/>
              <a:ext cx="0" cy="608074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  <a:headEnd type="non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ardrop 15"/>
            <p:cNvSpPr/>
            <p:nvPr/>
          </p:nvSpPr>
          <p:spPr>
            <a:xfrm rot="18900000">
              <a:off x="6830797" y="4327284"/>
              <a:ext cx="200564" cy="200564"/>
            </a:xfrm>
            <a:prstGeom prst="teardrop">
              <a:avLst>
                <a:gd name="adj" fmla="val 1118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 sz="135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12"/>
          <p:cNvGrpSpPr/>
          <p:nvPr/>
        </p:nvGrpSpPr>
        <p:grpSpPr>
          <a:xfrm>
            <a:off x="2759669" y="3758185"/>
            <a:ext cx="1556299" cy="1748907"/>
            <a:chOff x="2759670" y="3758185"/>
            <a:chExt cx="1556298" cy="1748906"/>
          </a:xfrm>
        </p:grpSpPr>
        <p:grpSp>
          <p:nvGrpSpPr>
            <p:cNvPr id="9" name="Group 3"/>
            <p:cNvGrpSpPr/>
            <p:nvPr/>
          </p:nvGrpSpPr>
          <p:grpSpPr>
            <a:xfrm>
              <a:off x="3414187" y="3758185"/>
              <a:ext cx="247265" cy="1748906"/>
              <a:chOff x="3414187" y="3758185"/>
              <a:chExt cx="247265" cy="1748906"/>
            </a:xfrm>
            <a:solidFill>
              <a:schemeClr val="accent2"/>
            </a:solidFill>
          </p:grpSpPr>
          <p:cxnSp>
            <p:nvCxnSpPr>
              <p:cNvPr id="11" name="Straight Connector 4"/>
              <p:cNvCxnSpPr/>
              <p:nvPr/>
            </p:nvCxnSpPr>
            <p:spPr>
              <a:xfrm flipV="1">
                <a:off x="3537819" y="3758185"/>
                <a:ext cx="0" cy="1748906"/>
              </a:xfrm>
              <a:prstGeom prst="line">
                <a:avLst/>
              </a:prstGeom>
              <a:grpFill/>
              <a:ln w="19050">
                <a:solidFill>
                  <a:schemeClr val="accent2"/>
                </a:solidFill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ardrop 5"/>
              <p:cNvSpPr/>
              <p:nvPr/>
            </p:nvSpPr>
            <p:spPr>
              <a:xfrm rot="18900000">
                <a:off x="3414187" y="5259826"/>
                <a:ext cx="247265" cy="247265"/>
              </a:xfrm>
              <a:prstGeom prst="teardrop">
                <a:avLst>
                  <a:gd name="adj" fmla="val 1118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id-ID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Rounded Rectangle 24"/>
            <p:cNvSpPr/>
            <p:nvPr/>
          </p:nvSpPr>
          <p:spPr>
            <a:xfrm>
              <a:off x="2759670" y="4676288"/>
              <a:ext cx="1556298" cy="35922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First Office Open</a:t>
              </a:r>
              <a:endParaRPr lang="id-ID" sz="14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Group 18"/>
          <p:cNvGrpSpPr/>
          <p:nvPr/>
        </p:nvGrpSpPr>
        <p:grpSpPr>
          <a:xfrm>
            <a:off x="7519381" y="2103653"/>
            <a:ext cx="1193467" cy="1648323"/>
            <a:chOff x="7519381" y="2103654"/>
            <a:chExt cx="1193467" cy="1648322"/>
          </a:xfrm>
        </p:grpSpPr>
        <p:grpSp>
          <p:nvGrpSpPr>
            <p:cNvPr id="14" name="Group 9"/>
            <p:cNvGrpSpPr/>
            <p:nvPr/>
          </p:nvGrpSpPr>
          <p:grpSpPr>
            <a:xfrm>
              <a:off x="8465583" y="2103654"/>
              <a:ext cx="247265" cy="1648322"/>
              <a:chOff x="8465583" y="2103654"/>
              <a:chExt cx="247265" cy="1648322"/>
            </a:xfrm>
            <a:solidFill>
              <a:schemeClr val="accent5"/>
            </a:solidFill>
          </p:grpSpPr>
          <p:cxnSp>
            <p:nvCxnSpPr>
              <p:cNvPr id="16" name="Straight Connector 10"/>
              <p:cNvCxnSpPr/>
              <p:nvPr/>
            </p:nvCxnSpPr>
            <p:spPr>
              <a:xfrm>
                <a:off x="8589215" y="2227286"/>
                <a:ext cx="0" cy="1524690"/>
              </a:xfrm>
              <a:prstGeom prst="line">
                <a:avLst/>
              </a:prstGeom>
              <a:grpFill/>
              <a:ln w="19050">
                <a:solidFill>
                  <a:schemeClr val="accent5"/>
                </a:solidFill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ardrop 11"/>
              <p:cNvSpPr/>
              <p:nvPr/>
            </p:nvSpPr>
            <p:spPr>
              <a:xfrm rot="2700000" flipV="1">
                <a:off x="8465583" y="2103654"/>
                <a:ext cx="247265" cy="247265"/>
              </a:xfrm>
              <a:prstGeom prst="teardrop">
                <a:avLst>
                  <a:gd name="adj" fmla="val 1118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id-ID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5" name="Pentagon 25"/>
            <p:cNvSpPr/>
            <p:nvPr/>
          </p:nvSpPr>
          <p:spPr>
            <a:xfrm flipH="1">
              <a:off x="7519381" y="2575253"/>
              <a:ext cx="1069834" cy="359229"/>
            </a:xfrm>
            <a:prstGeom prst="homePlate">
              <a:avLst>
                <a:gd name="adj" fmla="val 2924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Business</a:t>
              </a:r>
              <a:endParaRPr lang="id-ID" sz="14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8" name="Text Placeholder 33"/>
          <p:cNvSpPr txBox="1"/>
          <p:nvPr/>
        </p:nvSpPr>
        <p:spPr>
          <a:xfrm>
            <a:off x="6015478" y="5630568"/>
            <a:ext cx="727447" cy="33575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1000"/>
              </a:spcBef>
              <a:buNone/>
            </a:pPr>
            <a:r>
              <a:rPr lang="en-AU" sz="20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39%</a:t>
            </a:r>
            <a:endParaRPr lang="en-AU" sz="20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9" name="Group 16"/>
          <p:cNvGrpSpPr/>
          <p:nvPr/>
        </p:nvGrpSpPr>
        <p:grpSpPr>
          <a:xfrm>
            <a:off x="4191093" y="2112282"/>
            <a:ext cx="1189135" cy="1648321"/>
            <a:chOff x="4191091" y="2112281"/>
            <a:chExt cx="1189135" cy="1648321"/>
          </a:xfrm>
        </p:grpSpPr>
        <p:cxnSp>
          <p:nvCxnSpPr>
            <p:cNvPr id="20" name="Straight Connector 7"/>
            <p:cNvCxnSpPr>
              <a:stCxn id="22" idx="3"/>
            </p:cNvCxnSpPr>
            <p:nvPr/>
          </p:nvCxnSpPr>
          <p:spPr>
            <a:xfrm>
              <a:off x="5256594" y="2112281"/>
              <a:ext cx="4330" cy="1648321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entagon 34"/>
            <p:cNvSpPr/>
            <p:nvPr/>
          </p:nvSpPr>
          <p:spPr>
            <a:xfrm flipH="1">
              <a:off x="4191091" y="2573881"/>
              <a:ext cx="1069834" cy="359229"/>
            </a:xfrm>
            <a:prstGeom prst="homePlate">
              <a:avLst>
                <a:gd name="adj" fmla="val 2924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Business</a:t>
              </a:r>
              <a:endParaRPr lang="id-ID" sz="14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Teardrop 35"/>
            <p:cNvSpPr/>
            <p:nvPr/>
          </p:nvSpPr>
          <p:spPr>
            <a:xfrm rot="2700000" flipV="1">
              <a:off x="5132961" y="2112281"/>
              <a:ext cx="247265" cy="247265"/>
            </a:xfrm>
            <a:prstGeom prst="teardrop">
              <a:avLst>
                <a:gd name="adj" fmla="val 11184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 sz="135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Group 6"/>
          <p:cNvGrpSpPr/>
          <p:nvPr/>
        </p:nvGrpSpPr>
        <p:grpSpPr>
          <a:xfrm>
            <a:off x="1637003" y="2803763"/>
            <a:ext cx="479620" cy="954420"/>
            <a:chOff x="1637002" y="2803763"/>
            <a:chExt cx="479620" cy="954420"/>
          </a:xfrm>
        </p:grpSpPr>
        <p:grpSp>
          <p:nvGrpSpPr>
            <p:cNvPr id="24" name="Group 19"/>
            <p:cNvGrpSpPr/>
            <p:nvPr/>
          </p:nvGrpSpPr>
          <p:grpSpPr>
            <a:xfrm>
              <a:off x="1637002" y="2803763"/>
              <a:ext cx="479620" cy="954420"/>
              <a:chOff x="1637002" y="2803763"/>
              <a:chExt cx="479620" cy="954420"/>
            </a:xfrm>
            <a:solidFill>
              <a:schemeClr val="accent1"/>
            </a:solidFill>
          </p:grpSpPr>
          <p:cxnSp>
            <p:nvCxnSpPr>
              <p:cNvPr id="28" name="Straight Connector 20"/>
              <p:cNvCxnSpPr/>
              <p:nvPr/>
            </p:nvCxnSpPr>
            <p:spPr>
              <a:xfrm>
                <a:off x="1879680" y="3337560"/>
                <a:ext cx="0" cy="420623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ardrop 22"/>
              <p:cNvSpPr/>
              <p:nvPr/>
            </p:nvSpPr>
            <p:spPr>
              <a:xfrm rot="8100000">
                <a:off x="1637002" y="2803763"/>
                <a:ext cx="479620" cy="479618"/>
              </a:xfrm>
              <a:prstGeom prst="teardrop">
                <a:avLst>
                  <a:gd name="adj" fmla="val 98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id-ID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30"/>
            <p:cNvGrpSpPr/>
            <p:nvPr/>
          </p:nvGrpSpPr>
          <p:grpSpPr>
            <a:xfrm>
              <a:off x="1773616" y="2917614"/>
              <a:ext cx="212127" cy="309220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6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Group 17"/>
          <p:cNvGrpSpPr/>
          <p:nvPr/>
        </p:nvGrpSpPr>
        <p:grpSpPr>
          <a:xfrm>
            <a:off x="6131381" y="4531863"/>
            <a:ext cx="1601932" cy="1067955"/>
            <a:chOff x="6131380" y="4531863"/>
            <a:chExt cx="1601932" cy="1067954"/>
          </a:xfrm>
        </p:grpSpPr>
        <p:graphicFrame>
          <p:nvGraphicFramePr>
            <p:cNvPr id="31" name="Chart 26"/>
            <p:cNvGraphicFramePr/>
            <p:nvPr/>
          </p:nvGraphicFramePr>
          <p:xfrm>
            <a:off x="6131380" y="4531863"/>
            <a:ext cx="1601932" cy="1067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32" name="AutoShape 117"/>
            <p:cNvSpPr/>
            <p:nvPr/>
          </p:nvSpPr>
          <p:spPr bwMode="auto">
            <a:xfrm>
              <a:off x="6808084" y="4989295"/>
              <a:ext cx="245984" cy="184593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19051" tIns="19051" rIns="19051" bIns="19051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Group 21"/>
          <p:cNvGrpSpPr/>
          <p:nvPr/>
        </p:nvGrpSpPr>
        <p:grpSpPr>
          <a:xfrm>
            <a:off x="9925125" y="3353749"/>
            <a:ext cx="783580" cy="783580"/>
            <a:chOff x="9925124" y="3353748"/>
            <a:chExt cx="783580" cy="783580"/>
          </a:xfrm>
        </p:grpSpPr>
        <p:sp>
          <p:nvSpPr>
            <p:cNvPr id="34" name="Oval 31"/>
            <p:cNvSpPr/>
            <p:nvPr/>
          </p:nvSpPr>
          <p:spPr>
            <a:xfrm>
              <a:off x="9925124" y="3353748"/>
              <a:ext cx="783580" cy="7835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en-AU" sz="24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35" name="Group 37"/>
            <p:cNvGrpSpPr/>
            <p:nvPr/>
          </p:nvGrpSpPr>
          <p:grpSpPr>
            <a:xfrm>
              <a:off x="10131651" y="3560591"/>
              <a:ext cx="370526" cy="369894"/>
              <a:chOff x="2581275" y="2582069"/>
              <a:chExt cx="465138" cy="464344"/>
            </a:xfrm>
            <a:solidFill>
              <a:schemeClr val="bg1"/>
            </a:solidFill>
          </p:grpSpPr>
          <p:sp>
            <p:nvSpPr>
              <p:cNvPr id="36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Group 42"/>
          <p:cNvGrpSpPr/>
          <p:nvPr/>
        </p:nvGrpSpPr>
        <p:grpSpPr>
          <a:xfrm>
            <a:off x="872924" y="3868914"/>
            <a:ext cx="2007782" cy="927893"/>
            <a:chOff x="6714308" y="2357788"/>
            <a:chExt cx="2007781" cy="927891"/>
          </a:xfrm>
        </p:grpSpPr>
        <p:sp>
          <p:nvSpPr>
            <p:cNvPr id="39" name="TextBox 43"/>
            <p:cNvSpPr txBox="1"/>
            <p:nvPr/>
          </p:nvSpPr>
          <p:spPr>
            <a:xfrm>
              <a:off x="7094545" y="2357788"/>
              <a:ext cx="1617750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endPara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TextBox 44"/>
            <p:cNvSpPr txBox="1"/>
            <p:nvPr/>
          </p:nvSpPr>
          <p:spPr>
            <a:xfrm>
              <a:off x="6714308" y="2577986"/>
              <a:ext cx="2007781" cy="70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Group 45"/>
          <p:cNvGrpSpPr/>
          <p:nvPr/>
        </p:nvGrpSpPr>
        <p:grpSpPr>
          <a:xfrm>
            <a:off x="4269051" y="3868914"/>
            <a:ext cx="2007782" cy="927893"/>
            <a:chOff x="6714308" y="2357788"/>
            <a:chExt cx="2007781" cy="927891"/>
          </a:xfrm>
        </p:grpSpPr>
        <p:sp>
          <p:nvSpPr>
            <p:cNvPr id="42" name="TextBox 46"/>
            <p:cNvSpPr txBox="1"/>
            <p:nvPr/>
          </p:nvSpPr>
          <p:spPr>
            <a:xfrm>
              <a:off x="7094545" y="2357788"/>
              <a:ext cx="1617750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endPara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TextBox 47"/>
            <p:cNvSpPr txBox="1"/>
            <p:nvPr/>
          </p:nvSpPr>
          <p:spPr>
            <a:xfrm>
              <a:off x="6714308" y="2577986"/>
              <a:ext cx="2007781" cy="70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4" name="Group 48"/>
          <p:cNvGrpSpPr/>
          <p:nvPr/>
        </p:nvGrpSpPr>
        <p:grpSpPr>
          <a:xfrm>
            <a:off x="7586720" y="3868914"/>
            <a:ext cx="2007782" cy="927893"/>
            <a:chOff x="6714308" y="2357788"/>
            <a:chExt cx="2007781" cy="927891"/>
          </a:xfrm>
        </p:grpSpPr>
        <p:sp>
          <p:nvSpPr>
            <p:cNvPr id="45" name="TextBox 49"/>
            <p:cNvSpPr txBox="1"/>
            <p:nvPr/>
          </p:nvSpPr>
          <p:spPr>
            <a:xfrm>
              <a:off x="7094545" y="2357788"/>
              <a:ext cx="1617750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endPara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6" name="TextBox 50"/>
            <p:cNvSpPr txBox="1"/>
            <p:nvPr/>
          </p:nvSpPr>
          <p:spPr>
            <a:xfrm>
              <a:off x="6714308" y="2577986"/>
              <a:ext cx="2007781" cy="70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7" name="Group 51"/>
          <p:cNvGrpSpPr/>
          <p:nvPr/>
        </p:nvGrpSpPr>
        <p:grpSpPr>
          <a:xfrm>
            <a:off x="2533931" y="5551189"/>
            <a:ext cx="2007782" cy="927893"/>
            <a:chOff x="6714308" y="2357788"/>
            <a:chExt cx="2007781" cy="927891"/>
          </a:xfrm>
        </p:grpSpPr>
        <p:sp>
          <p:nvSpPr>
            <p:cNvPr id="48" name="TextBox 52"/>
            <p:cNvSpPr txBox="1"/>
            <p:nvPr/>
          </p:nvSpPr>
          <p:spPr>
            <a:xfrm>
              <a:off x="7094545" y="2357788"/>
              <a:ext cx="1617750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0E6E6C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endPara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9" name="TextBox 53"/>
            <p:cNvSpPr txBox="1"/>
            <p:nvPr/>
          </p:nvSpPr>
          <p:spPr>
            <a:xfrm>
              <a:off x="6714308" y="2577986"/>
              <a:ext cx="2007781" cy="70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50" name="Group 54"/>
          <p:cNvGrpSpPr/>
          <p:nvPr/>
        </p:nvGrpSpPr>
        <p:grpSpPr>
          <a:xfrm>
            <a:off x="6653514" y="5559263"/>
            <a:ext cx="2007781" cy="918670"/>
            <a:chOff x="6714308" y="2367010"/>
            <a:chExt cx="2007781" cy="918671"/>
          </a:xfrm>
        </p:grpSpPr>
        <p:sp>
          <p:nvSpPr>
            <p:cNvPr id="51" name="TextBox 55"/>
            <p:cNvSpPr txBox="1"/>
            <p:nvPr/>
          </p:nvSpPr>
          <p:spPr>
            <a:xfrm>
              <a:off x="6714308" y="2367010"/>
              <a:ext cx="1617751" cy="379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0E6E6C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endPara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2" name="TextBox 56"/>
            <p:cNvSpPr txBox="1"/>
            <p:nvPr/>
          </p:nvSpPr>
          <p:spPr>
            <a:xfrm>
              <a:off x="6714308" y="2577986"/>
              <a:ext cx="2007781" cy="707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9130" y="873760"/>
            <a:ext cx="6132871" cy="5984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21" y="3586480"/>
            <a:ext cx="6258808" cy="28923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7185" y="1192564"/>
            <a:ext cx="73275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defTabSz="914400"/>
            <a:r>
              <a:rPr lang="zh-CN" altLang="en-US" sz="5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火灾逃生</a:t>
            </a:r>
            <a:endParaRPr lang="en-US" altLang="zh-CN" sz="586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532705" y="2266273"/>
            <a:ext cx="5668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9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9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ac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Freeform 9"/>
          <p:cNvSpPr/>
          <p:nvPr/>
        </p:nvSpPr>
        <p:spPr bwMode="auto">
          <a:xfrm flipV="1">
            <a:off x="7166553" y="2561885"/>
            <a:ext cx="3867107" cy="3466139"/>
          </a:xfrm>
          <a:custGeom>
            <a:avLst/>
            <a:gdLst>
              <a:gd name="T0" fmla="*/ 0 w 2183"/>
              <a:gd name="T1" fmla="*/ 939 h 1232"/>
              <a:gd name="T2" fmla="*/ 2183 w 2183"/>
              <a:gd name="T3" fmla="*/ 0 h 1232"/>
              <a:gd name="T4" fmla="*/ 2183 w 2183"/>
              <a:gd name="T5" fmla="*/ 334 h 1232"/>
              <a:gd name="T6" fmla="*/ 0 w 2183"/>
              <a:gd name="T7" fmla="*/ 1232 h 1232"/>
              <a:gd name="T8" fmla="*/ 0 w 2183"/>
              <a:gd name="T9" fmla="*/ 939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1232">
                <a:moveTo>
                  <a:pt x="0" y="939"/>
                </a:moveTo>
                <a:lnTo>
                  <a:pt x="2183" y="0"/>
                </a:lnTo>
                <a:lnTo>
                  <a:pt x="2183" y="334"/>
                </a:lnTo>
                <a:lnTo>
                  <a:pt x="0" y="1232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Freeform 13"/>
          <p:cNvSpPr/>
          <p:nvPr/>
        </p:nvSpPr>
        <p:spPr bwMode="auto">
          <a:xfrm flipV="1">
            <a:off x="4267201" y="5431040"/>
            <a:ext cx="6766459" cy="596984"/>
          </a:xfrm>
          <a:custGeom>
            <a:avLst/>
            <a:gdLst>
              <a:gd name="T0" fmla="*/ 0 w 1832"/>
              <a:gd name="T1" fmla="*/ 232 h 232"/>
              <a:gd name="T2" fmla="*/ 1832 w 1832"/>
              <a:gd name="T3" fmla="*/ 232 h 232"/>
              <a:gd name="T4" fmla="*/ 1832 w 1832"/>
              <a:gd name="T5" fmla="*/ 0 h 232"/>
              <a:gd name="T6" fmla="*/ 1474 w 1832"/>
              <a:gd name="T7" fmla="*/ 0 h 232"/>
              <a:gd name="T8" fmla="*/ 0 w 1832"/>
              <a:gd name="T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2" h="232">
                <a:moveTo>
                  <a:pt x="0" y="232"/>
                </a:moveTo>
                <a:cubicBezTo>
                  <a:pt x="0" y="232"/>
                  <a:pt x="1500" y="232"/>
                  <a:pt x="1832" y="232"/>
                </a:cubicBezTo>
                <a:cubicBezTo>
                  <a:pt x="1832" y="0"/>
                  <a:pt x="1832" y="0"/>
                  <a:pt x="1832" y="0"/>
                </a:cubicBezTo>
                <a:cubicBezTo>
                  <a:pt x="1812" y="0"/>
                  <a:pt x="1522" y="0"/>
                  <a:pt x="1474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404122" y="1672497"/>
            <a:ext cx="5189967" cy="1652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609600">
              <a:spcAft>
                <a:spcPts val="800"/>
              </a:spcAft>
              <a:buClr>
                <a:srgbClr val="FF2A00">
                  <a:lumMod val="75000"/>
                </a:srgbClr>
              </a:buClr>
            </a:pPr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609600">
              <a:lnSpc>
                <a:spcPct val="120000"/>
              </a:lnSpc>
              <a:spcAft>
                <a:spcPts val="800"/>
              </a:spcAft>
              <a:buClr>
                <a:srgbClr val="FF2A00">
                  <a:lumMod val="75000"/>
                </a:srgbClr>
              </a:buClr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Freeform 8"/>
          <p:cNvSpPr/>
          <p:nvPr/>
        </p:nvSpPr>
        <p:spPr bwMode="auto">
          <a:xfrm flipV="1">
            <a:off x="7166553" y="1730250"/>
            <a:ext cx="3867107" cy="3075724"/>
          </a:xfrm>
          <a:custGeom>
            <a:avLst/>
            <a:gdLst>
              <a:gd name="T0" fmla="*/ 2183 w 2183"/>
              <a:gd name="T1" fmla="*/ 320 h 1231"/>
              <a:gd name="T2" fmla="*/ 0 w 2183"/>
              <a:gd name="T3" fmla="*/ 1231 h 1231"/>
              <a:gd name="T4" fmla="*/ 0 w 2183"/>
              <a:gd name="T5" fmla="*/ 898 h 1231"/>
              <a:gd name="T6" fmla="*/ 2183 w 2183"/>
              <a:gd name="T7" fmla="*/ 0 h 1231"/>
              <a:gd name="T8" fmla="*/ 2183 w 2183"/>
              <a:gd name="T9" fmla="*/ 320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1231">
                <a:moveTo>
                  <a:pt x="2183" y="320"/>
                </a:moveTo>
                <a:lnTo>
                  <a:pt x="0" y="1231"/>
                </a:lnTo>
                <a:lnTo>
                  <a:pt x="0" y="898"/>
                </a:lnTo>
                <a:lnTo>
                  <a:pt x="2183" y="0"/>
                </a:lnTo>
                <a:lnTo>
                  <a:pt x="2183" y="3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Freeform 9"/>
          <p:cNvSpPr/>
          <p:nvPr/>
        </p:nvSpPr>
        <p:spPr bwMode="auto">
          <a:xfrm flipV="1">
            <a:off x="7330360" y="2158579"/>
            <a:ext cx="3439240" cy="3269976"/>
          </a:xfrm>
          <a:custGeom>
            <a:avLst/>
            <a:gdLst>
              <a:gd name="T0" fmla="*/ 0 w 2183"/>
              <a:gd name="T1" fmla="*/ 939 h 1232"/>
              <a:gd name="T2" fmla="*/ 2183 w 2183"/>
              <a:gd name="T3" fmla="*/ 0 h 1232"/>
              <a:gd name="T4" fmla="*/ 2183 w 2183"/>
              <a:gd name="T5" fmla="*/ 334 h 1232"/>
              <a:gd name="T6" fmla="*/ 0 w 2183"/>
              <a:gd name="T7" fmla="*/ 1232 h 1232"/>
              <a:gd name="T8" fmla="*/ 0 w 2183"/>
              <a:gd name="T9" fmla="*/ 939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1232">
                <a:moveTo>
                  <a:pt x="0" y="939"/>
                </a:moveTo>
                <a:lnTo>
                  <a:pt x="2183" y="0"/>
                </a:lnTo>
                <a:lnTo>
                  <a:pt x="2183" y="334"/>
                </a:lnTo>
                <a:lnTo>
                  <a:pt x="0" y="1232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Freeform 10"/>
          <p:cNvSpPr/>
          <p:nvPr/>
        </p:nvSpPr>
        <p:spPr bwMode="auto">
          <a:xfrm flipV="1">
            <a:off x="7166553" y="860428"/>
            <a:ext cx="5038044" cy="1415400"/>
          </a:xfrm>
          <a:custGeom>
            <a:avLst/>
            <a:gdLst>
              <a:gd name="T0" fmla="*/ 1168 w 1964"/>
              <a:gd name="T1" fmla="*/ 0 h 552"/>
              <a:gd name="T2" fmla="*/ 1300 w 1964"/>
              <a:gd name="T3" fmla="*/ 24 h 552"/>
              <a:gd name="T4" fmla="*/ 1496 w 1964"/>
              <a:gd name="T5" fmla="*/ 204 h 552"/>
              <a:gd name="T6" fmla="*/ 1964 w 1964"/>
              <a:gd name="T7" fmla="*/ 204 h 552"/>
              <a:gd name="T8" fmla="*/ 1964 w 1964"/>
              <a:gd name="T9" fmla="*/ 552 h 552"/>
              <a:gd name="T10" fmla="*/ 1496 w 1964"/>
              <a:gd name="T11" fmla="*/ 552 h 552"/>
              <a:gd name="T12" fmla="*/ 1304 w 1964"/>
              <a:gd name="T13" fmla="*/ 283 h 552"/>
              <a:gd name="T14" fmla="*/ 1196 w 1964"/>
              <a:gd name="T15" fmla="*/ 228 h 552"/>
              <a:gd name="T16" fmla="*/ 1130 w 1964"/>
              <a:gd name="T17" fmla="*/ 228 h 552"/>
              <a:gd name="T18" fmla="*/ 220 w 1964"/>
              <a:gd name="T19" fmla="*/ 228 h 552"/>
              <a:gd name="T20" fmla="*/ 0 w 1964"/>
              <a:gd name="T21" fmla="*/ 228 h 552"/>
              <a:gd name="T22" fmla="*/ 0 w 1964"/>
              <a:gd name="T23" fmla="*/ 0 h 552"/>
              <a:gd name="T24" fmla="*/ 1095 w 1964"/>
              <a:gd name="T25" fmla="*/ 0 h 552"/>
              <a:gd name="T26" fmla="*/ 1168 w 1964"/>
              <a:gd name="T2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64" h="552">
                <a:moveTo>
                  <a:pt x="1168" y="0"/>
                </a:moveTo>
                <a:cubicBezTo>
                  <a:pt x="1265" y="0"/>
                  <a:pt x="1275" y="2"/>
                  <a:pt x="1300" y="24"/>
                </a:cubicBezTo>
                <a:cubicBezTo>
                  <a:pt x="1347" y="65"/>
                  <a:pt x="1496" y="204"/>
                  <a:pt x="1496" y="204"/>
                </a:cubicBezTo>
                <a:cubicBezTo>
                  <a:pt x="1964" y="204"/>
                  <a:pt x="1964" y="204"/>
                  <a:pt x="1964" y="204"/>
                </a:cubicBezTo>
                <a:cubicBezTo>
                  <a:pt x="1964" y="552"/>
                  <a:pt x="1964" y="552"/>
                  <a:pt x="1964" y="552"/>
                </a:cubicBezTo>
                <a:cubicBezTo>
                  <a:pt x="1496" y="552"/>
                  <a:pt x="1496" y="552"/>
                  <a:pt x="1496" y="552"/>
                </a:cubicBezTo>
                <a:cubicBezTo>
                  <a:pt x="1496" y="552"/>
                  <a:pt x="1359" y="347"/>
                  <a:pt x="1304" y="283"/>
                </a:cubicBezTo>
                <a:cubicBezTo>
                  <a:pt x="1293" y="269"/>
                  <a:pt x="1253" y="228"/>
                  <a:pt x="1196" y="228"/>
                </a:cubicBezTo>
                <a:cubicBezTo>
                  <a:pt x="1183" y="228"/>
                  <a:pt x="1160" y="228"/>
                  <a:pt x="1130" y="228"/>
                </a:cubicBezTo>
                <a:cubicBezTo>
                  <a:pt x="897" y="228"/>
                  <a:pt x="220" y="228"/>
                  <a:pt x="220" y="228"/>
                </a:cubicBezTo>
                <a:cubicBezTo>
                  <a:pt x="190" y="228"/>
                  <a:pt x="12" y="228"/>
                  <a:pt x="0" y="228"/>
                </a:cubicBezTo>
                <a:cubicBezTo>
                  <a:pt x="0" y="0"/>
                  <a:pt x="0" y="0"/>
                  <a:pt x="0" y="0"/>
                </a:cubicBezTo>
                <a:cubicBezTo>
                  <a:pt x="204" y="0"/>
                  <a:pt x="885" y="0"/>
                  <a:pt x="1095" y="0"/>
                </a:cubicBezTo>
                <a:cubicBezTo>
                  <a:pt x="1128" y="0"/>
                  <a:pt x="1154" y="0"/>
                  <a:pt x="11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166553" y="1593597"/>
            <a:ext cx="5038044" cy="1342153"/>
          </a:xfrm>
          <a:custGeom>
            <a:avLst/>
            <a:gdLst>
              <a:gd name="T0" fmla="*/ 1129 w 1964"/>
              <a:gd name="T1" fmla="*/ 0 h 408"/>
              <a:gd name="T2" fmla="*/ 1272 w 1964"/>
              <a:gd name="T3" fmla="*/ 9 h 408"/>
              <a:gd name="T4" fmla="*/ 1496 w 1964"/>
              <a:gd name="T5" fmla="*/ 92 h 408"/>
              <a:gd name="T6" fmla="*/ 1964 w 1964"/>
              <a:gd name="T7" fmla="*/ 92 h 408"/>
              <a:gd name="T8" fmla="*/ 1964 w 1964"/>
              <a:gd name="T9" fmla="*/ 408 h 408"/>
              <a:gd name="T10" fmla="*/ 1496 w 1964"/>
              <a:gd name="T11" fmla="*/ 408 h 408"/>
              <a:gd name="T12" fmla="*/ 1307 w 1964"/>
              <a:gd name="T13" fmla="*/ 236 h 408"/>
              <a:gd name="T14" fmla="*/ 1168 w 1964"/>
              <a:gd name="T15" fmla="*/ 204 h 408"/>
              <a:gd name="T16" fmla="*/ 1095 w 1964"/>
              <a:gd name="T17" fmla="*/ 204 h 408"/>
              <a:gd name="T18" fmla="*/ 154 w 1964"/>
              <a:gd name="T19" fmla="*/ 204 h 408"/>
              <a:gd name="T20" fmla="*/ 73 w 1964"/>
              <a:gd name="T21" fmla="*/ 204 h 408"/>
              <a:gd name="T22" fmla="*/ 0 w 1964"/>
              <a:gd name="T23" fmla="*/ 204 h 408"/>
              <a:gd name="T24" fmla="*/ 0 w 1964"/>
              <a:gd name="T25" fmla="*/ 0 h 408"/>
              <a:gd name="T26" fmla="*/ 1049 w 1964"/>
              <a:gd name="T27" fmla="*/ 0 h 408"/>
              <a:gd name="T28" fmla="*/ 1129 w 1964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64" h="408">
                <a:moveTo>
                  <a:pt x="1129" y="0"/>
                </a:moveTo>
                <a:cubicBezTo>
                  <a:pt x="1260" y="0"/>
                  <a:pt x="1272" y="9"/>
                  <a:pt x="1272" y="9"/>
                </a:cubicBezTo>
                <a:cubicBezTo>
                  <a:pt x="1496" y="92"/>
                  <a:pt x="1496" y="92"/>
                  <a:pt x="1496" y="92"/>
                </a:cubicBezTo>
                <a:cubicBezTo>
                  <a:pt x="1964" y="92"/>
                  <a:pt x="1964" y="92"/>
                  <a:pt x="1964" y="92"/>
                </a:cubicBezTo>
                <a:cubicBezTo>
                  <a:pt x="1964" y="408"/>
                  <a:pt x="1964" y="408"/>
                  <a:pt x="1964" y="408"/>
                </a:cubicBezTo>
                <a:cubicBezTo>
                  <a:pt x="1496" y="408"/>
                  <a:pt x="1496" y="408"/>
                  <a:pt x="1496" y="408"/>
                </a:cubicBezTo>
                <a:cubicBezTo>
                  <a:pt x="1307" y="236"/>
                  <a:pt x="1307" y="236"/>
                  <a:pt x="1307" y="236"/>
                </a:cubicBezTo>
                <a:cubicBezTo>
                  <a:pt x="1301" y="231"/>
                  <a:pt x="1266" y="202"/>
                  <a:pt x="1168" y="204"/>
                </a:cubicBezTo>
                <a:cubicBezTo>
                  <a:pt x="1154" y="204"/>
                  <a:pt x="1128" y="204"/>
                  <a:pt x="1095" y="204"/>
                </a:cubicBezTo>
                <a:cubicBezTo>
                  <a:pt x="885" y="204"/>
                  <a:pt x="357" y="204"/>
                  <a:pt x="154" y="204"/>
                </a:cubicBezTo>
                <a:cubicBezTo>
                  <a:pt x="104" y="204"/>
                  <a:pt x="73" y="204"/>
                  <a:pt x="73" y="204"/>
                </a:cubicBezTo>
                <a:cubicBezTo>
                  <a:pt x="40" y="204"/>
                  <a:pt x="16" y="204"/>
                  <a:pt x="0" y="204"/>
                </a:cubicBezTo>
                <a:cubicBezTo>
                  <a:pt x="0" y="0"/>
                  <a:pt x="0" y="0"/>
                  <a:pt x="0" y="0"/>
                </a:cubicBezTo>
                <a:cubicBezTo>
                  <a:pt x="200" y="0"/>
                  <a:pt x="812" y="0"/>
                  <a:pt x="1049" y="0"/>
                </a:cubicBezTo>
                <a:cubicBezTo>
                  <a:pt x="1086" y="0"/>
                  <a:pt x="1113" y="0"/>
                  <a:pt x="11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Freeform 12"/>
          <p:cNvSpPr/>
          <p:nvPr/>
        </p:nvSpPr>
        <p:spPr bwMode="auto">
          <a:xfrm flipV="1">
            <a:off x="5726009" y="4275733"/>
            <a:ext cx="5307651" cy="563327"/>
          </a:xfrm>
          <a:custGeom>
            <a:avLst/>
            <a:gdLst>
              <a:gd name="T0" fmla="*/ 62 w 1894"/>
              <a:gd name="T1" fmla="*/ 220 h 220"/>
              <a:gd name="T2" fmla="*/ 59 w 1894"/>
              <a:gd name="T3" fmla="*/ 220 h 220"/>
              <a:gd name="T4" fmla="*/ 1894 w 1894"/>
              <a:gd name="T5" fmla="*/ 220 h 220"/>
              <a:gd name="T6" fmla="*/ 1894 w 1894"/>
              <a:gd name="T7" fmla="*/ 0 h 220"/>
              <a:gd name="T8" fmla="*/ 1774 w 1894"/>
              <a:gd name="T9" fmla="*/ 0 h 220"/>
              <a:gd name="T10" fmla="*/ 1642 w 1894"/>
              <a:gd name="T11" fmla="*/ 0 h 220"/>
              <a:gd name="T12" fmla="*/ 62 w 1894"/>
              <a:gd name="T13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4" h="220">
                <a:moveTo>
                  <a:pt x="62" y="220"/>
                </a:moveTo>
                <a:cubicBezTo>
                  <a:pt x="62" y="220"/>
                  <a:pt x="0" y="220"/>
                  <a:pt x="59" y="220"/>
                </a:cubicBezTo>
                <a:cubicBezTo>
                  <a:pt x="444" y="220"/>
                  <a:pt x="1570" y="220"/>
                  <a:pt x="1894" y="220"/>
                </a:cubicBezTo>
                <a:cubicBezTo>
                  <a:pt x="1894" y="0"/>
                  <a:pt x="1894" y="0"/>
                  <a:pt x="1894" y="0"/>
                </a:cubicBezTo>
                <a:cubicBezTo>
                  <a:pt x="1866" y="0"/>
                  <a:pt x="1828" y="0"/>
                  <a:pt x="1774" y="0"/>
                </a:cubicBezTo>
                <a:cubicBezTo>
                  <a:pt x="1774" y="0"/>
                  <a:pt x="1724" y="0"/>
                  <a:pt x="1642" y="0"/>
                </a:cubicBezTo>
                <a:cubicBezTo>
                  <a:pt x="1313" y="0"/>
                  <a:pt x="62" y="0"/>
                  <a:pt x="62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Freeform 13"/>
          <p:cNvSpPr/>
          <p:nvPr/>
        </p:nvSpPr>
        <p:spPr bwMode="auto">
          <a:xfrm flipV="1">
            <a:off x="5170305" y="4839061"/>
            <a:ext cx="5863355" cy="596984"/>
          </a:xfrm>
          <a:custGeom>
            <a:avLst/>
            <a:gdLst>
              <a:gd name="T0" fmla="*/ 0 w 1832"/>
              <a:gd name="T1" fmla="*/ 232 h 232"/>
              <a:gd name="T2" fmla="*/ 1832 w 1832"/>
              <a:gd name="T3" fmla="*/ 232 h 232"/>
              <a:gd name="T4" fmla="*/ 1832 w 1832"/>
              <a:gd name="T5" fmla="*/ 0 h 232"/>
              <a:gd name="T6" fmla="*/ 1474 w 1832"/>
              <a:gd name="T7" fmla="*/ 0 h 232"/>
              <a:gd name="T8" fmla="*/ 0 w 1832"/>
              <a:gd name="T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2" h="232">
                <a:moveTo>
                  <a:pt x="0" y="232"/>
                </a:moveTo>
                <a:cubicBezTo>
                  <a:pt x="0" y="232"/>
                  <a:pt x="1500" y="232"/>
                  <a:pt x="1832" y="232"/>
                </a:cubicBezTo>
                <a:cubicBezTo>
                  <a:pt x="1832" y="0"/>
                  <a:pt x="1832" y="0"/>
                  <a:pt x="1832" y="0"/>
                </a:cubicBezTo>
                <a:cubicBezTo>
                  <a:pt x="1812" y="0"/>
                  <a:pt x="1522" y="0"/>
                  <a:pt x="1474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Oval 14"/>
          <p:cNvSpPr/>
          <p:nvPr/>
        </p:nvSpPr>
        <p:spPr>
          <a:xfrm flipH="1" flipV="1">
            <a:off x="5450141" y="3995419"/>
            <a:ext cx="1123951" cy="1123951"/>
          </a:xfrm>
          <a:prstGeom prst="ellipse">
            <a:avLst/>
          </a:prstGeom>
          <a:solidFill>
            <a:schemeClr val="bg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Oval 15"/>
          <p:cNvSpPr/>
          <p:nvPr/>
        </p:nvSpPr>
        <p:spPr>
          <a:xfrm flipH="1" flipV="1">
            <a:off x="4414035" y="4577482"/>
            <a:ext cx="1123951" cy="1123951"/>
          </a:xfrm>
          <a:prstGeom prst="ellipse">
            <a:avLst/>
          </a:prstGeom>
          <a:solidFill>
            <a:schemeClr val="bg1"/>
          </a:solidFill>
          <a:ln w="187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8634737" y="1762988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11381626" y="92698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3200" b="1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03</a:t>
            </a:r>
            <a:endParaRPr lang="id-ID" sz="3200" b="1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11381628" y="165839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3200" b="1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02</a:t>
            </a:r>
            <a:endParaRPr lang="id-ID" sz="3200" b="1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Freeform 11"/>
          <p:cNvSpPr/>
          <p:nvPr/>
        </p:nvSpPr>
        <p:spPr bwMode="auto">
          <a:xfrm flipV="1">
            <a:off x="7166553" y="2345229"/>
            <a:ext cx="5038044" cy="1046936"/>
          </a:xfrm>
          <a:custGeom>
            <a:avLst/>
            <a:gdLst>
              <a:gd name="T0" fmla="*/ 1129 w 1964"/>
              <a:gd name="T1" fmla="*/ 0 h 408"/>
              <a:gd name="T2" fmla="*/ 1272 w 1964"/>
              <a:gd name="T3" fmla="*/ 9 h 408"/>
              <a:gd name="T4" fmla="*/ 1496 w 1964"/>
              <a:gd name="T5" fmla="*/ 92 h 408"/>
              <a:gd name="T6" fmla="*/ 1964 w 1964"/>
              <a:gd name="T7" fmla="*/ 92 h 408"/>
              <a:gd name="T8" fmla="*/ 1964 w 1964"/>
              <a:gd name="T9" fmla="*/ 408 h 408"/>
              <a:gd name="T10" fmla="*/ 1496 w 1964"/>
              <a:gd name="T11" fmla="*/ 408 h 408"/>
              <a:gd name="T12" fmla="*/ 1307 w 1964"/>
              <a:gd name="T13" fmla="*/ 236 h 408"/>
              <a:gd name="T14" fmla="*/ 1168 w 1964"/>
              <a:gd name="T15" fmla="*/ 204 h 408"/>
              <a:gd name="T16" fmla="*/ 1095 w 1964"/>
              <a:gd name="T17" fmla="*/ 204 h 408"/>
              <a:gd name="T18" fmla="*/ 154 w 1964"/>
              <a:gd name="T19" fmla="*/ 204 h 408"/>
              <a:gd name="T20" fmla="*/ 73 w 1964"/>
              <a:gd name="T21" fmla="*/ 204 h 408"/>
              <a:gd name="T22" fmla="*/ 0 w 1964"/>
              <a:gd name="T23" fmla="*/ 204 h 408"/>
              <a:gd name="T24" fmla="*/ 0 w 1964"/>
              <a:gd name="T25" fmla="*/ 0 h 408"/>
              <a:gd name="T26" fmla="*/ 1049 w 1964"/>
              <a:gd name="T27" fmla="*/ 0 h 408"/>
              <a:gd name="T28" fmla="*/ 1129 w 1964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64" h="408">
                <a:moveTo>
                  <a:pt x="1129" y="0"/>
                </a:moveTo>
                <a:cubicBezTo>
                  <a:pt x="1260" y="0"/>
                  <a:pt x="1272" y="9"/>
                  <a:pt x="1272" y="9"/>
                </a:cubicBezTo>
                <a:cubicBezTo>
                  <a:pt x="1496" y="92"/>
                  <a:pt x="1496" y="92"/>
                  <a:pt x="1496" y="92"/>
                </a:cubicBezTo>
                <a:cubicBezTo>
                  <a:pt x="1964" y="92"/>
                  <a:pt x="1964" y="92"/>
                  <a:pt x="1964" y="92"/>
                </a:cubicBezTo>
                <a:cubicBezTo>
                  <a:pt x="1964" y="408"/>
                  <a:pt x="1964" y="408"/>
                  <a:pt x="1964" y="408"/>
                </a:cubicBezTo>
                <a:cubicBezTo>
                  <a:pt x="1496" y="408"/>
                  <a:pt x="1496" y="408"/>
                  <a:pt x="1496" y="408"/>
                </a:cubicBezTo>
                <a:cubicBezTo>
                  <a:pt x="1307" y="236"/>
                  <a:pt x="1307" y="236"/>
                  <a:pt x="1307" y="236"/>
                </a:cubicBezTo>
                <a:cubicBezTo>
                  <a:pt x="1301" y="231"/>
                  <a:pt x="1266" y="202"/>
                  <a:pt x="1168" y="204"/>
                </a:cubicBezTo>
                <a:cubicBezTo>
                  <a:pt x="1154" y="204"/>
                  <a:pt x="1128" y="204"/>
                  <a:pt x="1095" y="204"/>
                </a:cubicBezTo>
                <a:cubicBezTo>
                  <a:pt x="885" y="204"/>
                  <a:pt x="357" y="204"/>
                  <a:pt x="154" y="204"/>
                </a:cubicBezTo>
                <a:cubicBezTo>
                  <a:pt x="104" y="204"/>
                  <a:pt x="73" y="204"/>
                  <a:pt x="73" y="204"/>
                </a:cubicBezTo>
                <a:cubicBezTo>
                  <a:pt x="40" y="204"/>
                  <a:pt x="16" y="204"/>
                  <a:pt x="0" y="204"/>
                </a:cubicBezTo>
                <a:cubicBezTo>
                  <a:pt x="0" y="0"/>
                  <a:pt x="0" y="0"/>
                  <a:pt x="0" y="0"/>
                </a:cubicBezTo>
                <a:cubicBezTo>
                  <a:pt x="200" y="0"/>
                  <a:pt x="812" y="0"/>
                  <a:pt x="1049" y="0"/>
                </a:cubicBezTo>
                <a:cubicBezTo>
                  <a:pt x="1086" y="0"/>
                  <a:pt x="1113" y="0"/>
                  <a:pt x="1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Oval 21"/>
          <p:cNvSpPr/>
          <p:nvPr/>
        </p:nvSpPr>
        <p:spPr>
          <a:xfrm flipH="1" flipV="1">
            <a:off x="3296442" y="5169462"/>
            <a:ext cx="1123951" cy="1123951"/>
          </a:xfrm>
          <a:prstGeom prst="ellipse">
            <a:avLst/>
          </a:prstGeom>
          <a:solidFill>
            <a:schemeClr val="bg1"/>
          </a:solidFill>
          <a:ln w="187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11381628" y="245357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3200" b="1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01</a:t>
            </a:r>
            <a:endParaRPr lang="id-ID" sz="3600" b="1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8641993" y="2365331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8641996" y="2916875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6915640" y="4338603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6922896" y="4940944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6922898" y="5492488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Freeform 7"/>
          <p:cNvSpPr>
            <a:spLocks noChangeAspect="1"/>
          </p:cNvSpPr>
          <p:nvPr/>
        </p:nvSpPr>
        <p:spPr bwMode="auto">
          <a:xfrm rot="6055174">
            <a:off x="5810709" y="4373592"/>
            <a:ext cx="430129" cy="391027"/>
          </a:xfrm>
          <a:custGeom>
            <a:avLst/>
            <a:gdLst/>
            <a:ahLst/>
            <a:cxnLst>
              <a:cxn ang="0">
                <a:pos x="149" y="28"/>
              </a:cxn>
              <a:cxn ang="0">
                <a:pos x="139" y="19"/>
              </a:cxn>
              <a:cxn ang="0">
                <a:pos x="128" y="18"/>
              </a:cxn>
              <a:cxn ang="0">
                <a:pos x="128" y="26"/>
              </a:cxn>
              <a:cxn ang="0">
                <a:pos x="133" y="31"/>
              </a:cxn>
              <a:cxn ang="0">
                <a:pos x="110" y="34"/>
              </a:cxn>
              <a:cxn ang="0">
                <a:pos x="104" y="28"/>
              </a:cxn>
              <a:cxn ang="0">
                <a:pos x="90" y="24"/>
              </a:cxn>
              <a:cxn ang="0">
                <a:pos x="90" y="33"/>
              </a:cxn>
              <a:cxn ang="0">
                <a:pos x="94" y="37"/>
              </a:cxn>
              <a:cxn ang="0">
                <a:pos x="60" y="40"/>
              </a:cxn>
              <a:cxn ang="0">
                <a:pos x="40" y="20"/>
              </a:cxn>
              <a:cxn ang="0">
                <a:pos x="22" y="7"/>
              </a:cxn>
              <a:cxn ang="0">
                <a:pos x="6" y="2"/>
              </a:cxn>
              <a:cxn ang="0">
                <a:pos x="24" y="37"/>
              </a:cxn>
              <a:cxn ang="0">
                <a:pos x="44" y="57"/>
              </a:cxn>
              <a:cxn ang="0">
                <a:pos x="42" y="91"/>
              </a:cxn>
              <a:cxn ang="0">
                <a:pos x="38" y="87"/>
              </a:cxn>
              <a:cxn ang="0">
                <a:pos x="28" y="86"/>
              </a:cxn>
              <a:cxn ang="0">
                <a:pos x="33" y="100"/>
              </a:cxn>
              <a:cxn ang="0">
                <a:pos x="40" y="107"/>
              </a:cxn>
              <a:cxn ang="0">
                <a:pos x="37" y="130"/>
              </a:cxn>
              <a:cxn ang="0">
                <a:pos x="32" y="125"/>
              </a:cxn>
              <a:cxn ang="0">
                <a:pos x="23" y="125"/>
              </a:cxn>
              <a:cxn ang="0">
                <a:pos x="25" y="136"/>
              </a:cxn>
              <a:cxn ang="0">
                <a:pos x="34" y="145"/>
              </a:cxn>
              <a:cxn ang="0">
                <a:pos x="33" y="188"/>
              </a:cxn>
              <a:cxn ang="0">
                <a:pos x="39" y="191"/>
              </a:cxn>
              <a:cxn ang="0">
                <a:pos x="45" y="189"/>
              </a:cxn>
              <a:cxn ang="0">
                <a:pos x="49" y="175"/>
              </a:cxn>
              <a:cxn ang="0">
                <a:pos x="63" y="132"/>
              </a:cxn>
              <a:cxn ang="0">
                <a:pos x="79" y="97"/>
              </a:cxn>
              <a:cxn ang="0">
                <a:pos x="83" y="97"/>
              </a:cxn>
              <a:cxn ang="0">
                <a:pos x="102" y="114"/>
              </a:cxn>
              <a:cxn ang="0">
                <a:pos x="133" y="139"/>
              </a:cxn>
              <a:cxn ang="0">
                <a:pos x="131" y="155"/>
              </a:cxn>
              <a:cxn ang="0">
                <a:pos x="129" y="171"/>
              </a:cxn>
              <a:cxn ang="0">
                <a:pos x="135" y="180"/>
              </a:cxn>
              <a:cxn ang="0">
                <a:pos x="140" y="183"/>
              </a:cxn>
              <a:cxn ang="0">
                <a:pos x="156" y="150"/>
              </a:cxn>
              <a:cxn ang="0">
                <a:pos x="188" y="133"/>
              </a:cxn>
              <a:cxn ang="0">
                <a:pos x="185" y="129"/>
              </a:cxn>
              <a:cxn ang="0">
                <a:pos x="177" y="123"/>
              </a:cxn>
              <a:cxn ang="0">
                <a:pos x="160" y="125"/>
              </a:cxn>
              <a:cxn ang="0">
                <a:pos x="144" y="127"/>
              </a:cxn>
              <a:cxn ang="0">
                <a:pos x="107" y="85"/>
              </a:cxn>
              <a:cxn ang="0">
                <a:pos x="102" y="74"/>
              </a:cxn>
              <a:cxn ang="0">
                <a:pos x="136" y="57"/>
              </a:cxn>
              <a:cxn ang="0">
                <a:pos x="179" y="43"/>
              </a:cxn>
              <a:cxn ang="0">
                <a:pos x="193" y="38"/>
              </a:cxn>
              <a:cxn ang="0">
                <a:pos x="194" y="32"/>
              </a:cxn>
              <a:cxn ang="0">
                <a:pos x="191" y="26"/>
              </a:cxn>
              <a:cxn ang="0">
                <a:pos x="149" y="28"/>
              </a:cxn>
            </a:cxnLst>
            <a:rect l="0" t="0" r="r" b="b"/>
            <a:pathLst>
              <a:path w="195" h="191">
                <a:moveTo>
                  <a:pt x="149" y="28"/>
                </a:moveTo>
                <a:cubicBezTo>
                  <a:pt x="139" y="19"/>
                  <a:pt x="139" y="19"/>
                  <a:pt x="139" y="19"/>
                </a:cubicBezTo>
                <a:cubicBezTo>
                  <a:pt x="135" y="15"/>
                  <a:pt x="131" y="14"/>
                  <a:pt x="128" y="18"/>
                </a:cubicBezTo>
                <a:cubicBezTo>
                  <a:pt x="125" y="20"/>
                  <a:pt x="125" y="23"/>
                  <a:pt x="128" y="26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7" y="22"/>
                  <a:pt x="93" y="21"/>
                  <a:pt x="90" y="24"/>
                </a:cubicBezTo>
                <a:cubicBezTo>
                  <a:pt x="87" y="27"/>
                  <a:pt x="87" y="30"/>
                  <a:pt x="90" y="33"/>
                </a:cubicBezTo>
                <a:cubicBezTo>
                  <a:pt x="94" y="37"/>
                  <a:pt x="94" y="37"/>
                  <a:pt x="94" y="37"/>
                </a:cubicBezTo>
                <a:cubicBezTo>
                  <a:pt x="60" y="40"/>
                  <a:pt x="60" y="40"/>
                  <a:pt x="60" y="40"/>
                </a:cubicBezTo>
                <a:cubicBezTo>
                  <a:pt x="40" y="20"/>
                  <a:pt x="40" y="20"/>
                  <a:pt x="40" y="20"/>
                </a:cubicBezTo>
                <a:cubicBezTo>
                  <a:pt x="37" y="17"/>
                  <a:pt x="31" y="13"/>
                  <a:pt x="22" y="7"/>
                </a:cubicBezTo>
                <a:cubicBezTo>
                  <a:pt x="14" y="2"/>
                  <a:pt x="8" y="0"/>
                  <a:pt x="6" y="2"/>
                </a:cubicBezTo>
                <a:cubicBezTo>
                  <a:pt x="0" y="8"/>
                  <a:pt x="6" y="20"/>
                  <a:pt x="24" y="37"/>
                </a:cubicBezTo>
                <a:cubicBezTo>
                  <a:pt x="44" y="57"/>
                  <a:pt x="44" y="57"/>
                  <a:pt x="44" y="57"/>
                </a:cubicBezTo>
                <a:cubicBezTo>
                  <a:pt x="42" y="91"/>
                  <a:pt x="42" y="91"/>
                  <a:pt x="42" y="91"/>
                </a:cubicBezTo>
                <a:cubicBezTo>
                  <a:pt x="38" y="87"/>
                  <a:pt x="38" y="87"/>
                  <a:pt x="38" y="87"/>
                </a:cubicBezTo>
                <a:cubicBezTo>
                  <a:pt x="34" y="84"/>
                  <a:pt x="31" y="83"/>
                  <a:pt x="28" y="86"/>
                </a:cubicBezTo>
                <a:cubicBezTo>
                  <a:pt x="25" y="90"/>
                  <a:pt x="27" y="94"/>
                  <a:pt x="33" y="100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7" y="130"/>
                  <a:pt x="37" y="130"/>
                  <a:pt x="37" y="130"/>
                </a:cubicBezTo>
                <a:cubicBezTo>
                  <a:pt x="32" y="125"/>
                  <a:pt x="32" y="125"/>
                  <a:pt x="32" y="125"/>
                </a:cubicBezTo>
                <a:cubicBezTo>
                  <a:pt x="29" y="122"/>
                  <a:pt x="26" y="122"/>
                  <a:pt x="23" y="125"/>
                </a:cubicBezTo>
                <a:cubicBezTo>
                  <a:pt x="20" y="128"/>
                  <a:pt x="20" y="132"/>
                  <a:pt x="25" y="136"/>
                </a:cubicBezTo>
                <a:cubicBezTo>
                  <a:pt x="34" y="145"/>
                  <a:pt x="34" y="145"/>
                  <a:pt x="34" y="145"/>
                </a:cubicBezTo>
                <a:cubicBezTo>
                  <a:pt x="31" y="171"/>
                  <a:pt x="31" y="185"/>
                  <a:pt x="33" y="188"/>
                </a:cubicBezTo>
                <a:cubicBezTo>
                  <a:pt x="35" y="189"/>
                  <a:pt x="37" y="190"/>
                  <a:pt x="39" y="191"/>
                </a:cubicBezTo>
                <a:cubicBezTo>
                  <a:pt x="42" y="191"/>
                  <a:pt x="44" y="191"/>
                  <a:pt x="45" y="189"/>
                </a:cubicBezTo>
                <a:cubicBezTo>
                  <a:pt x="46" y="188"/>
                  <a:pt x="48" y="183"/>
                  <a:pt x="49" y="175"/>
                </a:cubicBezTo>
                <a:cubicBezTo>
                  <a:pt x="51" y="167"/>
                  <a:pt x="56" y="152"/>
                  <a:pt x="63" y="132"/>
                </a:cubicBezTo>
                <a:cubicBezTo>
                  <a:pt x="71" y="112"/>
                  <a:pt x="76" y="100"/>
                  <a:pt x="79" y="97"/>
                </a:cubicBezTo>
                <a:cubicBezTo>
                  <a:pt x="80" y="96"/>
                  <a:pt x="81" y="96"/>
                  <a:pt x="83" y="97"/>
                </a:cubicBezTo>
                <a:cubicBezTo>
                  <a:pt x="85" y="98"/>
                  <a:pt x="92" y="104"/>
                  <a:pt x="102" y="114"/>
                </a:cubicBezTo>
                <a:cubicBezTo>
                  <a:pt x="113" y="124"/>
                  <a:pt x="123" y="132"/>
                  <a:pt x="133" y="139"/>
                </a:cubicBezTo>
                <a:cubicBezTo>
                  <a:pt x="133" y="141"/>
                  <a:pt x="132" y="146"/>
                  <a:pt x="131" y="155"/>
                </a:cubicBezTo>
                <a:cubicBezTo>
                  <a:pt x="129" y="163"/>
                  <a:pt x="129" y="169"/>
                  <a:pt x="129" y="171"/>
                </a:cubicBezTo>
                <a:cubicBezTo>
                  <a:pt x="130" y="173"/>
                  <a:pt x="132" y="176"/>
                  <a:pt x="135" y="180"/>
                </a:cubicBezTo>
                <a:cubicBezTo>
                  <a:pt x="137" y="182"/>
                  <a:pt x="139" y="183"/>
                  <a:pt x="140" y="183"/>
                </a:cubicBezTo>
                <a:cubicBezTo>
                  <a:pt x="143" y="179"/>
                  <a:pt x="149" y="168"/>
                  <a:pt x="156" y="150"/>
                </a:cubicBezTo>
                <a:cubicBezTo>
                  <a:pt x="175" y="141"/>
                  <a:pt x="186" y="135"/>
                  <a:pt x="188" y="133"/>
                </a:cubicBezTo>
                <a:cubicBezTo>
                  <a:pt x="188" y="132"/>
                  <a:pt x="187" y="130"/>
                  <a:pt x="185" y="129"/>
                </a:cubicBezTo>
                <a:cubicBezTo>
                  <a:pt x="182" y="125"/>
                  <a:pt x="179" y="123"/>
                  <a:pt x="177" y="123"/>
                </a:cubicBezTo>
                <a:cubicBezTo>
                  <a:pt x="174" y="122"/>
                  <a:pt x="169" y="123"/>
                  <a:pt x="160" y="125"/>
                </a:cubicBezTo>
                <a:cubicBezTo>
                  <a:pt x="151" y="126"/>
                  <a:pt x="146" y="127"/>
                  <a:pt x="144" y="127"/>
                </a:cubicBezTo>
                <a:cubicBezTo>
                  <a:pt x="138" y="117"/>
                  <a:pt x="125" y="103"/>
                  <a:pt x="107" y="85"/>
                </a:cubicBezTo>
                <a:cubicBezTo>
                  <a:pt x="101" y="79"/>
                  <a:pt x="100" y="76"/>
                  <a:pt x="102" y="74"/>
                </a:cubicBezTo>
                <a:cubicBezTo>
                  <a:pt x="104" y="71"/>
                  <a:pt x="116" y="65"/>
                  <a:pt x="136" y="57"/>
                </a:cubicBezTo>
                <a:cubicBezTo>
                  <a:pt x="156" y="50"/>
                  <a:pt x="170" y="45"/>
                  <a:pt x="179" y="43"/>
                </a:cubicBezTo>
                <a:cubicBezTo>
                  <a:pt x="187" y="41"/>
                  <a:pt x="192" y="39"/>
                  <a:pt x="193" y="38"/>
                </a:cubicBezTo>
                <a:cubicBezTo>
                  <a:pt x="194" y="37"/>
                  <a:pt x="195" y="35"/>
                  <a:pt x="194" y="32"/>
                </a:cubicBezTo>
                <a:cubicBezTo>
                  <a:pt x="193" y="30"/>
                  <a:pt x="193" y="28"/>
                  <a:pt x="191" y="26"/>
                </a:cubicBezTo>
                <a:cubicBezTo>
                  <a:pt x="188" y="24"/>
                  <a:pt x="174" y="24"/>
                  <a:pt x="149" y="28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Freeform 33"/>
          <p:cNvSpPr>
            <a:spLocks noEditPoints="1"/>
          </p:cNvSpPr>
          <p:nvPr/>
        </p:nvSpPr>
        <p:spPr bwMode="auto">
          <a:xfrm>
            <a:off x="4725400" y="5007787"/>
            <a:ext cx="576000" cy="288000"/>
          </a:xfrm>
          <a:custGeom>
            <a:avLst/>
            <a:gdLst/>
            <a:ahLst/>
            <a:cxnLst>
              <a:cxn ang="0">
                <a:pos x="169" y="67"/>
              </a:cxn>
              <a:cxn ang="0">
                <a:pos x="156" y="80"/>
              </a:cxn>
              <a:cxn ang="0">
                <a:pos x="169" y="92"/>
              </a:cxn>
              <a:cxn ang="0">
                <a:pos x="181" y="80"/>
              </a:cxn>
              <a:cxn ang="0">
                <a:pos x="169" y="67"/>
              </a:cxn>
              <a:cxn ang="0">
                <a:pos x="169" y="86"/>
              </a:cxn>
              <a:cxn ang="0">
                <a:pos x="163" y="80"/>
              </a:cxn>
              <a:cxn ang="0">
                <a:pos x="169" y="73"/>
              </a:cxn>
              <a:cxn ang="0">
                <a:pos x="175" y="80"/>
              </a:cxn>
              <a:cxn ang="0">
                <a:pos x="169" y="86"/>
              </a:cxn>
              <a:cxn ang="0">
                <a:pos x="0" y="57"/>
              </a:cxn>
              <a:cxn ang="0">
                <a:pos x="23" y="57"/>
              </a:cxn>
              <a:cxn ang="0">
                <a:pos x="0" y="30"/>
              </a:cxn>
              <a:cxn ang="0">
                <a:pos x="0" y="26"/>
              </a:cxn>
              <a:cxn ang="0">
                <a:pos x="29" y="0"/>
              </a:cxn>
              <a:cxn ang="0">
                <a:pos x="101" y="0"/>
              </a:cxn>
              <a:cxn ang="0">
                <a:pos x="130" y="26"/>
              </a:cxn>
              <a:cxn ang="0">
                <a:pos x="130" y="30"/>
              </a:cxn>
              <a:cxn ang="0">
                <a:pos x="107" y="57"/>
              </a:cxn>
              <a:cxn ang="0">
                <a:pos x="130" y="57"/>
              </a:cxn>
              <a:cxn ang="0">
                <a:pos x="130" y="64"/>
              </a:cxn>
              <a:cxn ang="0">
                <a:pos x="0" y="64"/>
              </a:cxn>
              <a:cxn ang="0">
                <a:pos x="0" y="57"/>
              </a:cxn>
              <a:cxn ang="0">
                <a:pos x="14" y="67"/>
              </a:cxn>
              <a:cxn ang="0">
                <a:pos x="2" y="80"/>
              </a:cxn>
              <a:cxn ang="0">
                <a:pos x="14" y="92"/>
              </a:cxn>
              <a:cxn ang="0">
                <a:pos x="26" y="80"/>
              </a:cxn>
              <a:cxn ang="0">
                <a:pos x="14" y="67"/>
              </a:cxn>
              <a:cxn ang="0">
                <a:pos x="14" y="86"/>
              </a:cxn>
              <a:cxn ang="0">
                <a:pos x="8" y="80"/>
              </a:cxn>
              <a:cxn ang="0">
                <a:pos x="14" y="74"/>
              </a:cxn>
              <a:cxn ang="0">
                <a:pos x="20" y="80"/>
              </a:cxn>
              <a:cxn ang="0">
                <a:pos x="14" y="86"/>
              </a:cxn>
              <a:cxn ang="0">
                <a:pos x="195" y="37"/>
              </a:cxn>
              <a:cxn ang="0">
                <a:pos x="189" y="37"/>
              </a:cxn>
              <a:cxn ang="0">
                <a:pos x="162" y="14"/>
              </a:cxn>
              <a:cxn ang="0">
                <a:pos x="137" y="14"/>
              </a:cxn>
              <a:cxn ang="0">
                <a:pos x="137" y="74"/>
              </a:cxn>
              <a:cxn ang="0">
                <a:pos x="152" y="74"/>
              </a:cxn>
              <a:cxn ang="0">
                <a:pos x="169" y="62"/>
              </a:cxn>
              <a:cxn ang="0">
                <a:pos x="185" y="74"/>
              </a:cxn>
              <a:cxn ang="0">
                <a:pos x="207" y="74"/>
              </a:cxn>
              <a:cxn ang="0">
                <a:pos x="207" y="52"/>
              </a:cxn>
              <a:cxn ang="0">
                <a:pos x="195" y="37"/>
              </a:cxn>
              <a:cxn ang="0">
                <a:pos x="163" y="37"/>
              </a:cxn>
              <a:cxn ang="0">
                <a:pos x="163" y="17"/>
              </a:cxn>
              <a:cxn ang="0">
                <a:pos x="185" y="36"/>
              </a:cxn>
              <a:cxn ang="0">
                <a:pos x="163" y="37"/>
              </a:cxn>
              <a:cxn ang="0">
                <a:pos x="57" y="67"/>
              </a:cxn>
              <a:cxn ang="0">
                <a:pos x="130" y="67"/>
              </a:cxn>
              <a:cxn ang="0">
                <a:pos x="130" y="77"/>
              </a:cxn>
              <a:cxn ang="0">
                <a:pos x="57" y="77"/>
              </a:cxn>
              <a:cxn ang="0">
                <a:pos x="57" y="67"/>
              </a:cxn>
              <a:cxn ang="0">
                <a:pos x="41" y="67"/>
              </a:cxn>
              <a:cxn ang="0">
                <a:pos x="29" y="80"/>
              </a:cxn>
              <a:cxn ang="0">
                <a:pos x="41" y="92"/>
              </a:cxn>
              <a:cxn ang="0">
                <a:pos x="53" y="80"/>
              </a:cxn>
              <a:cxn ang="0">
                <a:pos x="41" y="67"/>
              </a:cxn>
              <a:cxn ang="0">
                <a:pos x="41" y="86"/>
              </a:cxn>
              <a:cxn ang="0">
                <a:pos x="35" y="80"/>
              </a:cxn>
              <a:cxn ang="0">
                <a:pos x="41" y="74"/>
              </a:cxn>
              <a:cxn ang="0">
                <a:pos x="47" y="80"/>
              </a:cxn>
              <a:cxn ang="0">
                <a:pos x="41" y="86"/>
              </a:cxn>
            </a:cxnLst>
            <a:rect l="0" t="0" r="r" b="b"/>
            <a:pathLst>
              <a:path w="207" h="92">
                <a:moveTo>
                  <a:pt x="169" y="67"/>
                </a:moveTo>
                <a:cubicBezTo>
                  <a:pt x="162" y="67"/>
                  <a:pt x="156" y="73"/>
                  <a:pt x="156" y="80"/>
                </a:cubicBezTo>
                <a:cubicBezTo>
                  <a:pt x="156" y="86"/>
                  <a:pt x="162" y="92"/>
                  <a:pt x="169" y="92"/>
                </a:cubicBezTo>
                <a:cubicBezTo>
                  <a:pt x="175" y="92"/>
                  <a:pt x="181" y="86"/>
                  <a:pt x="181" y="80"/>
                </a:cubicBezTo>
                <a:cubicBezTo>
                  <a:pt x="181" y="73"/>
                  <a:pt x="175" y="67"/>
                  <a:pt x="169" y="67"/>
                </a:cubicBezTo>
                <a:close/>
                <a:moveTo>
                  <a:pt x="169" y="86"/>
                </a:moveTo>
                <a:cubicBezTo>
                  <a:pt x="165" y="86"/>
                  <a:pt x="163" y="83"/>
                  <a:pt x="163" y="80"/>
                </a:cubicBezTo>
                <a:cubicBezTo>
                  <a:pt x="163" y="76"/>
                  <a:pt x="165" y="73"/>
                  <a:pt x="169" y="73"/>
                </a:cubicBezTo>
                <a:cubicBezTo>
                  <a:pt x="172" y="73"/>
                  <a:pt x="175" y="76"/>
                  <a:pt x="175" y="80"/>
                </a:cubicBezTo>
                <a:cubicBezTo>
                  <a:pt x="175" y="83"/>
                  <a:pt x="172" y="86"/>
                  <a:pt x="169" y="86"/>
                </a:cubicBezTo>
                <a:close/>
                <a:moveTo>
                  <a:pt x="0" y="57"/>
                </a:moveTo>
                <a:cubicBezTo>
                  <a:pt x="23" y="57"/>
                  <a:pt x="23" y="57"/>
                  <a:pt x="23" y="57"/>
                </a:cubicBezTo>
                <a:cubicBezTo>
                  <a:pt x="10" y="54"/>
                  <a:pt x="0" y="43"/>
                  <a:pt x="0" y="3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3" y="0"/>
                  <a:pt x="29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7" y="0"/>
                  <a:pt x="130" y="12"/>
                  <a:pt x="130" y="26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0" y="43"/>
                  <a:pt x="120" y="54"/>
                  <a:pt x="107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0" y="64"/>
                  <a:pt x="0" y="64"/>
                  <a:pt x="0" y="64"/>
                </a:cubicBezTo>
                <a:lnTo>
                  <a:pt x="0" y="57"/>
                </a:lnTo>
                <a:close/>
                <a:moveTo>
                  <a:pt x="14" y="67"/>
                </a:moveTo>
                <a:cubicBezTo>
                  <a:pt x="7" y="67"/>
                  <a:pt x="2" y="73"/>
                  <a:pt x="2" y="80"/>
                </a:cubicBezTo>
                <a:cubicBezTo>
                  <a:pt x="2" y="86"/>
                  <a:pt x="7" y="92"/>
                  <a:pt x="14" y="92"/>
                </a:cubicBezTo>
                <a:cubicBezTo>
                  <a:pt x="21" y="92"/>
                  <a:pt x="26" y="86"/>
                  <a:pt x="26" y="80"/>
                </a:cubicBezTo>
                <a:cubicBezTo>
                  <a:pt x="26" y="73"/>
                  <a:pt x="21" y="67"/>
                  <a:pt x="14" y="67"/>
                </a:cubicBezTo>
                <a:close/>
                <a:moveTo>
                  <a:pt x="14" y="86"/>
                </a:moveTo>
                <a:cubicBezTo>
                  <a:pt x="11" y="86"/>
                  <a:pt x="8" y="83"/>
                  <a:pt x="8" y="80"/>
                </a:cubicBezTo>
                <a:cubicBezTo>
                  <a:pt x="8" y="76"/>
                  <a:pt x="11" y="74"/>
                  <a:pt x="14" y="74"/>
                </a:cubicBezTo>
                <a:cubicBezTo>
                  <a:pt x="17" y="74"/>
                  <a:pt x="20" y="76"/>
                  <a:pt x="20" y="80"/>
                </a:cubicBezTo>
                <a:cubicBezTo>
                  <a:pt x="20" y="83"/>
                  <a:pt x="17" y="86"/>
                  <a:pt x="14" y="86"/>
                </a:cubicBezTo>
                <a:close/>
                <a:moveTo>
                  <a:pt x="195" y="37"/>
                </a:moveTo>
                <a:cubicBezTo>
                  <a:pt x="189" y="37"/>
                  <a:pt x="189" y="37"/>
                  <a:pt x="189" y="37"/>
                </a:cubicBezTo>
                <a:cubicBezTo>
                  <a:pt x="189" y="37"/>
                  <a:pt x="173" y="14"/>
                  <a:pt x="162" y="14"/>
                </a:cubicBezTo>
                <a:cubicBezTo>
                  <a:pt x="137" y="14"/>
                  <a:pt x="137" y="14"/>
                  <a:pt x="137" y="14"/>
                </a:cubicBezTo>
                <a:cubicBezTo>
                  <a:pt x="137" y="74"/>
                  <a:pt x="137" y="74"/>
                  <a:pt x="137" y="74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54" y="67"/>
                  <a:pt x="161" y="62"/>
                  <a:pt x="169" y="62"/>
                </a:cubicBezTo>
                <a:cubicBezTo>
                  <a:pt x="176" y="62"/>
                  <a:pt x="183" y="67"/>
                  <a:pt x="185" y="74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207" y="52"/>
                  <a:pt x="207" y="52"/>
                  <a:pt x="207" y="52"/>
                </a:cubicBezTo>
                <a:cubicBezTo>
                  <a:pt x="207" y="43"/>
                  <a:pt x="206" y="37"/>
                  <a:pt x="195" y="37"/>
                </a:cubicBezTo>
                <a:close/>
                <a:moveTo>
                  <a:pt x="163" y="37"/>
                </a:moveTo>
                <a:cubicBezTo>
                  <a:pt x="163" y="17"/>
                  <a:pt x="163" y="17"/>
                  <a:pt x="163" y="17"/>
                </a:cubicBezTo>
                <a:cubicBezTo>
                  <a:pt x="170" y="17"/>
                  <a:pt x="185" y="36"/>
                  <a:pt x="185" y="36"/>
                </a:cubicBezTo>
                <a:lnTo>
                  <a:pt x="163" y="37"/>
                </a:lnTo>
                <a:close/>
                <a:moveTo>
                  <a:pt x="57" y="67"/>
                </a:moveTo>
                <a:cubicBezTo>
                  <a:pt x="130" y="67"/>
                  <a:pt x="130" y="67"/>
                  <a:pt x="130" y="6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57" y="77"/>
                  <a:pt x="57" y="77"/>
                  <a:pt x="57" y="77"/>
                </a:cubicBezTo>
                <a:lnTo>
                  <a:pt x="57" y="67"/>
                </a:lnTo>
                <a:close/>
                <a:moveTo>
                  <a:pt x="41" y="67"/>
                </a:moveTo>
                <a:cubicBezTo>
                  <a:pt x="34" y="67"/>
                  <a:pt x="29" y="73"/>
                  <a:pt x="29" y="80"/>
                </a:cubicBezTo>
                <a:cubicBezTo>
                  <a:pt x="29" y="86"/>
                  <a:pt x="34" y="92"/>
                  <a:pt x="41" y="92"/>
                </a:cubicBezTo>
                <a:cubicBezTo>
                  <a:pt x="48" y="92"/>
                  <a:pt x="53" y="86"/>
                  <a:pt x="53" y="80"/>
                </a:cubicBezTo>
                <a:cubicBezTo>
                  <a:pt x="53" y="73"/>
                  <a:pt x="48" y="67"/>
                  <a:pt x="41" y="67"/>
                </a:cubicBezTo>
                <a:close/>
                <a:moveTo>
                  <a:pt x="41" y="86"/>
                </a:moveTo>
                <a:cubicBezTo>
                  <a:pt x="38" y="86"/>
                  <a:pt x="35" y="83"/>
                  <a:pt x="35" y="80"/>
                </a:cubicBezTo>
                <a:cubicBezTo>
                  <a:pt x="35" y="76"/>
                  <a:pt x="38" y="74"/>
                  <a:pt x="41" y="74"/>
                </a:cubicBezTo>
                <a:cubicBezTo>
                  <a:pt x="44" y="74"/>
                  <a:pt x="47" y="76"/>
                  <a:pt x="47" y="80"/>
                </a:cubicBezTo>
                <a:cubicBezTo>
                  <a:pt x="47" y="83"/>
                  <a:pt x="44" y="86"/>
                  <a:pt x="41" y="86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Freeform 27"/>
          <p:cNvSpPr>
            <a:spLocks noChangeAspect="1" noEditPoints="1"/>
          </p:cNvSpPr>
          <p:nvPr/>
        </p:nvSpPr>
        <p:spPr bwMode="auto">
          <a:xfrm>
            <a:off x="3586684" y="5628733"/>
            <a:ext cx="590984" cy="248835"/>
          </a:xfrm>
          <a:custGeom>
            <a:avLst/>
            <a:gdLst/>
            <a:ahLst/>
            <a:cxnLst>
              <a:cxn ang="0">
                <a:pos x="41" y="54"/>
              </a:cxn>
              <a:cxn ang="0">
                <a:pos x="0" y="55"/>
              </a:cxn>
              <a:cxn ang="0">
                <a:pos x="10" y="76"/>
              </a:cxn>
              <a:cxn ang="0">
                <a:pos x="153" y="76"/>
              </a:cxn>
              <a:cxn ang="0">
                <a:pos x="162" y="55"/>
              </a:cxn>
              <a:cxn ang="0">
                <a:pos x="183" y="27"/>
              </a:cxn>
              <a:cxn ang="0">
                <a:pos x="41" y="54"/>
              </a:cxn>
              <a:cxn ang="0">
                <a:pos x="30" y="39"/>
              </a:cxn>
              <a:cxn ang="0">
                <a:pos x="30" y="50"/>
              </a:cxn>
              <a:cxn ang="0">
                <a:pos x="42" y="50"/>
              </a:cxn>
              <a:cxn ang="0">
                <a:pos x="42" y="34"/>
              </a:cxn>
              <a:cxn ang="0">
                <a:pos x="51" y="34"/>
              </a:cxn>
              <a:cxn ang="0">
                <a:pos x="51" y="46"/>
              </a:cxn>
              <a:cxn ang="0">
                <a:pos x="53" y="46"/>
              </a:cxn>
              <a:cxn ang="0">
                <a:pos x="53" y="34"/>
              </a:cxn>
              <a:cxn ang="0">
                <a:pos x="61" y="34"/>
              </a:cxn>
              <a:cxn ang="0">
                <a:pos x="61" y="42"/>
              </a:cxn>
              <a:cxn ang="0">
                <a:pos x="64" y="41"/>
              </a:cxn>
              <a:cxn ang="0">
                <a:pos x="64" y="34"/>
              </a:cxn>
              <a:cxn ang="0">
                <a:pos x="72" y="34"/>
              </a:cxn>
              <a:cxn ang="0">
                <a:pos x="72" y="38"/>
              </a:cxn>
              <a:cxn ang="0">
                <a:pos x="97" y="29"/>
              </a:cxn>
              <a:cxn ang="0">
                <a:pos x="85" y="23"/>
              </a:cxn>
              <a:cxn ang="0">
                <a:pos x="46" y="23"/>
              </a:cxn>
              <a:cxn ang="0">
                <a:pos x="30" y="39"/>
              </a:cxn>
              <a:cxn ang="0">
                <a:pos x="13" y="49"/>
              </a:cxn>
              <a:cxn ang="0">
                <a:pos x="19" y="49"/>
              </a:cxn>
              <a:cxn ang="0">
                <a:pos x="19" y="18"/>
              </a:cxn>
              <a:cxn ang="0">
                <a:pos x="13" y="18"/>
              </a:cxn>
              <a:cxn ang="0">
                <a:pos x="13" y="13"/>
              </a:cxn>
              <a:cxn ang="0">
                <a:pos x="19" y="13"/>
              </a:cxn>
              <a:cxn ang="0">
                <a:pos x="19" y="6"/>
              </a:cxn>
              <a:cxn ang="0">
                <a:pos x="51" y="6"/>
              </a:cxn>
              <a:cxn ang="0">
                <a:pos x="51" y="13"/>
              </a:cxn>
              <a:cxn ang="0">
                <a:pos x="58" y="13"/>
              </a:cxn>
              <a:cxn ang="0">
                <a:pos x="58" y="21"/>
              </a:cxn>
              <a:cxn ang="0">
                <a:pos x="63" y="21"/>
              </a:cxn>
              <a:cxn ang="0">
                <a:pos x="63" y="8"/>
              </a:cxn>
              <a:cxn ang="0">
                <a:pos x="57" y="8"/>
              </a:cxn>
              <a:cxn ang="0">
                <a:pos x="57" y="0"/>
              </a:cxn>
              <a:cxn ang="0">
                <a:pos x="13" y="0"/>
              </a:cxn>
              <a:cxn ang="0">
                <a:pos x="13" y="8"/>
              </a:cxn>
              <a:cxn ang="0">
                <a:pos x="7" y="8"/>
              </a:cxn>
              <a:cxn ang="0">
                <a:pos x="7" y="23"/>
              </a:cxn>
              <a:cxn ang="0">
                <a:pos x="13" y="23"/>
              </a:cxn>
              <a:cxn ang="0">
                <a:pos x="13" y="49"/>
              </a:cxn>
              <a:cxn ang="0">
                <a:pos x="30" y="13"/>
              </a:cxn>
              <a:cxn ang="0">
                <a:pos x="30" y="8"/>
              </a:cxn>
              <a:cxn ang="0">
                <a:pos x="25" y="8"/>
              </a:cxn>
              <a:cxn ang="0">
                <a:pos x="25" y="13"/>
              </a:cxn>
              <a:cxn ang="0">
                <a:pos x="30" y="13"/>
              </a:cxn>
              <a:cxn ang="0">
                <a:pos x="38" y="8"/>
              </a:cxn>
              <a:cxn ang="0">
                <a:pos x="32" y="8"/>
              </a:cxn>
              <a:cxn ang="0">
                <a:pos x="32" y="13"/>
              </a:cxn>
              <a:cxn ang="0">
                <a:pos x="38" y="13"/>
              </a:cxn>
              <a:cxn ang="0">
                <a:pos x="38" y="8"/>
              </a:cxn>
              <a:cxn ang="0">
                <a:pos x="46" y="8"/>
              </a:cxn>
              <a:cxn ang="0">
                <a:pos x="40" y="8"/>
              </a:cxn>
              <a:cxn ang="0">
                <a:pos x="40" y="13"/>
              </a:cxn>
              <a:cxn ang="0">
                <a:pos x="46" y="13"/>
              </a:cxn>
              <a:cxn ang="0">
                <a:pos x="46" y="8"/>
              </a:cxn>
            </a:cxnLst>
            <a:rect l="0" t="0" r="r" b="b"/>
            <a:pathLst>
              <a:path w="183" h="76">
                <a:moveTo>
                  <a:pt x="41" y="54"/>
                </a:moveTo>
                <a:cubicBezTo>
                  <a:pt x="0" y="55"/>
                  <a:pt x="0" y="55"/>
                  <a:pt x="0" y="55"/>
                </a:cubicBezTo>
                <a:cubicBezTo>
                  <a:pt x="10" y="76"/>
                  <a:pt x="10" y="76"/>
                  <a:pt x="10" y="76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3" y="76"/>
                  <a:pt x="151" y="61"/>
                  <a:pt x="162" y="55"/>
                </a:cubicBezTo>
                <a:cubicBezTo>
                  <a:pt x="174" y="49"/>
                  <a:pt x="183" y="35"/>
                  <a:pt x="183" y="27"/>
                </a:cubicBezTo>
                <a:cubicBezTo>
                  <a:pt x="183" y="27"/>
                  <a:pt x="174" y="0"/>
                  <a:pt x="41" y="54"/>
                </a:cubicBezTo>
                <a:close/>
                <a:moveTo>
                  <a:pt x="30" y="39"/>
                </a:moveTo>
                <a:cubicBezTo>
                  <a:pt x="30" y="50"/>
                  <a:pt x="30" y="50"/>
                  <a:pt x="30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34"/>
                  <a:pt x="42" y="34"/>
                  <a:pt x="42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2" y="46"/>
                  <a:pt x="53" y="46"/>
                </a:cubicBezTo>
                <a:cubicBezTo>
                  <a:pt x="53" y="34"/>
                  <a:pt x="53" y="34"/>
                  <a:pt x="53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42"/>
                  <a:pt x="61" y="42"/>
                  <a:pt x="61" y="42"/>
                </a:cubicBezTo>
                <a:cubicBezTo>
                  <a:pt x="62" y="42"/>
                  <a:pt x="63" y="42"/>
                  <a:pt x="64" y="41"/>
                </a:cubicBezTo>
                <a:cubicBezTo>
                  <a:pt x="64" y="34"/>
                  <a:pt x="64" y="34"/>
                  <a:pt x="64" y="34"/>
                </a:cubicBezTo>
                <a:cubicBezTo>
                  <a:pt x="72" y="34"/>
                  <a:pt x="72" y="34"/>
                  <a:pt x="72" y="34"/>
                </a:cubicBezTo>
                <a:cubicBezTo>
                  <a:pt x="72" y="38"/>
                  <a:pt x="72" y="38"/>
                  <a:pt x="72" y="38"/>
                </a:cubicBezTo>
                <a:cubicBezTo>
                  <a:pt x="81" y="35"/>
                  <a:pt x="89" y="32"/>
                  <a:pt x="97" y="29"/>
                </a:cubicBezTo>
                <a:cubicBezTo>
                  <a:pt x="94" y="25"/>
                  <a:pt x="90" y="23"/>
                  <a:pt x="85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37" y="23"/>
                  <a:pt x="30" y="30"/>
                  <a:pt x="30" y="39"/>
                </a:cubicBezTo>
                <a:close/>
                <a:moveTo>
                  <a:pt x="13" y="49"/>
                </a:moveTo>
                <a:cubicBezTo>
                  <a:pt x="19" y="49"/>
                  <a:pt x="19" y="49"/>
                  <a:pt x="19" y="49"/>
                </a:cubicBezTo>
                <a:cubicBezTo>
                  <a:pt x="19" y="18"/>
                  <a:pt x="19" y="18"/>
                  <a:pt x="19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3"/>
                  <a:pt x="13" y="13"/>
                  <a:pt x="13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6"/>
                  <a:pt x="19" y="6"/>
                  <a:pt x="19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13"/>
                  <a:pt x="51" y="13"/>
                  <a:pt x="51" y="13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21"/>
                  <a:pt x="58" y="21"/>
                  <a:pt x="58" y="21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8"/>
                  <a:pt x="63" y="8"/>
                  <a:pt x="63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57" y="0"/>
                  <a:pt x="57" y="0"/>
                  <a:pt x="5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8"/>
                  <a:pt x="13" y="8"/>
                  <a:pt x="13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3" y="23"/>
                  <a:pt x="13" y="23"/>
                  <a:pt x="13" y="23"/>
                </a:cubicBezTo>
                <a:lnTo>
                  <a:pt x="13" y="49"/>
                </a:lnTo>
                <a:close/>
                <a:moveTo>
                  <a:pt x="30" y="13"/>
                </a:moveTo>
                <a:cubicBezTo>
                  <a:pt x="30" y="8"/>
                  <a:pt x="30" y="8"/>
                  <a:pt x="30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13"/>
                  <a:pt x="25" y="13"/>
                  <a:pt x="25" y="13"/>
                </a:cubicBezTo>
                <a:lnTo>
                  <a:pt x="30" y="13"/>
                </a:lnTo>
                <a:close/>
                <a:moveTo>
                  <a:pt x="38" y="8"/>
                </a:moveTo>
                <a:cubicBezTo>
                  <a:pt x="32" y="8"/>
                  <a:pt x="32" y="8"/>
                  <a:pt x="32" y="8"/>
                </a:cubicBezTo>
                <a:cubicBezTo>
                  <a:pt x="32" y="13"/>
                  <a:pt x="32" y="13"/>
                  <a:pt x="32" y="13"/>
                </a:cubicBezTo>
                <a:cubicBezTo>
                  <a:pt x="38" y="13"/>
                  <a:pt x="38" y="13"/>
                  <a:pt x="38" y="13"/>
                </a:cubicBezTo>
                <a:lnTo>
                  <a:pt x="38" y="8"/>
                </a:lnTo>
                <a:close/>
                <a:moveTo>
                  <a:pt x="46" y="8"/>
                </a:moveTo>
                <a:cubicBezTo>
                  <a:pt x="40" y="8"/>
                  <a:pt x="40" y="8"/>
                  <a:pt x="40" y="8"/>
                </a:cubicBezTo>
                <a:cubicBezTo>
                  <a:pt x="40" y="13"/>
                  <a:pt x="40" y="13"/>
                  <a:pt x="40" y="13"/>
                </a:cubicBezTo>
                <a:cubicBezTo>
                  <a:pt x="46" y="13"/>
                  <a:pt x="46" y="13"/>
                  <a:pt x="46" y="13"/>
                </a:cubicBezTo>
                <a:lnTo>
                  <a:pt x="46" y="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775" y="3007809"/>
            <a:ext cx="3180000" cy="27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2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Rectangle 4" descr="slide3"/>
          <p:cNvSpPr>
            <a:spLocks noChangeArrowheads="1"/>
          </p:cNvSpPr>
          <p:nvPr/>
        </p:nvSpPr>
        <p:spPr bwMode="auto">
          <a:xfrm>
            <a:off x="5135035" y="1899712"/>
            <a:ext cx="7056967" cy="4032249"/>
          </a:xfrm>
          <a:prstGeom prst="rect">
            <a:avLst/>
          </a:prstGeom>
          <a:blipFill dpi="0" rotWithShape="1">
            <a:blip r:embed="rId1"/>
            <a:srcRect/>
            <a:stretch>
              <a:fillRect r="-1570"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760200" y="3914778"/>
            <a:ext cx="431800" cy="201718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71136" y="2422527"/>
            <a:ext cx="2976033" cy="115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/>
            <a:r>
              <a:rPr lang="zh-CN" altLang="en-US" sz="1600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600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</a:pPr>
            <a:endParaRPr lang="zh-CN" altLang="en-US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17061" y="2509311"/>
            <a:ext cx="566181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6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08</a:t>
            </a:r>
            <a:endParaRPr lang="en-US" altLang="zh-CN" sz="26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61687" y="3087159"/>
            <a:ext cx="474809" cy="2565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10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DEC</a:t>
            </a:r>
            <a:endParaRPr lang="en-US" altLang="zh-CN" sz="1065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871136" y="4274611"/>
            <a:ext cx="2976033" cy="115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/>
            <a:r>
              <a:rPr lang="zh-CN" altLang="en-US" sz="1600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600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</a:pPr>
            <a:endParaRPr lang="zh-CN" altLang="en-US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17060" y="4361392"/>
            <a:ext cx="566181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6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12</a:t>
            </a:r>
            <a:endParaRPr lang="en-US" altLang="zh-CN" sz="26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58482" y="4939243"/>
            <a:ext cx="481221" cy="2565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10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NOV</a:t>
            </a:r>
            <a:endParaRPr lang="en-US" altLang="zh-CN" sz="10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1760200" y="1899711"/>
            <a:ext cx="431800" cy="2017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1328400" y="3914778"/>
            <a:ext cx="431800" cy="20171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1328400" y="1899711"/>
            <a:ext cx="431800" cy="2017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8098" y="2153459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8805" y="2494340"/>
            <a:ext cx="247899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8118" y="3119020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8825" y="3459901"/>
            <a:ext cx="247899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8118" y="3995463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8825" y="4336344"/>
            <a:ext cx="247899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8118" y="4873992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8825" y="5214873"/>
            <a:ext cx="247899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93414" y="2536630"/>
            <a:ext cx="497967" cy="3161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380" y="2536631"/>
            <a:ext cx="1563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01337" y="3502960"/>
            <a:ext cx="701947" cy="2564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03284" y="3502959"/>
            <a:ext cx="1563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67827" y="4348253"/>
            <a:ext cx="497967" cy="3161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65794" y="4348252"/>
            <a:ext cx="1563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5"/>
          <p:cNvSpPr/>
          <p:nvPr/>
        </p:nvSpPr>
        <p:spPr bwMode="auto">
          <a:xfrm rot="5400000" flipH="1">
            <a:off x="2078171" y="3492102"/>
            <a:ext cx="2999591" cy="1721031"/>
          </a:xfrm>
          <a:custGeom>
            <a:avLst/>
            <a:gdLst>
              <a:gd name="T0" fmla="*/ 0 w 933"/>
              <a:gd name="T1" fmla="*/ 507 h 535"/>
              <a:gd name="T2" fmla="*/ 467 w 933"/>
              <a:gd name="T3" fmla="*/ 535 h 535"/>
              <a:gd name="T4" fmla="*/ 933 w 933"/>
              <a:gd name="T5" fmla="*/ 494 h 535"/>
              <a:gd name="T6" fmla="*/ 875 w 933"/>
              <a:gd name="T7" fmla="*/ 305 h 535"/>
              <a:gd name="T8" fmla="*/ 237 w 933"/>
              <a:gd name="T9" fmla="*/ 127 h 535"/>
              <a:gd name="T10" fmla="*/ 0 w 933"/>
              <a:gd name="T11" fmla="*/ 50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3" h="535">
                <a:moveTo>
                  <a:pt x="0" y="507"/>
                </a:moveTo>
                <a:cubicBezTo>
                  <a:pt x="467" y="535"/>
                  <a:pt x="467" y="535"/>
                  <a:pt x="467" y="535"/>
                </a:cubicBezTo>
                <a:cubicBezTo>
                  <a:pt x="933" y="494"/>
                  <a:pt x="933" y="494"/>
                  <a:pt x="933" y="494"/>
                </a:cubicBezTo>
                <a:cubicBezTo>
                  <a:pt x="928" y="430"/>
                  <a:pt x="909" y="365"/>
                  <a:pt x="875" y="305"/>
                </a:cubicBezTo>
                <a:cubicBezTo>
                  <a:pt x="748" y="80"/>
                  <a:pt x="462" y="0"/>
                  <a:pt x="237" y="127"/>
                </a:cubicBezTo>
                <a:cubicBezTo>
                  <a:pt x="94" y="208"/>
                  <a:pt x="9" y="353"/>
                  <a:pt x="0" y="5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Freeform 6"/>
          <p:cNvSpPr/>
          <p:nvPr/>
        </p:nvSpPr>
        <p:spPr bwMode="auto">
          <a:xfrm rot="5400000" flipH="1">
            <a:off x="2665875" y="2657373"/>
            <a:ext cx="1704744" cy="1691171"/>
          </a:xfrm>
          <a:custGeom>
            <a:avLst/>
            <a:gdLst>
              <a:gd name="T0" fmla="*/ 530 w 530"/>
              <a:gd name="T1" fmla="*/ 423 h 526"/>
              <a:gd name="T2" fmla="*/ 441 w 530"/>
              <a:gd name="T3" fmla="*/ 222 h 526"/>
              <a:gd name="T4" fmla="*/ 0 w 530"/>
              <a:gd name="T5" fmla="*/ 7 h 526"/>
              <a:gd name="T6" fmla="*/ 20 w 530"/>
              <a:gd name="T7" fmla="*/ 526 h 526"/>
              <a:gd name="T8" fmla="*/ 530 w 530"/>
              <a:gd name="T9" fmla="*/ 423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0" h="526">
                <a:moveTo>
                  <a:pt x="530" y="423"/>
                </a:moveTo>
                <a:cubicBezTo>
                  <a:pt x="516" y="353"/>
                  <a:pt x="486" y="284"/>
                  <a:pt x="441" y="222"/>
                </a:cubicBezTo>
                <a:cubicBezTo>
                  <a:pt x="336" y="75"/>
                  <a:pt x="168" y="0"/>
                  <a:pt x="0" y="7"/>
                </a:cubicBezTo>
                <a:cubicBezTo>
                  <a:pt x="20" y="526"/>
                  <a:pt x="20" y="526"/>
                  <a:pt x="20" y="526"/>
                </a:cubicBezTo>
                <a:lnTo>
                  <a:pt x="530" y="4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28600" dist="38100" dir="5400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Freeform 7"/>
          <p:cNvSpPr/>
          <p:nvPr/>
        </p:nvSpPr>
        <p:spPr bwMode="auto">
          <a:xfrm rot="5400000" flipH="1">
            <a:off x="1403604" y="1898653"/>
            <a:ext cx="1989773" cy="3013163"/>
          </a:xfrm>
          <a:custGeom>
            <a:avLst/>
            <a:gdLst>
              <a:gd name="T0" fmla="*/ 0 w 619"/>
              <a:gd name="T1" fmla="*/ 923 h 937"/>
              <a:gd name="T2" fmla="*/ 579 w 619"/>
              <a:gd name="T3" fmla="*/ 483 h 937"/>
              <a:gd name="T4" fmla="*/ 463 w 619"/>
              <a:gd name="T5" fmla="*/ 0 h 937"/>
              <a:gd name="T6" fmla="*/ 29 w 619"/>
              <a:gd name="T7" fmla="*/ 360 h 937"/>
              <a:gd name="T8" fmla="*/ 0 w 619"/>
              <a:gd name="T9" fmla="*/ 923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" h="937">
                <a:moveTo>
                  <a:pt x="0" y="923"/>
                </a:moveTo>
                <a:cubicBezTo>
                  <a:pt x="270" y="937"/>
                  <a:pt x="518" y="755"/>
                  <a:pt x="579" y="483"/>
                </a:cubicBezTo>
                <a:cubicBezTo>
                  <a:pt x="619" y="306"/>
                  <a:pt x="570" y="129"/>
                  <a:pt x="463" y="0"/>
                </a:cubicBezTo>
                <a:cubicBezTo>
                  <a:pt x="29" y="360"/>
                  <a:pt x="29" y="360"/>
                  <a:pt x="29" y="360"/>
                </a:cubicBezTo>
                <a:lnTo>
                  <a:pt x="0" y="9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28600" dist="38100" dir="2700000" algn="t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Freeform 8"/>
          <p:cNvSpPr/>
          <p:nvPr/>
        </p:nvSpPr>
        <p:spPr bwMode="auto">
          <a:xfrm rot="5400000" flipH="1">
            <a:off x="650992" y="3027232"/>
            <a:ext cx="3288691" cy="3154320"/>
          </a:xfrm>
          <a:custGeom>
            <a:avLst/>
            <a:gdLst>
              <a:gd name="T0" fmla="*/ 1023 w 1023"/>
              <a:gd name="T1" fmla="*/ 803 h 981"/>
              <a:gd name="T2" fmla="*/ 641 w 1023"/>
              <a:gd name="T3" fmla="*/ 371 h 981"/>
              <a:gd name="T4" fmla="*/ 199 w 1023"/>
              <a:gd name="T5" fmla="*/ 0 h 981"/>
              <a:gd name="T6" fmla="*/ 86 w 1023"/>
              <a:gd name="T7" fmla="*/ 216 h 981"/>
              <a:gd name="T8" fmla="*/ 486 w 1023"/>
              <a:gd name="T9" fmla="*/ 927 h 981"/>
              <a:gd name="T10" fmla="*/ 1023 w 1023"/>
              <a:gd name="T11" fmla="*/ 803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3" h="981">
                <a:moveTo>
                  <a:pt x="1023" y="803"/>
                </a:moveTo>
                <a:cubicBezTo>
                  <a:pt x="641" y="371"/>
                  <a:pt x="641" y="371"/>
                  <a:pt x="641" y="371"/>
                </a:cubicBezTo>
                <a:cubicBezTo>
                  <a:pt x="199" y="0"/>
                  <a:pt x="199" y="0"/>
                  <a:pt x="199" y="0"/>
                </a:cubicBezTo>
                <a:cubicBezTo>
                  <a:pt x="148" y="61"/>
                  <a:pt x="108" y="134"/>
                  <a:pt x="86" y="216"/>
                </a:cubicBezTo>
                <a:cubicBezTo>
                  <a:pt x="0" y="523"/>
                  <a:pt x="179" y="841"/>
                  <a:pt x="486" y="927"/>
                </a:cubicBezTo>
                <a:cubicBezTo>
                  <a:pt x="682" y="981"/>
                  <a:pt x="882" y="928"/>
                  <a:pt x="1023" y="8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algn="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5122" y="4411732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4000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4</a:t>
            </a:r>
            <a:r>
              <a:rPr lang="en-US" sz="4000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</a:t>
            </a:r>
            <a:r>
              <a:rPr lang="id-ID" sz="4000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%</a:t>
            </a:r>
            <a:endParaRPr lang="id-ID" sz="4000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21202" y="45037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2000" b="1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10%</a:t>
            </a:r>
            <a:endParaRPr lang="id-ID" sz="2000" b="1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8446" y="370727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2000" b="1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20%</a:t>
            </a:r>
            <a:endParaRPr lang="id-ID" sz="2000" b="1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1730" y="2979737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2800" b="1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35%</a:t>
            </a:r>
            <a:endParaRPr lang="id-ID" sz="2800" b="1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16684" y="2362560"/>
            <a:ext cx="0" cy="358969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93734" y="4247465"/>
            <a:ext cx="3884615" cy="80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8958" y="2858300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9" name="Straight Connector 30"/>
          <p:cNvCxnSpPr>
            <a:stCxn id="21" idx="2"/>
          </p:cNvCxnSpPr>
          <p:nvPr/>
        </p:nvCxnSpPr>
        <p:spPr>
          <a:xfrm flipV="1">
            <a:off x="3872497" y="5246831"/>
            <a:ext cx="793296" cy="3621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1"/>
          <p:cNvCxnSpPr/>
          <p:nvPr/>
        </p:nvCxnSpPr>
        <p:spPr>
          <a:xfrm>
            <a:off x="4665794" y="5246831"/>
            <a:ext cx="1563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318" y="2278968"/>
            <a:ext cx="6781604" cy="4579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734" y="1415184"/>
            <a:ext cx="2936164" cy="54428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7185" y="694723"/>
            <a:ext cx="732753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defTabSz="914400"/>
            <a:r>
              <a:rPr lang="zh-CN" altLang="en-US" sz="533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办公资源感谢一路有你</a:t>
            </a:r>
            <a:endParaRPr lang="zh-CN" altLang="en-US" sz="533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532705" y="1900513"/>
            <a:ext cx="5668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9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9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68637" y="1572689"/>
            <a:ext cx="4446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FIRE TRAINING PPT TEMPLATES</a:t>
            </a:r>
            <a:endParaRPr lang="zh-CN" altLang="en-US" sz="1600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7184" y="5246884"/>
            <a:ext cx="4786630" cy="378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汇报时间：</a:t>
            </a:r>
            <a:r>
              <a:rPr lang="en-US" altLang="zh-CN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20XX</a:t>
            </a:r>
            <a:r>
              <a:rPr lang="zh-CN" altLang="en-US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en-US" altLang="zh-CN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XX</a:t>
            </a:r>
            <a:r>
              <a:rPr lang="zh-CN" altLang="en-US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月      汇报人：</a:t>
            </a:r>
            <a:r>
              <a:rPr lang="en-US" altLang="zh-CN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8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汇</a:t>
            </a:r>
            <a:endParaRPr lang="zh-CN" altLang="en-US" sz="18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ac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6666" y="3067089"/>
            <a:ext cx="447626" cy="492866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4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4" y="379805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p>
            <a:pPr eaLnBrk="0" hangingPunct="0">
              <a:lnSpc>
                <a:spcPts val="2400"/>
              </a:lnSpc>
            </a:pP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www.ppthui.com/muban/</a:t>
            </a:r>
            <a:r>
              <a:rPr lang="en-US" altLang="zh-CN" sz="105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www.ppthui.com/hangye/</a:t>
            </a:r>
            <a:endParaRPr lang="en-US" altLang="zh-CN" sz="1050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www.ppthui.com/gongzuo/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www.ppthui.com/jieri/</a:t>
            </a:r>
            <a:endParaRPr lang="en-US" altLang="zh-CN" sz="1050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www.ppthui.com/beijing/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www.ppthui.com/kejian/</a:t>
            </a:r>
            <a:endParaRPr lang="en-US" altLang="zh-CN" sz="1050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6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_5"/>
          <p:cNvCxnSpPr/>
          <p:nvPr/>
        </p:nvCxnSpPr>
        <p:spPr>
          <a:xfrm rot="16200000">
            <a:off x="3021121" y="3165595"/>
            <a:ext cx="78631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_6"/>
          <p:cNvSpPr txBox="1"/>
          <p:nvPr/>
        </p:nvSpPr>
        <p:spPr>
          <a:xfrm>
            <a:off x="538481" y="4089778"/>
            <a:ext cx="2848188" cy="9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335" b="1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消防基础知识</a:t>
            </a:r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2" name="3      _7"/>
          <p:cNvSpPr/>
          <p:nvPr/>
        </p:nvSpPr>
        <p:spPr>
          <a:xfrm>
            <a:off x="1390488" y="2486141"/>
            <a:ext cx="1358909" cy="135890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4775"/>
            <a:endParaRPr lang="en-US" sz="5335" dirty="0">
              <a:solidFill>
                <a:srgbClr val="5F5F5F">
                  <a:lumMod val="65000"/>
                  <a:lumOff val="35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3" name="_8"/>
          <p:cNvSpPr txBox="1"/>
          <p:nvPr/>
        </p:nvSpPr>
        <p:spPr>
          <a:xfrm>
            <a:off x="3424918" y="4089777"/>
            <a:ext cx="2688329" cy="9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335" b="1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火灾的预防</a:t>
            </a:r>
            <a:endParaRPr lang="en-US" altLang="zh-CN" sz="3335" b="1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algn="ctr" defTabSz="914400"/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4" name="_9"/>
          <p:cNvSpPr/>
          <p:nvPr/>
        </p:nvSpPr>
        <p:spPr>
          <a:xfrm>
            <a:off x="4089628" y="2486141"/>
            <a:ext cx="1358909" cy="135890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4775"/>
            <a:endParaRPr lang="en-US" sz="8000" dirty="0">
              <a:solidFill>
                <a:srgbClr val="5F5F5F">
                  <a:lumMod val="65000"/>
                  <a:lumOff val="35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5" name="_10"/>
          <p:cNvSpPr txBox="1"/>
          <p:nvPr/>
        </p:nvSpPr>
        <p:spPr>
          <a:xfrm>
            <a:off x="6151495" y="4089777"/>
            <a:ext cx="2666389" cy="9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335" b="1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火灾的补救</a:t>
            </a:r>
            <a:endParaRPr lang="en-US" altLang="zh-CN" sz="3335" b="1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algn="ctr" defTabSz="914400"/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6" name="_11"/>
          <p:cNvSpPr/>
          <p:nvPr/>
        </p:nvSpPr>
        <p:spPr>
          <a:xfrm>
            <a:off x="6805236" y="2486141"/>
            <a:ext cx="1358909" cy="1358907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4775"/>
            <a:endParaRPr lang="en-US" sz="5335" dirty="0">
              <a:solidFill>
                <a:srgbClr val="5F5F5F">
                  <a:lumMod val="65000"/>
                  <a:lumOff val="35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7" name="_12"/>
          <p:cNvSpPr txBox="1"/>
          <p:nvPr/>
        </p:nvSpPr>
        <p:spPr>
          <a:xfrm>
            <a:off x="8856135" y="4089778"/>
            <a:ext cx="2556644" cy="9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33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火灾逃生</a:t>
            </a:r>
            <a:endParaRPr lang="en-US" altLang="zh-CN" sz="333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algn="ctr" defTabSz="914400"/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8" name="53      _13"/>
          <p:cNvSpPr/>
          <p:nvPr/>
        </p:nvSpPr>
        <p:spPr>
          <a:xfrm>
            <a:off x="9455004" y="2486141"/>
            <a:ext cx="1358909" cy="1358907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4775"/>
            <a:endParaRPr lang="en-US" sz="5335" dirty="0">
              <a:solidFill>
                <a:srgbClr val="5F5F5F">
                  <a:lumMod val="65000"/>
                  <a:lumOff val="35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79" name="3      _18"/>
          <p:cNvCxnSpPr/>
          <p:nvPr/>
        </p:nvCxnSpPr>
        <p:spPr>
          <a:xfrm rot="16200000">
            <a:off x="5710232" y="3165593"/>
            <a:ext cx="78631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_19"/>
          <p:cNvCxnSpPr/>
          <p:nvPr/>
        </p:nvCxnSpPr>
        <p:spPr>
          <a:xfrm rot="16200000">
            <a:off x="8385813" y="3165595"/>
            <a:ext cx="78631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21"/>
          <p:cNvSpPr txBox="1"/>
          <p:nvPr/>
        </p:nvSpPr>
        <p:spPr>
          <a:xfrm>
            <a:off x="1439358" y="2785137"/>
            <a:ext cx="126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01</a:t>
            </a:r>
            <a:endParaRPr lang="id-ID" sz="4800" b="1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2" name="TextBox 21"/>
          <p:cNvSpPr txBox="1"/>
          <p:nvPr/>
        </p:nvSpPr>
        <p:spPr>
          <a:xfrm>
            <a:off x="4173472" y="2785137"/>
            <a:ext cx="126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02</a:t>
            </a:r>
            <a:endParaRPr lang="id-ID" sz="4800" b="1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3" name="TextBox 21"/>
          <p:cNvSpPr txBox="1"/>
          <p:nvPr/>
        </p:nvSpPr>
        <p:spPr>
          <a:xfrm>
            <a:off x="6854107" y="2785137"/>
            <a:ext cx="126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03</a:t>
            </a:r>
            <a:endParaRPr lang="id-ID" sz="4800" b="1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4" name="TextBox 21"/>
          <p:cNvSpPr txBox="1"/>
          <p:nvPr/>
        </p:nvSpPr>
        <p:spPr>
          <a:xfrm>
            <a:off x="9520844" y="2785137"/>
            <a:ext cx="126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04</a:t>
            </a:r>
            <a:endParaRPr lang="id-ID" sz="4800" b="1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5" name="Title 1"/>
          <p:cNvSpPr txBox="1"/>
          <p:nvPr/>
        </p:nvSpPr>
        <p:spPr>
          <a:xfrm>
            <a:off x="4552927" y="872394"/>
            <a:ext cx="3611219" cy="655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zh-CN" altLang="en-US" sz="533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目录标题</a:t>
            </a:r>
            <a:endParaRPr lang="en-GB" sz="533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6" name="Subtitle 2"/>
          <p:cNvSpPr txBox="1"/>
          <p:nvPr/>
        </p:nvSpPr>
        <p:spPr>
          <a:xfrm>
            <a:off x="4990335" y="1479584"/>
            <a:ext cx="2886468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  <p:bldP spid="73" grpId="0"/>
      <p:bldP spid="74" grpId="0" animBg="1"/>
      <p:bldP spid="75" grpId="0"/>
      <p:bldP spid="76" grpId="0" animBg="1"/>
      <p:bldP spid="77" grpId="0"/>
      <p:bldP spid="78" grpId="0" animBg="1"/>
      <p:bldP spid="81" grpId="0"/>
      <p:bldP spid="82" grpId="0"/>
      <p:bldP spid="83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9130" y="873760"/>
            <a:ext cx="6132871" cy="5984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21" y="3586480"/>
            <a:ext cx="6258808" cy="28923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7185" y="1192564"/>
            <a:ext cx="73275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defTabSz="914400"/>
            <a:r>
              <a:rPr lang="zh-CN" altLang="en-US" sz="5865" spc="400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消防基础知识</a:t>
            </a:r>
            <a:endParaRPr lang="zh-CN" altLang="en-US" sz="5865" spc="400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532705" y="2266273"/>
            <a:ext cx="5668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9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9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ac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4" name="Straight Connector 49"/>
          <p:cNvCxnSpPr/>
          <p:nvPr/>
        </p:nvCxnSpPr>
        <p:spPr>
          <a:xfrm>
            <a:off x="3013638" y="3527041"/>
            <a:ext cx="10211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2"/>
          <p:cNvCxnSpPr/>
          <p:nvPr/>
        </p:nvCxnSpPr>
        <p:spPr>
          <a:xfrm>
            <a:off x="3013637" y="5175307"/>
            <a:ext cx="13756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8"/>
          <p:cNvCxnSpPr/>
          <p:nvPr/>
        </p:nvCxnSpPr>
        <p:spPr>
          <a:xfrm>
            <a:off x="6683434" y="2045939"/>
            <a:ext cx="24435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1"/>
          <p:cNvCxnSpPr/>
          <p:nvPr/>
        </p:nvCxnSpPr>
        <p:spPr>
          <a:xfrm>
            <a:off x="8105834" y="3527041"/>
            <a:ext cx="10211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1"/>
          <p:cNvCxnSpPr/>
          <p:nvPr/>
        </p:nvCxnSpPr>
        <p:spPr>
          <a:xfrm>
            <a:off x="7695165" y="5175307"/>
            <a:ext cx="14318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6385105" y="2602445"/>
            <a:ext cx="1820656" cy="1848711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5069259" y="1803578"/>
            <a:ext cx="1820656" cy="1848711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908619" y="2602445"/>
            <a:ext cx="1820656" cy="1848711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5979587" y="4120290"/>
            <a:ext cx="1820656" cy="1848711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318704" y="4120290"/>
            <a:ext cx="1820656" cy="1848711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5123655" y="3150334"/>
            <a:ext cx="1820656" cy="1848711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Group 16"/>
          <p:cNvGrpSpPr/>
          <p:nvPr/>
        </p:nvGrpSpPr>
        <p:grpSpPr>
          <a:xfrm>
            <a:off x="5689601" y="2351201"/>
            <a:ext cx="674833" cy="471659"/>
            <a:chOff x="7999238" y="1399322"/>
            <a:chExt cx="464215" cy="324452"/>
          </a:xfrm>
          <a:solidFill>
            <a:schemeClr val="bg1"/>
          </a:solidFill>
        </p:grpSpPr>
        <p:sp>
          <p:nvSpPr>
            <p:cNvPr id="16" name="Freeform 57"/>
            <p:cNvSpPr>
              <a:spLocks noEditPoints="1"/>
            </p:cNvSpPr>
            <p:nvPr/>
          </p:nvSpPr>
          <p:spPr bwMode="auto">
            <a:xfrm>
              <a:off x="7999238" y="1399322"/>
              <a:ext cx="331940" cy="324452"/>
            </a:xfrm>
            <a:custGeom>
              <a:avLst/>
              <a:gdLst>
                <a:gd name="T0" fmla="*/ 86 w 100"/>
                <a:gd name="T1" fmla="*/ 60 h 97"/>
                <a:gd name="T2" fmla="*/ 100 w 100"/>
                <a:gd name="T3" fmla="*/ 54 h 97"/>
                <a:gd name="T4" fmla="*/ 100 w 100"/>
                <a:gd name="T5" fmla="*/ 43 h 97"/>
                <a:gd name="T6" fmla="*/ 86 w 100"/>
                <a:gd name="T7" fmla="*/ 38 h 97"/>
                <a:gd name="T8" fmla="*/ 83 w 100"/>
                <a:gd name="T9" fmla="*/ 32 h 97"/>
                <a:gd name="T10" fmla="*/ 89 w 100"/>
                <a:gd name="T11" fmla="*/ 18 h 97"/>
                <a:gd name="T12" fmla="*/ 81 w 100"/>
                <a:gd name="T13" fmla="*/ 11 h 97"/>
                <a:gd name="T14" fmla="*/ 67 w 100"/>
                <a:gd name="T15" fmla="*/ 16 h 97"/>
                <a:gd name="T16" fmla="*/ 61 w 100"/>
                <a:gd name="T17" fmla="*/ 14 h 97"/>
                <a:gd name="T18" fmla="*/ 55 w 100"/>
                <a:gd name="T19" fmla="*/ 0 h 97"/>
                <a:gd name="T20" fmla="*/ 44 w 100"/>
                <a:gd name="T21" fmla="*/ 0 h 97"/>
                <a:gd name="T22" fmla="*/ 39 w 100"/>
                <a:gd name="T23" fmla="*/ 14 h 97"/>
                <a:gd name="T24" fmla="*/ 33 w 100"/>
                <a:gd name="T25" fmla="*/ 16 h 97"/>
                <a:gd name="T26" fmla="*/ 19 w 100"/>
                <a:gd name="T27" fmla="*/ 11 h 97"/>
                <a:gd name="T28" fmla="*/ 11 w 100"/>
                <a:gd name="T29" fmla="*/ 19 h 97"/>
                <a:gd name="T30" fmla="*/ 17 w 100"/>
                <a:gd name="T31" fmla="*/ 32 h 97"/>
                <a:gd name="T32" fmla="*/ 14 w 100"/>
                <a:gd name="T33" fmla="*/ 38 h 97"/>
                <a:gd name="T34" fmla="*/ 0 w 100"/>
                <a:gd name="T35" fmla="*/ 44 h 97"/>
                <a:gd name="T36" fmla="*/ 0 w 100"/>
                <a:gd name="T37" fmla="*/ 54 h 97"/>
                <a:gd name="T38" fmla="*/ 14 w 100"/>
                <a:gd name="T39" fmla="*/ 60 h 97"/>
                <a:gd name="T40" fmla="*/ 17 w 100"/>
                <a:gd name="T41" fmla="*/ 66 h 97"/>
                <a:gd name="T42" fmla="*/ 11 w 100"/>
                <a:gd name="T43" fmla="*/ 80 h 97"/>
                <a:gd name="T44" fmla="*/ 19 w 100"/>
                <a:gd name="T45" fmla="*/ 87 h 97"/>
                <a:gd name="T46" fmla="*/ 33 w 100"/>
                <a:gd name="T47" fmla="*/ 82 h 97"/>
                <a:gd name="T48" fmla="*/ 39 w 100"/>
                <a:gd name="T49" fmla="*/ 84 h 97"/>
                <a:gd name="T50" fmla="*/ 45 w 100"/>
                <a:gd name="T51" fmla="*/ 97 h 97"/>
                <a:gd name="T52" fmla="*/ 56 w 100"/>
                <a:gd name="T53" fmla="*/ 97 h 97"/>
                <a:gd name="T54" fmla="*/ 61 w 100"/>
                <a:gd name="T55" fmla="*/ 84 h 97"/>
                <a:gd name="T56" fmla="*/ 67 w 100"/>
                <a:gd name="T57" fmla="*/ 82 h 97"/>
                <a:gd name="T58" fmla="*/ 81 w 100"/>
                <a:gd name="T59" fmla="*/ 87 h 97"/>
                <a:gd name="T60" fmla="*/ 89 w 100"/>
                <a:gd name="T61" fmla="*/ 79 h 97"/>
                <a:gd name="T62" fmla="*/ 83 w 100"/>
                <a:gd name="T63" fmla="*/ 66 h 97"/>
                <a:gd name="T64" fmla="*/ 86 w 100"/>
                <a:gd name="T65" fmla="*/ 60 h 97"/>
                <a:gd name="T66" fmla="*/ 50 w 100"/>
                <a:gd name="T67" fmla="*/ 64 h 97"/>
                <a:gd name="T68" fmla="*/ 34 w 100"/>
                <a:gd name="T69" fmla="*/ 49 h 97"/>
                <a:gd name="T70" fmla="*/ 50 w 100"/>
                <a:gd name="T71" fmla="*/ 33 h 97"/>
                <a:gd name="T72" fmla="*/ 66 w 100"/>
                <a:gd name="T73" fmla="*/ 49 h 97"/>
                <a:gd name="T74" fmla="*/ 50 w 100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97">
                  <a:moveTo>
                    <a:pt x="86" y="60"/>
                  </a:moveTo>
                  <a:cubicBezTo>
                    <a:pt x="86" y="60"/>
                    <a:pt x="100" y="55"/>
                    <a:pt x="100" y="5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86" y="38"/>
                    <a:pt x="86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9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19" y="10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7" y="32"/>
                    <a:pt x="17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1" y="79"/>
                    <a:pt x="11" y="8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33" y="82"/>
                    <a:pt x="33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81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9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9" y="33"/>
                    <a:pt x="66" y="40"/>
                    <a:pt x="66" y="49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7" name="Freeform 58"/>
            <p:cNvSpPr>
              <a:spLocks noEditPoints="1"/>
            </p:cNvSpPr>
            <p:nvPr/>
          </p:nvSpPr>
          <p:spPr bwMode="auto">
            <a:xfrm>
              <a:off x="8308715" y="1564044"/>
              <a:ext cx="154738" cy="154738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3 w 47"/>
                <a:gd name="T17" fmla="*/ 6 h 47"/>
                <a:gd name="T18" fmla="*/ 20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1 w 47"/>
                <a:gd name="T31" fmla="*/ 21 h 47"/>
                <a:gd name="T32" fmla="*/ 6 w 47"/>
                <a:gd name="T33" fmla="*/ 25 h 47"/>
                <a:gd name="T34" fmla="*/ 7 w 47"/>
                <a:gd name="T35" fmla="*/ 28 h 47"/>
                <a:gd name="T36" fmla="*/ 3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1 w 47"/>
                <a:gd name="T47" fmla="*/ 47 h 47"/>
                <a:gd name="T48" fmla="*/ 25 w 47"/>
                <a:gd name="T49" fmla="*/ 41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6 w 47"/>
                <a:gd name="T61" fmla="*/ 31 h 47"/>
                <a:gd name="T62" fmla="*/ 47 w 47"/>
                <a:gd name="T63" fmla="*/ 26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3" y="6"/>
                    <a:pt x="2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2" y="33"/>
                    <a:pt x="3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5" y="41"/>
                    <a:pt x="25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6" y="31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2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Group 19"/>
          <p:cNvGrpSpPr/>
          <p:nvPr/>
        </p:nvGrpSpPr>
        <p:grpSpPr>
          <a:xfrm>
            <a:off x="4808021" y="4819953"/>
            <a:ext cx="631267" cy="718340"/>
            <a:chOff x="2927811" y="2108124"/>
            <a:chExt cx="361887" cy="411804"/>
          </a:xfrm>
          <a:solidFill>
            <a:schemeClr val="bg1"/>
          </a:solidFill>
        </p:grpSpPr>
        <p:sp>
          <p:nvSpPr>
            <p:cNvPr id="19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Group 24"/>
          <p:cNvGrpSpPr/>
          <p:nvPr/>
        </p:nvGrpSpPr>
        <p:grpSpPr>
          <a:xfrm>
            <a:off x="6761168" y="4834955"/>
            <a:ext cx="360496" cy="656620"/>
            <a:chOff x="3536781" y="2689641"/>
            <a:chExt cx="279527" cy="509141"/>
          </a:xfrm>
          <a:solidFill>
            <a:schemeClr val="bg1"/>
          </a:solidFill>
        </p:grpSpPr>
        <p:sp>
          <p:nvSpPr>
            <p:cNvPr id="24" name="Freeform 121"/>
            <p:cNvSpPr>
              <a:spLocks noEditPoints="1"/>
            </p:cNvSpPr>
            <p:nvPr/>
          </p:nvSpPr>
          <p:spPr bwMode="auto">
            <a:xfrm>
              <a:off x="3536781" y="2689641"/>
              <a:ext cx="279527" cy="381855"/>
            </a:xfrm>
            <a:custGeom>
              <a:avLst/>
              <a:gdLst>
                <a:gd name="T0" fmla="*/ 42 w 84"/>
                <a:gd name="T1" fmla="*/ 5 h 115"/>
                <a:gd name="T2" fmla="*/ 79 w 84"/>
                <a:gd name="T3" fmla="*/ 42 h 115"/>
                <a:gd name="T4" fmla="*/ 56 w 84"/>
                <a:gd name="T5" fmla="*/ 111 h 115"/>
                <a:gd name="T6" fmla="*/ 31 w 84"/>
                <a:gd name="T7" fmla="*/ 111 h 115"/>
                <a:gd name="T8" fmla="*/ 4 w 84"/>
                <a:gd name="T9" fmla="*/ 42 h 115"/>
                <a:gd name="T10" fmla="*/ 42 w 84"/>
                <a:gd name="T11" fmla="*/ 5 h 115"/>
                <a:gd name="T12" fmla="*/ 42 w 84"/>
                <a:gd name="T13" fmla="*/ 0 h 115"/>
                <a:gd name="T14" fmla="*/ 0 w 84"/>
                <a:gd name="T15" fmla="*/ 42 h 115"/>
                <a:gd name="T16" fmla="*/ 29 w 84"/>
                <a:gd name="T17" fmla="*/ 115 h 115"/>
                <a:gd name="T18" fmla="*/ 58 w 84"/>
                <a:gd name="T19" fmla="*/ 115 h 115"/>
                <a:gd name="T20" fmla="*/ 84 w 84"/>
                <a:gd name="T21" fmla="*/ 42 h 115"/>
                <a:gd name="T22" fmla="*/ 42 w 84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5">
                  <a:moveTo>
                    <a:pt x="42" y="5"/>
                  </a:moveTo>
                  <a:cubicBezTo>
                    <a:pt x="63" y="5"/>
                    <a:pt x="79" y="22"/>
                    <a:pt x="79" y="42"/>
                  </a:cubicBezTo>
                  <a:cubicBezTo>
                    <a:pt x="79" y="60"/>
                    <a:pt x="60" y="101"/>
                    <a:pt x="56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23" y="95"/>
                    <a:pt x="4" y="58"/>
                    <a:pt x="4" y="42"/>
                  </a:cubicBezTo>
                  <a:cubicBezTo>
                    <a:pt x="4" y="22"/>
                    <a:pt x="21" y="5"/>
                    <a:pt x="42" y="5"/>
                  </a:cubicBezTo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3"/>
                    <a:pt x="29" y="115"/>
                    <a:pt x="29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84" y="63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" name="Freeform 122"/>
            <p:cNvSpPr/>
            <p:nvPr/>
          </p:nvSpPr>
          <p:spPr bwMode="auto">
            <a:xfrm>
              <a:off x="3631621" y="3166335"/>
              <a:ext cx="97336" cy="9983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0 h 3"/>
                <a:gd name="T6" fmla="*/ 0 w 29"/>
                <a:gd name="T7" fmla="*/ 0 h 3"/>
                <a:gd name="T8" fmla="*/ 1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2"/>
                    <a:pt x="28" y="1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Freeform 123"/>
            <p:cNvSpPr/>
            <p:nvPr/>
          </p:nvSpPr>
          <p:spPr bwMode="auto">
            <a:xfrm>
              <a:off x="3646596" y="3186302"/>
              <a:ext cx="69882" cy="12480"/>
            </a:xfrm>
            <a:custGeom>
              <a:avLst/>
              <a:gdLst>
                <a:gd name="T0" fmla="*/ 10 w 21"/>
                <a:gd name="T1" fmla="*/ 4 h 4"/>
                <a:gd name="T2" fmla="*/ 21 w 21"/>
                <a:gd name="T3" fmla="*/ 0 h 4"/>
                <a:gd name="T4" fmla="*/ 0 w 21"/>
                <a:gd name="T5" fmla="*/ 0 h 4"/>
                <a:gd name="T6" fmla="*/ 10 w 2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">
                  <a:moveTo>
                    <a:pt x="10" y="4"/>
                  </a:moveTo>
                  <a:cubicBezTo>
                    <a:pt x="14" y="4"/>
                    <a:pt x="18" y="2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6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Freeform 124"/>
            <p:cNvSpPr/>
            <p:nvPr/>
          </p:nvSpPr>
          <p:spPr bwMode="auto">
            <a:xfrm>
              <a:off x="3629124" y="3086470"/>
              <a:ext cx="102328" cy="69882"/>
            </a:xfrm>
            <a:custGeom>
              <a:avLst/>
              <a:gdLst>
                <a:gd name="T0" fmla="*/ 31 w 31"/>
                <a:gd name="T1" fmla="*/ 0 h 21"/>
                <a:gd name="T2" fmla="*/ 0 w 31"/>
                <a:gd name="T3" fmla="*/ 0 h 21"/>
                <a:gd name="T4" fmla="*/ 0 w 31"/>
                <a:gd name="T5" fmla="*/ 19 h 21"/>
                <a:gd name="T6" fmla="*/ 0 w 31"/>
                <a:gd name="T7" fmla="*/ 21 h 21"/>
                <a:gd name="T8" fmla="*/ 30 w 31"/>
                <a:gd name="T9" fmla="*/ 21 h 21"/>
                <a:gd name="T10" fmla="*/ 31 w 31"/>
                <a:gd name="T11" fmla="*/ 19 h 21"/>
                <a:gd name="T12" fmla="*/ 31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1" y="20"/>
                    <a:pt x="31" y="19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Freeform 125"/>
            <p:cNvSpPr>
              <a:spLocks noEditPoints="1"/>
            </p:cNvSpPr>
            <p:nvPr/>
          </p:nvSpPr>
          <p:spPr bwMode="auto">
            <a:xfrm>
              <a:off x="3626629" y="2864345"/>
              <a:ext cx="104823" cy="207151"/>
            </a:xfrm>
            <a:custGeom>
              <a:avLst/>
              <a:gdLst>
                <a:gd name="T0" fmla="*/ 42 w 42"/>
                <a:gd name="T1" fmla="*/ 2 h 83"/>
                <a:gd name="T2" fmla="*/ 42 w 42"/>
                <a:gd name="T3" fmla="*/ 2 h 83"/>
                <a:gd name="T4" fmla="*/ 42 w 42"/>
                <a:gd name="T5" fmla="*/ 2 h 83"/>
                <a:gd name="T6" fmla="*/ 37 w 42"/>
                <a:gd name="T7" fmla="*/ 0 h 83"/>
                <a:gd name="T8" fmla="*/ 20 w 42"/>
                <a:gd name="T9" fmla="*/ 6 h 83"/>
                <a:gd name="T10" fmla="*/ 5 w 42"/>
                <a:gd name="T11" fmla="*/ 0 h 83"/>
                <a:gd name="T12" fmla="*/ 0 w 42"/>
                <a:gd name="T13" fmla="*/ 1 h 83"/>
                <a:gd name="T14" fmla="*/ 0 w 42"/>
                <a:gd name="T15" fmla="*/ 2 h 83"/>
                <a:gd name="T16" fmla="*/ 0 w 42"/>
                <a:gd name="T17" fmla="*/ 2 h 83"/>
                <a:gd name="T18" fmla="*/ 18 w 42"/>
                <a:gd name="T19" fmla="*/ 83 h 83"/>
                <a:gd name="T20" fmla="*/ 24 w 42"/>
                <a:gd name="T21" fmla="*/ 83 h 83"/>
                <a:gd name="T22" fmla="*/ 42 w 42"/>
                <a:gd name="T23" fmla="*/ 2 h 83"/>
                <a:gd name="T24" fmla="*/ 42 w 42"/>
                <a:gd name="T25" fmla="*/ 2 h 83"/>
                <a:gd name="T26" fmla="*/ 42 w 42"/>
                <a:gd name="T27" fmla="*/ 2 h 83"/>
                <a:gd name="T28" fmla="*/ 21 w 42"/>
                <a:gd name="T29" fmla="*/ 73 h 83"/>
                <a:gd name="T30" fmla="*/ 5 w 42"/>
                <a:gd name="T31" fmla="*/ 4 h 83"/>
                <a:gd name="T32" fmla="*/ 20 w 42"/>
                <a:gd name="T33" fmla="*/ 9 h 83"/>
                <a:gd name="T34" fmla="*/ 37 w 42"/>
                <a:gd name="T35" fmla="*/ 4 h 83"/>
                <a:gd name="T36" fmla="*/ 21 w 42"/>
                <a:gd name="T37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83">
                  <a:moveTo>
                    <a:pt x="42" y="2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close/>
                  <a:moveTo>
                    <a:pt x="21" y="73"/>
                  </a:moveTo>
                  <a:lnTo>
                    <a:pt x="5" y="4"/>
                  </a:lnTo>
                  <a:lnTo>
                    <a:pt x="20" y="9"/>
                  </a:lnTo>
                  <a:lnTo>
                    <a:pt x="37" y="4"/>
                  </a:lnTo>
                  <a:lnTo>
                    <a:pt x="2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7121664" y="3275556"/>
            <a:ext cx="464224" cy="502485"/>
            <a:chOff x="1847137" y="4256991"/>
            <a:chExt cx="454232" cy="491670"/>
          </a:xfrm>
          <a:solidFill>
            <a:schemeClr val="bg1"/>
          </a:solidFill>
        </p:grpSpPr>
        <p:sp>
          <p:nvSpPr>
            <p:cNvPr id="30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Group 33"/>
          <p:cNvGrpSpPr/>
          <p:nvPr/>
        </p:nvGrpSpPr>
        <p:grpSpPr>
          <a:xfrm>
            <a:off x="4395711" y="3206814"/>
            <a:ext cx="569039" cy="589004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33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8616429" y="3152521"/>
            <a:ext cx="718867" cy="7299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9577469" y="1536344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9577469" y="3041472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9577469" y="4667072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406401" y="3022600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32905" y="4648200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aphicFrame>
        <p:nvGraphicFramePr>
          <p:cNvPr id="42" name="Chart 66"/>
          <p:cNvGraphicFramePr/>
          <p:nvPr/>
        </p:nvGraphicFramePr>
        <p:xfrm>
          <a:off x="4910198" y="3022600"/>
          <a:ext cx="2230581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43" name="Group 12"/>
          <p:cNvGrpSpPr/>
          <p:nvPr/>
        </p:nvGrpSpPr>
        <p:grpSpPr>
          <a:xfrm>
            <a:off x="5691285" y="3661360"/>
            <a:ext cx="607916" cy="580440"/>
            <a:chOff x="4417791" y="3086470"/>
            <a:chExt cx="441754" cy="421788"/>
          </a:xfrm>
          <a:solidFill>
            <a:schemeClr val="accent6"/>
          </a:solidFill>
        </p:grpSpPr>
        <p:sp>
          <p:nvSpPr>
            <p:cNvPr id="44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5337874" y="4241801"/>
            <a:ext cx="1344829" cy="63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Oval 67"/>
          <p:cNvSpPr>
            <a:spLocks noChangeArrowheads="1"/>
          </p:cNvSpPr>
          <p:nvPr/>
        </p:nvSpPr>
        <p:spPr bwMode="auto">
          <a:xfrm>
            <a:off x="8616429" y="4832677"/>
            <a:ext cx="718867" cy="7299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Oval 68"/>
          <p:cNvSpPr>
            <a:spLocks noChangeArrowheads="1"/>
          </p:cNvSpPr>
          <p:nvPr/>
        </p:nvSpPr>
        <p:spPr bwMode="auto">
          <a:xfrm>
            <a:off x="8616429" y="1683077"/>
            <a:ext cx="718867" cy="7299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Oval 69"/>
          <p:cNvSpPr>
            <a:spLocks noChangeArrowheads="1"/>
          </p:cNvSpPr>
          <p:nvPr/>
        </p:nvSpPr>
        <p:spPr bwMode="auto">
          <a:xfrm>
            <a:off x="2805367" y="4832677"/>
            <a:ext cx="718867" cy="7299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Oval 70"/>
          <p:cNvSpPr>
            <a:spLocks noChangeArrowheads="1"/>
          </p:cNvSpPr>
          <p:nvPr/>
        </p:nvSpPr>
        <p:spPr bwMode="auto">
          <a:xfrm>
            <a:off x="2805367" y="3124201"/>
            <a:ext cx="718867" cy="7299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2884553" y="3364638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15%</a:t>
            </a:r>
            <a:endParaRPr lang="en-US" sz="1335" b="1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892954" y="5060265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15%</a:t>
            </a:r>
            <a:endParaRPr lang="en-US" sz="1335" b="1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8695615" y="1892052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25%</a:t>
            </a:r>
            <a:endParaRPr lang="en-US" sz="1335" b="1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8695615" y="3339610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20%</a:t>
            </a:r>
            <a:endParaRPr lang="en-US" sz="1335" b="1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8695614" y="5028485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20%</a:t>
            </a:r>
            <a:endParaRPr lang="en-US" sz="1335" b="1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6" grpId="0" animBg="1"/>
      <p:bldP spid="37" grpId="0"/>
      <p:bldP spid="38" grpId="0"/>
      <p:bldP spid="39" grpId="0"/>
      <p:bldP spid="40" grpId="0"/>
      <p:bldP spid="41" grpId="0"/>
      <p:bldGraphic spid="42" grpId="0">
        <p:bldAsOne/>
      </p:bldGraphic>
      <p:bldP spid="46" grpId="0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032" y="3903042"/>
            <a:ext cx="4333461" cy="2485453"/>
          </a:xfrm>
          <a:prstGeom prst="rect">
            <a:avLst/>
          </a:prstGeom>
          <a:blipFill>
            <a:blip r:embed="rId1"/>
            <a:stretch>
              <a:fillRect t="-16672" b="-166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Text Placeholder 8"/>
          <p:cNvSpPr txBox="1"/>
          <p:nvPr/>
        </p:nvSpPr>
        <p:spPr>
          <a:xfrm>
            <a:off x="925707" y="2366871"/>
            <a:ext cx="9821812" cy="12481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400"/>
              </a:spcBef>
              <a:buNone/>
            </a:pPr>
            <a:r>
              <a:rPr lang="zh-CN" altLang="en-US" sz="1600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单击此处添加副标题</a:t>
            </a:r>
            <a:endParaRPr lang="en-US" sz="1600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0" indent="0" defTabSz="914400">
              <a:spcBef>
                <a:spcPts val="400"/>
              </a:spcBef>
              <a:buNone/>
            </a:pP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200</a:t>
            </a: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</a:t>
            </a: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200</a:t>
            </a: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</a:t>
            </a: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分钟之内。</a:t>
            </a:r>
            <a:endParaRPr lang="zh-CN" altLang="en-US" sz="14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Text Placeholder 4"/>
          <p:cNvSpPr txBox="1"/>
          <p:nvPr/>
        </p:nvSpPr>
        <p:spPr>
          <a:xfrm>
            <a:off x="424011" y="993851"/>
            <a:ext cx="4821156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spcBef>
                <a:spcPts val="1000"/>
              </a:spcBef>
              <a:buNone/>
            </a:pPr>
            <a:r>
              <a:rPr lang="zh-CN" altLang="en-US" sz="4000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标题内容</a:t>
            </a:r>
            <a:endParaRPr lang="zh-CN" altLang="en-US" sz="4000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Text Placeholder 10"/>
          <p:cNvSpPr txBox="1"/>
          <p:nvPr/>
        </p:nvSpPr>
        <p:spPr>
          <a:xfrm>
            <a:off x="448395" y="1569915"/>
            <a:ext cx="4798709" cy="48005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spcBef>
                <a:spcPts val="1000"/>
              </a:spcBef>
              <a:buNone/>
            </a:pPr>
            <a:r>
              <a:rPr lang="zh-CN" altLang="en-US" sz="21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单击此处添加副标题</a:t>
            </a:r>
            <a:endParaRPr lang="zh-CN" altLang="en-US" sz="21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 Placeholder 36"/>
          <p:cNvSpPr txBox="1"/>
          <p:nvPr/>
        </p:nvSpPr>
        <p:spPr>
          <a:xfrm>
            <a:off x="5825067" y="3903042"/>
            <a:ext cx="1774531" cy="35207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添加标题</a:t>
            </a:r>
            <a:endParaRPr lang="en-US" sz="14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Text Placeholder 44"/>
          <p:cNvSpPr txBox="1"/>
          <p:nvPr/>
        </p:nvSpPr>
        <p:spPr>
          <a:xfrm>
            <a:off x="5825067" y="4526031"/>
            <a:ext cx="1774531" cy="35207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添加标题</a:t>
            </a:r>
            <a:endParaRPr lang="en-US" altLang="zh-CN" sz="14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Text Placeholder 45"/>
          <p:cNvSpPr txBox="1"/>
          <p:nvPr/>
        </p:nvSpPr>
        <p:spPr>
          <a:xfrm>
            <a:off x="5825067" y="5144498"/>
            <a:ext cx="1774531" cy="35207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添加标题</a:t>
            </a:r>
            <a:endParaRPr lang="en-US" altLang="zh-CN" sz="14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Text Placeholder 46"/>
          <p:cNvSpPr txBox="1"/>
          <p:nvPr/>
        </p:nvSpPr>
        <p:spPr>
          <a:xfrm>
            <a:off x="5825067" y="5754750"/>
            <a:ext cx="1774531" cy="35207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添加标题</a:t>
            </a:r>
            <a:endParaRPr lang="en-US" altLang="zh-CN" sz="14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Text Placeholder 1"/>
          <p:cNvSpPr txBox="1"/>
          <p:nvPr/>
        </p:nvSpPr>
        <p:spPr>
          <a:xfrm>
            <a:off x="9631957" y="4169085"/>
            <a:ext cx="711969" cy="40986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68%</a:t>
            </a:r>
            <a:endParaRPr lang="en-US" sz="14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Text Placeholder 2"/>
          <p:cNvSpPr txBox="1"/>
          <p:nvPr/>
        </p:nvSpPr>
        <p:spPr>
          <a:xfrm>
            <a:off x="9622596" y="4798188"/>
            <a:ext cx="721329" cy="35492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54%</a:t>
            </a:r>
            <a:endParaRPr lang="en-US" sz="14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Text Placeholder 3"/>
          <p:cNvSpPr txBox="1"/>
          <p:nvPr/>
        </p:nvSpPr>
        <p:spPr>
          <a:xfrm>
            <a:off x="9631957" y="5454905"/>
            <a:ext cx="744585" cy="42172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73%</a:t>
            </a:r>
            <a:endParaRPr lang="en-US" sz="14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Text Placeholder 5"/>
          <p:cNvSpPr txBox="1"/>
          <p:nvPr/>
        </p:nvSpPr>
        <p:spPr>
          <a:xfrm>
            <a:off x="9621733" y="5999484"/>
            <a:ext cx="722191" cy="38901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57%</a:t>
            </a:r>
            <a:endParaRPr lang="en-US" sz="14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6" name="Group 64"/>
          <p:cNvGrpSpPr/>
          <p:nvPr/>
        </p:nvGrpSpPr>
        <p:grpSpPr>
          <a:xfrm>
            <a:off x="5940316" y="4163731"/>
            <a:ext cx="3534848" cy="321155"/>
            <a:chOff x="1542367" y="2607150"/>
            <a:chExt cx="2651136" cy="240866"/>
          </a:xfrm>
          <a:solidFill>
            <a:srgbClr val="73BCB1"/>
          </a:solidFill>
        </p:grpSpPr>
        <p:sp>
          <p:nvSpPr>
            <p:cNvPr id="17" name="Rounded Rectangle 65"/>
            <p:cNvSpPr/>
            <p:nvPr/>
          </p:nvSpPr>
          <p:spPr>
            <a:xfrm rot="5400000">
              <a:off x="2385345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Rounded Rectangle 66"/>
            <p:cNvSpPr/>
            <p:nvPr/>
          </p:nvSpPr>
          <p:spPr>
            <a:xfrm rot="5400000">
              <a:off x="2566753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Rounded Rectangle 67"/>
            <p:cNvSpPr/>
            <p:nvPr/>
          </p:nvSpPr>
          <p:spPr>
            <a:xfrm rot="5400000">
              <a:off x="2748161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Rounded Rectangle 68"/>
            <p:cNvSpPr/>
            <p:nvPr/>
          </p:nvSpPr>
          <p:spPr>
            <a:xfrm rot="5400000">
              <a:off x="2929569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Rounded Rectangle 69"/>
            <p:cNvSpPr/>
            <p:nvPr/>
          </p:nvSpPr>
          <p:spPr>
            <a:xfrm rot="5400000">
              <a:off x="3110977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Rounded Rectangle 70"/>
            <p:cNvSpPr/>
            <p:nvPr/>
          </p:nvSpPr>
          <p:spPr>
            <a:xfrm rot="5400000">
              <a:off x="328786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" name="Rounded Rectangle 71"/>
            <p:cNvSpPr/>
            <p:nvPr/>
          </p:nvSpPr>
          <p:spPr>
            <a:xfrm rot="5400000">
              <a:off x="3463556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4" name="Rounded Rectangle 72"/>
            <p:cNvSpPr/>
            <p:nvPr/>
          </p:nvSpPr>
          <p:spPr>
            <a:xfrm rot="5400000">
              <a:off x="3644964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" name="Rounded Rectangle 73"/>
            <p:cNvSpPr/>
            <p:nvPr/>
          </p:nvSpPr>
          <p:spPr>
            <a:xfrm rot="5400000">
              <a:off x="3824643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Rounded Rectangle 74"/>
            <p:cNvSpPr/>
            <p:nvPr/>
          </p:nvSpPr>
          <p:spPr>
            <a:xfrm rot="5400000">
              <a:off x="400605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Rounded Rectangle 75"/>
            <p:cNvSpPr/>
            <p:nvPr/>
          </p:nvSpPr>
          <p:spPr>
            <a:xfrm rot="5400000">
              <a:off x="2205667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Rounded Rectangle 76"/>
            <p:cNvSpPr/>
            <p:nvPr/>
          </p:nvSpPr>
          <p:spPr>
            <a:xfrm rot="5400000">
              <a:off x="2026886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" name="Rounded Rectangle 77"/>
            <p:cNvSpPr/>
            <p:nvPr/>
          </p:nvSpPr>
          <p:spPr>
            <a:xfrm rot="5400000">
              <a:off x="1853639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Rounded Rectangle 78"/>
            <p:cNvSpPr/>
            <p:nvPr/>
          </p:nvSpPr>
          <p:spPr>
            <a:xfrm rot="5400000">
              <a:off x="1672107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Rounded Rectangle 79"/>
            <p:cNvSpPr/>
            <p:nvPr/>
          </p:nvSpPr>
          <p:spPr>
            <a:xfrm rot="5400000">
              <a:off x="1492075" y="2657442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Group 80"/>
          <p:cNvGrpSpPr/>
          <p:nvPr/>
        </p:nvGrpSpPr>
        <p:grpSpPr>
          <a:xfrm>
            <a:off x="5937845" y="5395123"/>
            <a:ext cx="3534848" cy="321155"/>
            <a:chOff x="1542367" y="2607150"/>
            <a:chExt cx="2651136" cy="240866"/>
          </a:xfrm>
          <a:solidFill>
            <a:srgbClr val="73BCB1"/>
          </a:solidFill>
        </p:grpSpPr>
        <p:sp>
          <p:nvSpPr>
            <p:cNvPr id="33" name="Rounded Rectangle 81"/>
            <p:cNvSpPr/>
            <p:nvPr/>
          </p:nvSpPr>
          <p:spPr>
            <a:xfrm rot="5400000">
              <a:off x="2385345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Rounded Rectangle 82"/>
            <p:cNvSpPr/>
            <p:nvPr/>
          </p:nvSpPr>
          <p:spPr>
            <a:xfrm rot="5400000">
              <a:off x="2566753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Rounded Rectangle 83"/>
            <p:cNvSpPr/>
            <p:nvPr/>
          </p:nvSpPr>
          <p:spPr>
            <a:xfrm rot="5400000">
              <a:off x="2748161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Rounded Rectangle 84"/>
            <p:cNvSpPr/>
            <p:nvPr/>
          </p:nvSpPr>
          <p:spPr>
            <a:xfrm rot="5400000">
              <a:off x="2929569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Rounded Rectangle 85"/>
            <p:cNvSpPr/>
            <p:nvPr/>
          </p:nvSpPr>
          <p:spPr>
            <a:xfrm rot="5400000">
              <a:off x="3110977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Rounded Rectangle 86"/>
            <p:cNvSpPr/>
            <p:nvPr/>
          </p:nvSpPr>
          <p:spPr>
            <a:xfrm rot="5400000">
              <a:off x="3287861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Rounded Rectangle 87"/>
            <p:cNvSpPr/>
            <p:nvPr/>
          </p:nvSpPr>
          <p:spPr>
            <a:xfrm rot="5400000">
              <a:off x="3463556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Rounded Rectangle 88"/>
            <p:cNvSpPr/>
            <p:nvPr/>
          </p:nvSpPr>
          <p:spPr>
            <a:xfrm rot="5400000">
              <a:off x="3644964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1" name="Rounded Rectangle 89"/>
            <p:cNvSpPr/>
            <p:nvPr/>
          </p:nvSpPr>
          <p:spPr>
            <a:xfrm rot="5400000">
              <a:off x="3824643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Rounded Rectangle 90"/>
            <p:cNvSpPr/>
            <p:nvPr/>
          </p:nvSpPr>
          <p:spPr>
            <a:xfrm rot="5400000">
              <a:off x="400605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Rounded Rectangle 91"/>
            <p:cNvSpPr/>
            <p:nvPr/>
          </p:nvSpPr>
          <p:spPr>
            <a:xfrm rot="5400000">
              <a:off x="2205667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4" name="Rounded Rectangle 92"/>
            <p:cNvSpPr/>
            <p:nvPr/>
          </p:nvSpPr>
          <p:spPr>
            <a:xfrm rot="5400000">
              <a:off x="2026886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Rounded Rectangle 93"/>
            <p:cNvSpPr/>
            <p:nvPr/>
          </p:nvSpPr>
          <p:spPr>
            <a:xfrm rot="5400000">
              <a:off x="1853639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6" name="Rounded Rectangle 94"/>
            <p:cNvSpPr/>
            <p:nvPr/>
          </p:nvSpPr>
          <p:spPr>
            <a:xfrm rot="5400000">
              <a:off x="1672107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7" name="Rounded Rectangle 95"/>
            <p:cNvSpPr/>
            <p:nvPr/>
          </p:nvSpPr>
          <p:spPr>
            <a:xfrm rot="5400000">
              <a:off x="1492075" y="2657442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Group 108"/>
          <p:cNvGrpSpPr/>
          <p:nvPr/>
        </p:nvGrpSpPr>
        <p:grpSpPr>
          <a:xfrm>
            <a:off x="5940316" y="4779451"/>
            <a:ext cx="3534848" cy="321155"/>
            <a:chOff x="1542367" y="2607150"/>
            <a:chExt cx="2651136" cy="240866"/>
          </a:xfrm>
          <a:solidFill>
            <a:srgbClr val="73BCB1"/>
          </a:solidFill>
        </p:grpSpPr>
        <p:sp>
          <p:nvSpPr>
            <p:cNvPr id="49" name="Rounded Rectangle 109"/>
            <p:cNvSpPr/>
            <p:nvPr/>
          </p:nvSpPr>
          <p:spPr>
            <a:xfrm rot="5400000">
              <a:off x="2385345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" name="Rounded Rectangle 110"/>
            <p:cNvSpPr/>
            <p:nvPr/>
          </p:nvSpPr>
          <p:spPr>
            <a:xfrm rot="5400000">
              <a:off x="2566753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" name="Rounded Rectangle 111"/>
            <p:cNvSpPr/>
            <p:nvPr/>
          </p:nvSpPr>
          <p:spPr>
            <a:xfrm rot="5400000">
              <a:off x="2748161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2" name="Rounded Rectangle 125"/>
            <p:cNvSpPr/>
            <p:nvPr/>
          </p:nvSpPr>
          <p:spPr>
            <a:xfrm rot="5400000">
              <a:off x="2929569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3" name="Rounded Rectangle 126"/>
            <p:cNvSpPr/>
            <p:nvPr/>
          </p:nvSpPr>
          <p:spPr>
            <a:xfrm rot="5400000">
              <a:off x="3110977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4" name="Rounded Rectangle 127"/>
            <p:cNvSpPr/>
            <p:nvPr/>
          </p:nvSpPr>
          <p:spPr>
            <a:xfrm rot="5400000">
              <a:off x="328786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5" name="Rounded Rectangle 129"/>
            <p:cNvSpPr/>
            <p:nvPr/>
          </p:nvSpPr>
          <p:spPr>
            <a:xfrm rot="5400000">
              <a:off x="3463556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6" name="Rounded Rectangle 139"/>
            <p:cNvSpPr/>
            <p:nvPr/>
          </p:nvSpPr>
          <p:spPr>
            <a:xfrm rot="5400000">
              <a:off x="3644964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7" name="Rounded Rectangle 140"/>
            <p:cNvSpPr/>
            <p:nvPr/>
          </p:nvSpPr>
          <p:spPr>
            <a:xfrm rot="5400000">
              <a:off x="3824643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8" name="Rounded Rectangle 141"/>
            <p:cNvSpPr/>
            <p:nvPr/>
          </p:nvSpPr>
          <p:spPr>
            <a:xfrm rot="5400000">
              <a:off x="400605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9" name="Rounded Rectangle 142"/>
            <p:cNvSpPr/>
            <p:nvPr/>
          </p:nvSpPr>
          <p:spPr>
            <a:xfrm rot="5400000">
              <a:off x="2205667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0" name="Rounded Rectangle 143"/>
            <p:cNvSpPr/>
            <p:nvPr/>
          </p:nvSpPr>
          <p:spPr>
            <a:xfrm rot="5400000">
              <a:off x="2026886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1" name="Rounded Rectangle 156"/>
            <p:cNvSpPr/>
            <p:nvPr/>
          </p:nvSpPr>
          <p:spPr>
            <a:xfrm rot="5400000">
              <a:off x="1853639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2" name="Rounded Rectangle 157"/>
            <p:cNvSpPr/>
            <p:nvPr/>
          </p:nvSpPr>
          <p:spPr>
            <a:xfrm rot="5400000">
              <a:off x="1672107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3" name="Rounded Rectangle 158"/>
            <p:cNvSpPr/>
            <p:nvPr/>
          </p:nvSpPr>
          <p:spPr>
            <a:xfrm rot="5400000">
              <a:off x="1492075" y="2657442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Group 159"/>
          <p:cNvGrpSpPr/>
          <p:nvPr/>
        </p:nvGrpSpPr>
        <p:grpSpPr>
          <a:xfrm>
            <a:off x="5940316" y="6004723"/>
            <a:ext cx="3534848" cy="323891"/>
            <a:chOff x="1542367" y="2608965"/>
            <a:chExt cx="2651136" cy="242918"/>
          </a:xfrm>
          <a:solidFill>
            <a:srgbClr val="73BCB1"/>
          </a:solidFill>
        </p:grpSpPr>
        <p:sp>
          <p:nvSpPr>
            <p:cNvPr id="65" name="Rounded Rectangle 160"/>
            <p:cNvSpPr/>
            <p:nvPr/>
          </p:nvSpPr>
          <p:spPr>
            <a:xfrm rot="5400000">
              <a:off x="2385345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6" name="Rounded Rectangle 161"/>
            <p:cNvSpPr/>
            <p:nvPr/>
          </p:nvSpPr>
          <p:spPr>
            <a:xfrm rot="5400000">
              <a:off x="2566753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7" name="Rounded Rectangle 162"/>
            <p:cNvSpPr/>
            <p:nvPr/>
          </p:nvSpPr>
          <p:spPr>
            <a:xfrm rot="5400000">
              <a:off x="2748161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8" name="Rounded Rectangle 163"/>
            <p:cNvSpPr/>
            <p:nvPr/>
          </p:nvSpPr>
          <p:spPr>
            <a:xfrm rot="5400000">
              <a:off x="2929569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9" name="Rounded Rectangle 164"/>
            <p:cNvSpPr/>
            <p:nvPr/>
          </p:nvSpPr>
          <p:spPr>
            <a:xfrm rot="5400000">
              <a:off x="3110977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0" name="Rounded Rectangle 165"/>
            <p:cNvSpPr/>
            <p:nvPr/>
          </p:nvSpPr>
          <p:spPr>
            <a:xfrm rot="5400000">
              <a:off x="328786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1" name="Rounded Rectangle 166"/>
            <p:cNvSpPr/>
            <p:nvPr/>
          </p:nvSpPr>
          <p:spPr>
            <a:xfrm rot="5400000">
              <a:off x="3463556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2" name="Rounded Rectangle 167"/>
            <p:cNvSpPr/>
            <p:nvPr/>
          </p:nvSpPr>
          <p:spPr>
            <a:xfrm rot="5400000">
              <a:off x="3644964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3" name="Rounded Rectangle 168"/>
            <p:cNvSpPr/>
            <p:nvPr/>
          </p:nvSpPr>
          <p:spPr>
            <a:xfrm rot="5400000">
              <a:off x="3824643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4" name="Rounded Rectangle 169"/>
            <p:cNvSpPr/>
            <p:nvPr/>
          </p:nvSpPr>
          <p:spPr>
            <a:xfrm rot="5400000">
              <a:off x="400605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5" name="Rounded Rectangle 170"/>
            <p:cNvSpPr/>
            <p:nvPr/>
          </p:nvSpPr>
          <p:spPr>
            <a:xfrm rot="5400000">
              <a:off x="2205667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6" name="Rounded Rectangle 171"/>
            <p:cNvSpPr/>
            <p:nvPr/>
          </p:nvSpPr>
          <p:spPr>
            <a:xfrm rot="5400000">
              <a:off x="2026886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7" name="Rounded Rectangle 172"/>
            <p:cNvSpPr/>
            <p:nvPr/>
          </p:nvSpPr>
          <p:spPr>
            <a:xfrm rot="5400000">
              <a:off x="1853639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8" name="Rounded Rectangle 173"/>
            <p:cNvSpPr/>
            <p:nvPr/>
          </p:nvSpPr>
          <p:spPr>
            <a:xfrm rot="5400000">
              <a:off x="1672107" y="2659257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9" name="Rounded Rectangle 174"/>
            <p:cNvSpPr/>
            <p:nvPr/>
          </p:nvSpPr>
          <p:spPr>
            <a:xfrm rot="5400000">
              <a:off x="1492075" y="2664431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cxnSp>
        <p:nvCxnSpPr>
          <p:cNvPr id="80" name="Straight Connector 12"/>
          <p:cNvCxnSpPr/>
          <p:nvPr/>
        </p:nvCxnSpPr>
        <p:spPr>
          <a:xfrm>
            <a:off x="5245167" y="1089967"/>
            <a:ext cx="0" cy="7905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" name="Group 90"/>
          <p:cNvGrpSpPr/>
          <p:nvPr/>
        </p:nvGrpSpPr>
        <p:grpSpPr>
          <a:xfrm>
            <a:off x="697795" y="2325462"/>
            <a:ext cx="637820" cy="2511796"/>
            <a:chOff x="523346" y="1744096"/>
            <a:chExt cx="478365" cy="1883847"/>
          </a:xfrm>
          <a:solidFill>
            <a:schemeClr val="accent1"/>
          </a:solidFill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636103" y="2097175"/>
              <a:ext cx="250572" cy="96356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636103" y="1744096"/>
              <a:ext cx="250572" cy="370164"/>
            </a:xfrm>
            <a:custGeom>
              <a:avLst/>
              <a:gdLst>
                <a:gd name="T0" fmla="*/ 0 w 242"/>
                <a:gd name="T1" fmla="*/ 150 h 360"/>
                <a:gd name="T2" fmla="*/ 242 w 242"/>
                <a:gd name="T3" fmla="*/ 150 h 360"/>
                <a:gd name="T4" fmla="*/ 242 w 242"/>
                <a:gd name="T5" fmla="*/ 360 h 360"/>
                <a:gd name="T6" fmla="*/ 0 w 242"/>
                <a:gd name="T7" fmla="*/ 360 h 360"/>
                <a:gd name="T8" fmla="*/ 0 w 242"/>
                <a:gd name="T9" fmla="*/ 15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0">
                  <a:moveTo>
                    <a:pt x="0" y="150"/>
                  </a:moveTo>
                  <a:cubicBezTo>
                    <a:pt x="12" y="3"/>
                    <a:pt x="239" y="0"/>
                    <a:pt x="242" y="150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523346" y="3052766"/>
              <a:ext cx="478365" cy="575177"/>
            </a:xfrm>
            <a:custGeom>
              <a:avLst/>
              <a:gdLst>
                <a:gd name="T0" fmla="*/ 351 w 462"/>
                <a:gd name="T1" fmla="*/ 0 h 558"/>
                <a:gd name="T2" fmla="*/ 232 w 462"/>
                <a:gd name="T3" fmla="*/ 0 h 558"/>
                <a:gd name="T4" fmla="*/ 230 w 462"/>
                <a:gd name="T5" fmla="*/ 0 h 558"/>
                <a:gd name="T6" fmla="*/ 111 w 462"/>
                <a:gd name="T7" fmla="*/ 0 h 558"/>
                <a:gd name="T8" fmla="*/ 0 w 462"/>
                <a:gd name="T9" fmla="*/ 558 h 558"/>
                <a:gd name="T10" fmla="*/ 230 w 462"/>
                <a:gd name="T11" fmla="*/ 558 h 558"/>
                <a:gd name="T12" fmla="*/ 232 w 462"/>
                <a:gd name="T13" fmla="*/ 558 h 558"/>
                <a:gd name="T14" fmla="*/ 462 w 462"/>
                <a:gd name="T15" fmla="*/ 558 h 558"/>
                <a:gd name="T16" fmla="*/ 351 w 462"/>
                <a:gd name="T1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558">
                  <a:moveTo>
                    <a:pt x="351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5" y="298"/>
                    <a:pt x="55" y="470"/>
                    <a:pt x="0" y="558"/>
                  </a:cubicBezTo>
                  <a:cubicBezTo>
                    <a:pt x="230" y="558"/>
                    <a:pt x="230" y="558"/>
                    <a:pt x="230" y="558"/>
                  </a:cubicBezTo>
                  <a:cubicBezTo>
                    <a:pt x="232" y="558"/>
                    <a:pt x="232" y="558"/>
                    <a:pt x="232" y="558"/>
                  </a:cubicBezTo>
                  <a:cubicBezTo>
                    <a:pt x="462" y="558"/>
                    <a:pt x="462" y="558"/>
                    <a:pt x="462" y="558"/>
                  </a:cubicBezTo>
                  <a:cubicBezTo>
                    <a:pt x="405" y="470"/>
                    <a:pt x="367" y="298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91"/>
          <p:cNvGrpSpPr/>
          <p:nvPr/>
        </p:nvGrpSpPr>
        <p:grpSpPr>
          <a:xfrm>
            <a:off x="1570439" y="2819705"/>
            <a:ext cx="637820" cy="2017552"/>
            <a:chOff x="1177829" y="2114779"/>
            <a:chExt cx="478365" cy="1513164"/>
          </a:xfrm>
          <a:solidFill>
            <a:schemeClr val="accent2"/>
          </a:solidFill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290586" y="2408743"/>
              <a:ext cx="250572" cy="6519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290586" y="2114779"/>
              <a:ext cx="250572" cy="370164"/>
            </a:xfrm>
            <a:custGeom>
              <a:avLst/>
              <a:gdLst>
                <a:gd name="T0" fmla="*/ 0 w 242"/>
                <a:gd name="T1" fmla="*/ 150 h 360"/>
                <a:gd name="T2" fmla="*/ 242 w 242"/>
                <a:gd name="T3" fmla="*/ 150 h 360"/>
                <a:gd name="T4" fmla="*/ 242 w 242"/>
                <a:gd name="T5" fmla="*/ 360 h 360"/>
                <a:gd name="T6" fmla="*/ 0 w 242"/>
                <a:gd name="T7" fmla="*/ 360 h 360"/>
                <a:gd name="T8" fmla="*/ 0 w 242"/>
                <a:gd name="T9" fmla="*/ 15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0">
                  <a:moveTo>
                    <a:pt x="0" y="150"/>
                  </a:moveTo>
                  <a:cubicBezTo>
                    <a:pt x="12" y="3"/>
                    <a:pt x="239" y="0"/>
                    <a:pt x="242" y="150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177829" y="3052766"/>
              <a:ext cx="478365" cy="575177"/>
            </a:xfrm>
            <a:custGeom>
              <a:avLst/>
              <a:gdLst>
                <a:gd name="T0" fmla="*/ 351 w 462"/>
                <a:gd name="T1" fmla="*/ 0 h 558"/>
                <a:gd name="T2" fmla="*/ 232 w 462"/>
                <a:gd name="T3" fmla="*/ 0 h 558"/>
                <a:gd name="T4" fmla="*/ 230 w 462"/>
                <a:gd name="T5" fmla="*/ 0 h 558"/>
                <a:gd name="T6" fmla="*/ 111 w 462"/>
                <a:gd name="T7" fmla="*/ 0 h 558"/>
                <a:gd name="T8" fmla="*/ 0 w 462"/>
                <a:gd name="T9" fmla="*/ 558 h 558"/>
                <a:gd name="T10" fmla="*/ 230 w 462"/>
                <a:gd name="T11" fmla="*/ 558 h 558"/>
                <a:gd name="T12" fmla="*/ 232 w 462"/>
                <a:gd name="T13" fmla="*/ 558 h 558"/>
                <a:gd name="T14" fmla="*/ 462 w 462"/>
                <a:gd name="T15" fmla="*/ 558 h 558"/>
                <a:gd name="T16" fmla="*/ 351 w 462"/>
                <a:gd name="T1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558">
                  <a:moveTo>
                    <a:pt x="351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5" y="298"/>
                    <a:pt x="55" y="470"/>
                    <a:pt x="0" y="558"/>
                  </a:cubicBezTo>
                  <a:cubicBezTo>
                    <a:pt x="230" y="558"/>
                    <a:pt x="230" y="558"/>
                    <a:pt x="230" y="558"/>
                  </a:cubicBezTo>
                  <a:cubicBezTo>
                    <a:pt x="232" y="558"/>
                    <a:pt x="232" y="558"/>
                    <a:pt x="232" y="558"/>
                  </a:cubicBezTo>
                  <a:cubicBezTo>
                    <a:pt x="462" y="558"/>
                    <a:pt x="462" y="558"/>
                    <a:pt x="462" y="558"/>
                  </a:cubicBezTo>
                  <a:cubicBezTo>
                    <a:pt x="405" y="470"/>
                    <a:pt x="367" y="298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Group 92"/>
          <p:cNvGrpSpPr/>
          <p:nvPr/>
        </p:nvGrpSpPr>
        <p:grpSpPr>
          <a:xfrm>
            <a:off x="2424995" y="3327705"/>
            <a:ext cx="637820" cy="1509552"/>
            <a:chOff x="1818746" y="2495779"/>
            <a:chExt cx="478365" cy="1132164"/>
          </a:xfrm>
          <a:solidFill>
            <a:schemeClr val="accent3"/>
          </a:solidFill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931503" y="2734741"/>
              <a:ext cx="250572" cy="3259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1931503" y="2495779"/>
              <a:ext cx="250572" cy="370164"/>
            </a:xfrm>
            <a:custGeom>
              <a:avLst/>
              <a:gdLst>
                <a:gd name="T0" fmla="*/ 0 w 242"/>
                <a:gd name="T1" fmla="*/ 150 h 360"/>
                <a:gd name="T2" fmla="*/ 242 w 242"/>
                <a:gd name="T3" fmla="*/ 150 h 360"/>
                <a:gd name="T4" fmla="*/ 242 w 242"/>
                <a:gd name="T5" fmla="*/ 360 h 360"/>
                <a:gd name="T6" fmla="*/ 0 w 242"/>
                <a:gd name="T7" fmla="*/ 360 h 360"/>
                <a:gd name="T8" fmla="*/ 0 w 242"/>
                <a:gd name="T9" fmla="*/ 15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0">
                  <a:moveTo>
                    <a:pt x="0" y="150"/>
                  </a:moveTo>
                  <a:cubicBezTo>
                    <a:pt x="12" y="3"/>
                    <a:pt x="239" y="0"/>
                    <a:pt x="242" y="150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1818746" y="3052766"/>
              <a:ext cx="478365" cy="575177"/>
            </a:xfrm>
            <a:custGeom>
              <a:avLst/>
              <a:gdLst>
                <a:gd name="T0" fmla="*/ 351 w 462"/>
                <a:gd name="T1" fmla="*/ 0 h 558"/>
                <a:gd name="T2" fmla="*/ 232 w 462"/>
                <a:gd name="T3" fmla="*/ 0 h 558"/>
                <a:gd name="T4" fmla="*/ 230 w 462"/>
                <a:gd name="T5" fmla="*/ 0 h 558"/>
                <a:gd name="T6" fmla="*/ 111 w 462"/>
                <a:gd name="T7" fmla="*/ 0 h 558"/>
                <a:gd name="T8" fmla="*/ 0 w 462"/>
                <a:gd name="T9" fmla="*/ 558 h 558"/>
                <a:gd name="T10" fmla="*/ 230 w 462"/>
                <a:gd name="T11" fmla="*/ 558 h 558"/>
                <a:gd name="T12" fmla="*/ 232 w 462"/>
                <a:gd name="T13" fmla="*/ 558 h 558"/>
                <a:gd name="T14" fmla="*/ 462 w 462"/>
                <a:gd name="T15" fmla="*/ 558 h 558"/>
                <a:gd name="T16" fmla="*/ 351 w 462"/>
                <a:gd name="T1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558">
                  <a:moveTo>
                    <a:pt x="351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5" y="298"/>
                    <a:pt x="55" y="470"/>
                    <a:pt x="0" y="558"/>
                  </a:cubicBezTo>
                  <a:cubicBezTo>
                    <a:pt x="230" y="558"/>
                    <a:pt x="230" y="558"/>
                    <a:pt x="230" y="558"/>
                  </a:cubicBezTo>
                  <a:cubicBezTo>
                    <a:pt x="232" y="558"/>
                    <a:pt x="232" y="558"/>
                    <a:pt x="232" y="558"/>
                  </a:cubicBezTo>
                  <a:cubicBezTo>
                    <a:pt x="462" y="558"/>
                    <a:pt x="462" y="558"/>
                    <a:pt x="462" y="558"/>
                  </a:cubicBezTo>
                  <a:cubicBezTo>
                    <a:pt x="405" y="470"/>
                    <a:pt x="367" y="298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Group 93"/>
          <p:cNvGrpSpPr/>
          <p:nvPr/>
        </p:nvGrpSpPr>
        <p:grpSpPr>
          <a:xfrm>
            <a:off x="3339395" y="2325462"/>
            <a:ext cx="637820" cy="2511796"/>
            <a:chOff x="2504546" y="1744096"/>
            <a:chExt cx="478365" cy="1883847"/>
          </a:xfrm>
          <a:solidFill>
            <a:schemeClr val="accent4"/>
          </a:solidFill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2617303" y="2097175"/>
              <a:ext cx="250572" cy="96356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2617303" y="1744096"/>
              <a:ext cx="250572" cy="370164"/>
            </a:xfrm>
            <a:custGeom>
              <a:avLst/>
              <a:gdLst>
                <a:gd name="T0" fmla="*/ 0 w 242"/>
                <a:gd name="T1" fmla="*/ 150 h 360"/>
                <a:gd name="T2" fmla="*/ 242 w 242"/>
                <a:gd name="T3" fmla="*/ 150 h 360"/>
                <a:gd name="T4" fmla="*/ 242 w 242"/>
                <a:gd name="T5" fmla="*/ 360 h 360"/>
                <a:gd name="T6" fmla="*/ 0 w 242"/>
                <a:gd name="T7" fmla="*/ 360 h 360"/>
                <a:gd name="T8" fmla="*/ 0 w 242"/>
                <a:gd name="T9" fmla="*/ 15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0">
                  <a:moveTo>
                    <a:pt x="0" y="150"/>
                  </a:moveTo>
                  <a:cubicBezTo>
                    <a:pt x="12" y="3"/>
                    <a:pt x="239" y="0"/>
                    <a:pt x="242" y="150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2504546" y="3052766"/>
              <a:ext cx="478365" cy="575177"/>
            </a:xfrm>
            <a:custGeom>
              <a:avLst/>
              <a:gdLst>
                <a:gd name="T0" fmla="*/ 351 w 462"/>
                <a:gd name="T1" fmla="*/ 0 h 558"/>
                <a:gd name="T2" fmla="*/ 232 w 462"/>
                <a:gd name="T3" fmla="*/ 0 h 558"/>
                <a:gd name="T4" fmla="*/ 230 w 462"/>
                <a:gd name="T5" fmla="*/ 0 h 558"/>
                <a:gd name="T6" fmla="*/ 111 w 462"/>
                <a:gd name="T7" fmla="*/ 0 h 558"/>
                <a:gd name="T8" fmla="*/ 0 w 462"/>
                <a:gd name="T9" fmla="*/ 558 h 558"/>
                <a:gd name="T10" fmla="*/ 230 w 462"/>
                <a:gd name="T11" fmla="*/ 558 h 558"/>
                <a:gd name="T12" fmla="*/ 232 w 462"/>
                <a:gd name="T13" fmla="*/ 558 h 558"/>
                <a:gd name="T14" fmla="*/ 462 w 462"/>
                <a:gd name="T15" fmla="*/ 558 h 558"/>
                <a:gd name="T16" fmla="*/ 351 w 462"/>
                <a:gd name="T1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558">
                  <a:moveTo>
                    <a:pt x="351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5" y="298"/>
                    <a:pt x="55" y="470"/>
                    <a:pt x="0" y="558"/>
                  </a:cubicBezTo>
                  <a:cubicBezTo>
                    <a:pt x="230" y="558"/>
                    <a:pt x="230" y="558"/>
                    <a:pt x="230" y="558"/>
                  </a:cubicBezTo>
                  <a:cubicBezTo>
                    <a:pt x="232" y="558"/>
                    <a:pt x="232" y="558"/>
                    <a:pt x="232" y="558"/>
                  </a:cubicBezTo>
                  <a:cubicBezTo>
                    <a:pt x="462" y="558"/>
                    <a:pt x="462" y="558"/>
                    <a:pt x="462" y="558"/>
                  </a:cubicBezTo>
                  <a:cubicBezTo>
                    <a:pt x="405" y="470"/>
                    <a:pt x="367" y="298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Group 94"/>
          <p:cNvGrpSpPr/>
          <p:nvPr/>
        </p:nvGrpSpPr>
        <p:grpSpPr>
          <a:xfrm>
            <a:off x="4283358" y="2616505"/>
            <a:ext cx="637820" cy="2220752"/>
            <a:chOff x="3212518" y="1962379"/>
            <a:chExt cx="478365" cy="1665564"/>
          </a:xfrm>
          <a:solidFill>
            <a:schemeClr val="accent5"/>
          </a:solidFill>
        </p:grpSpPr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3325275" y="2299861"/>
              <a:ext cx="250572" cy="76087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325275" y="1962379"/>
              <a:ext cx="250572" cy="370164"/>
            </a:xfrm>
            <a:custGeom>
              <a:avLst/>
              <a:gdLst>
                <a:gd name="T0" fmla="*/ 0 w 242"/>
                <a:gd name="T1" fmla="*/ 150 h 360"/>
                <a:gd name="T2" fmla="*/ 242 w 242"/>
                <a:gd name="T3" fmla="*/ 150 h 360"/>
                <a:gd name="T4" fmla="*/ 242 w 242"/>
                <a:gd name="T5" fmla="*/ 360 h 360"/>
                <a:gd name="T6" fmla="*/ 0 w 242"/>
                <a:gd name="T7" fmla="*/ 360 h 360"/>
                <a:gd name="T8" fmla="*/ 0 w 242"/>
                <a:gd name="T9" fmla="*/ 15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0">
                  <a:moveTo>
                    <a:pt x="0" y="150"/>
                  </a:moveTo>
                  <a:cubicBezTo>
                    <a:pt x="12" y="3"/>
                    <a:pt x="239" y="0"/>
                    <a:pt x="242" y="150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212518" y="3052766"/>
              <a:ext cx="478365" cy="575177"/>
            </a:xfrm>
            <a:custGeom>
              <a:avLst/>
              <a:gdLst>
                <a:gd name="T0" fmla="*/ 351 w 462"/>
                <a:gd name="T1" fmla="*/ 0 h 558"/>
                <a:gd name="T2" fmla="*/ 232 w 462"/>
                <a:gd name="T3" fmla="*/ 0 h 558"/>
                <a:gd name="T4" fmla="*/ 230 w 462"/>
                <a:gd name="T5" fmla="*/ 0 h 558"/>
                <a:gd name="T6" fmla="*/ 111 w 462"/>
                <a:gd name="T7" fmla="*/ 0 h 558"/>
                <a:gd name="T8" fmla="*/ 0 w 462"/>
                <a:gd name="T9" fmla="*/ 558 h 558"/>
                <a:gd name="T10" fmla="*/ 230 w 462"/>
                <a:gd name="T11" fmla="*/ 558 h 558"/>
                <a:gd name="T12" fmla="*/ 232 w 462"/>
                <a:gd name="T13" fmla="*/ 558 h 558"/>
                <a:gd name="T14" fmla="*/ 462 w 462"/>
                <a:gd name="T15" fmla="*/ 558 h 558"/>
                <a:gd name="T16" fmla="*/ 351 w 462"/>
                <a:gd name="T1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558">
                  <a:moveTo>
                    <a:pt x="351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5" y="298"/>
                    <a:pt x="55" y="470"/>
                    <a:pt x="0" y="558"/>
                  </a:cubicBezTo>
                  <a:cubicBezTo>
                    <a:pt x="230" y="558"/>
                    <a:pt x="230" y="558"/>
                    <a:pt x="230" y="558"/>
                  </a:cubicBezTo>
                  <a:cubicBezTo>
                    <a:pt x="232" y="558"/>
                    <a:pt x="232" y="558"/>
                    <a:pt x="232" y="558"/>
                  </a:cubicBezTo>
                  <a:cubicBezTo>
                    <a:pt x="462" y="558"/>
                    <a:pt x="462" y="558"/>
                    <a:pt x="462" y="558"/>
                  </a:cubicBezTo>
                  <a:cubicBezTo>
                    <a:pt x="405" y="470"/>
                    <a:pt x="367" y="298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Group 95"/>
          <p:cNvGrpSpPr/>
          <p:nvPr/>
        </p:nvGrpSpPr>
        <p:grpSpPr>
          <a:xfrm>
            <a:off x="5224890" y="2921305"/>
            <a:ext cx="637820" cy="1915952"/>
            <a:chOff x="3918667" y="2190979"/>
            <a:chExt cx="478365" cy="1436964"/>
          </a:xfrm>
          <a:solidFill>
            <a:schemeClr val="accent6"/>
          </a:solidFill>
        </p:grpSpPr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4031424" y="2484943"/>
              <a:ext cx="250572" cy="5757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4031424" y="2190979"/>
              <a:ext cx="250572" cy="370164"/>
            </a:xfrm>
            <a:custGeom>
              <a:avLst/>
              <a:gdLst>
                <a:gd name="T0" fmla="*/ 0 w 242"/>
                <a:gd name="T1" fmla="*/ 150 h 360"/>
                <a:gd name="T2" fmla="*/ 242 w 242"/>
                <a:gd name="T3" fmla="*/ 150 h 360"/>
                <a:gd name="T4" fmla="*/ 242 w 242"/>
                <a:gd name="T5" fmla="*/ 360 h 360"/>
                <a:gd name="T6" fmla="*/ 0 w 242"/>
                <a:gd name="T7" fmla="*/ 360 h 360"/>
                <a:gd name="T8" fmla="*/ 0 w 242"/>
                <a:gd name="T9" fmla="*/ 15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0">
                  <a:moveTo>
                    <a:pt x="0" y="150"/>
                  </a:moveTo>
                  <a:cubicBezTo>
                    <a:pt x="12" y="3"/>
                    <a:pt x="239" y="0"/>
                    <a:pt x="242" y="150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3918667" y="3052766"/>
              <a:ext cx="478365" cy="575177"/>
            </a:xfrm>
            <a:custGeom>
              <a:avLst/>
              <a:gdLst>
                <a:gd name="T0" fmla="*/ 351 w 462"/>
                <a:gd name="T1" fmla="*/ 0 h 558"/>
                <a:gd name="T2" fmla="*/ 232 w 462"/>
                <a:gd name="T3" fmla="*/ 0 h 558"/>
                <a:gd name="T4" fmla="*/ 230 w 462"/>
                <a:gd name="T5" fmla="*/ 0 h 558"/>
                <a:gd name="T6" fmla="*/ 111 w 462"/>
                <a:gd name="T7" fmla="*/ 0 h 558"/>
                <a:gd name="T8" fmla="*/ 0 w 462"/>
                <a:gd name="T9" fmla="*/ 558 h 558"/>
                <a:gd name="T10" fmla="*/ 230 w 462"/>
                <a:gd name="T11" fmla="*/ 558 h 558"/>
                <a:gd name="T12" fmla="*/ 232 w 462"/>
                <a:gd name="T13" fmla="*/ 558 h 558"/>
                <a:gd name="T14" fmla="*/ 462 w 462"/>
                <a:gd name="T15" fmla="*/ 558 h 558"/>
                <a:gd name="T16" fmla="*/ 351 w 462"/>
                <a:gd name="T1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558">
                  <a:moveTo>
                    <a:pt x="351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5" y="298"/>
                    <a:pt x="55" y="470"/>
                    <a:pt x="0" y="558"/>
                  </a:cubicBezTo>
                  <a:cubicBezTo>
                    <a:pt x="230" y="558"/>
                    <a:pt x="230" y="558"/>
                    <a:pt x="230" y="558"/>
                  </a:cubicBezTo>
                  <a:cubicBezTo>
                    <a:pt x="232" y="558"/>
                    <a:pt x="232" y="558"/>
                    <a:pt x="232" y="558"/>
                  </a:cubicBezTo>
                  <a:cubicBezTo>
                    <a:pt x="462" y="558"/>
                    <a:pt x="462" y="558"/>
                    <a:pt x="462" y="558"/>
                  </a:cubicBezTo>
                  <a:cubicBezTo>
                    <a:pt x="405" y="470"/>
                    <a:pt x="367" y="298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Group 37"/>
          <p:cNvGrpSpPr/>
          <p:nvPr/>
        </p:nvGrpSpPr>
        <p:grpSpPr>
          <a:xfrm>
            <a:off x="665660" y="1498600"/>
            <a:ext cx="684795" cy="785957"/>
            <a:chOff x="914400" y="1257300"/>
            <a:chExt cx="838200" cy="962025"/>
          </a:xfrm>
          <a:solidFill>
            <a:srgbClr val="45C1A4"/>
          </a:solidFill>
        </p:grpSpPr>
        <p:sp>
          <p:nvSpPr>
            <p:cNvPr id="29" name="Oval 38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Isosceles Triangle 39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59504" y="1687658"/>
            <a:ext cx="9042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90%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32" name="Group 41"/>
          <p:cNvGrpSpPr/>
          <p:nvPr/>
        </p:nvGrpSpPr>
        <p:grpSpPr>
          <a:xfrm>
            <a:off x="1546951" y="1932483"/>
            <a:ext cx="684795" cy="785957"/>
            <a:chOff x="914400" y="1257300"/>
            <a:chExt cx="838200" cy="962025"/>
          </a:xfrm>
          <a:solidFill>
            <a:schemeClr val="accent2"/>
          </a:solidFill>
        </p:grpSpPr>
        <p:sp>
          <p:nvSpPr>
            <p:cNvPr id="33" name="Oval 42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Isosceles Triangle 43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440795" y="2121541"/>
            <a:ext cx="9042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70%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36" name="Group 45"/>
          <p:cNvGrpSpPr/>
          <p:nvPr/>
        </p:nvGrpSpPr>
        <p:grpSpPr>
          <a:xfrm>
            <a:off x="2399988" y="2450510"/>
            <a:ext cx="684795" cy="785957"/>
            <a:chOff x="914400" y="1257300"/>
            <a:chExt cx="838200" cy="962025"/>
          </a:xfrm>
          <a:solidFill>
            <a:schemeClr val="accent3"/>
          </a:solidFill>
        </p:grpSpPr>
        <p:sp>
          <p:nvSpPr>
            <p:cNvPr id="37" name="Oval 46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Isosceles Triangle 47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293832" y="2639567"/>
            <a:ext cx="9042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40%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0" name="Group 49"/>
          <p:cNvGrpSpPr/>
          <p:nvPr/>
        </p:nvGrpSpPr>
        <p:grpSpPr>
          <a:xfrm>
            <a:off x="3354111" y="1513132"/>
            <a:ext cx="684795" cy="785957"/>
            <a:chOff x="914400" y="1257300"/>
            <a:chExt cx="838200" cy="962025"/>
          </a:xfrm>
          <a:solidFill>
            <a:schemeClr val="accent4"/>
          </a:solidFill>
        </p:grpSpPr>
        <p:sp>
          <p:nvSpPr>
            <p:cNvPr id="41" name="Oval 50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Isosceles Triangle 51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247955" y="1702190"/>
            <a:ext cx="9042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90%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4" name="Group 53"/>
          <p:cNvGrpSpPr/>
          <p:nvPr/>
        </p:nvGrpSpPr>
        <p:grpSpPr>
          <a:xfrm>
            <a:off x="4258351" y="1761223"/>
            <a:ext cx="684795" cy="785957"/>
            <a:chOff x="914400" y="1257300"/>
            <a:chExt cx="838200" cy="962025"/>
          </a:xfrm>
          <a:solidFill>
            <a:schemeClr val="accent5"/>
          </a:solidFill>
        </p:grpSpPr>
        <p:sp>
          <p:nvSpPr>
            <p:cNvPr id="45" name="Oval 54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6" name="Isosceles Triangle 55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152195" y="1950281"/>
            <a:ext cx="9042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80%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8" name="Group 57"/>
          <p:cNvGrpSpPr/>
          <p:nvPr/>
        </p:nvGrpSpPr>
        <p:grpSpPr>
          <a:xfrm>
            <a:off x="5196316" y="2096375"/>
            <a:ext cx="684795" cy="785957"/>
            <a:chOff x="914400" y="1257300"/>
            <a:chExt cx="838200" cy="962025"/>
          </a:xfrm>
          <a:solidFill>
            <a:schemeClr val="accent6"/>
          </a:solidFill>
        </p:grpSpPr>
        <p:sp>
          <p:nvSpPr>
            <p:cNvPr id="49" name="Oval 58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" name="Isosceles Triangle 59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090160" y="2285433"/>
            <a:ext cx="9042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65%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697795" y="4889461"/>
            <a:ext cx="65266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1542983" y="4889461"/>
            <a:ext cx="65266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2410155" y="4889461"/>
            <a:ext cx="65266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354111" y="4889461"/>
            <a:ext cx="65266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4290486" y="4889461"/>
            <a:ext cx="65266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5234237" y="4889461"/>
            <a:ext cx="65266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615504" y="5257800"/>
            <a:ext cx="5378896" cy="10661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450340"/>
            <a:endParaRPr lang="en-US" sz="1335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9" name="Right Brace 68"/>
          <p:cNvSpPr/>
          <p:nvPr/>
        </p:nvSpPr>
        <p:spPr>
          <a:xfrm>
            <a:off x="6299200" y="1498600"/>
            <a:ext cx="304800" cy="4876800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0" name="Freeform 6"/>
          <p:cNvSpPr/>
          <p:nvPr/>
        </p:nvSpPr>
        <p:spPr bwMode="auto">
          <a:xfrm>
            <a:off x="7010400" y="1943848"/>
            <a:ext cx="914400" cy="1688353"/>
          </a:xfrm>
          <a:custGeom>
            <a:avLst/>
            <a:gdLst>
              <a:gd name="T0" fmla="*/ 0 w 545"/>
              <a:gd name="T1" fmla="*/ 944 h 944"/>
              <a:gd name="T2" fmla="*/ 545 w 545"/>
              <a:gd name="T3" fmla="*/ 944 h 944"/>
              <a:gd name="T4" fmla="*/ 545 w 545"/>
              <a:gd name="T5" fmla="*/ 0 h 944"/>
              <a:gd name="T6" fmla="*/ 0 w 545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5" h="944">
                <a:moveTo>
                  <a:pt x="0" y="944"/>
                </a:moveTo>
                <a:lnTo>
                  <a:pt x="545" y="944"/>
                </a:lnTo>
                <a:lnTo>
                  <a:pt x="545" y="0"/>
                </a:lnTo>
                <a:lnTo>
                  <a:pt x="0" y="9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1" name="Freeform 6"/>
          <p:cNvSpPr/>
          <p:nvPr/>
        </p:nvSpPr>
        <p:spPr bwMode="auto">
          <a:xfrm>
            <a:off x="7924800" y="2344856"/>
            <a:ext cx="914400" cy="1287345"/>
          </a:xfrm>
          <a:custGeom>
            <a:avLst/>
            <a:gdLst>
              <a:gd name="T0" fmla="*/ 0 w 545"/>
              <a:gd name="T1" fmla="*/ 944 h 944"/>
              <a:gd name="T2" fmla="*/ 545 w 545"/>
              <a:gd name="T3" fmla="*/ 944 h 944"/>
              <a:gd name="T4" fmla="*/ 545 w 545"/>
              <a:gd name="T5" fmla="*/ 0 h 944"/>
              <a:gd name="T6" fmla="*/ 0 w 545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5" h="944">
                <a:moveTo>
                  <a:pt x="0" y="944"/>
                </a:moveTo>
                <a:lnTo>
                  <a:pt x="545" y="944"/>
                </a:lnTo>
                <a:lnTo>
                  <a:pt x="545" y="0"/>
                </a:lnTo>
                <a:lnTo>
                  <a:pt x="0" y="9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2" name="Freeform 6"/>
          <p:cNvSpPr/>
          <p:nvPr/>
        </p:nvSpPr>
        <p:spPr bwMode="auto">
          <a:xfrm>
            <a:off x="8839200" y="2718440"/>
            <a:ext cx="914400" cy="913760"/>
          </a:xfrm>
          <a:custGeom>
            <a:avLst/>
            <a:gdLst>
              <a:gd name="T0" fmla="*/ 0 w 545"/>
              <a:gd name="T1" fmla="*/ 944 h 944"/>
              <a:gd name="T2" fmla="*/ 545 w 545"/>
              <a:gd name="T3" fmla="*/ 944 h 944"/>
              <a:gd name="T4" fmla="*/ 545 w 545"/>
              <a:gd name="T5" fmla="*/ 0 h 944"/>
              <a:gd name="T6" fmla="*/ 0 w 545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5" h="944">
                <a:moveTo>
                  <a:pt x="0" y="944"/>
                </a:moveTo>
                <a:lnTo>
                  <a:pt x="545" y="944"/>
                </a:lnTo>
                <a:lnTo>
                  <a:pt x="545" y="0"/>
                </a:lnTo>
                <a:lnTo>
                  <a:pt x="0" y="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3" name="Freeform 6"/>
          <p:cNvSpPr/>
          <p:nvPr/>
        </p:nvSpPr>
        <p:spPr bwMode="auto">
          <a:xfrm>
            <a:off x="9753600" y="1498601"/>
            <a:ext cx="914400" cy="2133601"/>
          </a:xfrm>
          <a:custGeom>
            <a:avLst/>
            <a:gdLst>
              <a:gd name="T0" fmla="*/ 0 w 545"/>
              <a:gd name="T1" fmla="*/ 944 h 944"/>
              <a:gd name="T2" fmla="*/ 545 w 545"/>
              <a:gd name="T3" fmla="*/ 944 h 944"/>
              <a:gd name="T4" fmla="*/ 545 w 545"/>
              <a:gd name="T5" fmla="*/ 0 h 944"/>
              <a:gd name="T6" fmla="*/ 0 w 545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5" h="944">
                <a:moveTo>
                  <a:pt x="0" y="944"/>
                </a:moveTo>
                <a:lnTo>
                  <a:pt x="545" y="944"/>
                </a:lnTo>
                <a:lnTo>
                  <a:pt x="545" y="0"/>
                </a:lnTo>
                <a:lnTo>
                  <a:pt x="0" y="9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4" name="Freeform 6"/>
          <p:cNvSpPr/>
          <p:nvPr/>
        </p:nvSpPr>
        <p:spPr bwMode="auto">
          <a:xfrm>
            <a:off x="10668000" y="1761224"/>
            <a:ext cx="914400" cy="1870977"/>
          </a:xfrm>
          <a:custGeom>
            <a:avLst/>
            <a:gdLst>
              <a:gd name="T0" fmla="*/ 0 w 545"/>
              <a:gd name="T1" fmla="*/ 944 h 944"/>
              <a:gd name="T2" fmla="*/ 545 w 545"/>
              <a:gd name="T3" fmla="*/ 944 h 944"/>
              <a:gd name="T4" fmla="*/ 545 w 545"/>
              <a:gd name="T5" fmla="*/ 0 h 944"/>
              <a:gd name="T6" fmla="*/ 0 w 545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5" h="944">
                <a:moveTo>
                  <a:pt x="0" y="944"/>
                </a:moveTo>
                <a:lnTo>
                  <a:pt x="545" y="944"/>
                </a:lnTo>
                <a:lnTo>
                  <a:pt x="545" y="0"/>
                </a:lnTo>
                <a:lnTo>
                  <a:pt x="0" y="94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7010400" y="3670261"/>
            <a:ext cx="91440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7924800" y="3670261"/>
            <a:ext cx="91440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8839200" y="3670261"/>
            <a:ext cx="91440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9753600" y="3670261"/>
            <a:ext cx="91440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10668000" y="3670261"/>
            <a:ext cx="91440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6908800" y="4219973"/>
            <a:ext cx="2235200" cy="18046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450340"/>
            <a:endParaRPr lang="en-US" sz="1335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9347200" y="4219973"/>
            <a:ext cx="2235200" cy="18046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1450340"/>
            <a:endParaRPr lang="en-US" sz="1335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7223760" y="3283387"/>
            <a:ext cx="7010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68%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9052560" y="3283387"/>
            <a:ext cx="7010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39%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8138160" y="3283387"/>
            <a:ext cx="7010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49%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9966960" y="3283387"/>
            <a:ext cx="7010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92%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10881360" y="3283387"/>
            <a:ext cx="7010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85%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9" grpId="0"/>
      <p:bldP spid="43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120775" y="2058989"/>
            <a:ext cx="9678988" cy="2062163"/>
            <a:chOff x="806" y="677"/>
            <a:chExt cx="3071" cy="711"/>
          </a:xfrm>
        </p:grpSpPr>
        <p:sp>
          <p:nvSpPr>
            <p:cNvPr id="5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9" name="Content Placeholder 2"/>
          <p:cNvSpPr txBox="1"/>
          <p:nvPr/>
        </p:nvSpPr>
        <p:spPr>
          <a:xfrm>
            <a:off x="894946" y="4368840"/>
            <a:ext cx="2168932" cy="1671637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457200" indent="-457200" defTabSz="1216660">
              <a:defRPr/>
            </a:pPr>
            <a:b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</a:b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3164733" y="4368840"/>
            <a:ext cx="2185145" cy="1671637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457200" indent="-457200" defTabSz="1216660">
              <a:defRPr/>
            </a:pPr>
            <a:b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</a:b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5450733" y="4368840"/>
            <a:ext cx="2181969" cy="1671637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457200" indent="-457200" defTabSz="1216660">
              <a:defRPr/>
            </a:pPr>
            <a:b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</a:b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7632703" y="4368840"/>
            <a:ext cx="2284413" cy="1671637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  <a:endParaRPr lang="zh-CN" altLang="en-US" sz="1865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457200" indent="-457200" defTabSz="1216660">
              <a:defRPr/>
            </a:pPr>
            <a:b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</a:b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87565" y="2429146"/>
            <a:ext cx="1514475" cy="132343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sz="80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Ö </a:t>
            </a:r>
            <a:endParaRPr lang="en-US" sz="80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276725" y="2429146"/>
            <a:ext cx="1514475" cy="132343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id-ID" sz="8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x</a:t>
            </a:r>
            <a:r>
              <a:rPr lang="en-US" sz="8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</a:t>
            </a:r>
            <a:endParaRPr lang="en-US" sz="80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523040" y="2429146"/>
            <a:ext cx="1514475" cy="132343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id-ID" sz="8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l</a:t>
            </a:r>
            <a:r>
              <a:rPr lang="en-US" sz="8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</a:t>
            </a:r>
            <a:endParaRPr lang="en-US" sz="80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8767765" y="2410095"/>
            <a:ext cx="1514475" cy="132343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id-ID" sz="8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t</a:t>
            </a:r>
            <a:r>
              <a:rPr lang="en-US" sz="8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</a:t>
            </a:r>
            <a:endParaRPr lang="en-US" sz="80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1" name="Group 24"/>
          <p:cNvGrpSpPr/>
          <p:nvPr/>
        </p:nvGrpSpPr>
        <p:grpSpPr bwMode="auto">
          <a:xfrm>
            <a:off x="6103939" y="3276602"/>
            <a:ext cx="4972761" cy="2927940"/>
            <a:chOff x="6468288" y="2439939"/>
            <a:chExt cx="4972787" cy="2927853"/>
          </a:xfrm>
        </p:grpSpPr>
        <p:grpSp>
          <p:nvGrpSpPr>
            <p:cNvPr id="12" name="Group 343"/>
            <p:cNvGrpSpPr/>
            <p:nvPr/>
          </p:nvGrpSpPr>
          <p:grpSpPr bwMode="auto">
            <a:xfrm>
              <a:off x="6468288" y="2439939"/>
              <a:ext cx="4824437" cy="920648"/>
              <a:chOff x="4571999" y="1643056"/>
              <a:chExt cx="4824437" cy="920648"/>
            </a:xfrm>
          </p:grpSpPr>
          <p:sp>
            <p:nvSpPr>
              <p:cNvPr id="33" name="Rectangle 46"/>
              <p:cNvSpPr/>
              <p:nvPr/>
            </p:nvSpPr>
            <p:spPr>
              <a:xfrm>
                <a:off x="4571999" y="1643056"/>
                <a:ext cx="1617759" cy="379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zh-CN" altLang="en-US" sz="1865" dirty="0">
                    <a:solidFill>
                      <a:srgbClr val="FF2A00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单击编辑标题</a:t>
                </a:r>
                <a:endPara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Rectangle 47"/>
              <p:cNvSpPr/>
              <p:nvPr/>
            </p:nvSpPr>
            <p:spPr>
              <a:xfrm>
                <a:off x="4571999" y="2000233"/>
                <a:ext cx="4824437" cy="5634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335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单击此处编辑您要的内容，建议您在展示时采用微软雅黑字体，本模版所有图形线条及其相应素材均可自由编辑、改色、替换。</a:t>
                </a:r>
                <a:endParaRPr lang="en-US" altLang="zh-CN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344"/>
            <p:cNvGrpSpPr/>
            <p:nvPr/>
          </p:nvGrpSpPr>
          <p:grpSpPr bwMode="auto">
            <a:xfrm>
              <a:off x="6539727" y="3784511"/>
              <a:ext cx="4901348" cy="297445"/>
              <a:chOff x="4643438" y="2785923"/>
              <a:chExt cx="4901348" cy="297445"/>
            </a:xfrm>
          </p:grpSpPr>
          <p:sp>
            <p:nvSpPr>
              <p:cNvPr id="29" name="Rectangle 42"/>
              <p:cNvSpPr/>
              <p:nvPr/>
            </p:nvSpPr>
            <p:spPr>
              <a:xfrm>
                <a:off x="5072063" y="2785923"/>
                <a:ext cx="4472723" cy="297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6660"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单击此处可编辑内容，根据您的需要自由拉伸文本框大小</a:t>
                </a:r>
                <a:endParaRPr lang="en-US" altLang="zh-CN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30" name="Group 332"/>
              <p:cNvGrpSpPr/>
              <p:nvPr/>
            </p:nvGrpSpPr>
            <p:grpSpPr bwMode="auto">
              <a:xfrm>
                <a:off x="4643438" y="2786064"/>
                <a:ext cx="288476" cy="288476"/>
                <a:chOff x="4643438" y="2786064"/>
                <a:chExt cx="288476" cy="288476"/>
              </a:xfrm>
            </p:grpSpPr>
            <p:sp>
              <p:nvSpPr>
                <p:cNvPr id="31" name="Oval 44"/>
                <p:cNvSpPr/>
                <p:nvPr/>
              </p:nvSpPr>
              <p:spPr>
                <a:xfrm>
                  <a:off x="4643436" y="2785923"/>
                  <a:ext cx="288926" cy="28891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 sz="140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6"/>
                <p:cNvSpPr/>
                <p:nvPr/>
              </p:nvSpPr>
              <p:spPr bwMode="auto">
                <a:xfrm>
                  <a:off x="4735511" y="2871646"/>
                  <a:ext cx="114300" cy="119059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1400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Group 347"/>
            <p:cNvGrpSpPr/>
            <p:nvPr/>
          </p:nvGrpSpPr>
          <p:grpSpPr bwMode="auto">
            <a:xfrm>
              <a:off x="6539727" y="5070347"/>
              <a:ext cx="4901348" cy="297445"/>
              <a:chOff x="4643438" y="4071759"/>
              <a:chExt cx="4901348" cy="297445"/>
            </a:xfrm>
          </p:grpSpPr>
          <p:sp>
            <p:nvSpPr>
              <p:cNvPr id="25" name="Rectangle 38"/>
              <p:cNvSpPr/>
              <p:nvPr/>
            </p:nvSpPr>
            <p:spPr>
              <a:xfrm>
                <a:off x="5072063" y="4071759"/>
                <a:ext cx="4472723" cy="297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6660"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单击此处可编辑内容，根据您的需要自由拉伸文本框大小</a:t>
                </a:r>
                <a:endParaRPr lang="en-US" altLang="zh-CN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26" name="Group 342"/>
              <p:cNvGrpSpPr/>
              <p:nvPr/>
            </p:nvGrpSpPr>
            <p:grpSpPr bwMode="auto">
              <a:xfrm>
                <a:off x="4643438" y="4071948"/>
                <a:ext cx="288476" cy="288476"/>
                <a:chOff x="4643438" y="4071948"/>
                <a:chExt cx="288476" cy="288476"/>
              </a:xfrm>
            </p:grpSpPr>
            <p:sp>
              <p:nvSpPr>
                <p:cNvPr id="27" name="Oval 40"/>
                <p:cNvSpPr/>
                <p:nvPr/>
              </p:nvSpPr>
              <p:spPr>
                <a:xfrm>
                  <a:off x="4643436" y="4071759"/>
                  <a:ext cx="288926" cy="28891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 sz="140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05"/>
                <p:cNvSpPr/>
                <p:nvPr/>
              </p:nvSpPr>
              <p:spPr bwMode="auto">
                <a:xfrm>
                  <a:off x="4741861" y="4165418"/>
                  <a:ext cx="104775" cy="104772"/>
                </a:xfrm>
                <a:custGeom>
                  <a:avLst/>
                  <a:gdLst/>
                  <a:ahLst/>
                  <a:cxnLst>
                    <a:cxn ang="0">
                      <a:pos x="255" y="58"/>
                    </a:cxn>
                    <a:cxn ang="0">
                      <a:pos x="257" y="53"/>
                    </a:cxn>
                    <a:cxn ang="0">
                      <a:pos x="262" y="38"/>
                    </a:cxn>
                    <a:cxn ang="0">
                      <a:pos x="257" y="24"/>
                    </a:cxn>
                    <a:cxn ang="0">
                      <a:pos x="244" y="9"/>
                    </a:cxn>
                    <a:cxn ang="0">
                      <a:pos x="241" y="5"/>
                    </a:cxn>
                    <a:cxn ang="0">
                      <a:pos x="224" y="0"/>
                    </a:cxn>
                    <a:cxn ang="0">
                      <a:pos x="210" y="5"/>
                    </a:cxn>
                    <a:cxn ang="0">
                      <a:pos x="132" y="82"/>
                    </a:cxn>
                    <a:cxn ang="0">
                      <a:pos x="58" y="9"/>
                    </a:cxn>
                    <a:cxn ang="0">
                      <a:pos x="49" y="2"/>
                    </a:cxn>
                    <a:cxn ang="0">
                      <a:pos x="27" y="2"/>
                    </a:cxn>
                    <a:cxn ang="0">
                      <a:pos x="18" y="9"/>
                    </a:cxn>
                    <a:cxn ang="0">
                      <a:pos x="9" y="18"/>
                    </a:cxn>
                    <a:cxn ang="0">
                      <a:pos x="3" y="27"/>
                    </a:cxn>
                    <a:cxn ang="0">
                      <a:pos x="3" y="49"/>
                    </a:cxn>
                    <a:cxn ang="0">
                      <a:pos x="9" y="58"/>
                    </a:cxn>
                    <a:cxn ang="0">
                      <a:pos x="9" y="205"/>
                    </a:cxn>
                    <a:cxn ang="0">
                      <a:pos x="5" y="210"/>
                    </a:cxn>
                    <a:cxn ang="0">
                      <a:pos x="0" y="225"/>
                    </a:cxn>
                    <a:cxn ang="0">
                      <a:pos x="5" y="241"/>
                    </a:cxn>
                    <a:cxn ang="0">
                      <a:pos x="18" y="254"/>
                    </a:cxn>
                    <a:cxn ang="0">
                      <a:pos x="23" y="257"/>
                    </a:cxn>
                    <a:cxn ang="0">
                      <a:pos x="38" y="263"/>
                    </a:cxn>
                    <a:cxn ang="0">
                      <a:pos x="54" y="257"/>
                    </a:cxn>
                    <a:cxn ang="0">
                      <a:pos x="132" y="181"/>
                    </a:cxn>
                    <a:cxn ang="0">
                      <a:pos x="204" y="254"/>
                    </a:cxn>
                    <a:cxn ang="0">
                      <a:pos x="214" y="261"/>
                    </a:cxn>
                    <a:cxn ang="0">
                      <a:pos x="235" y="261"/>
                    </a:cxn>
                    <a:cxn ang="0">
                      <a:pos x="244" y="254"/>
                    </a:cxn>
                    <a:cxn ang="0">
                      <a:pos x="255" y="245"/>
                    </a:cxn>
                    <a:cxn ang="0">
                      <a:pos x="261" y="236"/>
                    </a:cxn>
                    <a:cxn ang="0">
                      <a:pos x="261" y="214"/>
                    </a:cxn>
                    <a:cxn ang="0">
                      <a:pos x="255" y="205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140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Group 346"/>
            <p:cNvGrpSpPr/>
            <p:nvPr/>
          </p:nvGrpSpPr>
          <p:grpSpPr bwMode="auto">
            <a:xfrm>
              <a:off x="6539727" y="4641735"/>
              <a:ext cx="4901348" cy="297445"/>
              <a:chOff x="4643438" y="3643147"/>
              <a:chExt cx="4901348" cy="297445"/>
            </a:xfrm>
          </p:grpSpPr>
          <p:sp>
            <p:nvSpPr>
              <p:cNvPr id="21" name="Rectangle 34"/>
              <p:cNvSpPr/>
              <p:nvPr/>
            </p:nvSpPr>
            <p:spPr>
              <a:xfrm>
                <a:off x="5072063" y="3643147"/>
                <a:ext cx="4472723" cy="297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6660"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单击此处可编辑内容，根据您的需要自由拉伸文本框大小</a:t>
                </a:r>
                <a:endParaRPr lang="en-US" altLang="zh-CN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22" name="Group 341"/>
              <p:cNvGrpSpPr/>
              <p:nvPr/>
            </p:nvGrpSpPr>
            <p:grpSpPr bwMode="auto">
              <a:xfrm>
                <a:off x="4643438" y="3643320"/>
                <a:ext cx="288476" cy="288476"/>
                <a:chOff x="4643438" y="3643320"/>
                <a:chExt cx="288476" cy="288476"/>
              </a:xfrm>
            </p:grpSpPr>
            <p:sp>
              <p:nvSpPr>
                <p:cNvPr id="23" name="Oval 36"/>
                <p:cNvSpPr/>
                <p:nvPr/>
              </p:nvSpPr>
              <p:spPr>
                <a:xfrm>
                  <a:off x="4643436" y="3643147"/>
                  <a:ext cx="288926" cy="28891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 sz="140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26"/>
                <p:cNvSpPr/>
                <p:nvPr/>
              </p:nvSpPr>
              <p:spPr bwMode="auto">
                <a:xfrm>
                  <a:off x="4735511" y="3728870"/>
                  <a:ext cx="114300" cy="119059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1400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Group 345"/>
            <p:cNvGrpSpPr/>
            <p:nvPr/>
          </p:nvGrpSpPr>
          <p:grpSpPr bwMode="auto">
            <a:xfrm>
              <a:off x="6539727" y="4213123"/>
              <a:ext cx="4901348" cy="297445"/>
              <a:chOff x="4643438" y="3214535"/>
              <a:chExt cx="4901348" cy="297445"/>
            </a:xfrm>
          </p:grpSpPr>
          <p:sp>
            <p:nvSpPr>
              <p:cNvPr id="17" name="Rectangle 30"/>
              <p:cNvSpPr/>
              <p:nvPr/>
            </p:nvSpPr>
            <p:spPr>
              <a:xfrm>
                <a:off x="5072063" y="3214535"/>
                <a:ext cx="4472723" cy="297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6660"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单击此处可编辑内容，根据您的需要自由拉伸文本框大小</a:t>
                </a:r>
                <a:endParaRPr lang="en-US" altLang="zh-CN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18" name="Group 333"/>
              <p:cNvGrpSpPr/>
              <p:nvPr/>
            </p:nvGrpSpPr>
            <p:grpSpPr bwMode="auto">
              <a:xfrm>
                <a:off x="4643438" y="3214692"/>
                <a:ext cx="288476" cy="288476"/>
                <a:chOff x="4643438" y="3214692"/>
                <a:chExt cx="288476" cy="288476"/>
              </a:xfrm>
            </p:grpSpPr>
            <p:sp>
              <p:nvSpPr>
                <p:cNvPr id="19" name="Oval 32"/>
                <p:cNvSpPr/>
                <p:nvPr/>
              </p:nvSpPr>
              <p:spPr>
                <a:xfrm>
                  <a:off x="4643436" y="3214535"/>
                  <a:ext cx="288926" cy="288917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 sz="140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05"/>
                <p:cNvSpPr/>
                <p:nvPr/>
              </p:nvSpPr>
              <p:spPr bwMode="auto">
                <a:xfrm>
                  <a:off x="4740274" y="3311369"/>
                  <a:ext cx="104775" cy="104772"/>
                </a:xfrm>
                <a:custGeom>
                  <a:avLst/>
                  <a:gdLst/>
                  <a:ahLst/>
                  <a:cxnLst>
                    <a:cxn ang="0">
                      <a:pos x="255" y="58"/>
                    </a:cxn>
                    <a:cxn ang="0">
                      <a:pos x="257" y="53"/>
                    </a:cxn>
                    <a:cxn ang="0">
                      <a:pos x="262" y="38"/>
                    </a:cxn>
                    <a:cxn ang="0">
                      <a:pos x="257" y="24"/>
                    </a:cxn>
                    <a:cxn ang="0">
                      <a:pos x="244" y="9"/>
                    </a:cxn>
                    <a:cxn ang="0">
                      <a:pos x="241" y="5"/>
                    </a:cxn>
                    <a:cxn ang="0">
                      <a:pos x="224" y="0"/>
                    </a:cxn>
                    <a:cxn ang="0">
                      <a:pos x="210" y="5"/>
                    </a:cxn>
                    <a:cxn ang="0">
                      <a:pos x="132" y="82"/>
                    </a:cxn>
                    <a:cxn ang="0">
                      <a:pos x="58" y="9"/>
                    </a:cxn>
                    <a:cxn ang="0">
                      <a:pos x="49" y="2"/>
                    </a:cxn>
                    <a:cxn ang="0">
                      <a:pos x="27" y="2"/>
                    </a:cxn>
                    <a:cxn ang="0">
                      <a:pos x="18" y="9"/>
                    </a:cxn>
                    <a:cxn ang="0">
                      <a:pos x="9" y="18"/>
                    </a:cxn>
                    <a:cxn ang="0">
                      <a:pos x="3" y="27"/>
                    </a:cxn>
                    <a:cxn ang="0">
                      <a:pos x="3" y="49"/>
                    </a:cxn>
                    <a:cxn ang="0">
                      <a:pos x="9" y="58"/>
                    </a:cxn>
                    <a:cxn ang="0">
                      <a:pos x="9" y="205"/>
                    </a:cxn>
                    <a:cxn ang="0">
                      <a:pos x="5" y="210"/>
                    </a:cxn>
                    <a:cxn ang="0">
                      <a:pos x="0" y="225"/>
                    </a:cxn>
                    <a:cxn ang="0">
                      <a:pos x="5" y="241"/>
                    </a:cxn>
                    <a:cxn ang="0">
                      <a:pos x="18" y="254"/>
                    </a:cxn>
                    <a:cxn ang="0">
                      <a:pos x="23" y="257"/>
                    </a:cxn>
                    <a:cxn ang="0">
                      <a:pos x="38" y="263"/>
                    </a:cxn>
                    <a:cxn ang="0">
                      <a:pos x="54" y="257"/>
                    </a:cxn>
                    <a:cxn ang="0">
                      <a:pos x="132" y="181"/>
                    </a:cxn>
                    <a:cxn ang="0">
                      <a:pos x="204" y="254"/>
                    </a:cxn>
                    <a:cxn ang="0">
                      <a:pos x="214" y="261"/>
                    </a:cxn>
                    <a:cxn ang="0">
                      <a:pos x="235" y="261"/>
                    </a:cxn>
                    <a:cxn ang="0">
                      <a:pos x="244" y="254"/>
                    </a:cxn>
                    <a:cxn ang="0">
                      <a:pos x="255" y="245"/>
                    </a:cxn>
                    <a:cxn ang="0">
                      <a:pos x="261" y="236"/>
                    </a:cxn>
                    <a:cxn ang="0">
                      <a:pos x="261" y="214"/>
                    </a:cxn>
                    <a:cxn ang="0">
                      <a:pos x="255" y="205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140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6036" y="898152"/>
            <a:ext cx="1987977" cy="5814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:fad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341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FF2A00"/>
      </a:accent1>
      <a:accent2>
        <a:srgbClr val="0E6E6C"/>
      </a:accent2>
      <a:accent3>
        <a:srgbClr val="FF2A00"/>
      </a:accent3>
      <a:accent4>
        <a:srgbClr val="0E6E6C"/>
      </a:accent4>
      <a:accent5>
        <a:srgbClr val="FF2A00"/>
      </a:accent5>
      <a:accent6>
        <a:srgbClr val="0E6E6C"/>
      </a:accent6>
      <a:hlink>
        <a:srgbClr val="FF2A00"/>
      </a:hlink>
      <a:folHlink>
        <a:srgbClr val="0E6E6C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5061</Words>
  <Application>WPS 演示</Application>
  <PresentationFormat>宽屏</PresentationFormat>
  <Paragraphs>502</Paragraphs>
  <Slides>27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宋体</vt:lpstr>
      <vt:lpstr>Wingdings</vt:lpstr>
      <vt:lpstr>华文细黑</vt:lpstr>
      <vt:lpstr>Arial</vt:lpstr>
      <vt:lpstr>微软雅黑</vt:lpstr>
      <vt:lpstr>Calibri</vt:lpstr>
      <vt:lpstr>Arial Unicode MS</vt:lpstr>
      <vt:lpstr>等线</vt:lpstr>
      <vt:lpstr>Calibri</vt:lpstr>
      <vt:lpstr>Neris Thin</vt:lpstr>
      <vt:lpstr>Meiryo</vt:lpstr>
      <vt:lpstr>Yu Gothic UI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4</cp:revision>
  <dcterms:created xsi:type="dcterms:W3CDTF">2018-03-28T11:08:00Z</dcterms:created>
  <dcterms:modified xsi:type="dcterms:W3CDTF">2020-05-10T06:40:19Z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