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3"/>
    <p:sldId id="257" r:id="rId4"/>
    <p:sldId id="259" r:id="rId5"/>
    <p:sldId id="266" r:id="rId6"/>
    <p:sldId id="267" r:id="rId7"/>
    <p:sldId id="268" r:id="rId8"/>
    <p:sldId id="269" r:id="rId9"/>
    <p:sldId id="270" r:id="rId10"/>
    <p:sldId id="260" r:id="rId11"/>
    <p:sldId id="271" r:id="rId12"/>
    <p:sldId id="272" r:id="rId13"/>
    <p:sldId id="273" r:id="rId14"/>
    <p:sldId id="274" r:id="rId15"/>
    <p:sldId id="261" r:id="rId16"/>
    <p:sldId id="275" r:id="rId17"/>
    <p:sldId id="276" r:id="rId18"/>
    <p:sldId id="277" r:id="rId19"/>
    <p:sldId id="278" r:id="rId20"/>
    <p:sldId id="262" r:id="rId21"/>
    <p:sldId id="279" r:id="rId22"/>
    <p:sldId id="280" r:id="rId23"/>
    <p:sldId id="281" r:id="rId24"/>
    <p:sldId id="282" r:id="rId25"/>
    <p:sldId id="258" r:id="rId26"/>
    <p:sldId id="288" r:id="rId27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345B"/>
    <a:srgbClr val="98A36C"/>
    <a:srgbClr val="805147"/>
    <a:srgbClr val="463D3B"/>
    <a:srgbClr val="CA224D"/>
    <a:srgbClr val="AAB67B"/>
    <a:srgbClr val="FCE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-60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gs" Target="tags/tag69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notesMaster" Target="notesMasters/notesMaster1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D113-7DF5-4A4D-A70C-08F148AD92B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5FAF5-1C56-4BAB-B69F-58ACBBCBA7D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https://www.ppthui.com    【PPT</a:t>
            </a:r>
            <a:r>
              <a:rPr lang="zh-CN" altLang="en-US" dirty="0"/>
              <a:t>汇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55C0E-586C-4B5C-84DF-0D24B606DC0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91F6E-B7CD-4BD3-BCF0-F82DA7533E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44.xml"/><Relationship Id="rId16" Type="http://schemas.openxmlformats.org/officeDocument/2006/relationships/tags" Target="../tags/tag43.xml"/><Relationship Id="rId15" Type="http://schemas.openxmlformats.org/officeDocument/2006/relationships/tags" Target="../tags/tag42.xml"/><Relationship Id="rId14" Type="http://schemas.openxmlformats.org/officeDocument/2006/relationships/tags" Target="../tags/tag41.xml"/><Relationship Id="rId13" Type="http://schemas.openxmlformats.org/officeDocument/2006/relationships/tags" Target="../tags/tag40.xml"/><Relationship Id="rId12" Type="http://schemas.openxmlformats.org/officeDocument/2006/relationships/tags" Target="../tags/tag39.xml"/><Relationship Id="rId11" Type="http://schemas.openxmlformats.org/officeDocument/2006/relationships/tags" Target="../tags/tag38.xml"/><Relationship Id="rId10" Type="http://schemas.openxmlformats.org/officeDocument/2006/relationships/tags" Target="../tags/tag37.xml"/><Relationship Id="rId1" Type="http://schemas.openxmlformats.org/officeDocument/2006/relationships/tags" Target="../tags/tag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5.jpeg"/><Relationship Id="rId7" Type="http://schemas.openxmlformats.org/officeDocument/2006/relationships/tags" Target="../tags/tag68.xml"/><Relationship Id="rId6" Type="http://schemas.openxmlformats.org/officeDocument/2006/relationships/image" Target="../media/image4.png"/><Relationship Id="rId5" Type="http://schemas.openxmlformats.org/officeDocument/2006/relationships/tags" Target="../tags/tag67.xml"/><Relationship Id="rId4" Type="http://schemas.openxmlformats.org/officeDocument/2006/relationships/hyperlink" Target="https://www.ppthui.com/jieri/" TargetMode="External"/><Relationship Id="rId3" Type="http://schemas.openxmlformats.org/officeDocument/2006/relationships/hyperlink" Target="https://www.ppthui.com/gongzuo/" TargetMode="External"/><Relationship Id="rId2" Type="http://schemas.openxmlformats.org/officeDocument/2006/relationships/hyperlink" Target="https://www.ppthui.com/hangye/" TargetMode="External"/><Relationship Id="rId10" Type="http://schemas.openxmlformats.org/officeDocument/2006/relationships/notesSlide" Target="../notesSlides/notesSlide1.xml"/><Relationship Id="rId1" Type="http://schemas.openxmlformats.org/officeDocument/2006/relationships/hyperlink" Target="https://www.ppthui.com/jingpi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7"/>
          <p:cNvSpPr/>
          <p:nvPr/>
        </p:nvSpPr>
        <p:spPr bwMode="auto">
          <a:xfrm>
            <a:off x="181610" y="6018213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1 h 151"/>
              <a:gd name="T4" fmla="*/ 43 w 165"/>
              <a:gd name="T5" fmla="*/ 0 h 151"/>
              <a:gd name="T6" fmla="*/ 82 w 165"/>
              <a:gd name="T7" fmla="*/ 31 h 151"/>
              <a:gd name="T8" fmla="*/ 122 w 165"/>
              <a:gd name="T9" fmla="*/ 0 h 151"/>
              <a:gd name="T10" fmla="*/ 165 w 165"/>
              <a:gd name="T11" fmla="*/ 41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19" y="0"/>
                  <a:pt x="43" y="0"/>
                </a:cubicBezTo>
                <a:cubicBezTo>
                  <a:pt x="66" y="0"/>
                  <a:pt x="82" y="22"/>
                  <a:pt x="82" y="31"/>
                </a:cubicBezTo>
                <a:cubicBezTo>
                  <a:pt x="82" y="22"/>
                  <a:pt x="99" y="0"/>
                  <a:pt x="122" y="0"/>
                </a:cubicBezTo>
                <a:cubicBezTo>
                  <a:pt x="145" y="0"/>
                  <a:pt x="165" y="18"/>
                  <a:pt x="165" y="41"/>
                </a:cubicBezTo>
                <a:cubicBezTo>
                  <a:pt x="165" y="90"/>
                  <a:pt x="106" y="132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8"/>
          <p:cNvSpPr/>
          <p:nvPr/>
        </p:nvSpPr>
        <p:spPr bwMode="auto">
          <a:xfrm>
            <a:off x="4248056" y="3572117"/>
            <a:ext cx="619125" cy="566738"/>
          </a:xfrm>
          <a:custGeom>
            <a:avLst/>
            <a:gdLst>
              <a:gd name="T0" fmla="*/ 83 w 165"/>
              <a:gd name="T1" fmla="*/ 151 h 151"/>
              <a:gd name="T2" fmla="*/ 0 w 165"/>
              <a:gd name="T3" fmla="*/ 42 h 151"/>
              <a:gd name="T4" fmla="*/ 43 w 165"/>
              <a:gd name="T5" fmla="*/ 0 h 151"/>
              <a:gd name="T6" fmla="*/ 83 w 165"/>
              <a:gd name="T7" fmla="*/ 32 h 151"/>
              <a:gd name="T8" fmla="*/ 123 w 165"/>
              <a:gd name="T9" fmla="*/ 0 h 151"/>
              <a:gd name="T10" fmla="*/ 165 w 165"/>
              <a:gd name="T11" fmla="*/ 42 h 151"/>
              <a:gd name="T12" fmla="*/ 83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3" y="151"/>
                </a:moveTo>
                <a:cubicBezTo>
                  <a:pt x="59" y="133"/>
                  <a:pt x="0" y="91"/>
                  <a:pt x="0" y="42"/>
                </a:cubicBezTo>
                <a:cubicBezTo>
                  <a:pt x="0" y="19"/>
                  <a:pt x="20" y="0"/>
                  <a:pt x="43" y="0"/>
                </a:cubicBezTo>
                <a:cubicBezTo>
                  <a:pt x="66" y="0"/>
                  <a:pt x="83" y="23"/>
                  <a:pt x="83" y="32"/>
                </a:cubicBezTo>
                <a:cubicBezTo>
                  <a:pt x="83" y="23"/>
                  <a:pt x="100" y="0"/>
                  <a:pt x="123" y="0"/>
                </a:cubicBezTo>
                <a:cubicBezTo>
                  <a:pt x="146" y="0"/>
                  <a:pt x="165" y="19"/>
                  <a:pt x="165" y="42"/>
                </a:cubicBezTo>
                <a:cubicBezTo>
                  <a:pt x="165" y="91"/>
                  <a:pt x="106" y="133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9"/>
          <p:cNvSpPr/>
          <p:nvPr/>
        </p:nvSpPr>
        <p:spPr bwMode="auto">
          <a:xfrm>
            <a:off x="9254965" y="1701006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2 h 151"/>
              <a:gd name="T4" fmla="*/ 42 w 165"/>
              <a:gd name="T5" fmla="*/ 0 h 151"/>
              <a:gd name="T6" fmla="*/ 82 w 165"/>
              <a:gd name="T7" fmla="*/ 32 h 151"/>
              <a:gd name="T8" fmla="*/ 122 w 165"/>
              <a:gd name="T9" fmla="*/ 0 h 151"/>
              <a:gd name="T10" fmla="*/ 165 w 165"/>
              <a:gd name="T11" fmla="*/ 42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3"/>
                  <a:pt x="0" y="91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2" y="23"/>
                  <a:pt x="82" y="32"/>
                </a:cubicBezTo>
                <a:cubicBezTo>
                  <a:pt x="82" y="23"/>
                  <a:pt x="99" y="0"/>
                  <a:pt x="122" y="0"/>
                </a:cubicBezTo>
                <a:cubicBezTo>
                  <a:pt x="145" y="0"/>
                  <a:pt x="165" y="19"/>
                  <a:pt x="165" y="42"/>
                </a:cubicBezTo>
                <a:cubicBezTo>
                  <a:pt x="165" y="91"/>
                  <a:pt x="106" y="133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0"/>
          <p:cNvSpPr/>
          <p:nvPr/>
        </p:nvSpPr>
        <p:spPr bwMode="auto">
          <a:xfrm>
            <a:off x="10471816" y="2566566"/>
            <a:ext cx="623888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1 h 151"/>
              <a:gd name="T4" fmla="*/ 43 w 166"/>
              <a:gd name="T5" fmla="*/ 0 h 151"/>
              <a:gd name="T6" fmla="*/ 83 w 166"/>
              <a:gd name="T7" fmla="*/ 31 h 151"/>
              <a:gd name="T8" fmla="*/ 123 w 166"/>
              <a:gd name="T9" fmla="*/ 0 h 151"/>
              <a:gd name="T10" fmla="*/ 166 w 166"/>
              <a:gd name="T11" fmla="*/ 41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60" y="132"/>
                  <a:pt x="0" y="90"/>
                  <a:pt x="0" y="41"/>
                </a:cubicBezTo>
                <a:cubicBezTo>
                  <a:pt x="0" y="18"/>
                  <a:pt x="20" y="0"/>
                  <a:pt x="43" y="0"/>
                </a:cubicBezTo>
                <a:cubicBezTo>
                  <a:pt x="66" y="0"/>
                  <a:pt x="83" y="22"/>
                  <a:pt x="83" y="31"/>
                </a:cubicBezTo>
                <a:cubicBezTo>
                  <a:pt x="83" y="22"/>
                  <a:pt x="100" y="0"/>
                  <a:pt x="123" y="0"/>
                </a:cubicBezTo>
                <a:cubicBezTo>
                  <a:pt x="146" y="0"/>
                  <a:pt x="166" y="18"/>
                  <a:pt x="166" y="41"/>
                </a:cubicBezTo>
                <a:cubicBezTo>
                  <a:pt x="166" y="90"/>
                  <a:pt x="107" y="132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11"/>
          <p:cNvSpPr/>
          <p:nvPr/>
        </p:nvSpPr>
        <p:spPr bwMode="auto">
          <a:xfrm>
            <a:off x="3227420" y="426890"/>
            <a:ext cx="622300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1 h 151"/>
              <a:gd name="T4" fmla="*/ 43 w 166"/>
              <a:gd name="T5" fmla="*/ 0 h 151"/>
              <a:gd name="T6" fmla="*/ 83 w 166"/>
              <a:gd name="T7" fmla="*/ 32 h 151"/>
              <a:gd name="T8" fmla="*/ 123 w 166"/>
              <a:gd name="T9" fmla="*/ 0 h 151"/>
              <a:gd name="T10" fmla="*/ 166 w 166"/>
              <a:gd name="T11" fmla="*/ 41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59" y="132"/>
                  <a:pt x="0" y="91"/>
                  <a:pt x="0" y="41"/>
                </a:cubicBezTo>
                <a:cubicBezTo>
                  <a:pt x="0" y="18"/>
                  <a:pt x="20" y="0"/>
                  <a:pt x="43" y="0"/>
                </a:cubicBezTo>
                <a:cubicBezTo>
                  <a:pt x="66" y="0"/>
                  <a:pt x="83" y="23"/>
                  <a:pt x="83" y="32"/>
                </a:cubicBezTo>
                <a:cubicBezTo>
                  <a:pt x="83" y="23"/>
                  <a:pt x="100" y="0"/>
                  <a:pt x="123" y="0"/>
                </a:cubicBezTo>
                <a:cubicBezTo>
                  <a:pt x="146" y="0"/>
                  <a:pt x="166" y="18"/>
                  <a:pt x="166" y="41"/>
                </a:cubicBezTo>
                <a:cubicBezTo>
                  <a:pt x="166" y="91"/>
                  <a:pt x="107" y="132"/>
                  <a:pt x="83" y="151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3317930" y="1334185"/>
            <a:ext cx="623888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2 h 151"/>
              <a:gd name="T4" fmla="*/ 43 w 166"/>
              <a:gd name="T5" fmla="*/ 0 h 151"/>
              <a:gd name="T6" fmla="*/ 83 w 166"/>
              <a:gd name="T7" fmla="*/ 32 h 151"/>
              <a:gd name="T8" fmla="*/ 123 w 166"/>
              <a:gd name="T9" fmla="*/ 0 h 151"/>
              <a:gd name="T10" fmla="*/ 166 w 166"/>
              <a:gd name="T11" fmla="*/ 42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59" y="133"/>
                  <a:pt x="0" y="91"/>
                  <a:pt x="0" y="42"/>
                </a:cubicBezTo>
                <a:cubicBezTo>
                  <a:pt x="0" y="19"/>
                  <a:pt x="20" y="0"/>
                  <a:pt x="43" y="0"/>
                </a:cubicBezTo>
                <a:cubicBezTo>
                  <a:pt x="66" y="0"/>
                  <a:pt x="83" y="23"/>
                  <a:pt x="83" y="32"/>
                </a:cubicBezTo>
                <a:cubicBezTo>
                  <a:pt x="83" y="23"/>
                  <a:pt x="100" y="0"/>
                  <a:pt x="123" y="0"/>
                </a:cubicBezTo>
                <a:cubicBezTo>
                  <a:pt x="146" y="0"/>
                  <a:pt x="166" y="19"/>
                  <a:pt x="166" y="42"/>
                </a:cubicBezTo>
                <a:cubicBezTo>
                  <a:pt x="166" y="91"/>
                  <a:pt x="107" y="133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13"/>
          <p:cNvSpPr/>
          <p:nvPr/>
        </p:nvSpPr>
        <p:spPr bwMode="auto">
          <a:xfrm>
            <a:off x="9717720" y="840423"/>
            <a:ext cx="622300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2 h 151"/>
              <a:gd name="T4" fmla="*/ 43 w 166"/>
              <a:gd name="T5" fmla="*/ 0 h 151"/>
              <a:gd name="T6" fmla="*/ 83 w 166"/>
              <a:gd name="T7" fmla="*/ 32 h 151"/>
              <a:gd name="T8" fmla="*/ 123 w 166"/>
              <a:gd name="T9" fmla="*/ 0 h 151"/>
              <a:gd name="T10" fmla="*/ 166 w 166"/>
              <a:gd name="T11" fmla="*/ 42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60" y="133"/>
                  <a:pt x="0" y="91"/>
                  <a:pt x="0" y="42"/>
                </a:cubicBezTo>
                <a:cubicBezTo>
                  <a:pt x="0" y="19"/>
                  <a:pt x="20" y="0"/>
                  <a:pt x="43" y="0"/>
                </a:cubicBezTo>
                <a:cubicBezTo>
                  <a:pt x="66" y="0"/>
                  <a:pt x="83" y="23"/>
                  <a:pt x="83" y="32"/>
                </a:cubicBezTo>
                <a:cubicBezTo>
                  <a:pt x="83" y="23"/>
                  <a:pt x="100" y="0"/>
                  <a:pt x="123" y="0"/>
                </a:cubicBezTo>
                <a:cubicBezTo>
                  <a:pt x="146" y="0"/>
                  <a:pt x="166" y="19"/>
                  <a:pt x="166" y="42"/>
                </a:cubicBezTo>
                <a:cubicBezTo>
                  <a:pt x="166" y="91"/>
                  <a:pt x="107" y="133"/>
                  <a:pt x="83" y="151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14"/>
          <p:cNvSpPr/>
          <p:nvPr/>
        </p:nvSpPr>
        <p:spPr bwMode="auto">
          <a:xfrm>
            <a:off x="8305639" y="54145"/>
            <a:ext cx="622300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2 h 151"/>
              <a:gd name="T4" fmla="*/ 43 w 166"/>
              <a:gd name="T5" fmla="*/ 0 h 151"/>
              <a:gd name="T6" fmla="*/ 83 w 166"/>
              <a:gd name="T7" fmla="*/ 32 h 151"/>
              <a:gd name="T8" fmla="*/ 123 w 166"/>
              <a:gd name="T9" fmla="*/ 0 h 151"/>
              <a:gd name="T10" fmla="*/ 166 w 166"/>
              <a:gd name="T11" fmla="*/ 42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59" y="132"/>
                  <a:pt x="0" y="91"/>
                  <a:pt x="0" y="42"/>
                </a:cubicBezTo>
                <a:cubicBezTo>
                  <a:pt x="0" y="19"/>
                  <a:pt x="20" y="0"/>
                  <a:pt x="43" y="0"/>
                </a:cubicBezTo>
                <a:cubicBezTo>
                  <a:pt x="66" y="0"/>
                  <a:pt x="83" y="23"/>
                  <a:pt x="83" y="32"/>
                </a:cubicBezTo>
                <a:cubicBezTo>
                  <a:pt x="83" y="23"/>
                  <a:pt x="100" y="0"/>
                  <a:pt x="123" y="0"/>
                </a:cubicBezTo>
                <a:cubicBezTo>
                  <a:pt x="146" y="0"/>
                  <a:pt x="166" y="19"/>
                  <a:pt x="166" y="42"/>
                </a:cubicBezTo>
                <a:cubicBezTo>
                  <a:pt x="166" y="91"/>
                  <a:pt x="107" y="132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15"/>
          <p:cNvSpPr/>
          <p:nvPr/>
        </p:nvSpPr>
        <p:spPr bwMode="auto">
          <a:xfrm>
            <a:off x="3568967" y="2365752"/>
            <a:ext cx="623888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1 h 151"/>
              <a:gd name="T4" fmla="*/ 43 w 166"/>
              <a:gd name="T5" fmla="*/ 0 h 151"/>
              <a:gd name="T6" fmla="*/ 83 w 166"/>
              <a:gd name="T7" fmla="*/ 31 h 151"/>
              <a:gd name="T8" fmla="*/ 123 w 166"/>
              <a:gd name="T9" fmla="*/ 0 h 151"/>
              <a:gd name="T10" fmla="*/ 166 w 166"/>
              <a:gd name="T11" fmla="*/ 41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20" y="0"/>
                  <a:pt x="43" y="0"/>
                </a:cubicBezTo>
                <a:cubicBezTo>
                  <a:pt x="66" y="0"/>
                  <a:pt x="83" y="22"/>
                  <a:pt x="83" y="31"/>
                </a:cubicBezTo>
                <a:cubicBezTo>
                  <a:pt x="83" y="22"/>
                  <a:pt x="100" y="0"/>
                  <a:pt x="123" y="0"/>
                </a:cubicBezTo>
                <a:cubicBezTo>
                  <a:pt x="146" y="0"/>
                  <a:pt x="166" y="18"/>
                  <a:pt x="166" y="41"/>
                </a:cubicBezTo>
                <a:cubicBezTo>
                  <a:pt x="166" y="90"/>
                  <a:pt x="106" y="132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16"/>
          <p:cNvSpPr/>
          <p:nvPr/>
        </p:nvSpPr>
        <p:spPr bwMode="auto">
          <a:xfrm>
            <a:off x="3689972" y="5344318"/>
            <a:ext cx="619125" cy="566738"/>
          </a:xfrm>
          <a:custGeom>
            <a:avLst/>
            <a:gdLst>
              <a:gd name="T0" fmla="*/ 83 w 165"/>
              <a:gd name="T1" fmla="*/ 151 h 151"/>
              <a:gd name="T2" fmla="*/ 0 w 165"/>
              <a:gd name="T3" fmla="*/ 42 h 151"/>
              <a:gd name="T4" fmla="*/ 43 w 165"/>
              <a:gd name="T5" fmla="*/ 0 h 151"/>
              <a:gd name="T6" fmla="*/ 83 w 165"/>
              <a:gd name="T7" fmla="*/ 32 h 151"/>
              <a:gd name="T8" fmla="*/ 122 w 165"/>
              <a:gd name="T9" fmla="*/ 0 h 151"/>
              <a:gd name="T10" fmla="*/ 165 w 165"/>
              <a:gd name="T11" fmla="*/ 42 h 151"/>
              <a:gd name="T12" fmla="*/ 83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3" y="151"/>
                </a:moveTo>
                <a:cubicBezTo>
                  <a:pt x="59" y="132"/>
                  <a:pt x="0" y="91"/>
                  <a:pt x="0" y="42"/>
                </a:cubicBezTo>
                <a:cubicBezTo>
                  <a:pt x="0" y="19"/>
                  <a:pt x="20" y="0"/>
                  <a:pt x="43" y="0"/>
                </a:cubicBezTo>
                <a:cubicBezTo>
                  <a:pt x="66" y="0"/>
                  <a:pt x="83" y="23"/>
                  <a:pt x="83" y="32"/>
                </a:cubicBezTo>
                <a:cubicBezTo>
                  <a:pt x="83" y="23"/>
                  <a:pt x="99" y="0"/>
                  <a:pt x="122" y="0"/>
                </a:cubicBezTo>
                <a:cubicBezTo>
                  <a:pt x="145" y="0"/>
                  <a:pt x="165" y="19"/>
                  <a:pt x="165" y="42"/>
                </a:cubicBezTo>
                <a:cubicBezTo>
                  <a:pt x="165" y="91"/>
                  <a:pt x="106" y="132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17"/>
          <p:cNvSpPr/>
          <p:nvPr/>
        </p:nvSpPr>
        <p:spPr bwMode="auto">
          <a:xfrm>
            <a:off x="1551622" y="6080918"/>
            <a:ext cx="622300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1 h 151"/>
              <a:gd name="T4" fmla="*/ 43 w 166"/>
              <a:gd name="T5" fmla="*/ 0 h 151"/>
              <a:gd name="T6" fmla="*/ 83 w 166"/>
              <a:gd name="T7" fmla="*/ 32 h 151"/>
              <a:gd name="T8" fmla="*/ 123 w 166"/>
              <a:gd name="T9" fmla="*/ 0 h 151"/>
              <a:gd name="T10" fmla="*/ 166 w 166"/>
              <a:gd name="T11" fmla="*/ 41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20" y="0"/>
                  <a:pt x="43" y="0"/>
                </a:cubicBezTo>
                <a:cubicBezTo>
                  <a:pt x="66" y="0"/>
                  <a:pt x="83" y="22"/>
                  <a:pt x="83" y="32"/>
                </a:cubicBezTo>
                <a:cubicBezTo>
                  <a:pt x="83" y="22"/>
                  <a:pt x="100" y="0"/>
                  <a:pt x="123" y="0"/>
                </a:cubicBezTo>
                <a:cubicBezTo>
                  <a:pt x="146" y="0"/>
                  <a:pt x="166" y="18"/>
                  <a:pt x="166" y="41"/>
                </a:cubicBezTo>
                <a:cubicBezTo>
                  <a:pt x="166" y="90"/>
                  <a:pt x="107" y="132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18"/>
          <p:cNvSpPr/>
          <p:nvPr/>
        </p:nvSpPr>
        <p:spPr bwMode="auto">
          <a:xfrm>
            <a:off x="11502865" y="5562977"/>
            <a:ext cx="620713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1 h 151"/>
              <a:gd name="T4" fmla="*/ 43 w 165"/>
              <a:gd name="T5" fmla="*/ 0 h 151"/>
              <a:gd name="T6" fmla="*/ 82 w 165"/>
              <a:gd name="T7" fmla="*/ 31 h 151"/>
              <a:gd name="T8" fmla="*/ 122 w 165"/>
              <a:gd name="T9" fmla="*/ 0 h 151"/>
              <a:gd name="T10" fmla="*/ 165 w 165"/>
              <a:gd name="T11" fmla="*/ 41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20" y="0"/>
                  <a:pt x="43" y="0"/>
                </a:cubicBezTo>
                <a:cubicBezTo>
                  <a:pt x="66" y="0"/>
                  <a:pt x="82" y="22"/>
                  <a:pt x="82" y="31"/>
                </a:cubicBezTo>
                <a:cubicBezTo>
                  <a:pt x="82" y="22"/>
                  <a:pt x="99" y="0"/>
                  <a:pt x="122" y="0"/>
                </a:cubicBezTo>
                <a:cubicBezTo>
                  <a:pt x="145" y="0"/>
                  <a:pt x="165" y="18"/>
                  <a:pt x="165" y="41"/>
                </a:cubicBezTo>
                <a:cubicBezTo>
                  <a:pt x="165" y="90"/>
                  <a:pt x="106" y="132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19"/>
          <p:cNvSpPr/>
          <p:nvPr/>
        </p:nvSpPr>
        <p:spPr bwMode="auto">
          <a:xfrm>
            <a:off x="1736974" y="3575844"/>
            <a:ext cx="622300" cy="571500"/>
          </a:xfrm>
          <a:custGeom>
            <a:avLst/>
            <a:gdLst>
              <a:gd name="T0" fmla="*/ 83 w 166"/>
              <a:gd name="T1" fmla="*/ 152 h 152"/>
              <a:gd name="T2" fmla="*/ 0 w 166"/>
              <a:gd name="T3" fmla="*/ 42 h 152"/>
              <a:gd name="T4" fmla="*/ 43 w 166"/>
              <a:gd name="T5" fmla="*/ 0 h 152"/>
              <a:gd name="T6" fmla="*/ 83 w 166"/>
              <a:gd name="T7" fmla="*/ 32 h 152"/>
              <a:gd name="T8" fmla="*/ 123 w 166"/>
              <a:gd name="T9" fmla="*/ 0 h 152"/>
              <a:gd name="T10" fmla="*/ 166 w 166"/>
              <a:gd name="T11" fmla="*/ 42 h 152"/>
              <a:gd name="T12" fmla="*/ 83 w 166"/>
              <a:gd name="T13" fmla="*/ 15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2">
                <a:moveTo>
                  <a:pt x="83" y="152"/>
                </a:moveTo>
                <a:cubicBezTo>
                  <a:pt x="59" y="133"/>
                  <a:pt x="0" y="91"/>
                  <a:pt x="0" y="42"/>
                </a:cubicBezTo>
                <a:cubicBezTo>
                  <a:pt x="0" y="19"/>
                  <a:pt x="20" y="0"/>
                  <a:pt x="43" y="0"/>
                </a:cubicBezTo>
                <a:cubicBezTo>
                  <a:pt x="66" y="0"/>
                  <a:pt x="83" y="23"/>
                  <a:pt x="83" y="32"/>
                </a:cubicBezTo>
                <a:cubicBezTo>
                  <a:pt x="83" y="23"/>
                  <a:pt x="100" y="0"/>
                  <a:pt x="123" y="0"/>
                </a:cubicBezTo>
                <a:cubicBezTo>
                  <a:pt x="146" y="0"/>
                  <a:pt x="166" y="19"/>
                  <a:pt x="166" y="42"/>
                </a:cubicBezTo>
                <a:cubicBezTo>
                  <a:pt x="166" y="91"/>
                  <a:pt x="107" y="133"/>
                  <a:pt x="83" y="15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20"/>
          <p:cNvSpPr/>
          <p:nvPr/>
        </p:nvSpPr>
        <p:spPr bwMode="auto">
          <a:xfrm>
            <a:off x="1271836" y="2705894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1 h 151"/>
              <a:gd name="T4" fmla="*/ 43 w 165"/>
              <a:gd name="T5" fmla="*/ 0 h 151"/>
              <a:gd name="T6" fmla="*/ 82 w 165"/>
              <a:gd name="T7" fmla="*/ 31 h 151"/>
              <a:gd name="T8" fmla="*/ 122 w 165"/>
              <a:gd name="T9" fmla="*/ 0 h 151"/>
              <a:gd name="T10" fmla="*/ 165 w 165"/>
              <a:gd name="T11" fmla="*/ 41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19" y="0"/>
                  <a:pt x="43" y="0"/>
                </a:cubicBezTo>
                <a:cubicBezTo>
                  <a:pt x="66" y="0"/>
                  <a:pt x="82" y="22"/>
                  <a:pt x="82" y="31"/>
                </a:cubicBezTo>
                <a:cubicBezTo>
                  <a:pt x="82" y="22"/>
                  <a:pt x="99" y="0"/>
                  <a:pt x="122" y="0"/>
                </a:cubicBezTo>
                <a:cubicBezTo>
                  <a:pt x="145" y="0"/>
                  <a:pt x="165" y="18"/>
                  <a:pt x="165" y="41"/>
                </a:cubicBezTo>
                <a:cubicBezTo>
                  <a:pt x="165" y="90"/>
                  <a:pt x="106" y="132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21"/>
          <p:cNvSpPr/>
          <p:nvPr/>
        </p:nvSpPr>
        <p:spPr bwMode="auto">
          <a:xfrm>
            <a:off x="10624977" y="5911056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1 h 151"/>
              <a:gd name="T4" fmla="*/ 42 w 165"/>
              <a:gd name="T5" fmla="*/ 0 h 151"/>
              <a:gd name="T6" fmla="*/ 82 w 165"/>
              <a:gd name="T7" fmla="*/ 31 h 151"/>
              <a:gd name="T8" fmla="*/ 122 w 165"/>
              <a:gd name="T9" fmla="*/ 0 h 151"/>
              <a:gd name="T10" fmla="*/ 165 w 165"/>
              <a:gd name="T11" fmla="*/ 41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19" y="0"/>
                  <a:pt x="42" y="0"/>
                </a:cubicBezTo>
                <a:cubicBezTo>
                  <a:pt x="66" y="0"/>
                  <a:pt x="82" y="22"/>
                  <a:pt x="82" y="31"/>
                </a:cubicBezTo>
                <a:cubicBezTo>
                  <a:pt x="82" y="22"/>
                  <a:pt x="99" y="0"/>
                  <a:pt x="122" y="0"/>
                </a:cubicBezTo>
                <a:cubicBezTo>
                  <a:pt x="145" y="0"/>
                  <a:pt x="165" y="18"/>
                  <a:pt x="165" y="41"/>
                </a:cubicBezTo>
                <a:cubicBezTo>
                  <a:pt x="165" y="90"/>
                  <a:pt x="106" y="132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22"/>
          <p:cNvSpPr/>
          <p:nvPr/>
        </p:nvSpPr>
        <p:spPr bwMode="auto">
          <a:xfrm>
            <a:off x="183128" y="2747168"/>
            <a:ext cx="623888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1 h 151"/>
              <a:gd name="T4" fmla="*/ 43 w 166"/>
              <a:gd name="T5" fmla="*/ 0 h 151"/>
              <a:gd name="T6" fmla="*/ 83 w 166"/>
              <a:gd name="T7" fmla="*/ 32 h 151"/>
              <a:gd name="T8" fmla="*/ 123 w 166"/>
              <a:gd name="T9" fmla="*/ 0 h 151"/>
              <a:gd name="T10" fmla="*/ 166 w 166"/>
              <a:gd name="T11" fmla="*/ 41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20" y="0"/>
                  <a:pt x="43" y="0"/>
                </a:cubicBezTo>
                <a:cubicBezTo>
                  <a:pt x="66" y="0"/>
                  <a:pt x="83" y="22"/>
                  <a:pt x="83" y="32"/>
                </a:cubicBezTo>
                <a:cubicBezTo>
                  <a:pt x="83" y="22"/>
                  <a:pt x="100" y="0"/>
                  <a:pt x="123" y="0"/>
                </a:cubicBezTo>
                <a:cubicBezTo>
                  <a:pt x="146" y="0"/>
                  <a:pt x="166" y="18"/>
                  <a:pt x="166" y="41"/>
                </a:cubicBezTo>
                <a:cubicBezTo>
                  <a:pt x="166" y="90"/>
                  <a:pt x="106" y="132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23"/>
          <p:cNvSpPr/>
          <p:nvPr/>
        </p:nvSpPr>
        <p:spPr bwMode="auto">
          <a:xfrm>
            <a:off x="9091629" y="3391885"/>
            <a:ext cx="619125" cy="566738"/>
          </a:xfrm>
          <a:custGeom>
            <a:avLst/>
            <a:gdLst>
              <a:gd name="T0" fmla="*/ 83 w 165"/>
              <a:gd name="T1" fmla="*/ 151 h 151"/>
              <a:gd name="T2" fmla="*/ 0 w 165"/>
              <a:gd name="T3" fmla="*/ 41 h 151"/>
              <a:gd name="T4" fmla="*/ 43 w 165"/>
              <a:gd name="T5" fmla="*/ 0 h 151"/>
              <a:gd name="T6" fmla="*/ 83 w 165"/>
              <a:gd name="T7" fmla="*/ 31 h 151"/>
              <a:gd name="T8" fmla="*/ 122 w 165"/>
              <a:gd name="T9" fmla="*/ 0 h 151"/>
              <a:gd name="T10" fmla="*/ 165 w 165"/>
              <a:gd name="T11" fmla="*/ 41 h 151"/>
              <a:gd name="T12" fmla="*/ 83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3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20" y="0"/>
                  <a:pt x="43" y="0"/>
                </a:cubicBezTo>
                <a:cubicBezTo>
                  <a:pt x="66" y="0"/>
                  <a:pt x="83" y="22"/>
                  <a:pt x="83" y="31"/>
                </a:cubicBezTo>
                <a:cubicBezTo>
                  <a:pt x="83" y="22"/>
                  <a:pt x="99" y="0"/>
                  <a:pt x="122" y="0"/>
                </a:cubicBezTo>
                <a:cubicBezTo>
                  <a:pt x="145" y="0"/>
                  <a:pt x="165" y="18"/>
                  <a:pt x="165" y="41"/>
                </a:cubicBezTo>
                <a:cubicBezTo>
                  <a:pt x="165" y="90"/>
                  <a:pt x="106" y="132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24"/>
          <p:cNvSpPr/>
          <p:nvPr/>
        </p:nvSpPr>
        <p:spPr bwMode="auto">
          <a:xfrm>
            <a:off x="7526784" y="3617934"/>
            <a:ext cx="619125" cy="566738"/>
          </a:xfrm>
          <a:custGeom>
            <a:avLst/>
            <a:gdLst>
              <a:gd name="T0" fmla="*/ 83 w 165"/>
              <a:gd name="T1" fmla="*/ 151 h 151"/>
              <a:gd name="T2" fmla="*/ 0 w 165"/>
              <a:gd name="T3" fmla="*/ 42 h 151"/>
              <a:gd name="T4" fmla="*/ 43 w 165"/>
              <a:gd name="T5" fmla="*/ 0 h 151"/>
              <a:gd name="T6" fmla="*/ 83 w 165"/>
              <a:gd name="T7" fmla="*/ 32 h 151"/>
              <a:gd name="T8" fmla="*/ 122 w 165"/>
              <a:gd name="T9" fmla="*/ 0 h 151"/>
              <a:gd name="T10" fmla="*/ 165 w 165"/>
              <a:gd name="T11" fmla="*/ 42 h 151"/>
              <a:gd name="T12" fmla="*/ 83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3" y="151"/>
                </a:moveTo>
                <a:cubicBezTo>
                  <a:pt x="59" y="133"/>
                  <a:pt x="0" y="91"/>
                  <a:pt x="0" y="42"/>
                </a:cubicBezTo>
                <a:cubicBezTo>
                  <a:pt x="0" y="19"/>
                  <a:pt x="20" y="0"/>
                  <a:pt x="43" y="0"/>
                </a:cubicBezTo>
                <a:cubicBezTo>
                  <a:pt x="66" y="0"/>
                  <a:pt x="83" y="23"/>
                  <a:pt x="83" y="32"/>
                </a:cubicBezTo>
                <a:cubicBezTo>
                  <a:pt x="83" y="23"/>
                  <a:pt x="99" y="0"/>
                  <a:pt x="122" y="0"/>
                </a:cubicBezTo>
                <a:cubicBezTo>
                  <a:pt x="145" y="0"/>
                  <a:pt x="165" y="19"/>
                  <a:pt x="165" y="42"/>
                </a:cubicBezTo>
                <a:cubicBezTo>
                  <a:pt x="165" y="91"/>
                  <a:pt x="106" y="133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25"/>
          <p:cNvSpPr/>
          <p:nvPr/>
        </p:nvSpPr>
        <p:spPr bwMode="auto">
          <a:xfrm>
            <a:off x="7826369" y="4662865"/>
            <a:ext cx="619125" cy="566738"/>
          </a:xfrm>
          <a:custGeom>
            <a:avLst/>
            <a:gdLst>
              <a:gd name="T0" fmla="*/ 83 w 165"/>
              <a:gd name="T1" fmla="*/ 151 h 151"/>
              <a:gd name="T2" fmla="*/ 0 w 165"/>
              <a:gd name="T3" fmla="*/ 42 h 151"/>
              <a:gd name="T4" fmla="*/ 43 w 165"/>
              <a:gd name="T5" fmla="*/ 0 h 151"/>
              <a:gd name="T6" fmla="*/ 83 w 165"/>
              <a:gd name="T7" fmla="*/ 32 h 151"/>
              <a:gd name="T8" fmla="*/ 122 w 165"/>
              <a:gd name="T9" fmla="*/ 0 h 151"/>
              <a:gd name="T10" fmla="*/ 165 w 165"/>
              <a:gd name="T11" fmla="*/ 42 h 151"/>
              <a:gd name="T12" fmla="*/ 83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3" y="151"/>
                </a:moveTo>
                <a:cubicBezTo>
                  <a:pt x="59" y="133"/>
                  <a:pt x="0" y="91"/>
                  <a:pt x="0" y="42"/>
                </a:cubicBezTo>
                <a:cubicBezTo>
                  <a:pt x="0" y="19"/>
                  <a:pt x="20" y="0"/>
                  <a:pt x="43" y="0"/>
                </a:cubicBezTo>
                <a:cubicBezTo>
                  <a:pt x="66" y="0"/>
                  <a:pt x="83" y="23"/>
                  <a:pt x="83" y="32"/>
                </a:cubicBezTo>
                <a:cubicBezTo>
                  <a:pt x="83" y="23"/>
                  <a:pt x="99" y="0"/>
                  <a:pt x="122" y="0"/>
                </a:cubicBezTo>
                <a:cubicBezTo>
                  <a:pt x="145" y="0"/>
                  <a:pt x="165" y="19"/>
                  <a:pt x="165" y="42"/>
                </a:cubicBezTo>
                <a:cubicBezTo>
                  <a:pt x="165" y="91"/>
                  <a:pt x="106" y="133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26"/>
          <p:cNvSpPr/>
          <p:nvPr/>
        </p:nvSpPr>
        <p:spPr bwMode="auto">
          <a:xfrm>
            <a:off x="9548652" y="4380706"/>
            <a:ext cx="842963" cy="773113"/>
          </a:xfrm>
          <a:custGeom>
            <a:avLst/>
            <a:gdLst>
              <a:gd name="T0" fmla="*/ 112 w 225"/>
              <a:gd name="T1" fmla="*/ 206 h 206"/>
              <a:gd name="T2" fmla="*/ 0 w 225"/>
              <a:gd name="T3" fmla="*/ 56 h 206"/>
              <a:gd name="T4" fmla="*/ 58 w 225"/>
              <a:gd name="T5" fmla="*/ 0 h 206"/>
              <a:gd name="T6" fmla="*/ 112 w 225"/>
              <a:gd name="T7" fmla="*/ 43 h 206"/>
              <a:gd name="T8" fmla="*/ 167 w 225"/>
              <a:gd name="T9" fmla="*/ 0 h 206"/>
              <a:gd name="T10" fmla="*/ 225 w 225"/>
              <a:gd name="T11" fmla="*/ 56 h 206"/>
              <a:gd name="T12" fmla="*/ 112 w 225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5" h="206">
                <a:moveTo>
                  <a:pt x="112" y="206"/>
                </a:moveTo>
                <a:cubicBezTo>
                  <a:pt x="80" y="180"/>
                  <a:pt x="0" y="123"/>
                  <a:pt x="0" y="56"/>
                </a:cubicBezTo>
                <a:cubicBezTo>
                  <a:pt x="0" y="25"/>
                  <a:pt x="26" y="0"/>
                  <a:pt x="58" y="0"/>
                </a:cubicBezTo>
                <a:cubicBezTo>
                  <a:pt x="89" y="0"/>
                  <a:pt x="112" y="31"/>
                  <a:pt x="112" y="43"/>
                </a:cubicBezTo>
                <a:cubicBezTo>
                  <a:pt x="112" y="31"/>
                  <a:pt x="135" y="0"/>
                  <a:pt x="167" y="0"/>
                </a:cubicBezTo>
                <a:cubicBezTo>
                  <a:pt x="198" y="0"/>
                  <a:pt x="225" y="25"/>
                  <a:pt x="225" y="56"/>
                </a:cubicBezTo>
                <a:cubicBezTo>
                  <a:pt x="225" y="123"/>
                  <a:pt x="144" y="180"/>
                  <a:pt x="112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27"/>
          <p:cNvSpPr/>
          <p:nvPr/>
        </p:nvSpPr>
        <p:spPr bwMode="auto">
          <a:xfrm>
            <a:off x="7919391" y="1736108"/>
            <a:ext cx="847725" cy="773113"/>
          </a:xfrm>
          <a:custGeom>
            <a:avLst/>
            <a:gdLst>
              <a:gd name="T0" fmla="*/ 113 w 226"/>
              <a:gd name="T1" fmla="*/ 206 h 206"/>
              <a:gd name="T2" fmla="*/ 0 w 226"/>
              <a:gd name="T3" fmla="*/ 56 h 206"/>
              <a:gd name="T4" fmla="*/ 59 w 226"/>
              <a:gd name="T5" fmla="*/ 0 h 206"/>
              <a:gd name="T6" fmla="*/ 113 w 226"/>
              <a:gd name="T7" fmla="*/ 43 h 206"/>
              <a:gd name="T8" fmla="*/ 167 w 226"/>
              <a:gd name="T9" fmla="*/ 0 h 206"/>
              <a:gd name="T10" fmla="*/ 226 w 226"/>
              <a:gd name="T11" fmla="*/ 56 h 206"/>
              <a:gd name="T12" fmla="*/ 113 w 226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06">
                <a:moveTo>
                  <a:pt x="113" y="206"/>
                </a:moveTo>
                <a:cubicBezTo>
                  <a:pt x="81" y="180"/>
                  <a:pt x="0" y="123"/>
                  <a:pt x="0" y="56"/>
                </a:cubicBezTo>
                <a:cubicBezTo>
                  <a:pt x="0" y="25"/>
                  <a:pt x="27" y="0"/>
                  <a:pt x="59" y="0"/>
                </a:cubicBezTo>
                <a:cubicBezTo>
                  <a:pt x="90" y="0"/>
                  <a:pt x="113" y="31"/>
                  <a:pt x="113" y="43"/>
                </a:cubicBezTo>
                <a:cubicBezTo>
                  <a:pt x="113" y="31"/>
                  <a:pt x="136" y="0"/>
                  <a:pt x="167" y="0"/>
                </a:cubicBezTo>
                <a:cubicBezTo>
                  <a:pt x="199" y="0"/>
                  <a:pt x="226" y="25"/>
                  <a:pt x="226" y="56"/>
                </a:cubicBezTo>
                <a:cubicBezTo>
                  <a:pt x="226" y="123"/>
                  <a:pt x="145" y="180"/>
                  <a:pt x="113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28"/>
          <p:cNvSpPr/>
          <p:nvPr/>
        </p:nvSpPr>
        <p:spPr bwMode="auto">
          <a:xfrm>
            <a:off x="11284731" y="1040606"/>
            <a:ext cx="844550" cy="773113"/>
          </a:xfrm>
          <a:custGeom>
            <a:avLst/>
            <a:gdLst>
              <a:gd name="T0" fmla="*/ 112 w 225"/>
              <a:gd name="T1" fmla="*/ 206 h 206"/>
              <a:gd name="T2" fmla="*/ 0 w 225"/>
              <a:gd name="T3" fmla="*/ 57 h 206"/>
              <a:gd name="T4" fmla="*/ 58 w 225"/>
              <a:gd name="T5" fmla="*/ 0 h 206"/>
              <a:gd name="T6" fmla="*/ 112 w 225"/>
              <a:gd name="T7" fmla="*/ 44 h 206"/>
              <a:gd name="T8" fmla="*/ 167 w 225"/>
              <a:gd name="T9" fmla="*/ 0 h 206"/>
              <a:gd name="T10" fmla="*/ 225 w 225"/>
              <a:gd name="T11" fmla="*/ 57 h 206"/>
              <a:gd name="T12" fmla="*/ 112 w 225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5" h="206">
                <a:moveTo>
                  <a:pt x="112" y="206"/>
                </a:moveTo>
                <a:cubicBezTo>
                  <a:pt x="80" y="181"/>
                  <a:pt x="0" y="124"/>
                  <a:pt x="0" y="57"/>
                </a:cubicBezTo>
                <a:cubicBezTo>
                  <a:pt x="0" y="25"/>
                  <a:pt x="27" y="0"/>
                  <a:pt x="58" y="0"/>
                </a:cubicBezTo>
                <a:cubicBezTo>
                  <a:pt x="89" y="0"/>
                  <a:pt x="112" y="31"/>
                  <a:pt x="112" y="44"/>
                </a:cubicBezTo>
                <a:cubicBezTo>
                  <a:pt x="112" y="31"/>
                  <a:pt x="135" y="0"/>
                  <a:pt x="167" y="0"/>
                </a:cubicBezTo>
                <a:cubicBezTo>
                  <a:pt x="198" y="0"/>
                  <a:pt x="225" y="25"/>
                  <a:pt x="225" y="57"/>
                </a:cubicBezTo>
                <a:cubicBezTo>
                  <a:pt x="225" y="124"/>
                  <a:pt x="145" y="181"/>
                  <a:pt x="112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Freeform 29"/>
          <p:cNvSpPr/>
          <p:nvPr/>
        </p:nvSpPr>
        <p:spPr bwMode="auto">
          <a:xfrm>
            <a:off x="2686299" y="4241006"/>
            <a:ext cx="844550" cy="769938"/>
          </a:xfrm>
          <a:custGeom>
            <a:avLst/>
            <a:gdLst>
              <a:gd name="T0" fmla="*/ 113 w 225"/>
              <a:gd name="T1" fmla="*/ 205 h 205"/>
              <a:gd name="T2" fmla="*/ 0 w 225"/>
              <a:gd name="T3" fmla="*/ 56 h 205"/>
              <a:gd name="T4" fmla="*/ 58 w 225"/>
              <a:gd name="T5" fmla="*/ 0 h 205"/>
              <a:gd name="T6" fmla="*/ 113 w 225"/>
              <a:gd name="T7" fmla="*/ 43 h 205"/>
              <a:gd name="T8" fmla="*/ 167 w 225"/>
              <a:gd name="T9" fmla="*/ 0 h 205"/>
              <a:gd name="T10" fmla="*/ 225 w 225"/>
              <a:gd name="T11" fmla="*/ 56 h 205"/>
              <a:gd name="T12" fmla="*/ 113 w 225"/>
              <a:gd name="T13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5" h="205">
                <a:moveTo>
                  <a:pt x="113" y="205"/>
                </a:moveTo>
                <a:cubicBezTo>
                  <a:pt x="80" y="180"/>
                  <a:pt x="0" y="123"/>
                  <a:pt x="0" y="56"/>
                </a:cubicBezTo>
                <a:cubicBezTo>
                  <a:pt x="0" y="24"/>
                  <a:pt x="27" y="0"/>
                  <a:pt x="58" y="0"/>
                </a:cubicBezTo>
                <a:cubicBezTo>
                  <a:pt x="90" y="0"/>
                  <a:pt x="113" y="30"/>
                  <a:pt x="113" y="43"/>
                </a:cubicBezTo>
                <a:cubicBezTo>
                  <a:pt x="113" y="30"/>
                  <a:pt x="135" y="0"/>
                  <a:pt x="167" y="0"/>
                </a:cubicBezTo>
                <a:cubicBezTo>
                  <a:pt x="198" y="0"/>
                  <a:pt x="225" y="24"/>
                  <a:pt x="225" y="56"/>
                </a:cubicBezTo>
                <a:cubicBezTo>
                  <a:pt x="225" y="123"/>
                  <a:pt x="145" y="180"/>
                  <a:pt x="113" y="2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30"/>
          <p:cNvSpPr/>
          <p:nvPr/>
        </p:nvSpPr>
        <p:spPr bwMode="auto">
          <a:xfrm>
            <a:off x="811689" y="1216819"/>
            <a:ext cx="844550" cy="769938"/>
          </a:xfrm>
          <a:custGeom>
            <a:avLst/>
            <a:gdLst>
              <a:gd name="T0" fmla="*/ 112 w 225"/>
              <a:gd name="T1" fmla="*/ 205 h 205"/>
              <a:gd name="T2" fmla="*/ 0 w 225"/>
              <a:gd name="T3" fmla="*/ 56 h 205"/>
              <a:gd name="T4" fmla="*/ 58 w 225"/>
              <a:gd name="T5" fmla="*/ 0 h 205"/>
              <a:gd name="T6" fmla="*/ 112 w 225"/>
              <a:gd name="T7" fmla="*/ 43 h 205"/>
              <a:gd name="T8" fmla="*/ 167 w 225"/>
              <a:gd name="T9" fmla="*/ 0 h 205"/>
              <a:gd name="T10" fmla="*/ 225 w 225"/>
              <a:gd name="T11" fmla="*/ 56 h 205"/>
              <a:gd name="T12" fmla="*/ 112 w 225"/>
              <a:gd name="T13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5" h="205">
                <a:moveTo>
                  <a:pt x="112" y="205"/>
                </a:moveTo>
                <a:cubicBezTo>
                  <a:pt x="80" y="180"/>
                  <a:pt x="0" y="123"/>
                  <a:pt x="0" y="56"/>
                </a:cubicBezTo>
                <a:cubicBezTo>
                  <a:pt x="0" y="25"/>
                  <a:pt x="27" y="0"/>
                  <a:pt x="58" y="0"/>
                </a:cubicBezTo>
                <a:cubicBezTo>
                  <a:pt x="90" y="0"/>
                  <a:pt x="112" y="30"/>
                  <a:pt x="112" y="43"/>
                </a:cubicBezTo>
                <a:cubicBezTo>
                  <a:pt x="112" y="30"/>
                  <a:pt x="135" y="0"/>
                  <a:pt x="167" y="0"/>
                </a:cubicBezTo>
                <a:cubicBezTo>
                  <a:pt x="198" y="0"/>
                  <a:pt x="225" y="25"/>
                  <a:pt x="225" y="56"/>
                </a:cubicBezTo>
                <a:cubicBezTo>
                  <a:pt x="225" y="123"/>
                  <a:pt x="145" y="180"/>
                  <a:pt x="112" y="2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31"/>
          <p:cNvSpPr/>
          <p:nvPr/>
        </p:nvSpPr>
        <p:spPr bwMode="auto">
          <a:xfrm>
            <a:off x="1548087" y="199270"/>
            <a:ext cx="847725" cy="773113"/>
          </a:xfrm>
          <a:custGeom>
            <a:avLst/>
            <a:gdLst>
              <a:gd name="T0" fmla="*/ 113 w 226"/>
              <a:gd name="T1" fmla="*/ 206 h 206"/>
              <a:gd name="T2" fmla="*/ 0 w 226"/>
              <a:gd name="T3" fmla="*/ 56 h 206"/>
              <a:gd name="T4" fmla="*/ 59 w 226"/>
              <a:gd name="T5" fmla="*/ 0 h 206"/>
              <a:gd name="T6" fmla="*/ 113 w 226"/>
              <a:gd name="T7" fmla="*/ 43 h 206"/>
              <a:gd name="T8" fmla="*/ 167 w 226"/>
              <a:gd name="T9" fmla="*/ 0 h 206"/>
              <a:gd name="T10" fmla="*/ 226 w 226"/>
              <a:gd name="T11" fmla="*/ 56 h 206"/>
              <a:gd name="T12" fmla="*/ 113 w 226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06">
                <a:moveTo>
                  <a:pt x="113" y="206"/>
                </a:moveTo>
                <a:cubicBezTo>
                  <a:pt x="81" y="180"/>
                  <a:pt x="0" y="123"/>
                  <a:pt x="0" y="56"/>
                </a:cubicBezTo>
                <a:cubicBezTo>
                  <a:pt x="0" y="25"/>
                  <a:pt x="27" y="0"/>
                  <a:pt x="59" y="0"/>
                </a:cubicBezTo>
                <a:cubicBezTo>
                  <a:pt x="90" y="0"/>
                  <a:pt x="113" y="30"/>
                  <a:pt x="113" y="43"/>
                </a:cubicBezTo>
                <a:cubicBezTo>
                  <a:pt x="113" y="30"/>
                  <a:pt x="136" y="0"/>
                  <a:pt x="167" y="0"/>
                </a:cubicBezTo>
                <a:cubicBezTo>
                  <a:pt x="199" y="0"/>
                  <a:pt x="226" y="25"/>
                  <a:pt x="226" y="56"/>
                </a:cubicBezTo>
                <a:cubicBezTo>
                  <a:pt x="226" y="123"/>
                  <a:pt x="145" y="180"/>
                  <a:pt x="113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32"/>
          <p:cNvSpPr/>
          <p:nvPr/>
        </p:nvSpPr>
        <p:spPr bwMode="auto">
          <a:xfrm>
            <a:off x="1140073" y="3940969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7"/>
                  <a:pt x="69" y="17"/>
                </a:cubicBezTo>
                <a:cubicBezTo>
                  <a:pt x="69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33"/>
          <p:cNvSpPr/>
          <p:nvPr/>
        </p:nvSpPr>
        <p:spPr bwMode="auto">
          <a:xfrm>
            <a:off x="8139107" y="6185277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4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9"/>
                  <a:pt x="34" y="13"/>
                </a:cubicBezTo>
                <a:cubicBezTo>
                  <a:pt x="34" y="9"/>
                  <a:pt x="41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5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34"/>
          <p:cNvSpPr/>
          <p:nvPr/>
        </p:nvSpPr>
        <p:spPr bwMode="auto">
          <a:xfrm>
            <a:off x="6777000" y="6198552"/>
            <a:ext cx="258763" cy="239713"/>
          </a:xfrm>
          <a:custGeom>
            <a:avLst/>
            <a:gdLst>
              <a:gd name="T0" fmla="*/ 35 w 69"/>
              <a:gd name="T1" fmla="*/ 64 h 64"/>
              <a:gd name="T2" fmla="*/ 0 w 69"/>
              <a:gd name="T3" fmla="*/ 18 h 64"/>
              <a:gd name="T4" fmla="*/ 18 w 69"/>
              <a:gd name="T5" fmla="*/ 0 h 64"/>
              <a:gd name="T6" fmla="*/ 35 w 69"/>
              <a:gd name="T7" fmla="*/ 14 h 64"/>
              <a:gd name="T8" fmla="*/ 51 w 69"/>
              <a:gd name="T9" fmla="*/ 0 h 64"/>
              <a:gd name="T10" fmla="*/ 69 w 69"/>
              <a:gd name="T11" fmla="*/ 18 h 64"/>
              <a:gd name="T12" fmla="*/ 35 w 69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1" y="0"/>
                </a:cubicBezTo>
                <a:cubicBezTo>
                  <a:pt x="61" y="0"/>
                  <a:pt x="69" y="8"/>
                  <a:pt x="69" y="18"/>
                </a:cubicBezTo>
                <a:cubicBezTo>
                  <a:pt x="69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35"/>
          <p:cNvSpPr/>
          <p:nvPr/>
        </p:nvSpPr>
        <p:spPr bwMode="auto">
          <a:xfrm>
            <a:off x="2008664" y="1720056"/>
            <a:ext cx="263525" cy="239713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36"/>
          <p:cNvSpPr/>
          <p:nvPr/>
        </p:nvSpPr>
        <p:spPr bwMode="auto">
          <a:xfrm>
            <a:off x="2819432" y="306557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37"/>
          <p:cNvSpPr/>
          <p:nvPr/>
        </p:nvSpPr>
        <p:spPr bwMode="auto">
          <a:xfrm>
            <a:off x="4011645" y="678032"/>
            <a:ext cx="263525" cy="239713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38"/>
          <p:cNvSpPr/>
          <p:nvPr/>
        </p:nvSpPr>
        <p:spPr bwMode="auto">
          <a:xfrm>
            <a:off x="338614" y="342106"/>
            <a:ext cx="258763" cy="241300"/>
          </a:xfrm>
          <a:custGeom>
            <a:avLst/>
            <a:gdLst>
              <a:gd name="T0" fmla="*/ 34 w 69"/>
              <a:gd name="T1" fmla="*/ 64 h 64"/>
              <a:gd name="T2" fmla="*/ 0 w 69"/>
              <a:gd name="T3" fmla="*/ 18 h 64"/>
              <a:gd name="T4" fmla="*/ 18 w 69"/>
              <a:gd name="T5" fmla="*/ 0 h 64"/>
              <a:gd name="T6" fmla="*/ 34 w 69"/>
              <a:gd name="T7" fmla="*/ 14 h 64"/>
              <a:gd name="T8" fmla="*/ 51 w 69"/>
              <a:gd name="T9" fmla="*/ 0 h 64"/>
              <a:gd name="T10" fmla="*/ 69 w 69"/>
              <a:gd name="T11" fmla="*/ 18 h 64"/>
              <a:gd name="T12" fmla="*/ 34 w 69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4">
                <a:moveTo>
                  <a:pt x="34" y="64"/>
                </a:moveTo>
                <a:cubicBezTo>
                  <a:pt x="24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10"/>
                  <a:pt x="34" y="14"/>
                </a:cubicBezTo>
                <a:cubicBezTo>
                  <a:pt x="34" y="10"/>
                  <a:pt x="41" y="0"/>
                  <a:pt x="51" y="0"/>
                </a:cubicBezTo>
                <a:cubicBezTo>
                  <a:pt x="61" y="0"/>
                  <a:pt x="69" y="8"/>
                  <a:pt x="69" y="18"/>
                </a:cubicBezTo>
                <a:cubicBezTo>
                  <a:pt x="69" y="38"/>
                  <a:pt x="44" y="56"/>
                  <a:pt x="34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39"/>
          <p:cNvSpPr/>
          <p:nvPr/>
        </p:nvSpPr>
        <p:spPr bwMode="auto">
          <a:xfrm>
            <a:off x="5350482" y="4751228"/>
            <a:ext cx="263525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8"/>
                  <a:pt x="9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1" y="0"/>
                  <a:pt x="70" y="8"/>
                  <a:pt x="70" y="17"/>
                </a:cubicBezTo>
                <a:cubicBezTo>
                  <a:pt x="70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40"/>
          <p:cNvSpPr/>
          <p:nvPr/>
        </p:nvSpPr>
        <p:spPr bwMode="auto">
          <a:xfrm>
            <a:off x="1102375" y="720566"/>
            <a:ext cx="261938" cy="239713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41"/>
          <p:cNvSpPr/>
          <p:nvPr/>
        </p:nvSpPr>
        <p:spPr bwMode="auto">
          <a:xfrm>
            <a:off x="8781890" y="2747168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4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9"/>
                  <a:pt x="34" y="13"/>
                </a:cubicBezTo>
                <a:cubicBezTo>
                  <a:pt x="34" y="9"/>
                  <a:pt x="41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5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42"/>
          <p:cNvSpPr/>
          <p:nvPr/>
        </p:nvSpPr>
        <p:spPr bwMode="auto">
          <a:xfrm>
            <a:off x="5194332" y="771695"/>
            <a:ext cx="261938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9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1" y="0"/>
                  <a:pt x="70" y="7"/>
                  <a:pt x="70" y="17"/>
                </a:cubicBezTo>
                <a:cubicBezTo>
                  <a:pt x="70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43"/>
          <p:cNvSpPr/>
          <p:nvPr/>
        </p:nvSpPr>
        <p:spPr bwMode="auto">
          <a:xfrm>
            <a:off x="11758452" y="2439193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2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1" y="0"/>
                  <a:pt x="69" y="7"/>
                  <a:pt x="69" y="17"/>
                </a:cubicBezTo>
                <a:cubicBezTo>
                  <a:pt x="69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44"/>
          <p:cNvSpPr/>
          <p:nvPr/>
        </p:nvSpPr>
        <p:spPr bwMode="auto">
          <a:xfrm>
            <a:off x="7807165" y="1121568"/>
            <a:ext cx="258763" cy="241300"/>
          </a:xfrm>
          <a:custGeom>
            <a:avLst/>
            <a:gdLst>
              <a:gd name="T0" fmla="*/ 34 w 69"/>
              <a:gd name="T1" fmla="*/ 64 h 64"/>
              <a:gd name="T2" fmla="*/ 0 w 69"/>
              <a:gd name="T3" fmla="*/ 17 h 64"/>
              <a:gd name="T4" fmla="*/ 18 w 69"/>
              <a:gd name="T5" fmla="*/ 0 h 64"/>
              <a:gd name="T6" fmla="*/ 34 w 69"/>
              <a:gd name="T7" fmla="*/ 13 h 64"/>
              <a:gd name="T8" fmla="*/ 51 w 69"/>
              <a:gd name="T9" fmla="*/ 0 h 64"/>
              <a:gd name="T10" fmla="*/ 69 w 69"/>
              <a:gd name="T11" fmla="*/ 17 h 64"/>
              <a:gd name="T12" fmla="*/ 34 w 69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4">
                <a:moveTo>
                  <a:pt x="34" y="64"/>
                </a:moveTo>
                <a:cubicBezTo>
                  <a:pt x="24" y="56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10"/>
                  <a:pt x="34" y="13"/>
                </a:cubicBezTo>
                <a:cubicBezTo>
                  <a:pt x="34" y="10"/>
                  <a:pt x="41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6"/>
                  <a:pt x="34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45"/>
          <p:cNvSpPr/>
          <p:nvPr/>
        </p:nvSpPr>
        <p:spPr bwMode="auto">
          <a:xfrm>
            <a:off x="4619657" y="219245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5" y="55"/>
                  <a:pt x="35" y="63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46"/>
          <p:cNvSpPr/>
          <p:nvPr/>
        </p:nvSpPr>
        <p:spPr bwMode="auto">
          <a:xfrm>
            <a:off x="7780177" y="284956"/>
            <a:ext cx="263525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6"/>
                  <a:pt x="0" y="38"/>
                  <a:pt x="0" y="17"/>
                </a:cubicBezTo>
                <a:cubicBezTo>
                  <a:pt x="0" y="8"/>
                  <a:pt x="9" y="0"/>
                  <a:pt x="18" y="0"/>
                </a:cubicBezTo>
                <a:cubicBezTo>
                  <a:pt x="28" y="0"/>
                  <a:pt x="35" y="10"/>
                  <a:pt x="35" y="13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7"/>
                </a:cubicBezTo>
                <a:cubicBezTo>
                  <a:pt x="70" y="38"/>
                  <a:pt x="45" y="56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47"/>
          <p:cNvSpPr/>
          <p:nvPr/>
        </p:nvSpPr>
        <p:spPr bwMode="auto">
          <a:xfrm>
            <a:off x="4718202" y="893494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7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7"/>
                  <a:pt x="69" y="17"/>
                </a:cubicBezTo>
                <a:cubicBezTo>
                  <a:pt x="69" y="38"/>
                  <a:pt x="44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48"/>
          <p:cNvSpPr/>
          <p:nvPr/>
        </p:nvSpPr>
        <p:spPr bwMode="auto">
          <a:xfrm>
            <a:off x="2608317" y="2486710"/>
            <a:ext cx="260350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7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7"/>
                  <a:pt x="69" y="17"/>
                </a:cubicBezTo>
                <a:cubicBezTo>
                  <a:pt x="69" y="38"/>
                  <a:pt x="44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49"/>
          <p:cNvSpPr/>
          <p:nvPr/>
        </p:nvSpPr>
        <p:spPr bwMode="auto">
          <a:xfrm>
            <a:off x="2571805" y="1499285"/>
            <a:ext cx="261938" cy="241300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9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Freeform 50"/>
          <p:cNvSpPr/>
          <p:nvPr/>
        </p:nvSpPr>
        <p:spPr bwMode="auto">
          <a:xfrm>
            <a:off x="4410130" y="1619935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51"/>
          <p:cNvSpPr/>
          <p:nvPr/>
        </p:nvSpPr>
        <p:spPr bwMode="auto">
          <a:xfrm>
            <a:off x="10704889" y="1720732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52"/>
          <p:cNvSpPr/>
          <p:nvPr/>
        </p:nvSpPr>
        <p:spPr bwMode="auto">
          <a:xfrm>
            <a:off x="2686299" y="3171031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4" name="Freeform 53"/>
          <p:cNvSpPr/>
          <p:nvPr/>
        </p:nvSpPr>
        <p:spPr bwMode="auto">
          <a:xfrm>
            <a:off x="3140324" y="3613944"/>
            <a:ext cx="261938" cy="239713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54"/>
          <p:cNvSpPr/>
          <p:nvPr/>
        </p:nvSpPr>
        <p:spPr bwMode="auto">
          <a:xfrm>
            <a:off x="1916361" y="4537869"/>
            <a:ext cx="263525" cy="239713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9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55"/>
          <p:cNvSpPr/>
          <p:nvPr/>
        </p:nvSpPr>
        <p:spPr bwMode="auto">
          <a:xfrm>
            <a:off x="3423" y="4950619"/>
            <a:ext cx="261938" cy="239713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9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Freeform 56"/>
          <p:cNvSpPr/>
          <p:nvPr/>
        </p:nvSpPr>
        <p:spPr bwMode="auto">
          <a:xfrm>
            <a:off x="6258532" y="5827553"/>
            <a:ext cx="263525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9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1" y="0"/>
                  <a:pt x="70" y="7"/>
                  <a:pt x="70" y="17"/>
                </a:cubicBezTo>
                <a:cubicBezTo>
                  <a:pt x="70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2392611" y="5077619"/>
            <a:ext cx="263525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1" y="0"/>
                  <a:pt x="70" y="7"/>
                  <a:pt x="70" y="17"/>
                </a:cubicBezTo>
                <a:cubicBezTo>
                  <a:pt x="70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58"/>
          <p:cNvSpPr/>
          <p:nvPr/>
        </p:nvSpPr>
        <p:spPr bwMode="auto">
          <a:xfrm>
            <a:off x="1222322" y="5449094"/>
            <a:ext cx="258763" cy="239713"/>
          </a:xfrm>
          <a:custGeom>
            <a:avLst/>
            <a:gdLst>
              <a:gd name="T0" fmla="*/ 35 w 69"/>
              <a:gd name="T1" fmla="*/ 64 h 64"/>
              <a:gd name="T2" fmla="*/ 0 w 69"/>
              <a:gd name="T3" fmla="*/ 17 h 64"/>
              <a:gd name="T4" fmla="*/ 18 w 69"/>
              <a:gd name="T5" fmla="*/ 0 h 64"/>
              <a:gd name="T6" fmla="*/ 35 w 69"/>
              <a:gd name="T7" fmla="*/ 13 h 64"/>
              <a:gd name="T8" fmla="*/ 51 w 69"/>
              <a:gd name="T9" fmla="*/ 0 h 64"/>
              <a:gd name="T10" fmla="*/ 69 w 69"/>
              <a:gd name="T11" fmla="*/ 17 h 64"/>
              <a:gd name="T12" fmla="*/ 35 w 69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4">
                <a:moveTo>
                  <a:pt x="35" y="64"/>
                </a:moveTo>
                <a:cubicBezTo>
                  <a:pt x="25" y="56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3"/>
                </a:cubicBezTo>
                <a:cubicBezTo>
                  <a:pt x="35" y="10"/>
                  <a:pt x="42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Freeform 59"/>
          <p:cNvSpPr/>
          <p:nvPr/>
        </p:nvSpPr>
        <p:spPr bwMode="auto">
          <a:xfrm>
            <a:off x="770994" y="4777582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4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9"/>
                  <a:pt x="34" y="13"/>
                </a:cubicBezTo>
                <a:cubicBezTo>
                  <a:pt x="34" y="9"/>
                  <a:pt x="41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5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2" name="Freeform 61"/>
          <p:cNvSpPr/>
          <p:nvPr/>
        </p:nvSpPr>
        <p:spPr bwMode="auto">
          <a:xfrm>
            <a:off x="2686299" y="6274594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7"/>
                  <a:pt x="69" y="17"/>
                </a:cubicBezTo>
                <a:cubicBezTo>
                  <a:pt x="69" y="38"/>
                  <a:pt x="44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3" name="Freeform 62"/>
          <p:cNvSpPr/>
          <p:nvPr/>
        </p:nvSpPr>
        <p:spPr bwMode="auto">
          <a:xfrm>
            <a:off x="2978399" y="5584031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7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7"/>
                  <a:pt x="69" y="17"/>
                </a:cubicBezTo>
                <a:cubicBezTo>
                  <a:pt x="69" y="38"/>
                  <a:pt x="44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4" name="Freeform 63"/>
          <p:cNvSpPr/>
          <p:nvPr/>
        </p:nvSpPr>
        <p:spPr bwMode="auto">
          <a:xfrm>
            <a:off x="297339" y="1629569"/>
            <a:ext cx="263525" cy="241300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7 h 64"/>
              <a:gd name="T4" fmla="*/ 18 w 70"/>
              <a:gd name="T5" fmla="*/ 0 h 64"/>
              <a:gd name="T6" fmla="*/ 35 w 70"/>
              <a:gd name="T7" fmla="*/ 13 h 64"/>
              <a:gd name="T8" fmla="*/ 52 w 70"/>
              <a:gd name="T9" fmla="*/ 0 h 64"/>
              <a:gd name="T10" fmla="*/ 70 w 70"/>
              <a:gd name="T11" fmla="*/ 17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3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7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5" name="Freeform 64"/>
          <p:cNvSpPr/>
          <p:nvPr/>
        </p:nvSpPr>
        <p:spPr bwMode="auto">
          <a:xfrm>
            <a:off x="770414" y="2242344"/>
            <a:ext cx="258763" cy="239713"/>
          </a:xfrm>
          <a:custGeom>
            <a:avLst/>
            <a:gdLst>
              <a:gd name="T0" fmla="*/ 34 w 69"/>
              <a:gd name="T1" fmla="*/ 64 h 64"/>
              <a:gd name="T2" fmla="*/ 0 w 69"/>
              <a:gd name="T3" fmla="*/ 18 h 64"/>
              <a:gd name="T4" fmla="*/ 18 w 69"/>
              <a:gd name="T5" fmla="*/ 0 h 64"/>
              <a:gd name="T6" fmla="*/ 34 w 69"/>
              <a:gd name="T7" fmla="*/ 14 h 64"/>
              <a:gd name="T8" fmla="*/ 51 w 69"/>
              <a:gd name="T9" fmla="*/ 0 h 64"/>
              <a:gd name="T10" fmla="*/ 69 w 69"/>
              <a:gd name="T11" fmla="*/ 18 h 64"/>
              <a:gd name="T12" fmla="*/ 34 w 69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4">
                <a:moveTo>
                  <a:pt x="34" y="64"/>
                </a:moveTo>
                <a:cubicBezTo>
                  <a:pt x="24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10"/>
                  <a:pt x="34" y="14"/>
                </a:cubicBezTo>
                <a:cubicBezTo>
                  <a:pt x="34" y="10"/>
                  <a:pt x="41" y="0"/>
                  <a:pt x="51" y="0"/>
                </a:cubicBezTo>
                <a:cubicBezTo>
                  <a:pt x="61" y="0"/>
                  <a:pt x="69" y="8"/>
                  <a:pt x="69" y="18"/>
                </a:cubicBezTo>
                <a:cubicBezTo>
                  <a:pt x="69" y="38"/>
                  <a:pt x="44" y="56"/>
                  <a:pt x="34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6" name="Freeform 65"/>
          <p:cNvSpPr/>
          <p:nvPr/>
        </p:nvSpPr>
        <p:spPr bwMode="auto">
          <a:xfrm>
            <a:off x="8545522" y="967101"/>
            <a:ext cx="261938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1" y="0"/>
                  <a:pt x="70" y="7"/>
                  <a:pt x="70" y="17"/>
                </a:cubicBezTo>
                <a:cubicBezTo>
                  <a:pt x="70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7" name="Freeform 66"/>
          <p:cNvSpPr/>
          <p:nvPr/>
        </p:nvSpPr>
        <p:spPr bwMode="auto">
          <a:xfrm>
            <a:off x="227647" y="860822"/>
            <a:ext cx="263525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6"/>
                  <a:pt x="0" y="38"/>
                  <a:pt x="0" y="17"/>
                </a:cubicBezTo>
                <a:cubicBezTo>
                  <a:pt x="0" y="8"/>
                  <a:pt x="9" y="0"/>
                  <a:pt x="18" y="0"/>
                </a:cubicBezTo>
                <a:cubicBezTo>
                  <a:pt x="28" y="0"/>
                  <a:pt x="35" y="10"/>
                  <a:pt x="35" y="13"/>
                </a:cubicBezTo>
                <a:cubicBezTo>
                  <a:pt x="35" y="10"/>
                  <a:pt x="42" y="0"/>
                  <a:pt x="52" y="0"/>
                </a:cubicBezTo>
                <a:cubicBezTo>
                  <a:pt x="62" y="0"/>
                  <a:pt x="70" y="8"/>
                  <a:pt x="70" y="17"/>
                </a:cubicBezTo>
                <a:cubicBezTo>
                  <a:pt x="70" y="38"/>
                  <a:pt x="45" y="56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8" name="Freeform 67"/>
          <p:cNvSpPr/>
          <p:nvPr/>
        </p:nvSpPr>
        <p:spPr bwMode="auto">
          <a:xfrm>
            <a:off x="4475769" y="6321583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Freeform 68"/>
          <p:cNvSpPr/>
          <p:nvPr/>
        </p:nvSpPr>
        <p:spPr bwMode="auto">
          <a:xfrm>
            <a:off x="311411" y="4059684"/>
            <a:ext cx="261938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9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2" y="0"/>
                  <a:pt x="70" y="7"/>
                  <a:pt x="70" y="17"/>
                </a:cubicBezTo>
                <a:cubicBezTo>
                  <a:pt x="70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70"/>
          <p:cNvSpPr/>
          <p:nvPr/>
        </p:nvSpPr>
        <p:spPr bwMode="auto">
          <a:xfrm>
            <a:off x="9304177" y="6023768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7"/>
                  <a:pt x="69" y="17"/>
                </a:cubicBezTo>
                <a:cubicBezTo>
                  <a:pt x="69" y="38"/>
                  <a:pt x="44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" name="Freeform 71"/>
          <p:cNvSpPr/>
          <p:nvPr/>
        </p:nvSpPr>
        <p:spPr bwMode="auto">
          <a:xfrm>
            <a:off x="10302237" y="3670967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Freeform 72"/>
          <p:cNvSpPr/>
          <p:nvPr/>
        </p:nvSpPr>
        <p:spPr bwMode="auto">
          <a:xfrm>
            <a:off x="8644781" y="3920232"/>
            <a:ext cx="258763" cy="239713"/>
          </a:xfrm>
          <a:custGeom>
            <a:avLst/>
            <a:gdLst>
              <a:gd name="T0" fmla="*/ 35 w 69"/>
              <a:gd name="T1" fmla="*/ 64 h 64"/>
              <a:gd name="T2" fmla="*/ 0 w 69"/>
              <a:gd name="T3" fmla="*/ 18 h 64"/>
              <a:gd name="T4" fmla="*/ 18 w 69"/>
              <a:gd name="T5" fmla="*/ 0 h 64"/>
              <a:gd name="T6" fmla="*/ 35 w 69"/>
              <a:gd name="T7" fmla="*/ 14 h 64"/>
              <a:gd name="T8" fmla="*/ 51 w 69"/>
              <a:gd name="T9" fmla="*/ 0 h 64"/>
              <a:gd name="T10" fmla="*/ 69 w 69"/>
              <a:gd name="T11" fmla="*/ 18 h 64"/>
              <a:gd name="T12" fmla="*/ 35 w 69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1" y="0"/>
                </a:cubicBezTo>
                <a:cubicBezTo>
                  <a:pt x="61" y="0"/>
                  <a:pt x="69" y="8"/>
                  <a:pt x="69" y="18"/>
                </a:cubicBezTo>
                <a:cubicBezTo>
                  <a:pt x="69" y="38"/>
                  <a:pt x="44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4" name="Freeform 73"/>
          <p:cNvSpPr/>
          <p:nvPr/>
        </p:nvSpPr>
        <p:spPr bwMode="auto">
          <a:xfrm>
            <a:off x="9435940" y="2664618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4" y="56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10"/>
                  <a:pt x="34" y="13"/>
                </a:cubicBezTo>
                <a:cubicBezTo>
                  <a:pt x="34" y="10"/>
                  <a:pt x="41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6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5" name="Freeform 74"/>
          <p:cNvSpPr/>
          <p:nvPr/>
        </p:nvSpPr>
        <p:spPr bwMode="auto">
          <a:xfrm>
            <a:off x="11244102" y="3963193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6" name="Freeform 75"/>
          <p:cNvSpPr/>
          <p:nvPr/>
        </p:nvSpPr>
        <p:spPr bwMode="auto">
          <a:xfrm>
            <a:off x="11838682" y="3434429"/>
            <a:ext cx="261938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9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1" y="0"/>
                  <a:pt x="70" y="7"/>
                  <a:pt x="70" y="17"/>
                </a:cubicBezTo>
                <a:cubicBezTo>
                  <a:pt x="70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7" name="Freeform 76"/>
          <p:cNvSpPr/>
          <p:nvPr/>
        </p:nvSpPr>
        <p:spPr bwMode="auto">
          <a:xfrm>
            <a:off x="9172415" y="596106"/>
            <a:ext cx="263525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1" y="0"/>
                  <a:pt x="70" y="7"/>
                  <a:pt x="70" y="17"/>
                </a:cubicBezTo>
                <a:cubicBezTo>
                  <a:pt x="70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Freeform 77"/>
          <p:cNvSpPr/>
          <p:nvPr/>
        </p:nvSpPr>
        <p:spPr bwMode="auto">
          <a:xfrm>
            <a:off x="10058240" y="48418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7" y="0"/>
                  <a:pt x="34" y="9"/>
                  <a:pt x="34" y="13"/>
                </a:cubicBezTo>
                <a:cubicBezTo>
                  <a:pt x="34" y="9"/>
                  <a:pt x="42" y="0"/>
                  <a:pt x="51" y="0"/>
                </a:cubicBezTo>
                <a:cubicBezTo>
                  <a:pt x="61" y="0"/>
                  <a:pt x="69" y="7"/>
                  <a:pt x="69" y="17"/>
                </a:cubicBezTo>
                <a:cubicBezTo>
                  <a:pt x="69" y="38"/>
                  <a:pt x="44" y="55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Freeform 78"/>
          <p:cNvSpPr/>
          <p:nvPr/>
        </p:nvSpPr>
        <p:spPr bwMode="auto">
          <a:xfrm>
            <a:off x="10493215" y="862806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6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3"/>
                </a:cubicBezTo>
                <a:cubicBezTo>
                  <a:pt x="35" y="10"/>
                  <a:pt x="42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5" y="56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79"/>
          <p:cNvSpPr/>
          <p:nvPr/>
        </p:nvSpPr>
        <p:spPr bwMode="auto">
          <a:xfrm>
            <a:off x="11537788" y="210503"/>
            <a:ext cx="258763" cy="236538"/>
          </a:xfrm>
          <a:custGeom>
            <a:avLst/>
            <a:gdLst>
              <a:gd name="T0" fmla="*/ 35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5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5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1" y="0"/>
                </a:cubicBezTo>
                <a:cubicBezTo>
                  <a:pt x="61" y="0"/>
                  <a:pt x="69" y="7"/>
                  <a:pt x="69" y="17"/>
                </a:cubicBezTo>
                <a:cubicBezTo>
                  <a:pt x="69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Freeform 80"/>
          <p:cNvSpPr/>
          <p:nvPr/>
        </p:nvSpPr>
        <p:spPr bwMode="auto">
          <a:xfrm>
            <a:off x="10099515" y="5599906"/>
            <a:ext cx="258763" cy="239713"/>
          </a:xfrm>
          <a:custGeom>
            <a:avLst/>
            <a:gdLst>
              <a:gd name="T0" fmla="*/ 35 w 69"/>
              <a:gd name="T1" fmla="*/ 64 h 64"/>
              <a:gd name="T2" fmla="*/ 0 w 69"/>
              <a:gd name="T3" fmla="*/ 18 h 64"/>
              <a:gd name="T4" fmla="*/ 18 w 69"/>
              <a:gd name="T5" fmla="*/ 0 h 64"/>
              <a:gd name="T6" fmla="*/ 35 w 69"/>
              <a:gd name="T7" fmla="*/ 14 h 64"/>
              <a:gd name="T8" fmla="*/ 51 w 69"/>
              <a:gd name="T9" fmla="*/ 0 h 64"/>
              <a:gd name="T10" fmla="*/ 69 w 69"/>
              <a:gd name="T11" fmla="*/ 18 h 64"/>
              <a:gd name="T12" fmla="*/ 35 w 69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1" y="0"/>
                </a:cubicBezTo>
                <a:cubicBezTo>
                  <a:pt x="61" y="0"/>
                  <a:pt x="69" y="8"/>
                  <a:pt x="69" y="18"/>
                </a:cubicBezTo>
                <a:cubicBezTo>
                  <a:pt x="69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Freeform 81"/>
          <p:cNvSpPr/>
          <p:nvPr/>
        </p:nvSpPr>
        <p:spPr bwMode="auto">
          <a:xfrm>
            <a:off x="11625895" y="6411118"/>
            <a:ext cx="261938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9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1" y="0"/>
                  <a:pt x="70" y="7"/>
                  <a:pt x="70" y="17"/>
                </a:cubicBezTo>
                <a:cubicBezTo>
                  <a:pt x="70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3" name="Freeform 82"/>
          <p:cNvSpPr/>
          <p:nvPr/>
        </p:nvSpPr>
        <p:spPr bwMode="auto">
          <a:xfrm>
            <a:off x="10932952" y="4931568"/>
            <a:ext cx="261938" cy="236538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9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1" y="0"/>
                  <a:pt x="70" y="7"/>
                  <a:pt x="70" y="17"/>
                </a:cubicBezTo>
                <a:cubicBezTo>
                  <a:pt x="70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4" name="Freeform 83"/>
          <p:cNvSpPr/>
          <p:nvPr/>
        </p:nvSpPr>
        <p:spPr bwMode="auto">
          <a:xfrm>
            <a:off x="11710888" y="4561927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4" y="56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9"/>
                  <a:pt x="34" y="13"/>
                </a:cubicBezTo>
                <a:cubicBezTo>
                  <a:pt x="34" y="9"/>
                  <a:pt x="41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6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Freeform 84"/>
          <p:cNvSpPr/>
          <p:nvPr/>
        </p:nvSpPr>
        <p:spPr bwMode="auto">
          <a:xfrm>
            <a:off x="8962865" y="5212556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4" y="55"/>
                  <a:pt x="0" y="38"/>
                  <a:pt x="0" y="17"/>
                </a:cubicBezTo>
                <a:cubicBezTo>
                  <a:pt x="0" y="7"/>
                  <a:pt x="8" y="0"/>
                  <a:pt x="18" y="0"/>
                </a:cubicBezTo>
                <a:cubicBezTo>
                  <a:pt x="27" y="0"/>
                  <a:pt x="34" y="9"/>
                  <a:pt x="34" y="13"/>
                </a:cubicBezTo>
                <a:cubicBezTo>
                  <a:pt x="34" y="9"/>
                  <a:pt x="41" y="0"/>
                  <a:pt x="51" y="0"/>
                </a:cubicBezTo>
                <a:cubicBezTo>
                  <a:pt x="61" y="0"/>
                  <a:pt x="69" y="7"/>
                  <a:pt x="69" y="17"/>
                </a:cubicBezTo>
                <a:cubicBezTo>
                  <a:pt x="69" y="38"/>
                  <a:pt x="44" y="55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Freeform 85"/>
          <p:cNvSpPr/>
          <p:nvPr/>
        </p:nvSpPr>
        <p:spPr bwMode="auto">
          <a:xfrm>
            <a:off x="8686159" y="4658102"/>
            <a:ext cx="263525" cy="241300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9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7" name="Freeform 86"/>
          <p:cNvSpPr/>
          <p:nvPr/>
        </p:nvSpPr>
        <p:spPr bwMode="auto">
          <a:xfrm>
            <a:off x="7904002" y="3093243"/>
            <a:ext cx="258763" cy="239713"/>
          </a:xfrm>
          <a:custGeom>
            <a:avLst/>
            <a:gdLst>
              <a:gd name="T0" fmla="*/ 35 w 69"/>
              <a:gd name="T1" fmla="*/ 64 h 64"/>
              <a:gd name="T2" fmla="*/ 0 w 69"/>
              <a:gd name="T3" fmla="*/ 18 h 64"/>
              <a:gd name="T4" fmla="*/ 18 w 69"/>
              <a:gd name="T5" fmla="*/ 0 h 64"/>
              <a:gd name="T6" fmla="*/ 35 w 69"/>
              <a:gd name="T7" fmla="*/ 14 h 64"/>
              <a:gd name="T8" fmla="*/ 51 w 69"/>
              <a:gd name="T9" fmla="*/ 0 h 64"/>
              <a:gd name="T10" fmla="*/ 69 w 69"/>
              <a:gd name="T11" fmla="*/ 18 h 64"/>
              <a:gd name="T12" fmla="*/ 35 w 69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1" y="0"/>
                </a:cubicBezTo>
                <a:cubicBezTo>
                  <a:pt x="61" y="0"/>
                  <a:pt x="69" y="8"/>
                  <a:pt x="69" y="18"/>
                </a:cubicBezTo>
                <a:cubicBezTo>
                  <a:pt x="69" y="38"/>
                  <a:pt x="45" y="56"/>
                  <a:pt x="35" y="64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8" name="Freeform 87"/>
          <p:cNvSpPr/>
          <p:nvPr/>
        </p:nvSpPr>
        <p:spPr bwMode="auto">
          <a:xfrm>
            <a:off x="7210737" y="4315520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4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9"/>
                  <a:pt x="34" y="13"/>
                </a:cubicBezTo>
                <a:cubicBezTo>
                  <a:pt x="34" y="9"/>
                  <a:pt x="41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5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88"/>
          <p:cNvSpPr/>
          <p:nvPr/>
        </p:nvSpPr>
        <p:spPr bwMode="auto">
          <a:xfrm>
            <a:off x="6911334" y="4949885"/>
            <a:ext cx="263525" cy="234950"/>
          </a:xfrm>
          <a:custGeom>
            <a:avLst/>
            <a:gdLst>
              <a:gd name="T0" fmla="*/ 35 w 70"/>
              <a:gd name="T1" fmla="*/ 63 h 63"/>
              <a:gd name="T2" fmla="*/ 0 w 70"/>
              <a:gd name="T3" fmla="*/ 17 h 63"/>
              <a:gd name="T4" fmla="*/ 18 w 70"/>
              <a:gd name="T5" fmla="*/ 0 h 63"/>
              <a:gd name="T6" fmla="*/ 35 w 70"/>
              <a:gd name="T7" fmla="*/ 13 h 63"/>
              <a:gd name="T8" fmla="*/ 52 w 70"/>
              <a:gd name="T9" fmla="*/ 0 h 63"/>
              <a:gd name="T10" fmla="*/ 70 w 70"/>
              <a:gd name="T11" fmla="*/ 17 h 63"/>
              <a:gd name="T12" fmla="*/ 35 w 70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2">
                <a:moveTo>
                  <a:pt x="35" y="63"/>
                </a:moveTo>
                <a:cubicBezTo>
                  <a:pt x="25" y="55"/>
                  <a:pt x="0" y="38"/>
                  <a:pt x="0" y="17"/>
                </a:cubicBezTo>
                <a:cubicBezTo>
                  <a:pt x="0" y="7"/>
                  <a:pt x="9" y="0"/>
                  <a:pt x="18" y="0"/>
                </a:cubicBezTo>
                <a:cubicBezTo>
                  <a:pt x="28" y="0"/>
                  <a:pt x="35" y="9"/>
                  <a:pt x="35" y="13"/>
                </a:cubicBezTo>
                <a:cubicBezTo>
                  <a:pt x="35" y="9"/>
                  <a:pt x="42" y="0"/>
                  <a:pt x="52" y="0"/>
                </a:cubicBezTo>
                <a:cubicBezTo>
                  <a:pt x="61" y="0"/>
                  <a:pt x="70" y="7"/>
                  <a:pt x="70" y="17"/>
                </a:cubicBezTo>
                <a:cubicBezTo>
                  <a:pt x="70" y="38"/>
                  <a:pt x="45" y="55"/>
                  <a:pt x="35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18" name="组合 217"/>
          <p:cNvGrpSpPr/>
          <p:nvPr/>
        </p:nvGrpSpPr>
        <p:grpSpPr>
          <a:xfrm>
            <a:off x="4502904" y="52591"/>
            <a:ext cx="3091975" cy="4443997"/>
            <a:chOff x="4550012" y="150177"/>
            <a:chExt cx="3091975" cy="4443997"/>
          </a:xfrm>
        </p:grpSpPr>
        <p:grpSp>
          <p:nvGrpSpPr>
            <p:cNvPr id="216" name="组合 215"/>
            <p:cNvGrpSpPr/>
            <p:nvPr/>
          </p:nvGrpSpPr>
          <p:grpSpPr>
            <a:xfrm>
              <a:off x="4550012" y="150177"/>
              <a:ext cx="3091975" cy="4443997"/>
              <a:chOff x="2248377" y="1047750"/>
              <a:chExt cx="5606574" cy="8058151"/>
            </a:xfrm>
          </p:grpSpPr>
          <p:sp>
            <p:nvSpPr>
              <p:cNvPr id="71" name="Freeform 60"/>
              <p:cNvSpPr/>
              <p:nvPr/>
            </p:nvSpPr>
            <p:spPr bwMode="auto">
              <a:xfrm>
                <a:off x="5213350" y="8437563"/>
                <a:ext cx="261938" cy="241300"/>
              </a:xfrm>
              <a:custGeom>
                <a:avLst/>
                <a:gdLst>
                  <a:gd name="T0" fmla="*/ 35 w 70"/>
                  <a:gd name="T1" fmla="*/ 64 h 64"/>
                  <a:gd name="T2" fmla="*/ 0 w 70"/>
                  <a:gd name="T3" fmla="*/ 18 h 64"/>
                  <a:gd name="T4" fmla="*/ 18 w 70"/>
                  <a:gd name="T5" fmla="*/ 0 h 64"/>
                  <a:gd name="T6" fmla="*/ 35 w 70"/>
                  <a:gd name="T7" fmla="*/ 14 h 64"/>
                  <a:gd name="T8" fmla="*/ 52 w 70"/>
                  <a:gd name="T9" fmla="*/ 0 h 64"/>
                  <a:gd name="T10" fmla="*/ 70 w 70"/>
                  <a:gd name="T11" fmla="*/ 18 h 64"/>
                  <a:gd name="T12" fmla="*/ 35 w 70"/>
                  <a:gd name="T1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64">
                    <a:moveTo>
                      <a:pt x="35" y="64"/>
                    </a:moveTo>
                    <a:cubicBezTo>
                      <a:pt x="25" y="56"/>
                      <a:pt x="0" y="38"/>
                      <a:pt x="0" y="18"/>
                    </a:cubicBezTo>
                    <a:cubicBezTo>
                      <a:pt x="0" y="8"/>
                      <a:pt x="9" y="0"/>
                      <a:pt x="18" y="0"/>
                    </a:cubicBezTo>
                    <a:cubicBezTo>
                      <a:pt x="28" y="0"/>
                      <a:pt x="35" y="10"/>
                      <a:pt x="35" y="14"/>
                    </a:cubicBezTo>
                    <a:cubicBezTo>
                      <a:pt x="35" y="10"/>
                      <a:pt x="42" y="0"/>
                      <a:pt x="52" y="0"/>
                    </a:cubicBezTo>
                    <a:cubicBezTo>
                      <a:pt x="62" y="0"/>
                      <a:pt x="70" y="8"/>
                      <a:pt x="70" y="18"/>
                    </a:cubicBezTo>
                    <a:cubicBezTo>
                      <a:pt x="70" y="38"/>
                      <a:pt x="45" y="56"/>
                      <a:pt x="35" y="6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69"/>
              <p:cNvSpPr/>
              <p:nvPr/>
            </p:nvSpPr>
            <p:spPr bwMode="auto">
              <a:xfrm>
                <a:off x="4448175" y="4110038"/>
                <a:ext cx="261938" cy="236538"/>
              </a:xfrm>
              <a:custGeom>
                <a:avLst/>
                <a:gdLst>
                  <a:gd name="T0" fmla="*/ 35 w 70"/>
                  <a:gd name="T1" fmla="*/ 63 h 63"/>
                  <a:gd name="T2" fmla="*/ 0 w 70"/>
                  <a:gd name="T3" fmla="*/ 17 h 63"/>
                  <a:gd name="T4" fmla="*/ 18 w 70"/>
                  <a:gd name="T5" fmla="*/ 0 h 63"/>
                  <a:gd name="T6" fmla="*/ 35 w 70"/>
                  <a:gd name="T7" fmla="*/ 13 h 63"/>
                  <a:gd name="T8" fmla="*/ 52 w 70"/>
                  <a:gd name="T9" fmla="*/ 0 h 63"/>
                  <a:gd name="T10" fmla="*/ 70 w 70"/>
                  <a:gd name="T11" fmla="*/ 17 h 63"/>
                  <a:gd name="T12" fmla="*/ 35 w 70"/>
                  <a:gd name="T13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62">
                    <a:moveTo>
                      <a:pt x="35" y="63"/>
                    </a:moveTo>
                    <a:cubicBezTo>
                      <a:pt x="25" y="56"/>
                      <a:pt x="0" y="38"/>
                      <a:pt x="0" y="17"/>
                    </a:cubicBezTo>
                    <a:cubicBezTo>
                      <a:pt x="0" y="8"/>
                      <a:pt x="9" y="0"/>
                      <a:pt x="18" y="0"/>
                    </a:cubicBezTo>
                    <a:cubicBezTo>
                      <a:pt x="28" y="0"/>
                      <a:pt x="35" y="9"/>
                      <a:pt x="35" y="13"/>
                    </a:cubicBezTo>
                    <a:cubicBezTo>
                      <a:pt x="35" y="9"/>
                      <a:pt x="42" y="0"/>
                      <a:pt x="52" y="0"/>
                    </a:cubicBezTo>
                    <a:cubicBezTo>
                      <a:pt x="62" y="0"/>
                      <a:pt x="70" y="8"/>
                      <a:pt x="70" y="17"/>
                    </a:cubicBezTo>
                    <a:cubicBezTo>
                      <a:pt x="70" y="38"/>
                      <a:pt x="45" y="56"/>
                      <a:pt x="35" y="6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89"/>
              <p:cNvSpPr/>
              <p:nvPr/>
            </p:nvSpPr>
            <p:spPr bwMode="auto">
              <a:xfrm>
                <a:off x="2519363" y="3554413"/>
                <a:ext cx="5335588" cy="4876800"/>
              </a:xfrm>
              <a:custGeom>
                <a:avLst/>
                <a:gdLst>
                  <a:gd name="T0" fmla="*/ 711 w 1422"/>
                  <a:gd name="T1" fmla="*/ 1299 h 1299"/>
                  <a:gd name="T2" fmla="*/ 0 w 1422"/>
                  <a:gd name="T3" fmla="*/ 356 h 1299"/>
                  <a:gd name="T4" fmla="*/ 368 w 1422"/>
                  <a:gd name="T5" fmla="*/ 0 h 1299"/>
                  <a:gd name="T6" fmla="*/ 711 w 1422"/>
                  <a:gd name="T7" fmla="*/ 273 h 1299"/>
                  <a:gd name="T8" fmla="*/ 1053 w 1422"/>
                  <a:gd name="T9" fmla="*/ 0 h 1299"/>
                  <a:gd name="T10" fmla="*/ 1422 w 1422"/>
                  <a:gd name="T11" fmla="*/ 356 h 1299"/>
                  <a:gd name="T12" fmla="*/ 711 w 1422"/>
                  <a:gd name="T13" fmla="*/ 1299 h 1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2" h="1299">
                    <a:moveTo>
                      <a:pt x="711" y="1299"/>
                    </a:moveTo>
                    <a:cubicBezTo>
                      <a:pt x="507" y="1137"/>
                      <a:pt x="0" y="778"/>
                      <a:pt x="0" y="356"/>
                    </a:cubicBezTo>
                    <a:cubicBezTo>
                      <a:pt x="0" y="158"/>
                      <a:pt x="170" y="0"/>
                      <a:pt x="368" y="0"/>
                    </a:cubicBezTo>
                    <a:cubicBezTo>
                      <a:pt x="566" y="0"/>
                      <a:pt x="711" y="194"/>
                      <a:pt x="711" y="273"/>
                    </a:cubicBezTo>
                    <a:cubicBezTo>
                      <a:pt x="711" y="194"/>
                      <a:pt x="855" y="0"/>
                      <a:pt x="1053" y="0"/>
                    </a:cubicBezTo>
                    <a:cubicBezTo>
                      <a:pt x="1252" y="0"/>
                      <a:pt x="1422" y="158"/>
                      <a:pt x="1422" y="356"/>
                    </a:cubicBezTo>
                    <a:cubicBezTo>
                      <a:pt x="1422" y="778"/>
                      <a:pt x="914" y="1137"/>
                      <a:pt x="711" y="129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90"/>
              <p:cNvSpPr/>
              <p:nvPr/>
            </p:nvSpPr>
            <p:spPr bwMode="auto">
              <a:xfrm>
                <a:off x="5095875" y="4522788"/>
                <a:ext cx="38100" cy="3295650"/>
              </a:xfrm>
              <a:custGeom>
                <a:avLst/>
                <a:gdLst>
                  <a:gd name="T0" fmla="*/ 17 w 24"/>
                  <a:gd name="T1" fmla="*/ 2076 h 2076"/>
                  <a:gd name="T2" fmla="*/ 0 w 24"/>
                  <a:gd name="T3" fmla="*/ 2076 h 2076"/>
                  <a:gd name="T4" fmla="*/ 5 w 24"/>
                  <a:gd name="T5" fmla="*/ 0 h 2076"/>
                  <a:gd name="T6" fmla="*/ 24 w 24"/>
                  <a:gd name="T7" fmla="*/ 0 h 2076"/>
                  <a:gd name="T8" fmla="*/ 17 w 24"/>
                  <a:gd name="T9" fmla="*/ 2076 h 20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076">
                    <a:moveTo>
                      <a:pt x="17" y="2076"/>
                    </a:moveTo>
                    <a:lnTo>
                      <a:pt x="0" y="2076"/>
                    </a:lnTo>
                    <a:lnTo>
                      <a:pt x="5" y="0"/>
                    </a:lnTo>
                    <a:lnTo>
                      <a:pt x="24" y="0"/>
                    </a:lnTo>
                    <a:lnTo>
                      <a:pt x="17" y="2076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91"/>
              <p:cNvSpPr/>
              <p:nvPr/>
            </p:nvSpPr>
            <p:spPr bwMode="auto">
              <a:xfrm>
                <a:off x="5095875" y="4522788"/>
                <a:ext cx="38100" cy="3295650"/>
              </a:xfrm>
              <a:custGeom>
                <a:avLst/>
                <a:gdLst>
                  <a:gd name="T0" fmla="*/ 17 w 24"/>
                  <a:gd name="T1" fmla="*/ 2076 h 2076"/>
                  <a:gd name="T2" fmla="*/ 0 w 24"/>
                  <a:gd name="T3" fmla="*/ 2076 h 2076"/>
                  <a:gd name="T4" fmla="*/ 5 w 24"/>
                  <a:gd name="T5" fmla="*/ 0 h 2076"/>
                  <a:gd name="T6" fmla="*/ 24 w 24"/>
                  <a:gd name="T7" fmla="*/ 0 h 2076"/>
                  <a:gd name="T8" fmla="*/ 17 w 24"/>
                  <a:gd name="T9" fmla="*/ 2076 h 20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076">
                    <a:moveTo>
                      <a:pt x="17" y="2076"/>
                    </a:moveTo>
                    <a:lnTo>
                      <a:pt x="0" y="2076"/>
                    </a:lnTo>
                    <a:lnTo>
                      <a:pt x="5" y="0"/>
                    </a:lnTo>
                    <a:lnTo>
                      <a:pt x="24" y="0"/>
                    </a:lnTo>
                    <a:lnTo>
                      <a:pt x="17" y="207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92"/>
              <p:cNvSpPr/>
              <p:nvPr/>
            </p:nvSpPr>
            <p:spPr bwMode="auto">
              <a:xfrm>
                <a:off x="5384800" y="2579688"/>
                <a:ext cx="338138" cy="5268913"/>
              </a:xfrm>
              <a:custGeom>
                <a:avLst/>
                <a:gdLst>
                  <a:gd name="T0" fmla="*/ 17 w 213"/>
                  <a:gd name="T1" fmla="*/ 3319 h 3319"/>
                  <a:gd name="T2" fmla="*/ 0 w 213"/>
                  <a:gd name="T3" fmla="*/ 3319 h 3319"/>
                  <a:gd name="T4" fmla="*/ 197 w 213"/>
                  <a:gd name="T5" fmla="*/ 0 h 3319"/>
                  <a:gd name="T6" fmla="*/ 213 w 213"/>
                  <a:gd name="T7" fmla="*/ 2 h 3319"/>
                  <a:gd name="T8" fmla="*/ 17 w 213"/>
                  <a:gd name="T9" fmla="*/ 3319 h 3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3" h="3319">
                    <a:moveTo>
                      <a:pt x="17" y="3319"/>
                    </a:moveTo>
                    <a:lnTo>
                      <a:pt x="0" y="3319"/>
                    </a:lnTo>
                    <a:lnTo>
                      <a:pt x="197" y="0"/>
                    </a:lnTo>
                    <a:lnTo>
                      <a:pt x="213" y="2"/>
                    </a:lnTo>
                    <a:lnTo>
                      <a:pt x="17" y="3319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93"/>
              <p:cNvSpPr/>
              <p:nvPr/>
            </p:nvSpPr>
            <p:spPr bwMode="auto">
              <a:xfrm>
                <a:off x="5384800" y="2579688"/>
                <a:ext cx="338138" cy="5268913"/>
              </a:xfrm>
              <a:custGeom>
                <a:avLst/>
                <a:gdLst>
                  <a:gd name="T0" fmla="*/ 17 w 213"/>
                  <a:gd name="T1" fmla="*/ 3319 h 3319"/>
                  <a:gd name="T2" fmla="*/ 0 w 213"/>
                  <a:gd name="T3" fmla="*/ 3319 h 3319"/>
                  <a:gd name="T4" fmla="*/ 197 w 213"/>
                  <a:gd name="T5" fmla="*/ 0 h 3319"/>
                  <a:gd name="T6" fmla="*/ 213 w 213"/>
                  <a:gd name="T7" fmla="*/ 2 h 3319"/>
                  <a:gd name="T8" fmla="*/ 17 w 213"/>
                  <a:gd name="T9" fmla="*/ 3319 h 3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3" h="3319">
                    <a:moveTo>
                      <a:pt x="17" y="3319"/>
                    </a:moveTo>
                    <a:lnTo>
                      <a:pt x="0" y="3319"/>
                    </a:lnTo>
                    <a:lnTo>
                      <a:pt x="197" y="0"/>
                    </a:lnTo>
                    <a:lnTo>
                      <a:pt x="213" y="2"/>
                    </a:lnTo>
                    <a:lnTo>
                      <a:pt x="17" y="33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Freeform 94"/>
              <p:cNvSpPr/>
              <p:nvPr/>
            </p:nvSpPr>
            <p:spPr bwMode="auto">
              <a:xfrm>
                <a:off x="5832475" y="4718050"/>
                <a:ext cx="712788" cy="3157538"/>
              </a:xfrm>
              <a:custGeom>
                <a:avLst/>
                <a:gdLst>
                  <a:gd name="T0" fmla="*/ 16 w 449"/>
                  <a:gd name="T1" fmla="*/ 1989 h 1989"/>
                  <a:gd name="T2" fmla="*/ 0 w 449"/>
                  <a:gd name="T3" fmla="*/ 1986 h 1989"/>
                  <a:gd name="T4" fmla="*/ 432 w 449"/>
                  <a:gd name="T5" fmla="*/ 0 h 1989"/>
                  <a:gd name="T6" fmla="*/ 449 w 449"/>
                  <a:gd name="T7" fmla="*/ 3 h 1989"/>
                  <a:gd name="T8" fmla="*/ 16 w 449"/>
                  <a:gd name="T9" fmla="*/ 1989 h 1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9" h="1989">
                    <a:moveTo>
                      <a:pt x="16" y="1989"/>
                    </a:moveTo>
                    <a:lnTo>
                      <a:pt x="0" y="1986"/>
                    </a:lnTo>
                    <a:lnTo>
                      <a:pt x="432" y="0"/>
                    </a:lnTo>
                    <a:lnTo>
                      <a:pt x="449" y="3"/>
                    </a:lnTo>
                    <a:lnTo>
                      <a:pt x="16" y="1989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Freeform 95"/>
              <p:cNvSpPr/>
              <p:nvPr/>
            </p:nvSpPr>
            <p:spPr bwMode="auto">
              <a:xfrm>
                <a:off x="5832475" y="4718050"/>
                <a:ext cx="712788" cy="3157538"/>
              </a:xfrm>
              <a:custGeom>
                <a:avLst/>
                <a:gdLst>
                  <a:gd name="T0" fmla="*/ 16 w 449"/>
                  <a:gd name="T1" fmla="*/ 1989 h 1989"/>
                  <a:gd name="T2" fmla="*/ 0 w 449"/>
                  <a:gd name="T3" fmla="*/ 1986 h 1989"/>
                  <a:gd name="T4" fmla="*/ 432 w 449"/>
                  <a:gd name="T5" fmla="*/ 0 h 1989"/>
                  <a:gd name="T6" fmla="*/ 449 w 449"/>
                  <a:gd name="T7" fmla="*/ 3 h 1989"/>
                  <a:gd name="T8" fmla="*/ 16 w 449"/>
                  <a:gd name="T9" fmla="*/ 1989 h 1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9" h="1989">
                    <a:moveTo>
                      <a:pt x="16" y="1989"/>
                    </a:moveTo>
                    <a:lnTo>
                      <a:pt x="0" y="1986"/>
                    </a:lnTo>
                    <a:lnTo>
                      <a:pt x="432" y="0"/>
                    </a:lnTo>
                    <a:lnTo>
                      <a:pt x="449" y="3"/>
                    </a:lnTo>
                    <a:lnTo>
                      <a:pt x="16" y="198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96"/>
              <p:cNvSpPr/>
              <p:nvPr/>
            </p:nvSpPr>
            <p:spPr bwMode="auto">
              <a:xfrm>
                <a:off x="4440238" y="4481513"/>
                <a:ext cx="231775" cy="3394075"/>
              </a:xfrm>
              <a:custGeom>
                <a:avLst/>
                <a:gdLst>
                  <a:gd name="T0" fmla="*/ 130 w 146"/>
                  <a:gd name="T1" fmla="*/ 2138 h 2138"/>
                  <a:gd name="T2" fmla="*/ 0 w 146"/>
                  <a:gd name="T3" fmla="*/ 0 h 2138"/>
                  <a:gd name="T4" fmla="*/ 19 w 146"/>
                  <a:gd name="T5" fmla="*/ 0 h 2138"/>
                  <a:gd name="T6" fmla="*/ 146 w 146"/>
                  <a:gd name="T7" fmla="*/ 2135 h 2138"/>
                  <a:gd name="T8" fmla="*/ 130 w 146"/>
                  <a:gd name="T9" fmla="*/ 2138 h 2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2138">
                    <a:moveTo>
                      <a:pt x="130" y="2138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146" y="2135"/>
                    </a:lnTo>
                    <a:lnTo>
                      <a:pt x="130" y="2138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97"/>
              <p:cNvSpPr/>
              <p:nvPr/>
            </p:nvSpPr>
            <p:spPr bwMode="auto">
              <a:xfrm>
                <a:off x="4440238" y="4481513"/>
                <a:ext cx="231775" cy="3394075"/>
              </a:xfrm>
              <a:custGeom>
                <a:avLst/>
                <a:gdLst>
                  <a:gd name="T0" fmla="*/ 130 w 146"/>
                  <a:gd name="T1" fmla="*/ 2138 h 2138"/>
                  <a:gd name="T2" fmla="*/ 0 w 146"/>
                  <a:gd name="T3" fmla="*/ 0 h 2138"/>
                  <a:gd name="T4" fmla="*/ 19 w 146"/>
                  <a:gd name="T5" fmla="*/ 0 h 2138"/>
                  <a:gd name="T6" fmla="*/ 146 w 146"/>
                  <a:gd name="T7" fmla="*/ 2135 h 2138"/>
                  <a:gd name="T8" fmla="*/ 130 w 146"/>
                  <a:gd name="T9" fmla="*/ 2138 h 2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2138">
                    <a:moveTo>
                      <a:pt x="130" y="2138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146" y="2135"/>
                    </a:lnTo>
                    <a:lnTo>
                      <a:pt x="130" y="213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98"/>
              <p:cNvSpPr/>
              <p:nvPr/>
            </p:nvSpPr>
            <p:spPr bwMode="auto">
              <a:xfrm>
                <a:off x="4679950" y="1047750"/>
                <a:ext cx="2060575" cy="1884363"/>
              </a:xfrm>
              <a:custGeom>
                <a:avLst/>
                <a:gdLst>
                  <a:gd name="T0" fmla="*/ 275 w 549"/>
                  <a:gd name="T1" fmla="*/ 502 h 502"/>
                  <a:gd name="T2" fmla="*/ 0 w 549"/>
                  <a:gd name="T3" fmla="*/ 137 h 502"/>
                  <a:gd name="T4" fmla="*/ 142 w 549"/>
                  <a:gd name="T5" fmla="*/ 0 h 502"/>
                  <a:gd name="T6" fmla="*/ 275 w 549"/>
                  <a:gd name="T7" fmla="*/ 106 h 502"/>
                  <a:gd name="T8" fmla="*/ 407 w 549"/>
                  <a:gd name="T9" fmla="*/ 0 h 502"/>
                  <a:gd name="T10" fmla="*/ 549 w 549"/>
                  <a:gd name="T11" fmla="*/ 137 h 502"/>
                  <a:gd name="T12" fmla="*/ 275 w 549"/>
                  <a:gd name="T13" fmla="*/ 502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9" h="502">
                    <a:moveTo>
                      <a:pt x="275" y="502"/>
                    </a:moveTo>
                    <a:cubicBezTo>
                      <a:pt x="167" y="502"/>
                      <a:pt x="0" y="301"/>
                      <a:pt x="0" y="137"/>
                    </a:cubicBezTo>
                    <a:cubicBezTo>
                      <a:pt x="0" y="61"/>
                      <a:pt x="66" y="0"/>
                      <a:pt x="142" y="0"/>
                    </a:cubicBezTo>
                    <a:cubicBezTo>
                      <a:pt x="219" y="0"/>
                      <a:pt x="275" y="75"/>
                      <a:pt x="275" y="106"/>
                    </a:cubicBezTo>
                    <a:cubicBezTo>
                      <a:pt x="275" y="75"/>
                      <a:pt x="330" y="0"/>
                      <a:pt x="407" y="0"/>
                    </a:cubicBezTo>
                    <a:cubicBezTo>
                      <a:pt x="484" y="0"/>
                      <a:pt x="549" y="61"/>
                      <a:pt x="549" y="137"/>
                    </a:cubicBezTo>
                    <a:cubicBezTo>
                      <a:pt x="549" y="301"/>
                      <a:pt x="394" y="502"/>
                      <a:pt x="275" y="502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99"/>
              <p:cNvSpPr/>
              <p:nvPr/>
            </p:nvSpPr>
            <p:spPr bwMode="auto">
              <a:xfrm>
                <a:off x="4848225" y="1262063"/>
                <a:ext cx="1628775" cy="1485900"/>
              </a:xfrm>
              <a:custGeom>
                <a:avLst/>
                <a:gdLst>
                  <a:gd name="T0" fmla="*/ 321 w 434"/>
                  <a:gd name="T1" fmla="*/ 0 h 396"/>
                  <a:gd name="T2" fmla="*/ 217 w 434"/>
                  <a:gd name="T3" fmla="*/ 84 h 396"/>
                  <a:gd name="T4" fmla="*/ 112 w 434"/>
                  <a:gd name="T5" fmla="*/ 0 h 396"/>
                  <a:gd name="T6" fmla="*/ 0 w 434"/>
                  <a:gd name="T7" fmla="*/ 109 h 396"/>
                  <a:gd name="T8" fmla="*/ 217 w 434"/>
                  <a:gd name="T9" fmla="*/ 396 h 396"/>
                  <a:gd name="T10" fmla="*/ 434 w 434"/>
                  <a:gd name="T11" fmla="*/ 109 h 396"/>
                  <a:gd name="T12" fmla="*/ 321 w 434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3" h="396">
                    <a:moveTo>
                      <a:pt x="321" y="0"/>
                    </a:moveTo>
                    <a:cubicBezTo>
                      <a:pt x="261" y="0"/>
                      <a:pt x="217" y="59"/>
                      <a:pt x="217" y="84"/>
                    </a:cubicBezTo>
                    <a:cubicBezTo>
                      <a:pt x="217" y="59"/>
                      <a:pt x="173" y="0"/>
                      <a:pt x="112" y="0"/>
                    </a:cubicBezTo>
                    <a:cubicBezTo>
                      <a:pt x="52" y="0"/>
                      <a:pt x="0" y="48"/>
                      <a:pt x="0" y="109"/>
                    </a:cubicBezTo>
                    <a:cubicBezTo>
                      <a:pt x="0" y="238"/>
                      <a:pt x="132" y="396"/>
                      <a:pt x="217" y="396"/>
                    </a:cubicBezTo>
                    <a:cubicBezTo>
                      <a:pt x="311" y="396"/>
                      <a:pt x="434" y="238"/>
                      <a:pt x="434" y="109"/>
                    </a:cubicBezTo>
                    <a:cubicBezTo>
                      <a:pt x="434" y="48"/>
                      <a:pt x="382" y="0"/>
                      <a:pt x="321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Freeform 102"/>
              <p:cNvSpPr/>
              <p:nvPr/>
            </p:nvSpPr>
            <p:spPr bwMode="auto">
              <a:xfrm>
                <a:off x="3265488" y="2830513"/>
                <a:ext cx="1849438" cy="1790700"/>
              </a:xfrm>
              <a:custGeom>
                <a:avLst/>
                <a:gdLst>
                  <a:gd name="T0" fmla="*/ 335 w 493"/>
                  <a:gd name="T1" fmla="*/ 447 h 477"/>
                  <a:gd name="T2" fmla="*/ 21 w 493"/>
                  <a:gd name="T3" fmla="*/ 240 h 477"/>
                  <a:gd name="T4" fmla="*/ 94 w 493"/>
                  <a:gd name="T5" fmla="*/ 94 h 477"/>
                  <a:gd name="T6" fmla="*/ 226 w 493"/>
                  <a:gd name="T7" fmla="*/ 139 h 477"/>
                  <a:gd name="T8" fmla="*/ 300 w 493"/>
                  <a:gd name="T9" fmla="*/ 21 h 477"/>
                  <a:gd name="T10" fmla="*/ 448 w 493"/>
                  <a:gd name="T11" fmla="*/ 88 h 477"/>
                  <a:gd name="T12" fmla="*/ 335 w 493"/>
                  <a:gd name="T13" fmla="*/ 447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2" h="477">
                    <a:moveTo>
                      <a:pt x="335" y="447"/>
                    </a:moveTo>
                    <a:cubicBezTo>
                      <a:pt x="252" y="477"/>
                      <a:pt x="66" y="367"/>
                      <a:pt x="21" y="240"/>
                    </a:cubicBezTo>
                    <a:cubicBezTo>
                      <a:pt x="0" y="181"/>
                      <a:pt x="34" y="115"/>
                      <a:pt x="94" y="94"/>
                    </a:cubicBezTo>
                    <a:cubicBezTo>
                      <a:pt x="154" y="73"/>
                      <a:pt x="217" y="116"/>
                      <a:pt x="226" y="139"/>
                    </a:cubicBezTo>
                    <a:cubicBezTo>
                      <a:pt x="217" y="116"/>
                      <a:pt x="240" y="42"/>
                      <a:pt x="300" y="21"/>
                    </a:cubicBezTo>
                    <a:cubicBezTo>
                      <a:pt x="359" y="0"/>
                      <a:pt x="427" y="29"/>
                      <a:pt x="448" y="88"/>
                    </a:cubicBezTo>
                    <a:cubicBezTo>
                      <a:pt x="493" y="215"/>
                      <a:pt x="429" y="414"/>
                      <a:pt x="335" y="447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103"/>
              <p:cNvSpPr/>
              <p:nvPr/>
            </p:nvSpPr>
            <p:spPr bwMode="auto">
              <a:xfrm>
                <a:off x="3441700" y="3097213"/>
                <a:ext cx="1241425" cy="1298575"/>
              </a:xfrm>
              <a:custGeom>
                <a:avLst/>
                <a:gdLst>
                  <a:gd name="T0" fmla="*/ 268 w 331"/>
                  <a:gd name="T1" fmla="*/ 0 h 346"/>
                  <a:gd name="T2" fmla="*/ 237 w 331"/>
                  <a:gd name="T3" fmla="*/ 6 h 346"/>
                  <a:gd name="T4" fmla="*/ 179 w 331"/>
                  <a:gd name="T5" fmla="*/ 99 h 346"/>
                  <a:gd name="T6" fmla="*/ 101 w 331"/>
                  <a:gd name="T7" fmla="*/ 59 h 346"/>
                  <a:gd name="T8" fmla="*/ 74 w 331"/>
                  <a:gd name="T9" fmla="*/ 63 h 346"/>
                  <a:gd name="T10" fmla="*/ 17 w 331"/>
                  <a:gd name="T11" fmla="*/ 179 h 346"/>
                  <a:gd name="T12" fmla="*/ 240 w 331"/>
                  <a:gd name="T13" fmla="*/ 346 h 346"/>
                  <a:gd name="T14" fmla="*/ 265 w 331"/>
                  <a:gd name="T15" fmla="*/ 342 h 346"/>
                  <a:gd name="T16" fmla="*/ 309 w 331"/>
                  <a:gd name="T17" fmla="*/ 309 h 346"/>
                  <a:gd name="T18" fmla="*/ 261 w 331"/>
                  <a:gd name="T19" fmla="*/ 114 h 346"/>
                  <a:gd name="T20" fmla="*/ 331 w 331"/>
                  <a:gd name="T21" fmla="*/ 24 h 346"/>
                  <a:gd name="T22" fmla="*/ 268 w 331"/>
                  <a:gd name="T23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1" h="346">
                    <a:moveTo>
                      <a:pt x="268" y="0"/>
                    </a:moveTo>
                    <a:cubicBezTo>
                      <a:pt x="258" y="0"/>
                      <a:pt x="247" y="2"/>
                      <a:pt x="237" y="6"/>
                    </a:cubicBezTo>
                    <a:cubicBezTo>
                      <a:pt x="190" y="22"/>
                      <a:pt x="172" y="80"/>
                      <a:pt x="179" y="99"/>
                    </a:cubicBezTo>
                    <a:cubicBezTo>
                      <a:pt x="173" y="84"/>
                      <a:pt x="139" y="59"/>
                      <a:pt x="101" y="59"/>
                    </a:cubicBezTo>
                    <a:cubicBezTo>
                      <a:pt x="92" y="59"/>
                      <a:pt x="83" y="60"/>
                      <a:pt x="74" y="63"/>
                    </a:cubicBezTo>
                    <a:cubicBezTo>
                      <a:pt x="27" y="80"/>
                      <a:pt x="0" y="132"/>
                      <a:pt x="17" y="179"/>
                    </a:cubicBezTo>
                    <a:cubicBezTo>
                      <a:pt x="48" y="268"/>
                      <a:pt x="168" y="346"/>
                      <a:pt x="240" y="346"/>
                    </a:cubicBezTo>
                    <a:cubicBezTo>
                      <a:pt x="249" y="346"/>
                      <a:pt x="258" y="345"/>
                      <a:pt x="265" y="342"/>
                    </a:cubicBezTo>
                    <a:cubicBezTo>
                      <a:pt x="281" y="337"/>
                      <a:pt x="296" y="325"/>
                      <a:pt x="309" y="309"/>
                    </a:cubicBezTo>
                    <a:cubicBezTo>
                      <a:pt x="275" y="248"/>
                      <a:pt x="254" y="176"/>
                      <a:pt x="261" y="114"/>
                    </a:cubicBezTo>
                    <a:cubicBezTo>
                      <a:pt x="266" y="72"/>
                      <a:pt x="294" y="39"/>
                      <a:pt x="331" y="24"/>
                    </a:cubicBezTo>
                    <a:cubicBezTo>
                      <a:pt x="314" y="9"/>
                      <a:pt x="292" y="0"/>
                      <a:pt x="268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104"/>
              <p:cNvSpPr/>
              <p:nvPr/>
            </p:nvSpPr>
            <p:spPr bwMode="auto">
              <a:xfrm>
                <a:off x="3609975" y="3449638"/>
                <a:ext cx="200025" cy="269875"/>
              </a:xfrm>
              <a:custGeom>
                <a:avLst/>
                <a:gdLst>
                  <a:gd name="T0" fmla="*/ 51 w 53"/>
                  <a:gd name="T1" fmla="*/ 34 h 72"/>
                  <a:gd name="T2" fmla="*/ 29 w 53"/>
                  <a:gd name="T3" fmla="*/ 71 h 72"/>
                  <a:gd name="T4" fmla="*/ 2 w 53"/>
                  <a:gd name="T5" fmla="*/ 37 h 72"/>
                  <a:gd name="T6" fmla="*/ 24 w 53"/>
                  <a:gd name="T7" fmla="*/ 1 h 72"/>
                  <a:gd name="T8" fmla="*/ 51 w 53"/>
                  <a:gd name="T9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72">
                    <a:moveTo>
                      <a:pt x="51" y="34"/>
                    </a:moveTo>
                    <a:cubicBezTo>
                      <a:pt x="53" y="53"/>
                      <a:pt x="43" y="70"/>
                      <a:pt x="29" y="71"/>
                    </a:cubicBezTo>
                    <a:cubicBezTo>
                      <a:pt x="15" y="72"/>
                      <a:pt x="3" y="57"/>
                      <a:pt x="2" y="37"/>
                    </a:cubicBezTo>
                    <a:cubicBezTo>
                      <a:pt x="0" y="18"/>
                      <a:pt x="11" y="2"/>
                      <a:pt x="24" y="1"/>
                    </a:cubicBezTo>
                    <a:cubicBezTo>
                      <a:pt x="38" y="0"/>
                      <a:pt x="50" y="15"/>
                      <a:pt x="51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105"/>
              <p:cNvSpPr/>
              <p:nvPr/>
            </p:nvSpPr>
            <p:spPr bwMode="auto">
              <a:xfrm>
                <a:off x="3667125" y="3795713"/>
                <a:ext cx="161925" cy="184150"/>
              </a:xfrm>
              <a:custGeom>
                <a:avLst/>
                <a:gdLst>
                  <a:gd name="T0" fmla="*/ 39 w 43"/>
                  <a:gd name="T1" fmla="*/ 18 h 49"/>
                  <a:gd name="T2" fmla="*/ 29 w 43"/>
                  <a:gd name="T3" fmla="*/ 46 h 49"/>
                  <a:gd name="T4" fmla="*/ 4 w 43"/>
                  <a:gd name="T5" fmla="*/ 31 h 49"/>
                  <a:gd name="T6" fmla="*/ 14 w 43"/>
                  <a:gd name="T7" fmla="*/ 4 h 49"/>
                  <a:gd name="T8" fmla="*/ 39 w 43"/>
                  <a:gd name="T9" fmla="*/ 1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9">
                    <a:moveTo>
                      <a:pt x="39" y="18"/>
                    </a:moveTo>
                    <a:cubicBezTo>
                      <a:pt x="43" y="30"/>
                      <a:pt x="38" y="42"/>
                      <a:pt x="29" y="46"/>
                    </a:cubicBezTo>
                    <a:cubicBezTo>
                      <a:pt x="19" y="49"/>
                      <a:pt x="8" y="42"/>
                      <a:pt x="4" y="31"/>
                    </a:cubicBezTo>
                    <a:cubicBezTo>
                      <a:pt x="0" y="19"/>
                      <a:pt x="4" y="7"/>
                      <a:pt x="14" y="4"/>
                    </a:cubicBezTo>
                    <a:cubicBezTo>
                      <a:pt x="23" y="0"/>
                      <a:pt x="34" y="7"/>
                      <a:pt x="39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106"/>
              <p:cNvSpPr/>
              <p:nvPr/>
            </p:nvSpPr>
            <p:spPr bwMode="auto">
              <a:xfrm>
                <a:off x="5700713" y="3240088"/>
                <a:ext cx="1733550" cy="1598613"/>
              </a:xfrm>
              <a:custGeom>
                <a:avLst/>
                <a:gdLst>
                  <a:gd name="T0" fmla="*/ 219 w 462"/>
                  <a:gd name="T1" fmla="*/ 422 h 426"/>
                  <a:gd name="T2" fmla="*/ 7 w 462"/>
                  <a:gd name="T3" fmla="*/ 111 h 426"/>
                  <a:gd name="T4" fmla="*/ 129 w 462"/>
                  <a:gd name="T5" fmla="*/ 3 h 426"/>
                  <a:gd name="T6" fmla="*/ 234 w 462"/>
                  <a:gd name="T7" fmla="*/ 95 h 426"/>
                  <a:gd name="T8" fmla="*/ 347 w 462"/>
                  <a:gd name="T9" fmla="*/ 13 h 426"/>
                  <a:gd name="T10" fmla="*/ 459 w 462"/>
                  <a:gd name="T11" fmla="*/ 132 h 426"/>
                  <a:gd name="T12" fmla="*/ 219 w 462"/>
                  <a:gd name="T13" fmla="*/ 422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2" h="426">
                    <a:moveTo>
                      <a:pt x="219" y="422"/>
                    </a:moveTo>
                    <a:cubicBezTo>
                      <a:pt x="131" y="417"/>
                      <a:pt x="0" y="245"/>
                      <a:pt x="7" y="111"/>
                    </a:cubicBezTo>
                    <a:cubicBezTo>
                      <a:pt x="10" y="48"/>
                      <a:pt x="66" y="0"/>
                      <a:pt x="129" y="3"/>
                    </a:cubicBezTo>
                    <a:cubicBezTo>
                      <a:pt x="192" y="6"/>
                      <a:pt x="235" y="70"/>
                      <a:pt x="234" y="95"/>
                    </a:cubicBezTo>
                    <a:cubicBezTo>
                      <a:pt x="235" y="70"/>
                      <a:pt x="284" y="10"/>
                      <a:pt x="347" y="13"/>
                    </a:cubicBezTo>
                    <a:cubicBezTo>
                      <a:pt x="410" y="16"/>
                      <a:pt x="462" y="69"/>
                      <a:pt x="459" y="132"/>
                    </a:cubicBezTo>
                    <a:cubicBezTo>
                      <a:pt x="453" y="266"/>
                      <a:pt x="318" y="426"/>
                      <a:pt x="219" y="422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107"/>
              <p:cNvSpPr/>
              <p:nvPr/>
            </p:nvSpPr>
            <p:spPr bwMode="auto">
              <a:xfrm>
                <a:off x="5951538" y="3430588"/>
                <a:ext cx="1257300" cy="1239838"/>
              </a:xfrm>
              <a:custGeom>
                <a:avLst/>
                <a:gdLst>
                  <a:gd name="T0" fmla="*/ 68 w 335"/>
                  <a:gd name="T1" fmla="*/ 0 h 330"/>
                  <a:gd name="T2" fmla="*/ 27 w 335"/>
                  <a:gd name="T3" fmla="*/ 9 h 330"/>
                  <a:gd name="T4" fmla="*/ 42 w 335"/>
                  <a:gd name="T5" fmla="*/ 79 h 330"/>
                  <a:gd name="T6" fmla="*/ 0 w 335"/>
                  <a:gd name="T7" fmla="*/ 193 h 330"/>
                  <a:gd name="T8" fmla="*/ 143 w 335"/>
                  <a:gd name="T9" fmla="*/ 330 h 330"/>
                  <a:gd name="T10" fmla="*/ 146 w 335"/>
                  <a:gd name="T11" fmla="*/ 330 h 330"/>
                  <a:gd name="T12" fmla="*/ 333 w 335"/>
                  <a:gd name="T13" fmla="*/ 101 h 330"/>
                  <a:gd name="T14" fmla="*/ 244 w 335"/>
                  <a:gd name="T15" fmla="*/ 8 h 330"/>
                  <a:gd name="T16" fmla="*/ 241 w 335"/>
                  <a:gd name="T17" fmla="*/ 8 h 330"/>
                  <a:gd name="T18" fmla="*/ 155 w 335"/>
                  <a:gd name="T19" fmla="*/ 72 h 330"/>
                  <a:gd name="T20" fmla="*/ 72 w 335"/>
                  <a:gd name="T21" fmla="*/ 0 h 330"/>
                  <a:gd name="T22" fmla="*/ 68 w 335"/>
                  <a:gd name="T23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30">
                    <a:moveTo>
                      <a:pt x="68" y="0"/>
                    </a:moveTo>
                    <a:cubicBezTo>
                      <a:pt x="53" y="0"/>
                      <a:pt x="39" y="3"/>
                      <a:pt x="27" y="9"/>
                    </a:cubicBezTo>
                    <a:cubicBezTo>
                      <a:pt x="39" y="30"/>
                      <a:pt x="45" y="54"/>
                      <a:pt x="42" y="79"/>
                    </a:cubicBezTo>
                    <a:cubicBezTo>
                      <a:pt x="37" y="117"/>
                      <a:pt x="22" y="157"/>
                      <a:pt x="0" y="193"/>
                    </a:cubicBezTo>
                    <a:cubicBezTo>
                      <a:pt x="34" y="266"/>
                      <a:pt x="96" y="328"/>
                      <a:pt x="143" y="330"/>
                    </a:cubicBezTo>
                    <a:cubicBezTo>
                      <a:pt x="144" y="330"/>
                      <a:pt x="145" y="330"/>
                      <a:pt x="146" y="330"/>
                    </a:cubicBezTo>
                    <a:cubicBezTo>
                      <a:pt x="224" y="330"/>
                      <a:pt x="328" y="206"/>
                      <a:pt x="333" y="101"/>
                    </a:cubicBezTo>
                    <a:cubicBezTo>
                      <a:pt x="335" y="52"/>
                      <a:pt x="294" y="10"/>
                      <a:pt x="244" y="8"/>
                    </a:cubicBezTo>
                    <a:cubicBezTo>
                      <a:pt x="243" y="8"/>
                      <a:pt x="242" y="8"/>
                      <a:pt x="241" y="8"/>
                    </a:cubicBezTo>
                    <a:cubicBezTo>
                      <a:pt x="193" y="8"/>
                      <a:pt x="156" y="53"/>
                      <a:pt x="155" y="72"/>
                    </a:cubicBezTo>
                    <a:cubicBezTo>
                      <a:pt x="156" y="52"/>
                      <a:pt x="122" y="2"/>
                      <a:pt x="72" y="0"/>
                    </a:cubicBezTo>
                    <a:cubicBezTo>
                      <a:pt x="71" y="0"/>
                      <a:pt x="69" y="0"/>
                      <a:pt x="68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Freeform 108"/>
              <p:cNvSpPr/>
              <p:nvPr/>
            </p:nvSpPr>
            <p:spPr bwMode="auto">
              <a:xfrm>
                <a:off x="6008688" y="3517900"/>
                <a:ext cx="220663" cy="280988"/>
              </a:xfrm>
              <a:custGeom>
                <a:avLst/>
                <a:gdLst>
                  <a:gd name="T0" fmla="*/ 53 w 59"/>
                  <a:gd name="T1" fmla="*/ 45 h 75"/>
                  <a:gd name="T2" fmla="*/ 19 w 59"/>
                  <a:gd name="T3" fmla="*/ 71 h 75"/>
                  <a:gd name="T4" fmla="*/ 6 w 59"/>
                  <a:gd name="T5" fmla="*/ 29 h 75"/>
                  <a:gd name="T6" fmla="*/ 41 w 59"/>
                  <a:gd name="T7" fmla="*/ 4 h 75"/>
                  <a:gd name="T8" fmla="*/ 53 w 59"/>
                  <a:gd name="T9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75">
                    <a:moveTo>
                      <a:pt x="53" y="45"/>
                    </a:moveTo>
                    <a:cubicBezTo>
                      <a:pt x="47" y="64"/>
                      <a:pt x="32" y="75"/>
                      <a:pt x="19" y="71"/>
                    </a:cubicBezTo>
                    <a:cubicBezTo>
                      <a:pt x="5" y="66"/>
                      <a:pt x="0" y="48"/>
                      <a:pt x="6" y="29"/>
                    </a:cubicBezTo>
                    <a:cubicBezTo>
                      <a:pt x="12" y="11"/>
                      <a:pt x="28" y="0"/>
                      <a:pt x="41" y="4"/>
                    </a:cubicBezTo>
                    <a:cubicBezTo>
                      <a:pt x="54" y="8"/>
                      <a:pt x="59" y="27"/>
                      <a:pt x="5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Freeform 109"/>
              <p:cNvSpPr/>
              <p:nvPr/>
            </p:nvSpPr>
            <p:spPr bwMode="auto">
              <a:xfrm>
                <a:off x="5967413" y="3867150"/>
                <a:ext cx="142875" cy="171450"/>
              </a:xfrm>
              <a:custGeom>
                <a:avLst/>
                <a:gdLst>
                  <a:gd name="T0" fmla="*/ 37 w 38"/>
                  <a:gd name="T1" fmla="*/ 24 h 46"/>
                  <a:gd name="T2" fmla="*/ 18 w 38"/>
                  <a:gd name="T3" fmla="*/ 45 h 46"/>
                  <a:gd name="T4" fmla="*/ 0 w 38"/>
                  <a:gd name="T5" fmla="*/ 22 h 46"/>
                  <a:gd name="T6" fmla="*/ 20 w 38"/>
                  <a:gd name="T7" fmla="*/ 1 h 46"/>
                  <a:gd name="T8" fmla="*/ 37 w 38"/>
                  <a:gd name="T9" fmla="*/ 24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46">
                    <a:moveTo>
                      <a:pt x="37" y="24"/>
                    </a:moveTo>
                    <a:cubicBezTo>
                      <a:pt x="37" y="36"/>
                      <a:pt x="28" y="46"/>
                      <a:pt x="18" y="45"/>
                    </a:cubicBezTo>
                    <a:cubicBezTo>
                      <a:pt x="8" y="45"/>
                      <a:pt x="0" y="34"/>
                      <a:pt x="0" y="22"/>
                    </a:cubicBezTo>
                    <a:cubicBezTo>
                      <a:pt x="1" y="10"/>
                      <a:pt x="10" y="0"/>
                      <a:pt x="20" y="1"/>
                    </a:cubicBezTo>
                    <a:cubicBezTo>
                      <a:pt x="30" y="1"/>
                      <a:pt x="38" y="11"/>
                      <a:pt x="37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110"/>
              <p:cNvSpPr/>
              <p:nvPr/>
            </p:nvSpPr>
            <p:spPr bwMode="auto">
              <a:xfrm>
                <a:off x="4360863" y="3127375"/>
                <a:ext cx="1779588" cy="1662113"/>
              </a:xfrm>
              <a:custGeom>
                <a:avLst/>
                <a:gdLst>
                  <a:gd name="T0" fmla="*/ 205 w 474"/>
                  <a:gd name="T1" fmla="*/ 431 h 443"/>
                  <a:gd name="T2" fmla="*/ 16 w 474"/>
                  <a:gd name="T3" fmla="*/ 106 h 443"/>
                  <a:gd name="T4" fmla="*/ 146 w 474"/>
                  <a:gd name="T5" fmla="*/ 7 h 443"/>
                  <a:gd name="T6" fmla="*/ 244 w 474"/>
                  <a:gd name="T7" fmla="*/ 107 h 443"/>
                  <a:gd name="T8" fmla="*/ 363 w 474"/>
                  <a:gd name="T9" fmla="*/ 34 h 443"/>
                  <a:gd name="T10" fmla="*/ 466 w 474"/>
                  <a:gd name="T11" fmla="*/ 160 h 443"/>
                  <a:gd name="T12" fmla="*/ 205 w 474"/>
                  <a:gd name="T13" fmla="*/ 431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3" h="442">
                    <a:moveTo>
                      <a:pt x="205" y="431"/>
                    </a:moveTo>
                    <a:cubicBezTo>
                      <a:pt x="117" y="420"/>
                      <a:pt x="0" y="239"/>
                      <a:pt x="16" y="106"/>
                    </a:cubicBezTo>
                    <a:cubicBezTo>
                      <a:pt x="24" y="43"/>
                      <a:pt x="84" y="0"/>
                      <a:pt x="146" y="7"/>
                    </a:cubicBezTo>
                    <a:cubicBezTo>
                      <a:pt x="209" y="15"/>
                      <a:pt x="247" y="82"/>
                      <a:pt x="244" y="107"/>
                    </a:cubicBezTo>
                    <a:cubicBezTo>
                      <a:pt x="247" y="82"/>
                      <a:pt x="300" y="26"/>
                      <a:pt x="363" y="34"/>
                    </a:cubicBezTo>
                    <a:cubicBezTo>
                      <a:pt x="426" y="41"/>
                      <a:pt x="474" y="98"/>
                      <a:pt x="466" y="160"/>
                    </a:cubicBezTo>
                    <a:cubicBezTo>
                      <a:pt x="450" y="294"/>
                      <a:pt x="303" y="443"/>
                      <a:pt x="205" y="431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111"/>
              <p:cNvSpPr/>
              <p:nvPr/>
            </p:nvSpPr>
            <p:spPr bwMode="auto">
              <a:xfrm>
                <a:off x="4500563" y="3333750"/>
                <a:ext cx="1403350" cy="1260475"/>
              </a:xfrm>
              <a:custGeom>
                <a:avLst/>
                <a:gdLst>
                  <a:gd name="T0" fmla="*/ 104 w 374"/>
                  <a:gd name="T1" fmla="*/ 0 h 336"/>
                  <a:gd name="T2" fmla="*/ 13 w 374"/>
                  <a:gd name="T3" fmla="*/ 78 h 336"/>
                  <a:gd name="T4" fmla="*/ 162 w 374"/>
                  <a:gd name="T5" fmla="*/ 335 h 336"/>
                  <a:gd name="T6" fmla="*/ 171 w 374"/>
                  <a:gd name="T7" fmla="*/ 336 h 336"/>
                  <a:gd name="T8" fmla="*/ 368 w 374"/>
                  <a:gd name="T9" fmla="*/ 122 h 336"/>
                  <a:gd name="T10" fmla="*/ 287 w 374"/>
                  <a:gd name="T11" fmla="*/ 21 h 336"/>
                  <a:gd name="T12" fmla="*/ 278 w 374"/>
                  <a:gd name="T13" fmla="*/ 21 h 336"/>
                  <a:gd name="T14" fmla="*/ 193 w 374"/>
                  <a:gd name="T15" fmla="*/ 79 h 336"/>
                  <a:gd name="T16" fmla="*/ 116 w 374"/>
                  <a:gd name="T17" fmla="*/ 1 h 336"/>
                  <a:gd name="T18" fmla="*/ 104 w 374"/>
                  <a:gd name="T19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4" h="336">
                    <a:moveTo>
                      <a:pt x="104" y="0"/>
                    </a:moveTo>
                    <a:cubicBezTo>
                      <a:pt x="59" y="0"/>
                      <a:pt x="18" y="32"/>
                      <a:pt x="13" y="78"/>
                    </a:cubicBezTo>
                    <a:cubicBezTo>
                      <a:pt x="0" y="184"/>
                      <a:pt x="92" y="327"/>
                      <a:pt x="162" y="335"/>
                    </a:cubicBezTo>
                    <a:cubicBezTo>
                      <a:pt x="165" y="336"/>
                      <a:pt x="168" y="336"/>
                      <a:pt x="171" y="336"/>
                    </a:cubicBezTo>
                    <a:cubicBezTo>
                      <a:pt x="248" y="336"/>
                      <a:pt x="356" y="223"/>
                      <a:pt x="368" y="122"/>
                    </a:cubicBezTo>
                    <a:cubicBezTo>
                      <a:pt x="374" y="72"/>
                      <a:pt x="337" y="27"/>
                      <a:pt x="287" y="21"/>
                    </a:cubicBezTo>
                    <a:cubicBezTo>
                      <a:pt x="284" y="21"/>
                      <a:pt x="281" y="21"/>
                      <a:pt x="278" y="21"/>
                    </a:cubicBezTo>
                    <a:cubicBezTo>
                      <a:pt x="232" y="21"/>
                      <a:pt x="195" y="61"/>
                      <a:pt x="193" y="79"/>
                    </a:cubicBezTo>
                    <a:cubicBezTo>
                      <a:pt x="195" y="59"/>
                      <a:pt x="165" y="7"/>
                      <a:pt x="116" y="1"/>
                    </a:cubicBezTo>
                    <a:cubicBezTo>
                      <a:pt x="112" y="0"/>
                      <a:pt x="108" y="0"/>
                      <a:pt x="104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3" name="Freeform 112"/>
              <p:cNvSpPr/>
              <p:nvPr/>
            </p:nvSpPr>
            <p:spPr bwMode="auto">
              <a:xfrm>
                <a:off x="4699000" y="3413125"/>
                <a:ext cx="228600" cy="280988"/>
              </a:xfrm>
              <a:custGeom>
                <a:avLst/>
                <a:gdLst>
                  <a:gd name="T0" fmla="*/ 54 w 61"/>
                  <a:gd name="T1" fmla="*/ 47 h 75"/>
                  <a:gd name="T2" fmla="*/ 17 w 61"/>
                  <a:gd name="T3" fmla="*/ 70 h 75"/>
                  <a:gd name="T4" fmla="*/ 8 w 61"/>
                  <a:gd name="T5" fmla="*/ 28 h 75"/>
                  <a:gd name="T6" fmla="*/ 44 w 61"/>
                  <a:gd name="T7" fmla="*/ 5 h 75"/>
                  <a:gd name="T8" fmla="*/ 54 w 61"/>
                  <a:gd name="T9" fmla="*/ 4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75">
                    <a:moveTo>
                      <a:pt x="54" y="47"/>
                    </a:moveTo>
                    <a:cubicBezTo>
                      <a:pt x="46" y="65"/>
                      <a:pt x="30" y="75"/>
                      <a:pt x="17" y="70"/>
                    </a:cubicBezTo>
                    <a:cubicBezTo>
                      <a:pt x="5" y="65"/>
                      <a:pt x="0" y="46"/>
                      <a:pt x="8" y="28"/>
                    </a:cubicBezTo>
                    <a:cubicBezTo>
                      <a:pt x="15" y="10"/>
                      <a:pt x="32" y="0"/>
                      <a:pt x="44" y="5"/>
                    </a:cubicBezTo>
                    <a:cubicBezTo>
                      <a:pt x="57" y="11"/>
                      <a:pt x="61" y="29"/>
                      <a:pt x="54" y="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4" name="Freeform 113"/>
              <p:cNvSpPr/>
              <p:nvPr/>
            </p:nvSpPr>
            <p:spPr bwMode="auto">
              <a:xfrm>
                <a:off x="4635500" y="3754438"/>
                <a:ext cx="149225" cy="176213"/>
              </a:xfrm>
              <a:custGeom>
                <a:avLst/>
                <a:gdLst>
                  <a:gd name="T0" fmla="*/ 39 w 40"/>
                  <a:gd name="T1" fmla="*/ 26 h 47"/>
                  <a:gd name="T2" fmla="*/ 18 w 40"/>
                  <a:gd name="T3" fmla="*/ 46 h 47"/>
                  <a:gd name="T4" fmla="*/ 2 w 40"/>
                  <a:gd name="T5" fmla="*/ 21 h 47"/>
                  <a:gd name="T6" fmla="*/ 23 w 40"/>
                  <a:gd name="T7" fmla="*/ 1 h 47"/>
                  <a:gd name="T8" fmla="*/ 39 w 40"/>
                  <a:gd name="T9" fmla="*/ 2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7">
                    <a:moveTo>
                      <a:pt x="39" y="26"/>
                    </a:moveTo>
                    <a:cubicBezTo>
                      <a:pt x="37" y="38"/>
                      <a:pt x="28" y="47"/>
                      <a:pt x="18" y="46"/>
                    </a:cubicBezTo>
                    <a:cubicBezTo>
                      <a:pt x="7" y="44"/>
                      <a:pt x="0" y="33"/>
                      <a:pt x="2" y="21"/>
                    </a:cubicBezTo>
                    <a:cubicBezTo>
                      <a:pt x="3" y="9"/>
                      <a:pt x="13" y="0"/>
                      <a:pt x="23" y="1"/>
                    </a:cubicBezTo>
                    <a:cubicBezTo>
                      <a:pt x="33" y="2"/>
                      <a:pt x="40" y="13"/>
                      <a:pt x="39" y="2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5" name="Freeform 114"/>
              <p:cNvSpPr/>
              <p:nvPr/>
            </p:nvSpPr>
            <p:spPr bwMode="auto">
              <a:xfrm>
                <a:off x="5084763" y="4670425"/>
                <a:ext cx="244475" cy="258763"/>
              </a:xfrm>
              <a:custGeom>
                <a:avLst/>
                <a:gdLst>
                  <a:gd name="T0" fmla="*/ 7 w 65"/>
                  <a:gd name="T1" fmla="*/ 4 h 69"/>
                  <a:gd name="T2" fmla="*/ 39 w 65"/>
                  <a:gd name="T3" fmla="*/ 42 h 69"/>
                  <a:gd name="T4" fmla="*/ 7 w 65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69">
                    <a:moveTo>
                      <a:pt x="7" y="4"/>
                    </a:moveTo>
                    <a:cubicBezTo>
                      <a:pt x="0" y="8"/>
                      <a:pt x="25" y="69"/>
                      <a:pt x="39" y="42"/>
                    </a:cubicBezTo>
                    <a:cubicBezTo>
                      <a:pt x="65" y="25"/>
                      <a:pt x="13" y="0"/>
                      <a:pt x="7" y="4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6" name="Freeform 115"/>
              <p:cNvSpPr/>
              <p:nvPr/>
            </p:nvSpPr>
            <p:spPr bwMode="auto">
              <a:xfrm>
                <a:off x="5167313" y="4737100"/>
                <a:ext cx="165100" cy="168275"/>
              </a:xfrm>
              <a:custGeom>
                <a:avLst/>
                <a:gdLst>
                  <a:gd name="T0" fmla="*/ 12 w 44"/>
                  <a:gd name="T1" fmla="*/ 13 h 45"/>
                  <a:gd name="T2" fmla="*/ 6 w 44"/>
                  <a:gd name="T3" fmla="*/ 40 h 45"/>
                  <a:gd name="T4" fmla="*/ 33 w 44"/>
                  <a:gd name="T5" fmla="*/ 32 h 45"/>
                  <a:gd name="T6" fmla="*/ 38 w 44"/>
                  <a:gd name="T7" fmla="*/ 6 h 45"/>
                  <a:gd name="T8" fmla="*/ 12 w 44"/>
                  <a:gd name="T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5">
                    <a:moveTo>
                      <a:pt x="12" y="13"/>
                    </a:moveTo>
                    <a:cubicBezTo>
                      <a:pt x="3" y="22"/>
                      <a:pt x="0" y="34"/>
                      <a:pt x="6" y="40"/>
                    </a:cubicBezTo>
                    <a:cubicBezTo>
                      <a:pt x="12" y="45"/>
                      <a:pt x="24" y="42"/>
                      <a:pt x="33" y="32"/>
                    </a:cubicBezTo>
                    <a:cubicBezTo>
                      <a:pt x="41" y="23"/>
                      <a:pt x="44" y="11"/>
                      <a:pt x="38" y="6"/>
                    </a:cubicBezTo>
                    <a:cubicBezTo>
                      <a:pt x="32" y="0"/>
                      <a:pt x="20" y="3"/>
                      <a:pt x="12" y="13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7" name="Freeform 116"/>
              <p:cNvSpPr/>
              <p:nvPr/>
            </p:nvSpPr>
            <p:spPr bwMode="auto">
              <a:xfrm>
                <a:off x="5213350" y="4781550"/>
                <a:ext cx="93663" cy="87313"/>
              </a:xfrm>
              <a:custGeom>
                <a:avLst/>
                <a:gdLst>
                  <a:gd name="T0" fmla="*/ 17 w 25"/>
                  <a:gd name="T1" fmla="*/ 0 h 23"/>
                  <a:gd name="T2" fmla="*/ 6 w 25"/>
                  <a:gd name="T3" fmla="*/ 5 h 23"/>
                  <a:gd name="T4" fmla="*/ 3 w 25"/>
                  <a:gd name="T5" fmla="*/ 21 h 23"/>
                  <a:gd name="T6" fmla="*/ 7 w 25"/>
                  <a:gd name="T7" fmla="*/ 23 h 23"/>
                  <a:gd name="T8" fmla="*/ 18 w 25"/>
                  <a:gd name="T9" fmla="*/ 17 h 23"/>
                  <a:gd name="T10" fmla="*/ 21 w 25"/>
                  <a:gd name="T11" fmla="*/ 1 h 23"/>
                  <a:gd name="T12" fmla="*/ 17 w 25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3">
                    <a:moveTo>
                      <a:pt x="17" y="0"/>
                    </a:moveTo>
                    <a:cubicBezTo>
                      <a:pt x="14" y="0"/>
                      <a:pt x="10" y="2"/>
                      <a:pt x="6" y="5"/>
                    </a:cubicBezTo>
                    <a:cubicBezTo>
                      <a:pt x="1" y="11"/>
                      <a:pt x="0" y="18"/>
                      <a:pt x="3" y="21"/>
                    </a:cubicBezTo>
                    <a:cubicBezTo>
                      <a:pt x="4" y="22"/>
                      <a:pt x="6" y="23"/>
                      <a:pt x="7" y="23"/>
                    </a:cubicBezTo>
                    <a:cubicBezTo>
                      <a:pt x="11" y="23"/>
                      <a:pt x="15" y="20"/>
                      <a:pt x="18" y="17"/>
                    </a:cubicBezTo>
                    <a:cubicBezTo>
                      <a:pt x="24" y="11"/>
                      <a:pt x="25" y="4"/>
                      <a:pt x="21" y="1"/>
                    </a:cubicBezTo>
                    <a:cubicBezTo>
                      <a:pt x="20" y="0"/>
                      <a:pt x="19" y="0"/>
                      <a:pt x="17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8" name="Freeform 117"/>
              <p:cNvSpPr/>
              <p:nvPr/>
            </p:nvSpPr>
            <p:spPr bwMode="auto">
              <a:xfrm>
                <a:off x="5656263" y="2894013"/>
                <a:ext cx="242888" cy="258763"/>
              </a:xfrm>
              <a:custGeom>
                <a:avLst/>
                <a:gdLst>
                  <a:gd name="T0" fmla="*/ 7 w 65"/>
                  <a:gd name="T1" fmla="*/ 4 h 69"/>
                  <a:gd name="T2" fmla="*/ 39 w 65"/>
                  <a:gd name="T3" fmla="*/ 42 h 69"/>
                  <a:gd name="T4" fmla="*/ 7 w 65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69">
                    <a:moveTo>
                      <a:pt x="7" y="4"/>
                    </a:moveTo>
                    <a:cubicBezTo>
                      <a:pt x="0" y="8"/>
                      <a:pt x="25" y="69"/>
                      <a:pt x="39" y="42"/>
                    </a:cubicBezTo>
                    <a:cubicBezTo>
                      <a:pt x="65" y="26"/>
                      <a:pt x="13" y="0"/>
                      <a:pt x="7" y="4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9" name="Freeform 118"/>
              <p:cNvSpPr/>
              <p:nvPr/>
            </p:nvSpPr>
            <p:spPr bwMode="auto">
              <a:xfrm>
                <a:off x="5741988" y="2962275"/>
                <a:ext cx="161925" cy="168275"/>
              </a:xfrm>
              <a:custGeom>
                <a:avLst/>
                <a:gdLst>
                  <a:gd name="T0" fmla="*/ 11 w 43"/>
                  <a:gd name="T1" fmla="*/ 13 h 45"/>
                  <a:gd name="T2" fmla="*/ 5 w 43"/>
                  <a:gd name="T3" fmla="*/ 40 h 45"/>
                  <a:gd name="T4" fmla="*/ 32 w 43"/>
                  <a:gd name="T5" fmla="*/ 33 h 45"/>
                  <a:gd name="T6" fmla="*/ 37 w 43"/>
                  <a:gd name="T7" fmla="*/ 6 h 45"/>
                  <a:gd name="T8" fmla="*/ 11 w 43"/>
                  <a:gd name="T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5">
                    <a:moveTo>
                      <a:pt x="11" y="13"/>
                    </a:moveTo>
                    <a:cubicBezTo>
                      <a:pt x="2" y="23"/>
                      <a:pt x="0" y="35"/>
                      <a:pt x="5" y="40"/>
                    </a:cubicBezTo>
                    <a:cubicBezTo>
                      <a:pt x="11" y="45"/>
                      <a:pt x="23" y="42"/>
                      <a:pt x="32" y="33"/>
                    </a:cubicBezTo>
                    <a:cubicBezTo>
                      <a:pt x="40" y="23"/>
                      <a:pt x="43" y="11"/>
                      <a:pt x="37" y="6"/>
                    </a:cubicBezTo>
                    <a:cubicBezTo>
                      <a:pt x="31" y="0"/>
                      <a:pt x="19" y="4"/>
                      <a:pt x="11" y="13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0" name="Freeform 119"/>
              <p:cNvSpPr/>
              <p:nvPr/>
            </p:nvSpPr>
            <p:spPr bwMode="auto">
              <a:xfrm>
                <a:off x="5783263" y="3006725"/>
                <a:ext cx="93663" cy="87313"/>
              </a:xfrm>
              <a:custGeom>
                <a:avLst/>
                <a:gdLst>
                  <a:gd name="T0" fmla="*/ 17 w 25"/>
                  <a:gd name="T1" fmla="*/ 0 h 23"/>
                  <a:gd name="T2" fmla="*/ 6 w 25"/>
                  <a:gd name="T3" fmla="*/ 6 h 23"/>
                  <a:gd name="T4" fmla="*/ 3 w 25"/>
                  <a:gd name="T5" fmla="*/ 21 h 23"/>
                  <a:gd name="T6" fmla="*/ 7 w 25"/>
                  <a:gd name="T7" fmla="*/ 23 h 23"/>
                  <a:gd name="T8" fmla="*/ 18 w 25"/>
                  <a:gd name="T9" fmla="*/ 17 h 23"/>
                  <a:gd name="T10" fmla="*/ 22 w 25"/>
                  <a:gd name="T11" fmla="*/ 1 h 23"/>
                  <a:gd name="T12" fmla="*/ 17 w 25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3">
                    <a:moveTo>
                      <a:pt x="17" y="0"/>
                    </a:moveTo>
                    <a:cubicBezTo>
                      <a:pt x="14" y="0"/>
                      <a:pt x="10" y="2"/>
                      <a:pt x="6" y="6"/>
                    </a:cubicBezTo>
                    <a:cubicBezTo>
                      <a:pt x="1" y="11"/>
                      <a:pt x="0" y="18"/>
                      <a:pt x="3" y="21"/>
                    </a:cubicBezTo>
                    <a:cubicBezTo>
                      <a:pt x="4" y="22"/>
                      <a:pt x="6" y="23"/>
                      <a:pt x="7" y="23"/>
                    </a:cubicBezTo>
                    <a:cubicBezTo>
                      <a:pt x="11" y="23"/>
                      <a:pt x="15" y="21"/>
                      <a:pt x="18" y="17"/>
                    </a:cubicBezTo>
                    <a:cubicBezTo>
                      <a:pt x="24" y="12"/>
                      <a:pt x="25" y="5"/>
                      <a:pt x="22" y="1"/>
                    </a:cubicBezTo>
                    <a:cubicBezTo>
                      <a:pt x="20" y="0"/>
                      <a:pt x="19" y="0"/>
                      <a:pt x="17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1" name="Freeform 120"/>
              <p:cNvSpPr/>
              <p:nvPr/>
            </p:nvSpPr>
            <p:spPr bwMode="auto">
              <a:xfrm>
                <a:off x="4413250" y="4475163"/>
                <a:ext cx="247650" cy="258763"/>
              </a:xfrm>
              <a:custGeom>
                <a:avLst/>
                <a:gdLst>
                  <a:gd name="T0" fmla="*/ 7 w 66"/>
                  <a:gd name="T1" fmla="*/ 4 h 69"/>
                  <a:gd name="T2" fmla="*/ 40 w 66"/>
                  <a:gd name="T3" fmla="*/ 42 h 69"/>
                  <a:gd name="T4" fmla="*/ 7 w 66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69">
                    <a:moveTo>
                      <a:pt x="7" y="4"/>
                    </a:moveTo>
                    <a:cubicBezTo>
                      <a:pt x="0" y="9"/>
                      <a:pt x="25" y="69"/>
                      <a:pt x="40" y="42"/>
                    </a:cubicBezTo>
                    <a:cubicBezTo>
                      <a:pt x="66" y="26"/>
                      <a:pt x="14" y="0"/>
                      <a:pt x="7" y="4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2" name="Freeform 121"/>
              <p:cNvSpPr/>
              <p:nvPr/>
            </p:nvSpPr>
            <p:spPr bwMode="auto">
              <a:xfrm>
                <a:off x="4500563" y="4546600"/>
                <a:ext cx="160338" cy="168275"/>
              </a:xfrm>
              <a:custGeom>
                <a:avLst/>
                <a:gdLst>
                  <a:gd name="T0" fmla="*/ 11 w 43"/>
                  <a:gd name="T1" fmla="*/ 12 h 45"/>
                  <a:gd name="T2" fmla="*/ 6 w 43"/>
                  <a:gd name="T3" fmla="*/ 39 h 45"/>
                  <a:gd name="T4" fmla="*/ 32 w 43"/>
                  <a:gd name="T5" fmla="*/ 32 h 45"/>
                  <a:gd name="T6" fmla="*/ 37 w 43"/>
                  <a:gd name="T7" fmla="*/ 5 h 45"/>
                  <a:gd name="T8" fmla="*/ 11 w 43"/>
                  <a:gd name="T9" fmla="*/ 1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5">
                    <a:moveTo>
                      <a:pt x="11" y="12"/>
                    </a:moveTo>
                    <a:cubicBezTo>
                      <a:pt x="2" y="22"/>
                      <a:pt x="0" y="34"/>
                      <a:pt x="6" y="39"/>
                    </a:cubicBezTo>
                    <a:cubicBezTo>
                      <a:pt x="12" y="45"/>
                      <a:pt x="23" y="41"/>
                      <a:pt x="32" y="32"/>
                    </a:cubicBezTo>
                    <a:cubicBezTo>
                      <a:pt x="41" y="22"/>
                      <a:pt x="43" y="10"/>
                      <a:pt x="37" y="5"/>
                    </a:cubicBezTo>
                    <a:cubicBezTo>
                      <a:pt x="32" y="0"/>
                      <a:pt x="20" y="3"/>
                      <a:pt x="11" y="12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3" name="Freeform 122"/>
              <p:cNvSpPr/>
              <p:nvPr/>
            </p:nvSpPr>
            <p:spPr bwMode="auto">
              <a:xfrm>
                <a:off x="4541838" y="4587875"/>
                <a:ext cx="93663" cy="85725"/>
              </a:xfrm>
              <a:custGeom>
                <a:avLst/>
                <a:gdLst>
                  <a:gd name="T0" fmla="*/ 18 w 25"/>
                  <a:gd name="T1" fmla="*/ 0 h 23"/>
                  <a:gd name="T2" fmla="*/ 7 w 25"/>
                  <a:gd name="T3" fmla="*/ 6 h 23"/>
                  <a:gd name="T4" fmla="*/ 4 w 25"/>
                  <a:gd name="T5" fmla="*/ 22 h 23"/>
                  <a:gd name="T6" fmla="*/ 8 w 25"/>
                  <a:gd name="T7" fmla="*/ 23 h 23"/>
                  <a:gd name="T8" fmla="*/ 19 w 25"/>
                  <a:gd name="T9" fmla="*/ 17 h 23"/>
                  <a:gd name="T10" fmla="*/ 22 w 25"/>
                  <a:gd name="T11" fmla="*/ 2 h 23"/>
                  <a:gd name="T12" fmla="*/ 18 w 25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3">
                    <a:moveTo>
                      <a:pt x="18" y="0"/>
                    </a:moveTo>
                    <a:cubicBezTo>
                      <a:pt x="14" y="0"/>
                      <a:pt x="10" y="2"/>
                      <a:pt x="7" y="6"/>
                    </a:cubicBezTo>
                    <a:cubicBezTo>
                      <a:pt x="2" y="11"/>
                      <a:pt x="0" y="18"/>
                      <a:pt x="4" y="22"/>
                    </a:cubicBezTo>
                    <a:cubicBezTo>
                      <a:pt x="5" y="23"/>
                      <a:pt x="6" y="23"/>
                      <a:pt x="8" y="23"/>
                    </a:cubicBezTo>
                    <a:cubicBezTo>
                      <a:pt x="11" y="23"/>
                      <a:pt x="16" y="21"/>
                      <a:pt x="19" y="17"/>
                    </a:cubicBezTo>
                    <a:cubicBezTo>
                      <a:pt x="24" y="12"/>
                      <a:pt x="25" y="5"/>
                      <a:pt x="22" y="2"/>
                    </a:cubicBezTo>
                    <a:cubicBezTo>
                      <a:pt x="21" y="1"/>
                      <a:pt x="19" y="0"/>
                      <a:pt x="18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4" name="Freeform 123"/>
              <p:cNvSpPr/>
              <p:nvPr/>
            </p:nvSpPr>
            <p:spPr bwMode="auto">
              <a:xfrm>
                <a:off x="6275388" y="4781550"/>
                <a:ext cx="261938" cy="222250"/>
              </a:xfrm>
              <a:custGeom>
                <a:avLst/>
                <a:gdLst>
                  <a:gd name="T0" fmla="*/ 68 w 70"/>
                  <a:gd name="T1" fmla="*/ 8 h 59"/>
                  <a:gd name="T2" fmla="*/ 22 w 70"/>
                  <a:gd name="T3" fmla="*/ 30 h 59"/>
                  <a:gd name="T4" fmla="*/ 68 w 70"/>
                  <a:gd name="T5" fmla="*/ 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" h="59">
                    <a:moveTo>
                      <a:pt x="68" y="8"/>
                    </a:moveTo>
                    <a:cubicBezTo>
                      <a:pt x="65" y="0"/>
                      <a:pt x="0" y="8"/>
                      <a:pt x="22" y="30"/>
                    </a:cubicBezTo>
                    <a:cubicBezTo>
                      <a:pt x="32" y="59"/>
                      <a:pt x="70" y="15"/>
                      <a:pt x="68" y="8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5" name="Freeform 124"/>
              <p:cNvSpPr/>
              <p:nvPr/>
            </p:nvSpPr>
            <p:spPr bwMode="auto">
              <a:xfrm>
                <a:off x="6286500" y="4819650"/>
                <a:ext cx="142875" cy="180975"/>
              </a:xfrm>
              <a:custGeom>
                <a:avLst/>
                <a:gdLst>
                  <a:gd name="T0" fmla="*/ 32 w 38"/>
                  <a:gd name="T1" fmla="*/ 17 h 48"/>
                  <a:gd name="T2" fmla="*/ 7 w 38"/>
                  <a:gd name="T3" fmla="*/ 5 h 48"/>
                  <a:gd name="T4" fmla="*/ 7 w 38"/>
                  <a:gd name="T5" fmla="*/ 32 h 48"/>
                  <a:gd name="T6" fmla="*/ 32 w 38"/>
                  <a:gd name="T7" fmla="*/ 44 h 48"/>
                  <a:gd name="T8" fmla="*/ 32 w 38"/>
                  <a:gd name="T9" fmla="*/ 1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48">
                    <a:moveTo>
                      <a:pt x="32" y="17"/>
                    </a:moveTo>
                    <a:cubicBezTo>
                      <a:pt x="25" y="6"/>
                      <a:pt x="14" y="0"/>
                      <a:pt x="7" y="5"/>
                    </a:cubicBezTo>
                    <a:cubicBezTo>
                      <a:pt x="0" y="9"/>
                      <a:pt x="0" y="21"/>
                      <a:pt x="7" y="32"/>
                    </a:cubicBezTo>
                    <a:cubicBezTo>
                      <a:pt x="14" y="43"/>
                      <a:pt x="25" y="48"/>
                      <a:pt x="32" y="44"/>
                    </a:cubicBezTo>
                    <a:cubicBezTo>
                      <a:pt x="38" y="40"/>
                      <a:pt x="38" y="28"/>
                      <a:pt x="32" y="17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6" name="Freeform 125"/>
              <p:cNvSpPr/>
              <p:nvPr/>
            </p:nvSpPr>
            <p:spPr bwMode="auto">
              <a:xfrm>
                <a:off x="6311900" y="4872038"/>
                <a:ext cx="82550" cy="93663"/>
              </a:xfrm>
              <a:custGeom>
                <a:avLst/>
                <a:gdLst>
                  <a:gd name="T0" fmla="*/ 7 w 22"/>
                  <a:gd name="T1" fmla="*/ 0 h 25"/>
                  <a:gd name="T2" fmla="*/ 4 w 22"/>
                  <a:gd name="T3" fmla="*/ 1 h 25"/>
                  <a:gd name="T4" fmla="*/ 4 w 22"/>
                  <a:gd name="T5" fmla="*/ 17 h 25"/>
                  <a:gd name="T6" fmla="*/ 15 w 22"/>
                  <a:gd name="T7" fmla="*/ 25 h 25"/>
                  <a:gd name="T8" fmla="*/ 18 w 22"/>
                  <a:gd name="T9" fmla="*/ 24 h 25"/>
                  <a:gd name="T10" fmla="*/ 18 w 22"/>
                  <a:gd name="T11" fmla="*/ 8 h 25"/>
                  <a:gd name="T12" fmla="*/ 7 w 22"/>
                  <a:gd name="T1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5">
                    <a:moveTo>
                      <a:pt x="7" y="0"/>
                    </a:moveTo>
                    <a:cubicBezTo>
                      <a:pt x="6" y="0"/>
                      <a:pt x="5" y="0"/>
                      <a:pt x="4" y="1"/>
                    </a:cubicBezTo>
                    <a:cubicBezTo>
                      <a:pt x="0" y="3"/>
                      <a:pt x="0" y="11"/>
                      <a:pt x="4" y="17"/>
                    </a:cubicBezTo>
                    <a:cubicBezTo>
                      <a:pt x="7" y="22"/>
                      <a:pt x="12" y="25"/>
                      <a:pt x="15" y="25"/>
                    </a:cubicBezTo>
                    <a:cubicBezTo>
                      <a:pt x="16" y="25"/>
                      <a:pt x="18" y="24"/>
                      <a:pt x="18" y="24"/>
                    </a:cubicBezTo>
                    <a:cubicBezTo>
                      <a:pt x="22" y="21"/>
                      <a:pt x="22" y="14"/>
                      <a:pt x="18" y="8"/>
                    </a:cubicBezTo>
                    <a:cubicBezTo>
                      <a:pt x="15" y="3"/>
                      <a:pt x="11" y="0"/>
                      <a:pt x="7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7" name="Freeform 126"/>
              <p:cNvSpPr/>
              <p:nvPr/>
            </p:nvSpPr>
            <p:spPr bwMode="auto">
              <a:xfrm>
                <a:off x="3903663" y="6426200"/>
                <a:ext cx="585788" cy="619125"/>
              </a:xfrm>
              <a:custGeom>
                <a:avLst/>
                <a:gdLst>
                  <a:gd name="T0" fmla="*/ 36 w 156"/>
                  <a:gd name="T1" fmla="*/ 7 h 165"/>
                  <a:gd name="T2" fmla="*/ 19 w 156"/>
                  <a:gd name="T3" fmla="*/ 123 h 165"/>
                  <a:gd name="T4" fmla="*/ 119 w 156"/>
                  <a:gd name="T5" fmla="*/ 165 h 165"/>
                  <a:gd name="T6" fmla="*/ 156 w 156"/>
                  <a:gd name="T7" fmla="*/ 134 h 165"/>
                  <a:gd name="T8" fmla="*/ 54 w 156"/>
                  <a:gd name="T9" fmla="*/ 97 h 165"/>
                  <a:gd name="T10" fmla="*/ 36 w 156"/>
                  <a:gd name="T11" fmla="*/ 7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" h="165">
                    <a:moveTo>
                      <a:pt x="36" y="7"/>
                    </a:moveTo>
                    <a:cubicBezTo>
                      <a:pt x="36" y="7"/>
                      <a:pt x="0" y="103"/>
                      <a:pt x="19" y="123"/>
                    </a:cubicBezTo>
                    <a:cubicBezTo>
                      <a:pt x="39" y="143"/>
                      <a:pt x="119" y="165"/>
                      <a:pt x="119" y="165"/>
                    </a:cubicBezTo>
                    <a:cubicBezTo>
                      <a:pt x="156" y="134"/>
                      <a:pt x="156" y="134"/>
                      <a:pt x="156" y="134"/>
                    </a:cubicBezTo>
                    <a:cubicBezTo>
                      <a:pt x="156" y="134"/>
                      <a:pt x="60" y="108"/>
                      <a:pt x="54" y="97"/>
                    </a:cubicBezTo>
                    <a:cubicBezTo>
                      <a:pt x="48" y="86"/>
                      <a:pt x="51" y="0"/>
                      <a:pt x="36" y="7"/>
                    </a:cubicBezTo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8" name="Freeform 127"/>
              <p:cNvSpPr/>
              <p:nvPr/>
            </p:nvSpPr>
            <p:spPr bwMode="auto">
              <a:xfrm>
                <a:off x="4826000" y="6850063"/>
                <a:ext cx="417513" cy="582613"/>
              </a:xfrm>
              <a:custGeom>
                <a:avLst/>
                <a:gdLst>
                  <a:gd name="T0" fmla="*/ 16 w 111"/>
                  <a:gd name="T1" fmla="*/ 16 h 155"/>
                  <a:gd name="T2" fmla="*/ 111 w 111"/>
                  <a:gd name="T3" fmla="*/ 139 h 155"/>
                  <a:gd name="T4" fmla="*/ 96 w 111"/>
                  <a:gd name="T5" fmla="*/ 155 h 155"/>
                  <a:gd name="T6" fmla="*/ 0 w 111"/>
                  <a:gd name="T7" fmla="*/ 54 h 155"/>
                  <a:gd name="T8" fmla="*/ 16 w 111"/>
                  <a:gd name="T9" fmla="*/ 1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155">
                    <a:moveTo>
                      <a:pt x="16" y="16"/>
                    </a:moveTo>
                    <a:cubicBezTo>
                      <a:pt x="111" y="139"/>
                      <a:pt x="111" y="139"/>
                      <a:pt x="111" y="139"/>
                    </a:cubicBezTo>
                    <a:cubicBezTo>
                      <a:pt x="96" y="155"/>
                      <a:pt x="96" y="155"/>
                      <a:pt x="96" y="155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4" y="0"/>
                      <a:pt x="16" y="16"/>
                    </a:cubicBezTo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9" name="Freeform 128"/>
              <p:cNvSpPr/>
              <p:nvPr/>
            </p:nvSpPr>
            <p:spPr bwMode="auto">
              <a:xfrm>
                <a:off x="4110038" y="6624638"/>
                <a:ext cx="877888" cy="1009650"/>
              </a:xfrm>
              <a:custGeom>
                <a:avLst/>
                <a:gdLst>
                  <a:gd name="T0" fmla="*/ 195 w 234"/>
                  <a:gd name="T1" fmla="*/ 11 h 269"/>
                  <a:gd name="T2" fmla="*/ 0 w 234"/>
                  <a:gd name="T3" fmla="*/ 241 h 269"/>
                  <a:gd name="T4" fmla="*/ 63 w 234"/>
                  <a:gd name="T5" fmla="*/ 259 h 269"/>
                  <a:gd name="T6" fmla="*/ 191 w 234"/>
                  <a:gd name="T7" fmla="*/ 59 h 269"/>
                  <a:gd name="T8" fmla="*/ 195 w 234"/>
                  <a:gd name="T9" fmla="*/ 11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69">
                    <a:moveTo>
                      <a:pt x="195" y="11"/>
                    </a:moveTo>
                    <a:cubicBezTo>
                      <a:pt x="195" y="11"/>
                      <a:pt x="1" y="57"/>
                      <a:pt x="0" y="241"/>
                    </a:cubicBezTo>
                    <a:cubicBezTo>
                      <a:pt x="0" y="241"/>
                      <a:pt x="38" y="269"/>
                      <a:pt x="63" y="259"/>
                    </a:cubicBezTo>
                    <a:cubicBezTo>
                      <a:pt x="89" y="248"/>
                      <a:pt x="40" y="66"/>
                      <a:pt x="191" y="59"/>
                    </a:cubicBezTo>
                    <a:cubicBezTo>
                      <a:pt x="191" y="59"/>
                      <a:pt x="234" y="0"/>
                      <a:pt x="195" y="11"/>
                    </a:cubicBezTo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0" name="Freeform 129"/>
              <p:cNvSpPr/>
              <p:nvPr/>
            </p:nvSpPr>
            <p:spPr bwMode="auto">
              <a:xfrm>
                <a:off x="4203700" y="6888163"/>
                <a:ext cx="288925" cy="550863"/>
              </a:xfrm>
              <a:custGeom>
                <a:avLst/>
                <a:gdLst>
                  <a:gd name="T0" fmla="*/ 71 w 77"/>
                  <a:gd name="T1" fmla="*/ 0 h 147"/>
                  <a:gd name="T2" fmla="*/ 0 w 77"/>
                  <a:gd name="T3" fmla="*/ 114 h 147"/>
                  <a:gd name="T4" fmla="*/ 26 w 77"/>
                  <a:gd name="T5" fmla="*/ 147 h 147"/>
                  <a:gd name="T6" fmla="*/ 77 w 77"/>
                  <a:gd name="T7" fmla="*/ 6 h 147"/>
                  <a:gd name="T8" fmla="*/ 71 w 77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47">
                    <a:moveTo>
                      <a:pt x="71" y="0"/>
                    </a:moveTo>
                    <a:cubicBezTo>
                      <a:pt x="36" y="28"/>
                      <a:pt x="4" y="68"/>
                      <a:pt x="0" y="114"/>
                    </a:cubicBezTo>
                    <a:cubicBezTo>
                      <a:pt x="0" y="114"/>
                      <a:pt x="10" y="145"/>
                      <a:pt x="26" y="147"/>
                    </a:cubicBezTo>
                    <a:cubicBezTo>
                      <a:pt x="25" y="102"/>
                      <a:pt x="53" y="45"/>
                      <a:pt x="77" y="6"/>
                    </a:cubicBezTo>
                    <a:cubicBezTo>
                      <a:pt x="74" y="5"/>
                      <a:pt x="72" y="3"/>
                      <a:pt x="71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1" name="Freeform 130"/>
              <p:cNvSpPr/>
              <p:nvPr/>
            </p:nvSpPr>
            <p:spPr bwMode="auto">
              <a:xfrm>
                <a:off x="4076700" y="7518400"/>
                <a:ext cx="63500" cy="101600"/>
              </a:xfrm>
              <a:custGeom>
                <a:avLst/>
                <a:gdLst>
                  <a:gd name="T0" fmla="*/ 0 w 17"/>
                  <a:gd name="T1" fmla="*/ 19 h 27"/>
                  <a:gd name="T2" fmla="*/ 5 w 17"/>
                  <a:gd name="T3" fmla="*/ 7 h 27"/>
                  <a:gd name="T4" fmla="*/ 15 w 17"/>
                  <a:gd name="T5" fmla="*/ 3 h 27"/>
                  <a:gd name="T6" fmla="*/ 0 w 17"/>
                  <a:gd name="T7" fmla="*/ 1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7">
                    <a:moveTo>
                      <a:pt x="0" y="19"/>
                    </a:moveTo>
                    <a:cubicBezTo>
                      <a:pt x="0" y="19"/>
                      <a:pt x="1" y="14"/>
                      <a:pt x="5" y="7"/>
                    </a:cubicBezTo>
                    <a:cubicBezTo>
                      <a:pt x="10" y="1"/>
                      <a:pt x="14" y="0"/>
                      <a:pt x="15" y="3"/>
                    </a:cubicBezTo>
                    <a:cubicBezTo>
                      <a:pt x="17" y="5"/>
                      <a:pt x="6" y="27"/>
                      <a:pt x="0" y="19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2" name="Freeform 131"/>
              <p:cNvSpPr/>
              <p:nvPr/>
            </p:nvSpPr>
            <p:spPr bwMode="auto">
              <a:xfrm>
                <a:off x="4151313" y="7551738"/>
                <a:ext cx="55563" cy="104775"/>
              </a:xfrm>
              <a:custGeom>
                <a:avLst/>
                <a:gdLst>
                  <a:gd name="T0" fmla="*/ 1 w 15"/>
                  <a:gd name="T1" fmla="*/ 21 h 28"/>
                  <a:gd name="T2" fmla="*/ 4 w 15"/>
                  <a:gd name="T3" fmla="*/ 8 h 28"/>
                  <a:gd name="T4" fmla="*/ 13 w 15"/>
                  <a:gd name="T5" fmla="*/ 3 h 28"/>
                  <a:gd name="T6" fmla="*/ 1 w 15"/>
                  <a:gd name="T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28">
                    <a:moveTo>
                      <a:pt x="1" y="21"/>
                    </a:moveTo>
                    <a:cubicBezTo>
                      <a:pt x="1" y="21"/>
                      <a:pt x="0" y="15"/>
                      <a:pt x="4" y="8"/>
                    </a:cubicBezTo>
                    <a:cubicBezTo>
                      <a:pt x="7" y="2"/>
                      <a:pt x="12" y="0"/>
                      <a:pt x="13" y="3"/>
                    </a:cubicBezTo>
                    <a:cubicBezTo>
                      <a:pt x="15" y="5"/>
                      <a:pt x="7" y="28"/>
                      <a:pt x="1" y="21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3" name="Freeform 132"/>
              <p:cNvSpPr/>
              <p:nvPr/>
            </p:nvSpPr>
            <p:spPr bwMode="auto">
              <a:xfrm>
                <a:off x="4129088" y="7545388"/>
                <a:ext cx="55563" cy="100013"/>
              </a:xfrm>
              <a:custGeom>
                <a:avLst/>
                <a:gdLst>
                  <a:gd name="T0" fmla="*/ 0 w 15"/>
                  <a:gd name="T1" fmla="*/ 20 h 27"/>
                  <a:gd name="T2" fmla="*/ 4 w 15"/>
                  <a:gd name="T3" fmla="*/ 7 h 27"/>
                  <a:gd name="T4" fmla="*/ 14 w 15"/>
                  <a:gd name="T5" fmla="*/ 2 h 27"/>
                  <a:gd name="T6" fmla="*/ 0 w 15"/>
                  <a:gd name="T7" fmla="*/ 2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27">
                    <a:moveTo>
                      <a:pt x="0" y="20"/>
                    </a:moveTo>
                    <a:cubicBezTo>
                      <a:pt x="0" y="20"/>
                      <a:pt x="0" y="14"/>
                      <a:pt x="4" y="7"/>
                    </a:cubicBezTo>
                    <a:cubicBezTo>
                      <a:pt x="8" y="1"/>
                      <a:pt x="12" y="0"/>
                      <a:pt x="14" y="2"/>
                    </a:cubicBezTo>
                    <a:cubicBezTo>
                      <a:pt x="15" y="5"/>
                      <a:pt x="6" y="27"/>
                      <a:pt x="0" y="20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4" name="Freeform 133"/>
              <p:cNvSpPr/>
              <p:nvPr/>
            </p:nvSpPr>
            <p:spPr bwMode="auto">
              <a:xfrm>
                <a:off x="4102100" y="7532688"/>
                <a:ext cx="71438" cy="101600"/>
              </a:xfrm>
              <a:custGeom>
                <a:avLst/>
                <a:gdLst>
                  <a:gd name="T0" fmla="*/ 0 w 19"/>
                  <a:gd name="T1" fmla="*/ 20 h 27"/>
                  <a:gd name="T2" fmla="*/ 4 w 19"/>
                  <a:gd name="T3" fmla="*/ 7 h 27"/>
                  <a:gd name="T4" fmla="*/ 14 w 19"/>
                  <a:gd name="T5" fmla="*/ 2 h 27"/>
                  <a:gd name="T6" fmla="*/ 0 w 19"/>
                  <a:gd name="T7" fmla="*/ 2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7">
                    <a:moveTo>
                      <a:pt x="0" y="20"/>
                    </a:moveTo>
                    <a:cubicBezTo>
                      <a:pt x="0" y="20"/>
                      <a:pt x="0" y="14"/>
                      <a:pt x="4" y="7"/>
                    </a:cubicBezTo>
                    <a:cubicBezTo>
                      <a:pt x="8" y="0"/>
                      <a:pt x="11" y="0"/>
                      <a:pt x="14" y="2"/>
                    </a:cubicBezTo>
                    <a:cubicBezTo>
                      <a:pt x="19" y="4"/>
                      <a:pt x="6" y="27"/>
                      <a:pt x="0" y="20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5" name="Freeform 134"/>
              <p:cNvSpPr/>
              <p:nvPr/>
            </p:nvSpPr>
            <p:spPr bwMode="auto">
              <a:xfrm>
                <a:off x="4176713" y="7559675"/>
                <a:ext cx="57150" cy="104775"/>
              </a:xfrm>
              <a:custGeom>
                <a:avLst/>
                <a:gdLst>
                  <a:gd name="T0" fmla="*/ 1 w 15"/>
                  <a:gd name="T1" fmla="*/ 21 h 28"/>
                  <a:gd name="T2" fmla="*/ 4 w 15"/>
                  <a:gd name="T3" fmla="*/ 8 h 28"/>
                  <a:gd name="T4" fmla="*/ 14 w 15"/>
                  <a:gd name="T5" fmla="*/ 3 h 28"/>
                  <a:gd name="T6" fmla="*/ 1 w 15"/>
                  <a:gd name="T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28">
                    <a:moveTo>
                      <a:pt x="1" y="21"/>
                    </a:moveTo>
                    <a:cubicBezTo>
                      <a:pt x="1" y="21"/>
                      <a:pt x="0" y="15"/>
                      <a:pt x="4" y="8"/>
                    </a:cubicBezTo>
                    <a:cubicBezTo>
                      <a:pt x="8" y="1"/>
                      <a:pt x="12" y="0"/>
                      <a:pt x="14" y="3"/>
                    </a:cubicBezTo>
                    <a:cubicBezTo>
                      <a:pt x="15" y="5"/>
                      <a:pt x="7" y="28"/>
                      <a:pt x="1" y="21"/>
                    </a:cubicBezTo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6" name="Freeform 135"/>
              <p:cNvSpPr/>
              <p:nvPr/>
            </p:nvSpPr>
            <p:spPr bwMode="auto">
              <a:xfrm>
                <a:off x="4206875" y="7562850"/>
                <a:ext cx="57150" cy="106363"/>
              </a:xfrm>
              <a:custGeom>
                <a:avLst/>
                <a:gdLst>
                  <a:gd name="T0" fmla="*/ 0 w 15"/>
                  <a:gd name="T1" fmla="*/ 21 h 28"/>
                  <a:gd name="T2" fmla="*/ 4 w 15"/>
                  <a:gd name="T3" fmla="*/ 8 h 28"/>
                  <a:gd name="T4" fmla="*/ 13 w 15"/>
                  <a:gd name="T5" fmla="*/ 3 h 28"/>
                  <a:gd name="T6" fmla="*/ 0 w 15"/>
                  <a:gd name="T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28">
                    <a:moveTo>
                      <a:pt x="0" y="21"/>
                    </a:moveTo>
                    <a:cubicBezTo>
                      <a:pt x="0" y="21"/>
                      <a:pt x="0" y="15"/>
                      <a:pt x="4" y="8"/>
                    </a:cubicBezTo>
                    <a:cubicBezTo>
                      <a:pt x="7" y="2"/>
                      <a:pt x="12" y="0"/>
                      <a:pt x="13" y="3"/>
                    </a:cubicBezTo>
                    <a:cubicBezTo>
                      <a:pt x="15" y="5"/>
                      <a:pt x="6" y="28"/>
                      <a:pt x="0" y="21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7" name="Freeform 136"/>
              <p:cNvSpPr/>
              <p:nvPr/>
            </p:nvSpPr>
            <p:spPr bwMode="auto">
              <a:xfrm>
                <a:off x="4237038" y="7578725"/>
                <a:ext cx="49213" cy="104775"/>
              </a:xfrm>
              <a:custGeom>
                <a:avLst/>
                <a:gdLst>
                  <a:gd name="T0" fmla="*/ 1 w 13"/>
                  <a:gd name="T1" fmla="*/ 22 h 28"/>
                  <a:gd name="T2" fmla="*/ 2 w 13"/>
                  <a:gd name="T3" fmla="*/ 9 h 28"/>
                  <a:gd name="T4" fmla="*/ 11 w 13"/>
                  <a:gd name="T5" fmla="*/ 2 h 28"/>
                  <a:gd name="T6" fmla="*/ 1 w 13"/>
                  <a:gd name="T7" fmla="*/ 2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28">
                    <a:moveTo>
                      <a:pt x="1" y="22"/>
                    </a:moveTo>
                    <a:cubicBezTo>
                      <a:pt x="1" y="22"/>
                      <a:pt x="0" y="16"/>
                      <a:pt x="2" y="9"/>
                    </a:cubicBezTo>
                    <a:cubicBezTo>
                      <a:pt x="5" y="2"/>
                      <a:pt x="9" y="0"/>
                      <a:pt x="11" y="2"/>
                    </a:cubicBezTo>
                    <a:cubicBezTo>
                      <a:pt x="13" y="4"/>
                      <a:pt x="8" y="28"/>
                      <a:pt x="1" y="22"/>
                    </a:cubicBezTo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8" name="Freeform 137"/>
              <p:cNvSpPr/>
              <p:nvPr/>
            </p:nvSpPr>
            <p:spPr bwMode="auto">
              <a:xfrm>
                <a:off x="4267200" y="7578725"/>
                <a:ext cx="44450" cy="104775"/>
              </a:xfrm>
              <a:custGeom>
                <a:avLst/>
                <a:gdLst>
                  <a:gd name="T0" fmla="*/ 2 w 12"/>
                  <a:gd name="T1" fmla="*/ 23 h 28"/>
                  <a:gd name="T2" fmla="*/ 2 w 12"/>
                  <a:gd name="T3" fmla="*/ 10 h 28"/>
                  <a:gd name="T4" fmla="*/ 9 w 12"/>
                  <a:gd name="T5" fmla="*/ 2 h 28"/>
                  <a:gd name="T6" fmla="*/ 2 w 12"/>
                  <a:gd name="T7" fmla="*/ 2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28">
                    <a:moveTo>
                      <a:pt x="2" y="23"/>
                    </a:moveTo>
                    <a:cubicBezTo>
                      <a:pt x="2" y="23"/>
                      <a:pt x="0" y="18"/>
                      <a:pt x="2" y="10"/>
                    </a:cubicBezTo>
                    <a:cubicBezTo>
                      <a:pt x="3" y="2"/>
                      <a:pt x="7" y="0"/>
                      <a:pt x="9" y="2"/>
                    </a:cubicBezTo>
                    <a:cubicBezTo>
                      <a:pt x="12" y="4"/>
                      <a:pt x="10" y="28"/>
                      <a:pt x="2" y="23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Freeform 138"/>
              <p:cNvSpPr/>
              <p:nvPr/>
            </p:nvSpPr>
            <p:spPr bwMode="auto">
              <a:xfrm>
                <a:off x="4297363" y="7586663"/>
                <a:ext cx="52388" cy="96838"/>
              </a:xfrm>
              <a:custGeom>
                <a:avLst/>
                <a:gdLst>
                  <a:gd name="T0" fmla="*/ 5 w 14"/>
                  <a:gd name="T1" fmla="*/ 23 h 26"/>
                  <a:gd name="T2" fmla="*/ 1 w 14"/>
                  <a:gd name="T3" fmla="*/ 11 h 26"/>
                  <a:gd name="T4" fmla="*/ 6 w 14"/>
                  <a:gd name="T5" fmla="*/ 1 h 26"/>
                  <a:gd name="T6" fmla="*/ 5 w 14"/>
                  <a:gd name="T7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6">
                    <a:moveTo>
                      <a:pt x="5" y="23"/>
                    </a:moveTo>
                    <a:cubicBezTo>
                      <a:pt x="5" y="23"/>
                      <a:pt x="1" y="18"/>
                      <a:pt x="1" y="11"/>
                    </a:cubicBezTo>
                    <a:cubicBezTo>
                      <a:pt x="0" y="3"/>
                      <a:pt x="3" y="0"/>
                      <a:pt x="6" y="1"/>
                    </a:cubicBezTo>
                    <a:cubicBezTo>
                      <a:pt x="9" y="2"/>
                      <a:pt x="14" y="26"/>
                      <a:pt x="5" y="23"/>
                    </a:cubicBezTo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0" name="Freeform 139"/>
              <p:cNvSpPr/>
              <p:nvPr/>
            </p:nvSpPr>
            <p:spPr bwMode="auto">
              <a:xfrm>
                <a:off x="4316413" y="7578725"/>
                <a:ext cx="82550" cy="74613"/>
              </a:xfrm>
              <a:custGeom>
                <a:avLst/>
                <a:gdLst>
                  <a:gd name="T0" fmla="*/ 13 w 22"/>
                  <a:gd name="T1" fmla="*/ 20 h 20"/>
                  <a:gd name="T2" fmla="*/ 4 w 22"/>
                  <a:gd name="T3" fmla="*/ 11 h 20"/>
                  <a:gd name="T4" fmla="*/ 4 w 22"/>
                  <a:gd name="T5" fmla="*/ 0 h 20"/>
                  <a:gd name="T6" fmla="*/ 13 w 22"/>
                  <a:gd name="T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20">
                    <a:moveTo>
                      <a:pt x="13" y="20"/>
                    </a:moveTo>
                    <a:cubicBezTo>
                      <a:pt x="13" y="20"/>
                      <a:pt x="8" y="18"/>
                      <a:pt x="4" y="11"/>
                    </a:cubicBezTo>
                    <a:cubicBezTo>
                      <a:pt x="0" y="4"/>
                      <a:pt x="1" y="0"/>
                      <a:pt x="4" y="0"/>
                    </a:cubicBezTo>
                    <a:cubicBezTo>
                      <a:pt x="7" y="0"/>
                      <a:pt x="22" y="19"/>
                      <a:pt x="13" y="20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1" name="Freeform 140"/>
              <p:cNvSpPr/>
              <p:nvPr/>
            </p:nvSpPr>
            <p:spPr bwMode="auto">
              <a:xfrm>
                <a:off x="4311650" y="7537450"/>
                <a:ext cx="725488" cy="153988"/>
              </a:xfrm>
              <a:custGeom>
                <a:avLst/>
                <a:gdLst>
                  <a:gd name="T0" fmla="*/ 3 w 193"/>
                  <a:gd name="T1" fmla="*/ 0 h 41"/>
                  <a:gd name="T2" fmla="*/ 0 w 193"/>
                  <a:gd name="T3" fmla="*/ 9 h 41"/>
                  <a:gd name="T4" fmla="*/ 76 w 193"/>
                  <a:gd name="T5" fmla="*/ 34 h 41"/>
                  <a:gd name="T6" fmla="*/ 193 w 193"/>
                  <a:gd name="T7" fmla="*/ 25 h 41"/>
                  <a:gd name="T8" fmla="*/ 187 w 193"/>
                  <a:gd name="T9" fmla="*/ 10 h 41"/>
                  <a:gd name="T10" fmla="*/ 3 w 193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3" h="41">
                    <a:moveTo>
                      <a:pt x="3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33" y="27"/>
                      <a:pt x="76" y="34"/>
                    </a:cubicBezTo>
                    <a:cubicBezTo>
                      <a:pt x="118" y="41"/>
                      <a:pt x="172" y="36"/>
                      <a:pt x="193" y="25"/>
                    </a:cubicBezTo>
                    <a:cubicBezTo>
                      <a:pt x="187" y="10"/>
                      <a:pt x="187" y="10"/>
                      <a:pt x="187" y="1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8C5D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2" name="Freeform 141"/>
              <p:cNvSpPr/>
              <p:nvPr/>
            </p:nvSpPr>
            <p:spPr bwMode="auto">
              <a:xfrm>
                <a:off x="4217988" y="6632575"/>
                <a:ext cx="795338" cy="1106488"/>
              </a:xfrm>
              <a:custGeom>
                <a:avLst/>
                <a:gdLst>
                  <a:gd name="T0" fmla="*/ 103 w 212"/>
                  <a:gd name="T1" fmla="*/ 34 h 295"/>
                  <a:gd name="T2" fmla="*/ 28 w 212"/>
                  <a:gd name="T3" fmla="*/ 241 h 295"/>
                  <a:gd name="T4" fmla="*/ 212 w 212"/>
                  <a:gd name="T5" fmla="*/ 251 h 295"/>
                  <a:gd name="T6" fmla="*/ 168 w 212"/>
                  <a:gd name="T7" fmla="*/ 51 h 295"/>
                  <a:gd name="T8" fmla="*/ 103 w 212"/>
                  <a:gd name="T9" fmla="*/ 34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295">
                    <a:moveTo>
                      <a:pt x="103" y="34"/>
                    </a:moveTo>
                    <a:cubicBezTo>
                      <a:pt x="82" y="56"/>
                      <a:pt x="0" y="177"/>
                      <a:pt x="28" y="241"/>
                    </a:cubicBezTo>
                    <a:cubicBezTo>
                      <a:pt x="32" y="250"/>
                      <a:pt x="204" y="295"/>
                      <a:pt x="212" y="251"/>
                    </a:cubicBezTo>
                    <a:cubicBezTo>
                      <a:pt x="204" y="206"/>
                      <a:pt x="167" y="92"/>
                      <a:pt x="168" y="51"/>
                    </a:cubicBezTo>
                    <a:cubicBezTo>
                      <a:pt x="170" y="0"/>
                      <a:pt x="124" y="13"/>
                      <a:pt x="103" y="34"/>
                    </a:cubicBezTo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3" name="Freeform 142"/>
              <p:cNvSpPr/>
              <p:nvPr/>
            </p:nvSpPr>
            <p:spPr bwMode="auto">
              <a:xfrm>
                <a:off x="5384800" y="5964238"/>
                <a:ext cx="260350" cy="660400"/>
              </a:xfrm>
              <a:custGeom>
                <a:avLst/>
                <a:gdLst>
                  <a:gd name="T0" fmla="*/ 5 w 69"/>
                  <a:gd name="T1" fmla="*/ 132 h 176"/>
                  <a:gd name="T2" fmla="*/ 66 w 69"/>
                  <a:gd name="T3" fmla="*/ 88 h 176"/>
                  <a:gd name="T4" fmla="*/ 5 w 69"/>
                  <a:gd name="T5" fmla="*/ 132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" h="176">
                    <a:moveTo>
                      <a:pt x="5" y="132"/>
                    </a:moveTo>
                    <a:cubicBezTo>
                      <a:pt x="5" y="132"/>
                      <a:pt x="69" y="176"/>
                      <a:pt x="66" y="88"/>
                    </a:cubicBezTo>
                    <a:cubicBezTo>
                      <a:pt x="63" y="0"/>
                      <a:pt x="0" y="83"/>
                      <a:pt x="5" y="132"/>
                    </a:cubicBezTo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4" name="Freeform 143"/>
              <p:cNvSpPr/>
              <p:nvPr/>
            </p:nvSpPr>
            <p:spPr bwMode="auto">
              <a:xfrm>
                <a:off x="3967163" y="5405438"/>
                <a:ext cx="1519238" cy="1441450"/>
              </a:xfrm>
              <a:custGeom>
                <a:avLst/>
                <a:gdLst>
                  <a:gd name="T0" fmla="*/ 2 w 405"/>
                  <a:gd name="T1" fmla="*/ 230 h 384"/>
                  <a:gd name="T2" fmla="*/ 223 w 405"/>
                  <a:gd name="T3" fmla="*/ 381 h 384"/>
                  <a:gd name="T4" fmla="*/ 403 w 405"/>
                  <a:gd name="T5" fmla="*/ 202 h 384"/>
                  <a:gd name="T6" fmla="*/ 215 w 405"/>
                  <a:gd name="T7" fmla="*/ 2 h 384"/>
                  <a:gd name="T8" fmla="*/ 2 w 405"/>
                  <a:gd name="T9" fmla="*/ 230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5" h="384">
                    <a:moveTo>
                      <a:pt x="2" y="230"/>
                    </a:moveTo>
                    <a:cubicBezTo>
                      <a:pt x="0" y="337"/>
                      <a:pt x="117" y="378"/>
                      <a:pt x="223" y="381"/>
                    </a:cubicBezTo>
                    <a:cubicBezTo>
                      <a:pt x="330" y="384"/>
                      <a:pt x="400" y="310"/>
                      <a:pt x="403" y="202"/>
                    </a:cubicBezTo>
                    <a:cubicBezTo>
                      <a:pt x="405" y="95"/>
                      <a:pt x="322" y="5"/>
                      <a:pt x="215" y="2"/>
                    </a:cubicBezTo>
                    <a:cubicBezTo>
                      <a:pt x="109" y="0"/>
                      <a:pt x="5" y="122"/>
                      <a:pt x="2" y="230"/>
                    </a:cubicBezTo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5" name="Freeform 144"/>
              <p:cNvSpPr/>
              <p:nvPr/>
            </p:nvSpPr>
            <p:spPr bwMode="auto">
              <a:xfrm>
                <a:off x="4022725" y="5487988"/>
                <a:ext cx="1216025" cy="1246188"/>
              </a:xfrm>
              <a:custGeom>
                <a:avLst/>
                <a:gdLst>
                  <a:gd name="T0" fmla="*/ 3 w 324"/>
                  <a:gd name="T1" fmla="*/ 203 h 332"/>
                  <a:gd name="T2" fmla="*/ 177 w 324"/>
                  <a:gd name="T3" fmla="*/ 330 h 332"/>
                  <a:gd name="T4" fmla="*/ 322 w 324"/>
                  <a:gd name="T5" fmla="*/ 178 h 332"/>
                  <a:gd name="T6" fmla="*/ 173 w 324"/>
                  <a:gd name="T7" fmla="*/ 2 h 332"/>
                  <a:gd name="T8" fmla="*/ 3 w 324"/>
                  <a:gd name="T9" fmla="*/ 203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4" h="332">
                    <a:moveTo>
                      <a:pt x="3" y="203"/>
                    </a:moveTo>
                    <a:cubicBezTo>
                      <a:pt x="0" y="298"/>
                      <a:pt x="92" y="327"/>
                      <a:pt x="177" y="330"/>
                    </a:cubicBezTo>
                    <a:cubicBezTo>
                      <a:pt x="261" y="332"/>
                      <a:pt x="319" y="273"/>
                      <a:pt x="322" y="178"/>
                    </a:cubicBezTo>
                    <a:cubicBezTo>
                      <a:pt x="324" y="83"/>
                      <a:pt x="258" y="5"/>
                      <a:pt x="173" y="2"/>
                    </a:cubicBezTo>
                    <a:cubicBezTo>
                      <a:pt x="88" y="0"/>
                      <a:pt x="5" y="108"/>
                      <a:pt x="3" y="203"/>
                    </a:cubicBezTo>
                  </a:path>
                </a:pathLst>
              </a:custGeom>
              <a:solidFill>
                <a:srgbClr val="FFCE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6" name="Freeform 145"/>
              <p:cNvSpPr/>
              <p:nvPr/>
            </p:nvSpPr>
            <p:spPr bwMode="auto">
              <a:xfrm>
                <a:off x="4954588" y="6253163"/>
                <a:ext cx="77788" cy="128588"/>
              </a:xfrm>
              <a:custGeom>
                <a:avLst/>
                <a:gdLst>
                  <a:gd name="T0" fmla="*/ 1 w 21"/>
                  <a:gd name="T1" fmla="*/ 16 h 34"/>
                  <a:gd name="T2" fmla="*/ 9 w 21"/>
                  <a:gd name="T3" fmla="*/ 33 h 34"/>
                  <a:gd name="T4" fmla="*/ 21 w 21"/>
                  <a:gd name="T5" fmla="*/ 18 h 34"/>
                  <a:gd name="T6" fmla="*/ 12 w 21"/>
                  <a:gd name="T7" fmla="*/ 1 h 34"/>
                  <a:gd name="T8" fmla="*/ 1 w 21"/>
                  <a:gd name="T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4">
                    <a:moveTo>
                      <a:pt x="1" y="16"/>
                    </a:moveTo>
                    <a:cubicBezTo>
                      <a:pt x="0" y="25"/>
                      <a:pt x="4" y="33"/>
                      <a:pt x="9" y="33"/>
                    </a:cubicBezTo>
                    <a:cubicBezTo>
                      <a:pt x="15" y="34"/>
                      <a:pt x="20" y="27"/>
                      <a:pt x="21" y="18"/>
                    </a:cubicBezTo>
                    <a:cubicBezTo>
                      <a:pt x="21" y="9"/>
                      <a:pt x="17" y="1"/>
                      <a:pt x="12" y="1"/>
                    </a:cubicBezTo>
                    <a:cubicBezTo>
                      <a:pt x="6" y="0"/>
                      <a:pt x="1" y="7"/>
                      <a:pt x="1" y="16"/>
                    </a:cubicBezTo>
                  </a:path>
                </a:pathLst>
              </a:custGeom>
              <a:solidFill>
                <a:srgbClr val="6D50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7" name="Freeform 146"/>
              <p:cNvSpPr/>
              <p:nvPr/>
            </p:nvSpPr>
            <p:spPr bwMode="auto">
              <a:xfrm>
                <a:off x="4995863" y="6283325"/>
                <a:ext cx="30163" cy="46038"/>
              </a:xfrm>
              <a:custGeom>
                <a:avLst/>
                <a:gdLst>
                  <a:gd name="T0" fmla="*/ 0 w 8"/>
                  <a:gd name="T1" fmla="*/ 5 h 12"/>
                  <a:gd name="T2" fmla="*/ 3 w 8"/>
                  <a:gd name="T3" fmla="*/ 11 h 12"/>
                  <a:gd name="T4" fmla="*/ 8 w 8"/>
                  <a:gd name="T5" fmla="*/ 7 h 12"/>
                  <a:gd name="T6" fmla="*/ 5 w 8"/>
                  <a:gd name="T7" fmla="*/ 0 h 12"/>
                  <a:gd name="T8" fmla="*/ 0 w 8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2">
                    <a:moveTo>
                      <a:pt x="0" y="5"/>
                    </a:moveTo>
                    <a:cubicBezTo>
                      <a:pt x="0" y="8"/>
                      <a:pt x="1" y="11"/>
                      <a:pt x="3" y="11"/>
                    </a:cubicBezTo>
                    <a:cubicBezTo>
                      <a:pt x="5" y="12"/>
                      <a:pt x="7" y="10"/>
                      <a:pt x="8" y="7"/>
                    </a:cubicBezTo>
                    <a:cubicBezTo>
                      <a:pt x="8" y="3"/>
                      <a:pt x="7" y="1"/>
                      <a:pt x="5" y="0"/>
                    </a:cubicBezTo>
                    <a:cubicBezTo>
                      <a:pt x="3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8" name="Freeform 147"/>
              <p:cNvSpPr/>
              <p:nvPr/>
            </p:nvSpPr>
            <p:spPr bwMode="auto">
              <a:xfrm>
                <a:off x="4286250" y="6167438"/>
                <a:ext cx="79375" cy="123825"/>
              </a:xfrm>
              <a:custGeom>
                <a:avLst/>
                <a:gdLst>
                  <a:gd name="T0" fmla="*/ 1 w 21"/>
                  <a:gd name="T1" fmla="*/ 15 h 33"/>
                  <a:gd name="T2" fmla="*/ 9 w 21"/>
                  <a:gd name="T3" fmla="*/ 32 h 33"/>
                  <a:gd name="T4" fmla="*/ 21 w 21"/>
                  <a:gd name="T5" fmla="*/ 17 h 33"/>
                  <a:gd name="T6" fmla="*/ 12 w 21"/>
                  <a:gd name="T7" fmla="*/ 0 h 33"/>
                  <a:gd name="T8" fmla="*/ 1 w 21"/>
                  <a:gd name="T9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3">
                    <a:moveTo>
                      <a:pt x="1" y="15"/>
                    </a:moveTo>
                    <a:cubicBezTo>
                      <a:pt x="0" y="24"/>
                      <a:pt x="4" y="32"/>
                      <a:pt x="9" y="32"/>
                    </a:cubicBezTo>
                    <a:cubicBezTo>
                      <a:pt x="15" y="33"/>
                      <a:pt x="20" y="26"/>
                      <a:pt x="21" y="17"/>
                    </a:cubicBezTo>
                    <a:cubicBezTo>
                      <a:pt x="21" y="8"/>
                      <a:pt x="17" y="0"/>
                      <a:pt x="12" y="0"/>
                    </a:cubicBezTo>
                    <a:cubicBezTo>
                      <a:pt x="6" y="0"/>
                      <a:pt x="1" y="6"/>
                      <a:pt x="1" y="15"/>
                    </a:cubicBezTo>
                  </a:path>
                </a:pathLst>
              </a:custGeom>
              <a:solidFill>
                <a:srgbClr val="6D50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9" name="Freeform 148"/>
              <p:cNvSpPr/>
              <p:nvPr/>
            </p:nvSpPr>
            <p:spPr bwMode="auto">
              <a:xfrm>
                <a:off x="4327525" y="6192838"/>
                <a:ext cx="30163" cy="46038"/>
              </a:xfrm>
              <a:custGeom>
                <a:avLst/>
                <a:gdLst>
                  <a:gd name="T0" fmla="*/ 0 w 8"/>
                  <a:gd name="T1" fmla="*/ 6 h 12"/>
                  <a:gd name="T2" fmla="*/ 3 w 8"/>
                  <a:gd name="T3" fmla="*/ 12 h 12"/>
                  <a:gd name="T4" fmla="*/ 8 w 8"/>
                  <a:gd name="T5" fmla="*/ 7 h 12"/>
                  <a:gd name="T6" fmla="*/ 5 w 8"/>
                  <a:gd name="T7" fmla="*/ 1 h 12"/>
                  <a:gd name="T8" fmla="*/ 0 w 8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2">
                    <a:moveTo>
                      <a:pt x="0" y="6"/>
                    </a:moveTo>
                    <a:cubicBezTo>
                      <a:pt x="0" y="9"/>
                      <a:pt x="1" y="11"/>
                      <a:pt x="3" y="12"/>
                    </a:cubicBezTo>
                    <a:cubicBezTo>
                      <a:pt x="5" y="12"/>
                      <a:pt x="7" y="10"/>
                      <a:pt x="8" y="7"/>
                    </a:cubicBezTo>
                    <a:cubicBezTo>
                      <a:pt x="8" y="4"/>
                      <a:pt x="7" y="1"/>
                      <a:pt x="5" y="1"/>
                    </a:cubicBezTo>
                    <a:cubicBezTo>
                      <a:pt x="3" y="0"/>
                      <a:pt x="1" y="2"/>
                      <a:pt x="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0" name="Rectangle 149"/>
              <p:cNvSpPr>
                <a:spLocks noChangeArrowheads="1"/>
              </p:cNvSpPr>
              <p:nvPr/>
            </p:nvSpPr>
            <p:spPr bwMode="auto">
              <a:xfrm>
                <a:off x="5133975" y="6403975"/>
                <a:ext cx="131763" cy="101600"/>
              </a:xfrm>
              <a:prstGeom prst="rect">
                <a:avLst/>
              </a:prstGeom>
              <a:solidFill>
                <a:srgbClr val="EA8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1" name="Freeform 150"/>
              <p:cNvSpPr/>
              <p:nvPr/>
            </p:nvSpPr>
            <p:spPr bwMode="auto">
              <a:xfrm>
                <a:off x="4927600" y="6381750"/>
                <a:ext cx="255588" cy="123825"/>
              </a:xfrm>
              <a:custGeom>
                <a:avLst/>
                <a:gdLst>
                  <a:gd name="T0" fmla="*/ 29 w 68"/>
                  <a:gd name="T1" fmla="*/ 0 h 33"/>
                  <a:gd name="T2" fmla="*/ 1 w 68"/>
                  <a:gd name="T3" fmla="*/ 9 h 33"/>
                  <a:gd name="T4" fmla="*/ 44 w 68"/>
                  <a:gd name="T5" fmla="*/ 31 h 33"/>
                  <a:gd name="T6" fmla="*/ 55 w 68"/>
                  <a:gd name="T7" fmla="*/ 33 h 33"/>
                  <a:gd name="T8" fmla="*/ 68 w 68"/>
                  <a:gd name="T9" fmla="*/ 6 h 33"/>
                  <a:gd name="T10" fmla="*/ 48 w 68"/>
                  <a:gd name="T11" fmla="*/ 1 h 33"/>
                  <a:gd name="T12" fmla="*/ 29 w 68"/>
                  <a:gd name="T1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33">
                    <a:moveTo>
                      <a:pt x="29" y="0"/>
                    </a:moveTo>
                    <a:cubicBezTo>
                      <a:pt x="13" y="0"/>
                      <a:pt x="2" y="3"/>
                      <a:pt x="1" y="9"/>
                    </a:cubicBezTo>
                    <a:cubicBezTo>
                      <a:pt x="0" y="18"/>
                      <a:pt x="19" y="27"/>
                      <a:pt x="44" y="31"/>
                    </a:cubicBezTo>
                    <a:cubicBezTo>
                      <a:pt x="48" y="32"/>
                      <a:pt x="51" y="32"/>
                      <a:pt x="55" y="33"/>
                    </a:cubicBezTo>
                    <a:cubicBezTo>
                      <a:pt x="60" y="24"/>
                      <a:pt x="65" y="15"/>
                      <a:pt x="68" y="6"/>
                    </a:cubicBezTo>
                    <a:cubicBezTo>
                      <a:pt x="62" y="4"/>
                      <a:pt x="56" y="2"/>
                      <a:pt x="48" y="1"/>
                    </a:cubicBezTo>
                    <a:cubicBezTo>
                      <a:pt x="42" y="0"/>
                      <a:pt x="35" y="0"/>
                      <a:pt x="29" y="0"/>
                    </a:cubicBezTo>
                  </a:path>
                </a:pathLst>
              </a:custGeom>
              <a:solidFill>
                <a:srgbClr val="F39A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2" name="Freeform 151"/>
              <p:cNvSpPr/>
              <p:nvPr/>
            </p:nvSpPr>
            <p:spPr bwMode="auto">
              <a:xfrm>
                <a:off x="2248377" y="5131594"/>
                <a:ext cx="7938" cy="30163"/>
              </a:xfrm>
              <a:custGeom>
                <a:avLst/>
                <a:gdLst>
                  <a:gd name="T0" fmla="*/ 2 w 2"/>
                  <a:gd name="T1" fmla="*/ 0 h 8"/>
                  <a:gd name="T2" fmla="*/ 0 w 2"/>
                  <a:gd name="T3" fmla="*/ 3 h 8"/>
                  <a:gd name="T4" fmla="*/ 1 w 2"/>
                  <a:gd name="T5" fmla="*/ 8 h 8"/>
                  <a:gd name="T6" fmla="*/ 1 w 2"/>
                  <a:gd name="T7" fmla="*/ 4 h 8"/>
                  <a:gd name="T8" fmla="*/ 2 w 2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0" y="4"/>
                      <a:pt x="0" y="6"/>
                      <a:pt x="1" y="8"/>
                    </a:cubicBezTo>
                    <a:cubicBezTo>
                      <a:pt x="1" y="6"/>
                      <a:pt x="1" y="5"/>
                      <a:pt x="1" y="4"/>
                    </a:cubicBezTo>
                    <a:cubicBezTo>
                      <a:pt x="1" y="2"/>
                      <a:pt x="1" y="1"/>
                      <a:pt x="2" y="0"/>
                    </a:cubicBezTo>
                  </a:path>
                </a:pathLst>
              </a:custGeom>
              <a:solidFill>
                <a:srgbClr val="F3BC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3" name="Freeform 152"/>
              <p:cNvSpPr/>
              <p:nvPr/>
            </p:nvSpPr>
            <p:spPr bwMode="auto">
              <a:xfrm>
                <a:off x="3975100" y="6230938"/>
                <a:ext cx="63500" cy="90488"/>
              </a:xfrm>
              <a:custGeom>
                <a:avLst/>
                <a:gdLst>
                  <a:gd name="T0" fmla="*/ 16 w 17"/>
                  <a:gd name="T1" fmla="*/ 0 h 24"/>
                  <a:gd name="T2" fmla="*/ 1 w 17"/>
                  <a:gd name="T3" fmla="*/ 6 h 24"/>
                  <a:gd name="T4" fmla="*/ 0 w 17"/>
                  <a:gd name="T5" fmla="*/ 10 h 24"/>
                  <a:gd name="T6" fmla="*/ 0 w 17"/>
                  <a:gd name="T7" fmla="*/ 14 h 24"/>
                  <a:gd name="T8" fmla="*/ 17 w 17"/>
                  <a:gd name="T9" fmla="*/ 24 h 24"/>
                  <a:gd name="T10" fmla="*/ 16 w 17"/>
                  <a:gd name="T11" fmla="*/ 5 h 24"/>
                  <a:gd name="T12" fmla="*/ 16 w 17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4">
                    <a:moveTo>
                      <a:pt x="16" y="0"/>
                    </a:moveTo>
                    <a:cubicBezTo>
                      <a:pt x="9" y="1"/>
                      <a:pt x="3" y="3"/>
                      <a:pt x="1" y="6"/>
                    </a:cubicBezTo>
                    <a:cubicBezTo>
                      <a:pt x="0" y="7"/>
                      <a:pt x="0" y="8"/>
                      <a:pt x="0" y="10"/>
                    </a:cubicBezTo>
                    <a:cubicBezTo>
                      <a:pt x="0" y="11"/>
                      <a:pt x="0" y="12"/>
                      <a:pt x="0" y="14"/>
                    </a:cubicBezTo>
                    <a:cubicBezTo>
                      <a:pt x="3" y="17"/>
                      <a:pt x="9" y="21"/>
                      <a:pt x="17" y="24"/>
                    </a:cubicBezTo>
                    <a:cubicBezTo>
                      <a:pt x="16" y="18"/>
                      <a:pt x="16" y="12"/>
                      <a:pt x="16" y="5"/>
                    </a:cubicBezTo>
                    <a:cubicBezTo>
                      <a:pt x="16" y="3"/>
                      <a:pt x="16" y="2"/>
                      <a:pt x="16" y="0"/>
                    </a:cubicBezTo>
                  </a:path>
                </a:pathLst>
              </a:custGeom>
              <a:solidFill>
                <a:srgbClr val="EA8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4" name="Freeform 153"/>
              <p:cNvSpPr/>
              <p:nvPr/>
            </p:nvSpPr>
            <p:spPr bwMode="auto">
              <a:xfrm>
                <a:off x="4035425" y="6227763"/>
                <a:ext cx="280988" cy="123825"/>
              </a:xfrm>
              <a:custGeom>
                <a:avLst/>
                <a:gdLst>
                  <a:gd name="T0" fmla="*/ 11 w 75"/>
                  <a:gd name="T1" fmla="*/ 0 h 33"/>
                  <a:gd name="T2" fmla="*/ 0 w 75"/>
                  <a:gd name="T3" fmla="*/ 1 h 33"/>
                  <a:gd name="T4" fmla="*/ 0 w 75"/>
                  <a:gd name="T5" fmla="*/ 6 h 33"/>
                  <a:gd name="T6" fmla="*/ 1 w 75"/>
                  <a:gd name="T7" fmla="*/ 25 h 33"/>
                  <a:gd name="T8" fmla="*/ 26 w 75"/>
                  <a:gd name="T9" fmla="*/ 32 h 33"/>
                  <a:gd name="T10" fmla="*/ 45 w 75"/>
                  <a:gd name="T11" fmla="*/ 33 h 33"/>
                  <a:gd name="T12" fmla="*/ 73 w 75"/>
                  <a:gd name="T13" fmla="*/ 24 h 33"/>
                  <a:gd name="T14" fmla="*/ 31 w 75"/>
                  <a:gd name="T15" fmla="*/ 2 h 33"/>
                  <a:gd name="T16" fmla="*/ 11 w 75"/>
                  <a:gd name="T1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" h="33">
                    <a:moveTo>
                      <a:pt x="11" y="0"/>
                    </a:moveTo>
                    <a:cubicBezTo>
                      <a:pt x="7" y="0"/>
                      <a:pt x="4" y="0"/>
                      <a:pt x="0" y="1"/>
                    </a:cubicBezTo>
                    <a:cubicBezTo>
                      <a:pt x="0" y="3"/>
                      <a:pt x="0" y="4"/>
                      <a:pt x="0" y="6"/>
                    </a:cubicBezTo>
                    <a:cubicBezTo>
                      <a:pt x="0" y="13"/>
                      <a:pt x="0" y="19"/>
                      <a:pt x="1" y="25"/>
                    </a:cubicBezTo>
                    <a:cubicBezTo>
                      <a:pt x="8" y="28"/>
                      <a:pt x="16" y="30"/>
                      <a:pt x="26" y="32"/>
                    </a:cubicBezTo>
                    <a:cubicBezTo>
                      <a:pt x="33" y="33"/>
                      <a:pt x="39" y="33"/>
                      <a:pt x="45" y="33"/>
                    </a:cubicBezTo>
                    <a:cubicBezTo>
                      <a:pt x="61" y="33"/>
                      <a:pt x="72" y="30"/>
                      <a:pt x="73" y="24"/>
                    </a:cubicBezTo>
                    <a:cubicBezTo>
                      <a:pt x="75" y="15"/>
                      <a:pt x="55" y="6"/>
                      <a:pt x="31" y="2"/>
                    </a:cubicBezTo>
                    <a:cubicBezTo>
                      <a:pt x="24" y="1"/>
                      <a:pt x="17" y="0"/>
                      <a:pt x="11" y="0"/>
                    </a:cubicBezTo>
                  </a:path>
                </a:pathLst>
              </a:custGeom>
              <a:solidFill>
                <a:srgbClr val="F39A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5" name="Freeform 154"/>
              <p:cNvSpPr/>
              <p:nvPr/>
            </p:nvSpPr>
            <p:spPr bwMode="auto">
              <a:xfrm>
                <a:off x="4454525" y="6516688"/>
                <a:ext cx="217488" cy="101600"/>
              </a:xfrm>
              <a:custGeom>
                <a:avLst/>
                <a:gdLst>
                  <a:gd name="T0" fmla="*/ 40 w 58"/>
                  <a:gd name="T1" fmla="*/ 23 h 27"/>
                  <a:gd name="T2" fmla="*/ 1 w 58"/>
                  <a:gd name="T3" fmla="*/ 7 h 27"/>
                  <a:gd name="T4" fmla="*/ 1 w 58"/>
                  <a:gd name="T5" fmla="*/ 2 h 27"/>
                  <a:gd name="T6" fmla="*/ 7 w 58"/>
                  <a:gd name="T7" fmla="*/ 2 h 27"/>
                  <a:gd name="T8" fmla="*/ 51 w 58"/>
                  <a:gd name="T9" fmla="*/ 10 h 27"/>
                  <a:gd name="T10" fmla="*/ 57 w 58"/>
                  <a:gd name="T11" fmla="*/ 11 h 27"/>
                  <a:gd name="T12" fmla="*/ 56 w 58"/>
                  <a:gd name="T13" fmla="*/ 16 h 27"/>
                  <a:gd name="T14" fmla="*/ 40 w 58"/>
                  <a:gd name="T15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27">
                    <a:moveTo>
                      <a:pt x="40" y="23"/>
                    </a:moveTo>
                    <a:cubicBezTo>
                      <a:pt x="18" y="27"/>
                      <a:pt x="1" y="8"/>
                      <a:pt x="1" y="7"/>
                    </a:cubicBezTo>
                    <a:cubicBezTo>
                      <a:pt x="0" y="6"/>
                      <a:pt x="0" y="3"/>
                      <a:pt x="1" y="2"/>
                    </a:cubicBezTo>
                    <a:cubicBezTo>
                      <a:pt x="3" y="0"/>
                      <a:pt x="6" y="1"/>
                      <a:pt x="7" y="2"/>
                    </a:cubicBezTo>
                    <a:cubicBezTo>
                      <a:pt x="8" y="3"/>
                      <a:pt x="27" y="26"/>
                      <a:pt x="51" y="10"/>
                    </a:cubicBezTo>
                    <a:cubicBezTo>
                      <a:pt x="53" y="9"/>
                      <a:pt x="55" y="9"/>
                      <a:pt x="57" y="11"/>
                    </a:cubicBezTo>
                    <a:cubicBezTo>
                      <a:pt x="58" y="13"/>
                      <a:pt x="57" y="15"/>
                      <a:pt x="56" y="16"/>
                    </a:cubicBezTo>
                    <a:cubicBezTo>
                      <a:pt x="50" y="20"/>
                      <a:pt x="45" y="22"/>
                      <a:pt x="40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6" name="Freeform 155"/>
              <p:cNvSpPr/>
              <p:nvPr/>
            </p:nvSpPr>
            <p:spPr bwMode="auto">
              <a:xfrm>
                <a:off x="3952875" y="5086350"/>
                <a:ext cx="1792288" cy="1260475"/>
              </a:xfrm>
              <a:custGeom>
                <a:avLst/>
                <a:gdLst>
                  <a:gd name="T0" fmla="*/ 24 w 478"/>
                  <a:gd name="T1" fmla="*/ 167 h 336"/>
                  <a:gd name="T2" fmla="*/ 4 w 478"/>
                  <a:gd name="T3" fmla="*/ 142 h 336"/>
                  <a:gd name="T4" fmla="*/ 27 w 478"/>
                  <a:gd name="T5" fmla="*/ 99 h 336"/>
                  <a:gd name="T6" fmla="*/ 27 w 478"/>
                  <a:gd name="T7" fmla="*/ 99 h 336"/>
                  <a:gd name="T8" fmla="*/ 54 w 478"/>
                  <a:gd name="T9" fmla="*/ 55 h 336"/>
                  <a:gd name="T10" fmla="*/ 69 w 478"/>
                  <a:gd name="T11" fmla="*/ 55 h 336"/>
                  <a:gd name="T12" fmla="*/ 95 w 478"/>
                  <a:gd name="T13" fmla="*/ 31 h 336"/>
                  <a:gd name="T14" fmla="*/ 124 w 478"/>
                  <a:gd name="T15" fmla="*/ 36 h 336"/>
                  <a:gd name="T16" fmla="*/ 151 w 478"/>
                  <a:gd name="T17" fmla="*/ 9 h 336"/>
                  <a:gd name="T18" fmla="*/ 189 w 478"/>
                  <a:gd name="T19" fmla="*/ 24 h 336"/>
                  <a:gd name="T20" fmla="*/ 214 w 478"/>
                  <a:gd name="T21" fmla="*/ 3 h 336"/>
                  <a:gd name="T22" fmla="*/ 247 w 478"/>
                  <a:gd name="T23" fmla="*/ 12 h 336"/>
                  <a:gd name="T24" fmla="*/ 259 w 478"/>
                  <a:gd name="T25" fmla="*/ 7 h 336"/>
                  <a:gd name="T26" fmla="*/ 302 w 478"/>
                  <a:gd name="T27" fmla="*/ 34 h 336"/>
                  <a:gd name="T28" fmla="*/ 302 w 478"/>
                  <a:gd name="T29" fmla="*/ 34 h 336"/>
                  <a:gd name="T30" fmla="*/ 326 w 478"/>
                  <a:gd name="T31" fmla="*/ 16 h 336"/>
                  <a:gd name="T32" fmla="*/ 370 w 478"/>
                  <a:gd name="T33" fmla="*/ 43 h 336"/>
                  <a:gd name="T34" fmla="*/ 414 w 478"/>
                  <a:gd name="T35" fmla="*/ 70 h 336"/>
                  <a:gd name="T36" fmla="*/ 415 w 478"/>
                  <a:gd name="T37" fmla="*/ 82 h 336"/>
                  <a:gd name="T38" fmla="*/ 418 w 478"/>
                  <a:gd name="T39" fmla="*/ 81 h 336"/>
                  <a:gd name="T40" fmla="*/ 462 w 478"/>
                  <a:gd name="T41" fmla="*/ 108 h 336"/>
                  <a:gd name="T42" fmla="*/ 452 w 478"/>
                  <a:gd name="T43" fmla="*/ 143 h 336"/>
                  <a:gd name="T44" fmla="*/ 474 w 478"/>
                  <a:gd name="T45" fmla="*/ 169 h 336"/>
                  <a:gd name="T46" fmla="*/ 464 w 478"/>
                  <a:gd name="T47" fmla="*/ 204 h 336"/>
                  <a:gd name="T48" fmla="*/ 445 w 478"/>
                  <a:gd name="T49" fmla="*/ 322 h 336"/>
                  <a:gd name="T50" fmla="*/ 403 w 478"/>
                  <a:gd name="T51" fmla="*/ 292 h 336"/>
                  <a:gd name="T52" fmla="*/ 361 w 478"/>
                  <a:gd name="T53" fmla="*/ 336 h 336"/>
                  <a:gd name="T54" fmla="*/ 343 w 478"/>
                  <a:gd name="T55" fmla="*/ 257 h 336"/>
                  <a:gd name="T56" fmla="*/ 338 w 478"/>
                  <a:gd name="T57" fmla="*/ 258 h 336"/>
                  <a:gd name="T58" fmla="*/ 295 w 478"/>
                  <a:gd name="T59" fmla="*/ 232 h 336"/>
                  <a:gd name="T60" fmla="*/ 284 w 478"/>
                  <a:gd name="T61" fmla="*/ 237 h 336"/>
                  <a:gd name="T62" fmla="*/ 245 w 478"/>
                  <a:gd name="T63" fmla="*/ 222 h 336"/>
                  <a:gd name="T64" fmla="*/ 239 w 478"/>
                  <a:gd name="T65" fmla="*/ 224 h 336"/>
                  <a:gd name="T66" fmla="*/ 199 w 478"/>
                  <a:gd name="T67" fmla="*/ 206 h 336"/>
                  <a:gd name="T68" fmla="*/ 178 w 478"/>
                  <a:gd name="T69" fmla="*/ 220 h 336"/>
                  <a:gd name="T70" fmla="*/ 138 w 478"/>
                  <a:gd name="T71" fmla="*/ 203 h 336"/>
                  <a:gd name="T72" fmla="*/ 115 w 478"/>
                  <a:gd name="T73" fmla="*/ 221 h 336"/>
                  <a:gd name="T74" fmla="*/ 81 w 478"/>
                  <a:gd name="T75" fmla="*/ 211 h 336"/>
                  <a:gd name="T76" fmla="*/ 58 w 478"/>
                  <a:gd name="T77" fmla="*/ 229 h 336"/>
                  <a:gd name="T78" fmla="*/ 14 w 478"/>
                  <a:gd name="T79" fmla="*/ 202 h 336"/>
                  <a:gd name="T80" fmla="*/ 24 w 478"/>
                  <a:gd name="T81" fmla="*/ 167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78" h="336">
                    <a:moveTo>
                      <a:pt x="24" y="167"/>
                    </a:moveTo>
                    <a:cubicBezTo>
                      <a:pt x="14" y="162"/>
                      <a:pt x="7" y="153"/>
                      <a:pt x="4" y="142"/>
                    </a:cubicBezTo>
                    <a:cubicBezTo>
                      <a:pt x="0" y="124"/>
                      <a:pt x="10" y="105"/>
                      <a:pt x="27" y="99"/>
                    </a:cubicBezTo>
                    <a:cubicBezTo>
                      <a:pt x="27" y="99"/>
                      <a:pt x="27" y="99"/>
                      <a:pt x="27" y="99"/>
                    </a:cubicBezTo>
                    <a:cubicBezTo>
                      <a:pt x="22" y="79"/>
                      <a:pt x="35" y="60"/>
                      <a:pt x="54" y="55"/>
                    </a:cubicBezTo>
                    <a:cubicBezTo>
                      <a:pt x="59" y="54"/>
                      <a:pt x="64" y="54"/>
                      <a:pt x="69" y="55"/>
                    </a:cubicBezTo>
                    <a:cubicBezTo>
                      <a:pt x="73" y="43"/>
                      <a:pt x="83" y="34"/>
                      <a:pt x="95" y="31"/>
                    </a:cubicBezTo>
                    <a:cubicBezTo>
                      <a:pt x="106" y="29"/>
                      <a:pt x="116" y="31"/>
                      <a:pt x="124" y="36"/>
                    </a:cubicBezTo>
                    <a:cubicBezTo>
                      <a:pt x="127" y="23"/>
                      <a:pt x="137" y="12"/>
                      <a:pt x="151" y="9"/>
                    </a:cubicBezTo>
                    <a:cubicBezTo>
                      <a:pt x="166" y="5"/>
                      <a:pt x="181" y="11"/>
                      <a:pt x="189" y="24"/>
                    </a:cubicBezTo>
                    <a:cubicBezTo>
                      <a:pt x="194" y="14"/>
                      <a:pt x="203" y="6"/>
                      <a:pt x="214" y="3"/>
                    </a:cubicBezTo>
                    <a:cubicBezTo>
                      <a:pt x="227" y="0"/>
                      <a:pt x="239" y="4"/>
                      <a:pt x="247" y="12"/>
                    </a:cubicBezTo>
                    <a:cubicBezTo>
                      <a:pt x="251" y="10"/>
                      <a:pt x="254" y="8"/>
                      <a:pt x="259" y="7"/>
                    </a:cubicBezTo>
                    <a:cubicBezTo>
                      <a:pt x="278" y="3"/>
                      <a:pt x="298" y="15"/>
                      <a:pt x="302" y="34"/>
                    </a:cubicBezTo>
                    <a:cubicBezTo>
                      <a:pt x="302" y="34"/>
                      <a:pt x="302" y="34"/>
                      <a:pt x="302" y="34"/>
                    </a:cubicBezTo>
                    <a:cubicBezTo>
                      <a:pt x="307" y="25"/>
                      <a:pt x="316" y="19"/>
                      <a:pt x="326" y="16"/>
                    </a:cubicBezTo>
                    <a:cubicBezTo>
                      <a:pt x="346" y="11"/>
                      <a:pt x="366" y="24"/>
                      <a:pt x="370" y="43"/>
                    </a:cubicBezTo>
                    <a:cubicBezTo>
                      <a:pt x="390" y="39"/>
                      <a:pt x="409" y="51"/>
                      <a:pt x="414" y="70"/>
                    </a:cubicBezTo>
                    <a:cubicBezTo>
                      <a:pt x="415" y="74"/>
                      <a:pt x="415" y="78"/>
                      <a:pt x="415" y="82"/>
                    </a:cubicBezTo>
                    <a:cubicBezTo>
                      <a:pt x="416" y="82"/>
                      <a:pt x="417" y="81"/>
                      <a:pt x="418" y="81"/>
                    </a:cubicBezTo>
                    <a:cubicBezTo>
                      <a:pt x="438" y="76"/>
                      <a:pt x="458" y="89"/>
                      <a:pt x="462" y="108"/>
                    </a:cubicBezTo>
                    <a:cubicBezTo>
                      <a:pt x="465" y="121"/>
                      <a:pt x="461" y="134"/>
                      <a:pt x="452" y="143"/>
                    </a:cubicBezTo>
                    <a:cubicBezTo>
                      <a:pt x="463" y="147"/>
                      <a:pt x="472" y="156"/>
                      <a:pt x="474" y="169"/>
                    </a:cubicBezTo>
                    <a:cubicBezTo>
                      <a:pt x="478" y="182"/>
                      <a:pt x="473" y="195"/>
                      <a:pt x="464" y="204"/>
                    </a:cubicBezTo>
                    <a:cubicBezTo>
                      <a:pt x="471" y="247"/>
                      <a:pt x="452" y="304"/>
                      <a:pt x="445" y="322"/>
                    </a:cubicBezTo>
                    <a:cubicBezTo>
                      <a:pt x="451" y="277"/>
                      <a:pt x="403" y="267"/>
                      <a:pt x="403" y="292"/>
                    </a:cubicBezTo>
                    <a:cubicBezTo>
                      <a:pt x="402" y="334"/>
                      <a:pt x="361" y="336"/>
                      <a:pt x="361" y="336"/>
                    </a:cubicBezTo>
                    <a:cubicBezTo>
                      <a:pt x="376" y="313"/>
                      <a:pt x="359" y="279"/>
                      <a:pt x="343" y="257"/>
                    </a:cubicBezTo>
                    <a:cubicBezTo>
                      <a:pt x="342" y="257"/>
                      <a:pt x="340" y="258"/>
                      <a:pt x="338" y="258"/>
                    </a:cubicBezTo>
                    <a:cubicBezTo>
                      <a:pt x="319" y="263"/>
                      <a:pt x="300" y="251"/>
                      <a:pt x="295" y="232"/>
                    </a:cubicBezTo>
                    <a:cubicBezTo>
                      <a:pt x="291" y="234"/>
                      <a:pt x="288" y="236"/>
                      <a:pt x="284" y="237"/>
                    </a:cubicBezTo>
                    <a:cubicBezTo>
                      <a:pt x="269" y="240"/>
                      <a:pt x="253" y="234"/>
                      <a:pt x="245" y="222"/>
                    </a:cubicBezTo>
                    <a:cubicBezTo>
                      <a:pt x="243" y="223"/>
                      <a:pt x="241" y="223"/>
                      <a:pt x="239" y="224"/>
                    </a:cubicBezTo>
                    <a:cubicBezTo>
                      <a:pt x="222" y="228"/>
                      <a:pt x="206" y="220"/>
                      <a:pt x="199" y="206"/>
                    </a:cubicBezTo>
                    <a:cubicBezTo>
                      <a:pt x="194" y="213"/>
                      <a:pt x="186" y="218"/>
                      <a:pt x="178" y="220"/>
                    </a:cubicBezTo>
                    <a:cubicBezTo>
                      <a:pt x="162" y="223"/>
                      <a:pt x="146" y="216"/>
                      <a:pt x="138" y="203"/>
                    </a:cubicBezTo>
                    <a:cubicBezTo>
                      <a:pt x="133" y="212"/>
                      <a:pt x="125" y="218"/>
                      <a:pt x="115" y="221"/>
                    </a:cubicBezTo>
                    <a:cubicBezTo>
                      <a:pt x="102" y="224"/>
                      <a:pt x="90" y="220"/>
                      <a:pt x="81" y="211"/>
                    </a:cubicBezTo>
                    <a:cubicBezTo>
                      <a:pt x="76" y="220"/>
                      <a:pt x="68" y="226"/>
                      <a:pt x="58" y="229"/>
                    </a:cubicBezTo>
                    <a:cubicBezTo>
                      <a:pt x="38" y="234"/>
                      <a:pt x="18" y="221"/>
                      <a:pt x="14" y="202"/>
                    </a:cubicBezTo>
                    <a:cubicBezTo>
                      <a:pt x="11" y="188"/>
                      <a:pt x="15" y="175"/>
                      <a:pt x="24" y="167"/>
                    </a:cubicBezTo>
                  </a:path>
                </a:pathLst>
              </a:custGeom>
              <a:solidFill>
                <a:srgbClr val="3F36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7" name="Freeform 156"/>
              <p:cNvSpPr/>
              <p:nvPr/>
            </p:nvSpPr>
            <p:spPr bwMode="auto">
              <a:xfrm>
                <a:off x="4087813" y="5199063"/>
                <a:ext cx="1504950" cy="814388"/>
              </a:xfrm>
              <a:custGeom>
                <a:avLst/>
                <a:gdLst>
                  <a:gd name="T0" fmla="*/ 175 w 401"/>
                  <a:gd name="T1" fmla="*/ 0 h 217"/>
                  <a:gd name="T2" fmla="*/ 167 w 401"/>
                  <a:gd name="T3" fmla="*/ 1 h 217"/>
                  <a:gd name="T4" fmla="*/ 145 w 401"/>
                  <a:gd name="T5" fmla="*/ 20 h 217"/>
                  <a:gd name="T6" fmla="*/ 120 w 401"/>
                  <a:gd name="T7" fmla="*/ 7 h 217"/>
                  <a:gd name="T8" fmla="*/ 113 w 401"/>
                  <a:gd name="T9" fmla="*/ 8 h 217"/>
                  <a:gd name="T10" fmla="*/ 89 w 401"/>
                  <a:gd name="T11" fmla="*/ 46 h 217"/>
                  <a:gd name="T12" fmla="*/ 89 w 401"/>
                  <a:gd name="T13" fmla="*/ 46 h 217"/>
                  <a:gd name="T14" fmla="*/ 67 w 401"/>
                  <a:gd name="T15" fmla="*/ 38 h 217"/>
                  <a:gd name="T16" fmla="*/ 60 w 401"/>
                  <a:gd name="T17" fmla="*/ 38 h 217"/>
                  <a:gd name="T18" fmla="*/ 36 w 401"/>
                  <a:gd name="T19" fmla="*/ 68 h 217"/>
                  <a:gd name="T20" fmla="*/ 35 w 401"/>
                  <a:gd name="T21" fmla="*/ 68 h 217"/>
                  <a:gd name="T22" fmla="*/ 28 w 401"/>
                  <a:gd name="T23" fmla="*/ 69 h 217"/>
                  <a:gd name="T24" fmla="*/ 4 w 401"/>
                  <a:gd name="T25" fmla="*/ 107 h 217"/>
                  <a:gd name="T26" fmla="*/ 16 w 401"/>
                  <a:gd name="T27" fmla="*/ 125 h 217"/>
                  <a:gd name="T28" fmla="*/ 13 w 401"/>
                  <a:gd name="T29" fmla="*/ 146 h 217"/>
                  <a:gd name="T30" fmla="*/ 44 w 401"/>
                  <a:gd name="T31" fmla="*/ 170 h 217"/>
                  <a:gd name="T32" fmla="*/ 51 w 401"/>
                  <a:gd name="T33" fmla="*/ 170 h 217"/>
                  <a:gd name="T34" fmla="*/ 74 w 401"/>
                  <a:gd name="T35" fmla="*/ 149 h 217"/>
                  <a:gd name="T36" fmla="*/ 96 w 401"/>
                  <a:gd name="T37" fmla="*/ 158 h 217"/>
                  <a:gd name="T38" fmla="*/ 103 w 401"/>
                  <a:gd name="T39" fmla="*/ 157 h 217"/>
                  <a:gd name="T40" fmla="*/ 116 w 401"/>
                  <a:gd name="T41" fmla="*/ 151 h 217"/>
                  <a:gd name="T42" fmla="*/ 142 w 401"/>
                  <a:gd name="T43" fmla="*/ 165 h 217"/>
                  <a:gd name="T44" fmla="*/ 149 w 401"/>
                  <a:gd name="T45" fmla="*/ 164 h 217"/>
                  <a:gd name="T46" fmla="*/ 162 w 401"/>
                  <a:gd name="T47" fmla="*/ 158 h 217"/>
                  <a:gd name="T48" fmla="*/ 186 w 401"/>
                  <a:gd name="T49" fmla="*/ 170 h 217"/>
                  <a:gd name="T50" fmla="*/ 193 w 401"/>
                  <a:gd name="T51" fmla="*/ 169 h 217"/>
                  <a:gd name="T52" fmla="*/ 199 w 401"/>
                  <a:gd name="T53" fmla="*/ 167 h 217"/>
                  <a:gd name="T54" fmla="*/ 226 w 401"/>
                  <a:gd name="T55" fmla="*/ 183 h 217"/>
                  <a:gd name="T56" fmla="*/ 233 w 401"/>
                  <a:gd name="T57" fmla="*/ 182 h 217"/>
                  <a:gd name="T58" fmla="*/ 249 w 401"/>
                  <a:gd name="T59" fmla="*/ 172 h 217"/>
                  <a:gd name="T60" fmla="*/ 269 w 401"/>
                  <a:gd name="T61" fmla="*/ 179 h 217"/>
                  <a:gd name="T62" fmla="*/ 276 w 401"/>
                  <a:gd name="T63" fmla="*/ 178 h 217"/>
                  <a:gd name="T64" fmla="*/ 277 w 401"/>
                  <a:gd name="T65" fmla="*/ 178 h 217"/>
                  <a:gd name="T66" fmla="*/ 307 w 401"/>
                  <a:gd name="T67" fmla="*/ 199 h 217"/>
                  <a:gd name="T68" fmla="*/ 314 w 401"/>
                  <a:gd name="T69" fmla="*/ 199 h 217"/>
                  <a:gd name="T70" fmla="*/ 319 w 401"/>
                  <a:gd name="T71" fmla="*/ 197 h 217"/>
                  <a:gd name="T72" fmla="*/ 338 w 401"/>
                  <a:gd name="T73" fmla="*/ 217 h 217"/>
                  <a:gd name="T74" fmla="*/ 401 w 401"/>
                  <a:gd name="T75" fmla="*/ 139 h 217"/>
                  <a:gd name="T76" fmla="*/ 400 w 401"/>
                  <a:gd name="T77" fmla="*/ 134 h 217"/>
                  <a:gd name="T78" fmla="*/ 371 w 401"/>
                  <a:gd name="T79" fmla="*/ 109 h 217"/>
                  <a:gd name="T80" fmla="*/ 372 w 401"/>
                  <a:gd name="T81" fmla="*/ 93 h 217"/>
                  <a:gd name="T82" fmla="*/ 341 w 401"/>
                  <a:gd name="T83" fmla="*/ 68 h 217"/>
                  <a:gd name="T84" fmla="*/ 334 w 401"/>
                  <a:gd name="T85" fmla="*/ 69 h 217"/>
                  <a:gd name="T86" fmla="*/ 326 w 401"/>
                  <a:gd name="T87" fmla="*/ 55 h 217"/>
                  <a:gd name="T88" fmla="*/ 327 w 401"/>
                  <a:gd name="T89" fmla="*/ 38 h 217"/>
                  <a:gd name="T90" fmla="*/ 296 w 401"/>
                  <a:gd name="T91" fmla="*/ 14 h 217"/>
                  <a:gd name="T92" fmla="*/ 289 w 401"/>
                  <a:gd name="T93" fmla="*/ 15 h 217"/>
                  <a:gd name="T94" fmla="*/ 265 w 401"/>
                  <a:gd name="T95" fmla="*/ 37 h 217"/>
                  <a:gd name="T96" fmla="*/ 242 w 401"/>
                  <a:gd name="T97" fmla="*/ 27 h 217"/>
                  <a:gd name="T98" fmla="*/ 238 w 401"/>
                  <a:gd name="T99" fmla="*/ 27 h 217"/>
                  <a:gd name="T100" fmla="*/ 208 w 401"/>
                  <a:gd name="T101" fmla="*/ 5 h 217"/>
                  <a:gd name="T102" fmla="*/ 200 w 401"/>
                  <a:gd name="T103" fmla="*/ 5 h 217"/>
                  <a:gd name="T104" fmla="*/ 195 w 401"/>
                  <a:gd name="T105" fmla="*/ 7 h 217"/>
                  <a:gd name="T106" fmla="*/ 175 w 401"/>
                  <a:gd name="T107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01" h="216">
                    <a:moveTo>
                      <a:pt x="175" y="0"/>
                    </a:moveTo>
                    <a:cubicBezTo>
                      <a:pt x="172" y="0"/>
                      <a:pt x="170" y="0"/>
                      <a:pt x="167" y="1"/>
                    </a:cubicBezTo>
                    <a:cubicBezTo>
                      <a:pt x="157" y="3"/>
                      <a:pt x="149" y="11"/>
                      <a:pt x="145" y="20"/>
                    </a:cubicBezTo>
                    <a:cubicBezTo>
                      <a:pt x="139" y="12"/>
                      <a:pt x="130" y="7"/>
                      <a:pt x="120" y="7"/>
                    </a:cubicBezTo>
                    <a:cubicBezTo>
                      <a:pt x="118" y="7"/>
                      <a:pt x="115" y="7"/>
                      <a:pt x="113" y="8"/>
                    </a:cubicBezTo>
                    <a:cubicBezTo>
                      <a:pt x="96" y="12"/>
                      <a:pt x="85" y="29"/>
                      <a:pt x="89" y="46"/>
                    </a:cubicBezTo>
                    <a:cubicBezTo>
                      <a:pt x="89" y="46"/>
                      <a:pt x="89" y="46"/>
                      <a:pt x="89" y="46"/>
                    </a:cubicBezTo>
                    <a:cubicBezTo>
                      <a:pt x="83" y="41"/>
                      <a:pt x="76" y="38"/>
                      <a:pt x="67" y="38"/>
                    </a:cubicBezTo>
                    <a:cubicBezTo>
                      <a:pt x="65" y="38"/>
                      <a:pt x="63" y="38"/>
                      <a:pt x="60" y="38"/>
                    </a:cubicBezTo>
                    <a:cubicBezTo>
                      <a:pt x="46" y="42"/>
                      <a:pt x="36" y="54"/>
                      <a:pt x="36" y="68"/>
                    </a:cubicBezTo>
                    <a:cubicBezTo>
                      <a:pt x="36" y="68"/>
                      <a:pt x="35" y="68"/>
                      <a:pt x="35" y="68"/>
                    </a:cubicBezTo>
                    <a:cubicBezTo>
                      <a:pt x="33" y="68"/>
                      <a:pt x="30" y="69"/>
                      <a:pt x="28" y="69"/>
                    </a:cubicBezTo>
                    <a:cubicBezTo>
                      <a:pt x="11" y="73"/>
                      <a:pt x="0" y="90"/>
                      <a:pt x="4" y="107"/>
                    </a:cubicBezTo>
                    <a:cubicBezTo>
                      <a:pt x="6" y="115"/>
                      <a:pt x="10" y="121"/>
                      <a:pt x="16" y="125"/>
                    </a:cubicBezTo>
                    <a:cubicBezTo>
                      <a:pt x="13" y="131"/>
                      <a:pt x="12" y="139"/>
                      <a:pt x="13" y="146"/>
                    </a:cubicBezTo>
                    <a:cubicBezTo>
                      <a:pt x="17" y="161"/>
                      <a:pt x="30" y="170"/>
                      <a:pt x="44" y="170"/>
                    </a:cubicBezTo>
                    <a:cubicBezTo>
                      <a:pt x="47" y="170"/>
                      <a:pt x="49" y="170"/>
                      <a:pt x="51" y="170"/>
                    </a:cubicBezTo>
                    <a:cubicBezTo>
                      <a:pt x="62" y="167"/>
                      <a:pt x="70" y="159"/>
                      <a:pt x="74" y="149"/>
                    </a:cubicBezTo>
                    <a:cubicBezTo>
                      <a:pt x="80" y="155"/>
                      <a:pt x="88" y="158"/>
                      <a:pt x="96" y="158"/>
                    </a:cubicBezTo>
                    <a:cubicBezTo>
                      <a:pt x="98" y="158"/>
                      <a:pt x="101" y="158"/>
                      <a:pt x="103" y="157"/>
                    </a:cubicBezTo>
                    <a:cubicBezTo>
                      <a:pt x="108" y="156"/>
                      <a:pt x="112" y="154"/>
                      <a:pt x="116" y="151"/>
                    </a:cubicBezTo>
                    <a:cubicBezTo>
                      <a:pt x="122" y="160"/>
                      <a:pt x="132" y="165"/>
                      <a:pt x="142" y="165"/>
                    </a:cubicBezTo>
                    <a:cubicBezTo>
                      <a:pt x="144" y="165"/>
                      <a:pt x="147" y="165"/>
                      <a:pt x="149" y="164"/>
                    </a:cubicBezTo>
                    <a:cubicBezTo>
                      <a:pt x="154" y="163"/>
                      <a:pt x="158" y="161"/>
                      <a:pt x="162" y="158"/>
                    </a:cubicBezTo>
                    <a:cubicBezTo>
                      <a:pt x="168" y="165"/>
                      <a:pt x="177" y="170"/>
                      <a:pt x="186" y="170"/>
                    </a:cubicBezTo>
                    <a:cubicBezTo>
                      <a:pt x="189" y="170"/>
                      <a:pt x="191" y="169"/>
                      <a:pt x="193" y="169"/>
                    </a:cubicBezTo>
                    <a:cubicBezTo>
                      <a:pt x="195" y="168"/>
                      <a:pt x="197" y="168"/>
                      <a:pt x="199" y="167"/>
                    </a:cubicBezTo>
                    <a:cubicBezTo>
                      <a:pt x="204" y="177"/>
                      <a:pt x="215" y="183"/>
                      <a:pt x="226" y="183"/>
                    </a:cubicBezTo>
                    <a:cubicBezTo>
                      <a:pt x="228" y="183"/>
                      <a:pt x="231" y="182"/>
                      <a:pt x="233" y="182"/>
                    </a:cubicBezTo>
                    <a:cubicBezTo>
                      <a:pt x="240" y="180"/>
                      <a:pt x="245" y="177"/>
                      <a:pt x="249" y="172"/>
                    </a:cubicBezTo>
                    <a:cubicBezTo>
                      <a:pt x="255" y="177"/>
                      <a:pt x="262" y="179"/>
                      <a:pt x="269" y="179"/>
                    </a:cubicBezTo>
                    <a:cubicBezTo>
                      <a:pt x="271" y="179"/>
                      <a:pt x="274" y="179"/>
                      <a:pt x="276" y="178"/>
                    </a:cubicBezTo>
                    <a:cubicBezTo>
                      <a:pt x="277" y="178"/>
                      <a:pt x="277" y="178"/>
                      <a:pt x="277" y="178"/>
                    </a:cubicBezTo>
                    <a:cubicBezTo>
                      <a:pt x="281" y="191"/>
                      <a:pt x="293" y="199"/>
                      <a:pt x="307" y="199"/>
                    </a:cubicBezTo>
                    <a:cubicBezTo>
                      <a:pt x="309" y="199"/>
                      <a:pt x="311" y="199"/>
                      <a:pt x="314" y="199"/>
                    </a:cubicBezTo>
                    <a:cubicBezTo>
                      <a:pt x="316" y="198"/>
                      <a:pt x="318" y="197"/>
                      <a:pt x="319" y="197"/>
                    </a:cubicBezTo>
                    <a:cubicBezTo>
                      <a:pt x="322" y="206"/>
                      <a:pt x="330" y="213"/>
                      <a:pt x="338" y="217"/>
                    </a:cubicBezTo>
                    <a:cubicBezTo>
                      <a:pt x="352" y="186"/>
                      <a:pt x="373" y="159"/>
                      <a:pt x="401" y="139"/>
                    </a:cubicBezTo>
                    <a:cubicBezTo>
                      <a:pt x="400" y="137"/>
                      <a:pt x="400" y="135"/>
                      <a:pt x="400" y="134"/>
                    </a:cubicBezTo>
                    <a:cubicBezTo>
                      <a:pt x="397" y="120"/>
                      <a:pt x="385" y="110"/>
                      <a:pt x="371" y="109"/>
                    </a:cubicBezTo>
                    <a:cubicBezTo>
                      <a:pt x="373" y="104"/>
                      <a:pt x="373" y="98"/>
                      <a:pt x="372" y="93"/>
                    </a:cubicBezTo>
                    <a:cubicBezTo>
                      <a:pt x="368" y="78"/>
                      <a:pt x="355" y="68"/>
                      <a:pt x="341" y="68"/>
                    </a:cubicBezTo>
                    <a:cubicBezTo>
                      <a:pt x="339" y="68"/>
                      <a:pt x="336" y="69"/>
                      <a:pt x="334" y="69"/>
                    </a:cubicBezTo>
                    <a:cubicBezTo>
                      <a:pt x="332" y="64"/>
                      <a:pt x="330" y="59"/>
                      <a:pt x="326" y="55"/>
                    </a:cubicBezTo>
                    <a:cubicBezTo>
                      <a:pt x="328" y="50"/>
                      <a:pt x="328" y="44"/>
                      <a:pt x="327" y="38"/>
                    </a:cubicBezTo>
                    <a:cubicBezTo>
                      <a:pt x="323" y="24"/>
                      <a:pt x="310" y="14"/>
                      <a:pt x="296" y="14"/>
                    </a:cubicBezTo>
                    <a:cubicBezTo>
                      <a:pt x="293" y="14"/>
                      <a:pt x="291" y="14"/>
                      <a:pt x="289" y="15"/>
                    </a:cubicBezTo>
                    <a:cubicBezTo>
                      <a:pt x="277" y="18"/>
                      <a:pt x="268" y="26"/>
                      <a:pt x="265" y="37"/>
                    </a:cubicBezTo>
                    <a:cubicBezTo>
                      <a:pt x="259" y="31"/>
                      <a:pt x="251" y="27"/>
                      <a:pt x="242" y="27"/>
                    </a:cubicBezTo>
                    <a:cubicBezTo>
                      <a:pt x="240" y="27"/>
                      <a:pt x="239" y="27"/>
                      <a:pt x="238" y="27"/>
                    </a:cubicBezTo>
                    <a:cubicBezTo>
                      <a:pt x="234" y="14"/>
                      <a:pt x="221" y="5"/>
                      <a:pt x="208" y="5"/>
                    </a:cubicBezTo>
                    <a:cubicBezTo>
                      <a:pt x="205" y="5"/>
                      <a:pt x="203" y="5"/>
                      <a:pt x="200" y="5"/>
                    </a:cubicBezTo>
                    <a:cubicBezTo>
                      <a:pt x="199" y="6"/>
                      <a:pt x="197" y="7"/>
                      <a:pt x="195" y="7"/>
                    </a:cubicBezTo>
                    <a:cubicBezTo>
                      <a:pt x="189" y="3"/>
                      <a:pt x="182" y="0"/>
                      <a:pt x="175" y="0"/>
                    </a:cubicBezTo>
                  </a:path>
                </a:pathLst>
              </a:custGeom>
              <a:solidFill>
                <a:srgbClr val="463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8" name="Freeform 157"/>
              <p:cNvSpPr/>
              <p:nvPr/>
            </p:nvSpPr>
            <p:spPr bwMode="auto">
              <a:xfrm>
                <a:off x="4462463" y="6715125"/>
                <a:ext cx="484188" cy="233363"/>
              </a:xfrm>
              <a:custGeom>
                <a:avLst/>
                <a:gdLst>
                  <a:gd name="T0" fmla="*/ 118 w 129"/>
                  <a:gd name="T1" fmla="*/ 18 h 62"/>
                  <a:gd name="T2" fmla="*/ 126 w 129"/>
                  <a:gd name="T3" fmla="*/ 49 h 62"/>
                  <a:gd name="T4" fmla="*/ 46 w 129"/>
                  <a:gd name="T5" fmla="*/ 59 h 62"/>
                  <a:gd name="T6" fmla="*/ 2 w 129"/>
                  <a:gd name="T7" fmla="*/ 42 h 62"/>
                  <a:gd name="T8" fmla="*/ 6 w 129"/>
                  <a:gd name="T9" fmla="*/ 4 h 62"/>
                  <a:gd name="T10" fmla="*/ 118 w 129"/>
                  <a:gd name="T11" fmla="*/ 1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62">
                    <a:moveTo>
                      <a:pt x="118" y="18"/>
                    </a:moveTo>
                    <a:cubicBezTo>
                      <a:pt x="118" y="18"/>
                      <a:pt x="129" y="39"/>
                      <a:pt x="126" y="49"/>
                    </a:cubicBezTo>
                    <a:cubicBezTo>
                      <a:pt x="122" y="60"/>
                      <a:pt x="73" y="62"/>
                      <a:pt x="46" y="59"/>
                    </a:cubicBezTo>
                    <a:cubicBezTo>
                      <a:pt x="20" y="57"/>
                      <a:pt x="0" y="54"/>
                      <a:pt x="2" y="42"/>
                    </a:cubicBezTo>
                    <a:cubicBezTo>
                      <a:pt x="3" y="31"/>
                      <a:pt x="0" y="7"/>
                      <a:pt x="6" y="4"/>
                    </a:cubicBezTo>
                    <a:cubicBezTo>
                      <a:pt x="13" y="0"/>
                      <a:pt x="106" y="6"/>
                      <a:pt x="118" y="18"/>
                    </a:cubicBezTo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9" name="Freeform 158"/>
              <p:cNvSpPr/>
              <p:nvPr/>
            </p:nvSpPr>
            <p:spPr bwMode="auto">
              <a:xfrm>
                <a:off x="4518025" y="6748463"/>
                <a:ext cx="49213" cy="153988"/>
              </a:xfrm>
              <a:custGeom>
                <a:avLst/>
                <a:gdLst>
                  <a:gd name="T0" fmla="*/ 7 w 13"/>
                  <a:gd name="T1" fmla="*/ 0 h 41"/>
                  <a:gd name="T2" fmla="*/ 5 w 13"/>
                  <a:gd name="T3" fmla="*/ 1 h 41"/>
                  <a:gd name="T4" fmla="*/ 1 w 13"/>
                  <a:gd name="T5" fmla="*/ 24 h 41"/>
                  <a:gd name="T6" fmla="*/ 4 w 13"/>
                  <a:gd name="T7" fmla="*/ 41 h 41"/>
                  <a:gd name="T8" fmla="*/ 6 w 13"/>
                  <a:gd name="T9" fmla="*/ 41 h 41"/>
                  <a:gd name="T10" fmla="*/ 7 w 13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41">
                    <a:moveTo>
                      <a:pt x="7" y="0"/>
                    </a:moveTo>
                    <a:cubicBezTo>
                      <a:pt x="6" y="0"/>
                      <a:pt x="6" y="0"/>
                      <a:pt x="5" y="1"/>
                    </a:cubicBezTo>
                    <a:cubicBezTo>
                      <a:pt x="5" y="1"/>
                      <a:pt x="2" y="10"/>
                      <a:pt x="1" y="24"/>
                    </a:cubicBezTo>
                    <a:cubicBezTo>
                      <a:pt x="0" y="36"/>
                      <a:pt x="2" y="41"/>
                      <a:pt x="4" y="41"/>
                    </a:cubicBezTo>
                    <a:cubicBezTo>
                      <a:pt x="5" y="41"/>
                      <a:pt x="5" y="41"/>
                      <a:pt x="6" y="41"/>
                    </a:cubicBezTo>
                    <a:cubicBezTo>
                      <a:pt x="9" y="38"/>
                      <a:pt x="13" y="0"/>
                      <a:pt x="7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0" name="Freeform 159"/>
              <p:cNvSpPr/>
              <p:nvPr/>
            </p:nvSpPr>
            <p:spPr bwMode="auto">
              <a:xfrm>
                <a:off x="4597400" y="6759575"/>
                <a:ext cx="49213" cy="153988"/>
              </a:xfrm>
              <a:custGeom>
                <a:avLst/>
                <a:gdLst>
                  <a:gd name="T0" fmla="*/ 7 w 13"/>
                  <a:gd name="T1" fmla="*/ 0 h 41"/>
                  <a:gd name="T2" fmla="*/ 5 w 13"/>
                  <a:gd name="T3" fmla="*/ 0 h 41"/>
                  <a:gd name="T4" fmla="*/ 0 w 13"/>
                  <a:gd name="T5" fmla="*/ 24 h 41"/>
                  <a:gd name="T6" fmla="*/ 4 w 13"/>
                  <a:gd name="T7" fmla="*/ 41 h 41"/>
                  <a:gd name="T8" fmla="*/ 5 w 13"/>
                  <a:gd name="T9" fmla="*/ 40 h 41"/>
                  <a:gd name="T10" fmla="*/ 7 w 13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41">
                    <a:moveTo>
                      <a:pt x="7" y="0"/>
                    </a:move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1" y="10"/>
                      <a:pt x="0" y="24"/>
                    </a:cubicBezTo>
                    <a:cubicBezTo>
                      <a:pt x="0" y="36"/>
                      <a:pt x="2" y="41"/>
                      <a:pt x="4" y="41"/>
                    </a:cubicBezTo>
                    <a:cubicBezTo>
                      <a:pt x="4" y="41"/>
                      <a:pt x="5" y="41"/>
                      <a:pt x="5" y="40"/>
                    </a:cubicBezTo>
                    <a:cubicBezTo>
                      <a:pt x="8" y="38"/>
                      <a:pt x="13" y="0"/>
                      <a:pt x="7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1" name="Freeform 160"/>
              <p:cNvSpPr/>
              <p:nvPr/>
            </p:nvSpPr>
            <p:spPr bwMode="auto">
              <a:xfrm>
                <a:off x="4683125" y="6767513"/>
                <a:ext cx="46038" cy="157163"/>
              </a:xfrm>
              <a:custGeom>
                <a:avLst/>
                <a:gdLst>
                  <a:gd name="T0" fmla="*/ 5 w 12"/>
                  <a:gd name="T1" fmla="*/ 0 h 42"/>
                  <a:gd name="T2" fmla="*/ 4 w 12"/>
                  <a:gd name="T3" fmla="*/ 1 h 42"/>
                  <a:gd name="T4" fmla="*/ 0 w 12"/>
                  <a:gd name="T5" fmla="*/ 25 h 42"/>
                  <a:gd name="T6" fmla="*/ 4 w 12"/>
                  <a:gd name="T7" fmla="*/ 42 h 42"/>
                  <a:gd name="T8" fmla="*/ 6 w 12"/>
                  <a:gd name="T9" fmla="*/ 41 h 42"/>
                  <a:gd name="T10" fmla="*/ 5 w 12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">
                    <a:moveTo>
                      <a:pt x="5" y="0"/>
                    </a:moveTo>
                    <a:cubicBezTo>
                      <a:pt x="5" y="0"/>
                      <a:pt x="4" y="1"/>
                      <a:pt x="4" y="1"/>
                    </a:cubicBezTo>
                    <a:cubicBezTo>
                      <a:pt x="4" y="1"/>
                      <a:pt x="0" y="11"/>
                      <a:pt x="0" y="25"/>
                    </a:cubicBezTo>
                    <a:cubicBezTo>
                      <a:pt x="0" y="36"/>
                      <a:pt x="2" y="42"/>
                      <a:pt x="4" y="42"/>
                    </a:cubicBezTo>
                    <a:cubicBezTo>
                      <a:pt x="5" y="42"/>
                      <a:pt x="5" y="42"/>
                      <a:pt x="6" y="41"/>
                    </a:cubicBezTo>
                    <a:cubicBezTo>
                      <a:pt x="8" y="39"/>
                      <a:pt x="12" y="0"/>
                      <a:pt x="5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2" name="Freeform 161"/>
              <p:cNvSpPr/>
              <p:nvPr/>
            </p:nvSpPr>
            <p:spPr bwMode="auto">
              <a:xfrm>
                <a:off x="4770438" y="6789738"/>
                <a:ext cx="33338" cy="123825"/>
              </a:xfrm>
              <a:custGeom>
                <a:avLst/>
                <a:gdLst>
                  <a:gd name="T0" fmla="*/ 4 w 9"/>
                  <a:gd name="T1" fmla="*/ 0 h 33"/>
                  <a:gd name="T2" fmla="*/ 2 w 9"/>
                  <a:gd name="T3" fmla="*/ 1 h 33"/>
                  <a:gd name="T4" fmla="*/ 1 w 9"/>
                  <a:gd name="T5" fmla="*/ 20 h 33"/>
                  <a:gd name="T6" fmla="*/ 6 w 9"/>
                  <a:gd name="T7" fmla="*/ 33 h 33"/>
                  <a:gd name="T8" fmla="*/ 7 w 9"/>
                  <a:gd name="T9" fmla="*/ 32 h 33"/>
                  <a:gd name="T10" fmla="*/ 4 w 9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33">
                    <a:moveTo>
                      <a:pt x="4" y="0"/>
                    </a:moveTo>
                    <a:cubicBezTo>
                      <a:pt x="3" y="0"/>
                      <a:pt x="3" y="0"/>
                      <a:pt x="2" y="1"/>
                    </a:cubicBezTo>
                    <a:cubicBezTo>
                      <a:pt x="2" y="1"/>
                      <a:pt x="0" y="9"/>
                      <a:pt x="1" y="20"/>
                    </a:cubicBezTo>
                    <a:cubicBezTo>
                      <a:pt x="2" y="29"/>
                      <a:pt x="4" y="33"/>
                      <a:pt x="6" y="33"/>
                    </a:cubicBezTo>
                    <a:cubicBezTo>
                      <a:pt x="6" y="33"/>
                      <a:pt x="6" y="33"/>
                      <a:pt x="7" y="32"/>
                    </a:cubicBezTo>
                    <a:cubicBezTo>
                      <a:pt x="9" y="30"/>
                      <a:pt x="9" y="0"/>
                      <a:pt x="4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3" name="Freeform 162"/>
              <p:cNvSpPr/>
              <p:nvPr/>
            </p:nvSpPr>
            <p:spPr bwMode="auto">
              <a:xfrm>
                <a:off x="4856163" y="6789738"/>
                <a:ext cx="38100" cy="123825"/>
              </a:xfrm>
              <a:custGeom>
                <a:avLst/>
                <a:gdLst>
                  <a:gd name="T0" fmla="*/ 3 w 10"/>
                  <a:gd name="T1" fmla="*/ 0 h 33"/>
                  <a:gd name="T2" fmla="*/ 1 w 10"/>
                  <a:gd name="T3" fmla="*/ 1 h 33"/>
                  <a:gd name="T4" fmla="*/ 2 w 10"/>
                  <a:gd name="T5" fmla="*/ 20 h 33"/>
                  <a:gd name="T6" fmla="*/ 7 w 10"/>
                  <a:gd name="T7" fmla="*/ 33 h 33"/>
                  <a:gd name="T8" fmla="*/ 8 w 10"/>
                  <a:gd name="T9" fmla="*/ 32 h 33"/>
                  <a:gd name="T10" fmla="*/ 3 w 10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33">
                    <a:moveTo>
                      <a:pt x="3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0" y="9"/>
                      <a:pt x="2" y="20"/>
                    </a:cubicBezTo>
                    <a:cubicBezTo>
                      <a:pt x="3" y="29"/>
                      <a:pt x="5" y="33"/>
                      <a:pt x="7" y="33"/>
                    </a:cubicBezTo>
                    <a:cubicBezTo>
                      <a:pt x="7" y="33"/>
                      <a:pt x="8" y="33"/>
                      <a:pt x="8" y="32"/>
                    </a:cubicBezTo>
                    <a:cubicBezTo>
                      <a:pt x="10" y="30"/>
                      <a:pt x="8" y="0"/>
                      <a:pt x="3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4" name="Freeform 163"/>
              <p:cNvSpPr/>
              <p:nvPr/>
            </p:nvSpPr>
            <p:spPr bwMode="auto">
              <a:xfrm>
                <a:off x="4300538" y="6929438"/>
                <a:ext cx="593725" cy="652463"/>
              </a:xfrm>
              <a:custGeom>
                <a:avLst/>
                <a:gdLst>
                  <a:gd name="T0" fmla="*/ 50 w 158"/>
                  <a:gd name="T1" fmla="*/ 0 h 174"/>
                  <a:gd name="T2" fmla="*/ 13 w 158"/>
                  <a:gd name="T3" fmla="*/ 152 h 174"/>
                  <a:gd name="T4" fmla="*/ 124 w 158"/>
                  <a:gd name="T5" fmla="*/ 174 h 174"/>
                  <a:gd name="T6" fmla="*/ 158 w 158"/>
                  <a:gd name="T7" fmla="*/ 169 h 174"/>
                  <a:gd name="T8" fmla="*/ 122 w 158"/>
                  <a:gd name="T9" fmla="*/ 13 h 174"/>
                  <a:gd name="T10" fmla="*/ 50 w 158"/>
                  <a:gd name="T11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8" h="174">
                    <a:moveTo>
                      <a:pt x="50" y="0"/>
                    </a:moveTo>
                    <a:cubicBezTo>
                      <a:pt x="50" y="0"/>
                      <a:pt x="0" y="98"/>
                      <a:pt x="13" y="152"/>
                    </a:cubicBezTo>
                    <a:cubicBezTo>
                      <a:pt x="13" y="152"/>
                      <a:pt x="75" y="174"/>
                      <a:pt x="124" y="174"/>
                    </a:cubicBezTo>
                    <a:cubicBezTo>
                      <a:pt x="137" y="174"/>
                      <a:pt x="149" y="173"/>
                      <a:pt x="158" y="169"/>
                    </a:cubicBezTo>
                    <a:cubicBezTo>
                      <a:pt x="122" y="13"/>
                      <a:pt x="122" y="13"/>
                      <a:pt x="122" y="13"/>
                    </a:cubicBezTo>
                    <a:cubicBezTo>
                      <a:pt x="122" y="13"/>
                      <a:pt x="72" y="7"/>
                      <a:pt x="50" y="0"/>
                    </a:cubicBezTo>
                  </a:path>
                </a:pathLst>
              </a:custGeom>
              <a:solidFill>
                <a:srgbClr val="805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5" name="Freeform 164"/>
              <p:cNvSpPr/>
              <p:nvPr/>
            </p:nvSpPr>
            <p:spPr bwMode="auto">
              <a:xfrm>
                <a:off x="4489450" y="6932613"/>
                <a:ext cx="165100" cy="679450"/>
              </a:xfrm>
              <a:custGeom>
                <a:avLst/>
                <a:gdLst>
                  <a:gd name="T0" fmla="*/ 35 w 44"/>
                  <a:gd name="T1" fmla="*/ 0 h 181"/>
                  <a:gd name="T2" fmla="*/ 19 w 44"/>
                  <a:gd name="T3" fmla="*/ 181 h 181"/>
                  <a:gd name="T4" fmla="*/ 44 w 44"/>
                  <a:gd name="T5" fmla="*/ 3 h 181"/>
                  <a:gd name="T6" fmla="*/ 35 w 44"/>
                  <a:gd name="T7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181">
                    <a:moveTo>
                      <a:pt x="35" y="0"/>
                    </a:moveTo>
                    <a:cubicBezTo>
                      <a:pt x="35" y="0"/>
                      <a:pt x="0" y="150"/>
                      <a:pt x="19" y="181"/>
                    </a:cubicBezTo>
                    <a:cubicBezTo>
                      <a:pt x="19" y="181"/>
                      <a:pt x="29" y="23"/>
                      <a:pt x="44" y="3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8C5D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6" name="Freeform 165"/>
              <p:cNvSpPr/>
              <p:nvPr/>
            </p:nvSpPr>
            <p:spPr bwMode="auto">
              <a:xfrm>
                <a:off x="4668838" y="7454900"/>
                <a:ext cx="255588" cy="66675"/>
              </a:xfrm>
              <a:custGeom>
                <a:avLst/>
                <a:gdLst>
                  <a:gd name="T0" fmla="*/ 0 w 68"/>
                  <a:gd name="T1" fmla="*/ 6 h 18"/>
                  <a:gd name="T2" fmla="*/ 63 w 68"/>
                  <a:gd name="T3" fmla="*/ 0 h 18"/>
                  <a:gd name="T4" fmla="*/ 68 w 68"/>
                  <a:gd name="T5" fmla="*/ 14 h 18"/>
                  <a:gd name="T6" fmla="*/ 2 w 68"/>
                  <a:gd name="T7" fmla="*/ 18 h 18"/>
                  <a:gd name="T8" fmla="*/ 0 w 68"/>
                  <a:gd name="T9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8">
                    <a:moveTo>
                      <a:pt x="0" y="6"/>
                    </a:moveTo>
                    <a:cubicBezTo>
                      <a:pt x="6" y="7"/>
                      <a:pt x="63" y="0"/>
                      <a:pt x="63" y="0"/>
                    </a:cubicBezTo>
                    <a:cubicBezTo>
                      <a:pt x="68" y="14"/>
                      <a:pt x="68" y="14"/>
                      <a:pt x="68" y="14"/>
                    </a:cubicBezTo>
                    <a:cubicBezTo>
                      <a:pt x="2" y="18"/>
                      <a:pt x="2" y="18"/>
                      <a:pt x="2" y="18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7" name="Freeform 166"/>
              <p:cNvSpPr/>
              <p:nvPr/>
            </p:nvSpPr>
            <p:spPr bwMode="auto">
              <a:xfrm>
                <a:off x="4327525" y="7372350"/>
                <a:ext cx="173038" cy="119063"/>
              </a:xfrm>
              <a:custGeom>
                <a:avLst/>
                <a:gdLst>
                  <a:gd name="T0" fmla="*/ 0 w 46"/>
                  <a:gd name="T1" fmla="*/ 0 h 32"/>
                  <a:gd name="T2" fmla="*/ 46 w 46"/>
                  <a:gd name="T3" fmla="*/ 22 h 32"/>
                  <a:gd name="T4" fmla="*/ 43 w 46"/>
                  <a:gd name="T5" fmla="*/ 32 h 32"/>
                  <a:gd name="T6" fmla="*/ 2 w 46"/>
                  <a:gd name="T7" fmla="*/ 20 h 32"/>
                  <a:gd name="T8" fmla="*/ 0 w 46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0" y="0"/>
                    </a:moveTo>
                    <a:cubicBezTo>
                      <a:pt x="5" y="1"/>
                      <a:pt x="46" y="22"/>
                      <a:pt x="46" y="22"/>
                    </a:cubicBezTo>
                    <a:cubicBezTo>
                      <a:pt x="43" y="32"/>
                      <a:pt x="43" y="32"/>
                      <a:pt x="43" y="32"/>
                    </a:cubicBezTo>
                    <a:cubicBezTo>
                      <a:pt x="2" y="20"/>
                      <a:pt x="2" y="20"/>
                      <a:pt x="2" y="2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8" name="Freeform 167"/>
              <p:cNvSpPr/>
              <p:nvPr/>
            </p:nvSpPr>
            <p:spPr bwMode="auto">
              <a:xfrm>
                <a:off x="5186363" y="7356475"/>
                <a:ext cx="146050" cy="123825"/>
              </a:xfrm>
              <a:custGeom>
                <a:avLst/>
                <a:gdLst>
                  <a:gd name="T0" fmla="*/ 0 w 39"/>
                  <a:gd name="T1" fmla="*/ 20 h 33"/>
                  <a:gd name="T2" fmla="*/ 33 w 39"/>
                  <a:gd name="T3" fmla="*/ 24 h 33"/>
                  <a:gd name="T4" fmla="*/ 12 w 39"/>
                  <a:gd name="T5" fmla="*/ 0 h 33"/>
                  <a:gd name="T6" fmla="*/ 0 w 39"/>
                  <a:gd name="T7" fmla="*/ 2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33">
                    <a:moveTo>
                      <a:pt x="0" y="20"/>
                    </a:moveTo>
                    <a:cubicBezTo>
                      <a:pt x="0" y="20"/>
                      <a:pt x="27" y="33"/>
                      <a:pt x="33" y="24"/>
                    </a:cubicBezTo>
                    <a:cubicBezTo>
                      <a:pt x="39" y="15"/>
                      <a:pt x="12" y="0"/>
                      <a:pt x="12" y="0"/>
                    </a:cubicBez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9" name="Freeform 168"/>
              <p:cNvSpPr/>
              <p:nvPr/>
            </p:nvSpPr>
            <p:spPr bwMode="auto">
              <a:xfrm>
                <a:off x="5881688" y="5738813"/>
                <a:ext cx="1155700" cy="1682750"/>
              </a:xfrm>
              <a:custGeom>
                <a:avLst/>
                <a:gdLst>
                  <a:gd name="T0" fmla="*/ 248 w 308"/>
                  <a:gd name="T1" fmla="*/ 397 h 448"/>
                  <a:gd name="T2" fmla="*/ 245 w 308"/>
                  <a:gd name="T3" fmla="*/ 342 h 448"/>
                  <a:gd name="T4" fmla="*/ 245 w 308"/>
                  <a:gd name="T5" fmla="*/ 342 h 448"/>
                  <a:gd name="T6" fmla="*/ 257 w 308"/>
                  <a:gd name="T7" fmla="*/ 131 h 448"/>
                  <a:gd name="T8" fmla="*/ 257 w 308"/>
                  <a:gd name="T9" fmla="*/ 131 h 448"/>
                  <a:gd name="T10" fmla="*/ 89 w 308"/>
                  <a:gd name="T11" fmla="*/ 10 h 448"/>
                  <a:gd name="T12" fmla="*/ 69 w 308"/>
                  <a:gd name="T13" fmla="*/ 77 h 448"/>
                  <a:gd name="T14" fmla="*/ 51 w 308"/>
                  <a:gd name="T15" fmla="*/ 198 h 448"/>
                  <a:gd name="T16" fmla="*/ 14 w 308"/>
                  <a:gd name="T17" fmla="*/ 299 h 448"/>
                  <a:gd name="T18" fmla="*/ 14 w 308"/>
                  <a:gd name="T19" fmla="*/ 299 h 448"/>
                  <a:gd name="T20" fmla="*/ 9 w 308"/>
                  <a:gd name="T21" fmla="*/ 303 h 448"/>
                  <a:gd name="T22" fmla="*/ 13 w 308"/>
                  <a:gd name="T23" fmla="*/ 339 h 448"/>
                  <a:gd name="T24" fmla="*/ 26 w 308"/>
                  <a:gd name="T25" fmla="*/ 344 h 448"/>
                  <a:gd name="T26" fmla="*/ 36 w 308"/>
                  <a:gd name="T27" fmla="*/ 375 h 448"/>
                  <a:gd name="T28" fmla="*/ 60 w 308"/>
                  <a:gd name="T29" fmla="*/ 381 h 448"/>
                  <a:gd name="T30" fmla="*/ 70 w 308"/>
                  <a:gd name="T31" fmla="*/ 399 h 448"/>
                  <a:gd name="T32" fmla="*/ 104 w 308"/>
                  <a:gd name="T33" fmla="*/ 402 h 448"/>
                  <a:gd name="T34" fmla="*/ 115 w 308"/>
                  <a:gd name="T35" fmla="*/ 427 h 448"/>
                  <a:gd name="T36" fmla="*/ 153 w 308"/>
                  <a:gd name="T37" fmla="*/ 427 h 448"/>
                  <a:gd name="T38" fmla="*/ 160 w 308"/>
                  <a:gd name="T39" fmla="*/ 435 h 448"/>
                  <a:gd name="T40" fmla="*/ 212 w 308"/>
                  <a:gd name="T41" fmla="*/ 429 h 448"/>
                  <a:gd name="T42" fmla="*/ 219 w 308"/>
                  <a:gd name="T43" fmla="*/ 412 h 448"/>
                  <a:gd name="T44" fmla="*/ 248 w 308"/>
                  <a:gd name="T45" fmla="*/ 397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08" h="448">
                    <a:moveTo>
                      <a:pt x="248" y="397"/>
                    </a:moveTo>
                    <a:cubicBezTo>
                      <a:pt x="262" y="381"/>
                      <a:pt x="260" y="356"/>
                      <a:pt x="245" y="342"/>
                    </a:cubicBezTo>
                    <a:cubicBezTo>
                      <a:pt x="245" y="342"/>
                      <a:pt x="245" y="342"/>
                      <a:pt x="245" y="342"/>
                    </a:cubicBezTo>
                    <a:cubicBezTo>
                      <a:pt x="221" y="285"/>
                      <a:pt x="308" y="185"/>
                      <a:pt x="257" y="131"/>
                    </a:cubicBezTo>
                    <a:cubicBezTo>
                      <a:pt x="257" y="131"/>
                      <a:pt x="257" y="131"/>
                      <a:pt x="257" y="131"/>
                    </a:cubicBezTo>
                    <a:cubicBezTo>
                      <a:pt x="181" y="70"/>
                      <a:pt x="210" y="0"/>
                      <a:pt x="89" y="10"/>
                    </a:cubicBezTo>
                    <a:cubicBezTo>
                      <a:pt x="54" y="22"/>
                      <a:pt x="64" y="55"/>
                      <a:pt x="69" y="77"/>
                    </a:cubicBezTo>
                    <a:cubicBezTo>
                      <a:pt x="77" y="118"/>
                      <a:pt x="71" y="173"/>
                      <a:pt x="51" y="198"/>
                    </a:cubicBezTo>
                    <a:cubicBezTo>
                      <a:pt x="51" y="198"/>
                      <a:pt x="9" y="282"/>
                      <a:pt x="14" y="299"/>
                    </a:cubicBezTo>
                    <a:cubicBezTo>
                      <a:pt x="14" y="299"/>
                      <a:pt x="14" y="299"/>
                      <a:pt x="14" y="299"/>
                    </a:cubicBezTo>
                    <a:cubicBezTo>
                      <a:pt x="12" y="300"/>
                      <a:pt x="10" y="302"/>
                      <a:pt x="9" y="303"/>
                    </a:cubicBezTo>
                    <a:cubicBezTo>
                      <a:pt x="0" y="314"/>
                      <a:pt x="2" y="330"/>
                      <a:pt x="13" y="339"/>
                    </a:cubicBezTo>
                    <a:cubicBezTo>
                      <a:pt x="17" y="342"/>
                      <a:pt x="21" y="344"/>
                      <a:pt x="26" y="344"/>
                    </a:cubicBezTo>
                    <a:cubicBezTo>
                      <a:pt x="23" y="355"/>
                      <a:pt x="26" y="368"/>
                      <a:pt x="36" y="375"/>
                    </a:cubicBezTo>
                    <a:cubicBezTo>
                      <a:pt x="43" y="381"/>
                      <a:pt x="52" y="383"/>
                      <a:pt x="60" y="381"/>
                    </a:cubicBezTo>
                    <a:cubicBezTo>
                      <a:pt x="61" y="388"/>
                      <a:pt x="65" y="394"/>
                      <a:pt x="70" y="399"/>
                    </a:cubicBezTo>
                    <a:cubicBezTo>
                      <a:pt x="80" y="407"/>
                      <a:pt x="93" y="407"/>
                      <a:pt x="104" y="402"/>
                    </a:cubicBezTo>
                    <a:cubicBezTo>
                      <a:pt x="103" y="411"/>
                      <a:pt x="107" y="421"/>
                      <a:pt x="115" y="427"/>
                    </a:cubicBezTo>
                    <a:cubicBezTo>
                      <a:pt x="126" y="436"/>
                      <a:pt x="142" y="436"/>
                      <a:pt x="153" y="427"/>
                    </a:cubicBezTo>
                    <a:cubicBezTo>
                      <a:pt x="155" y="430"/>
                      <a:pt x="157" y="432"/>
                      <a:pt x="160" y="435"/>
                    </a:cubicBezTo>
                    <a:cubicBezTo>
                      <a:pt x="176" y="448"/>
                      <a:pt x="199" y="445"/>
                      <a:pt x="212" y="429"/>
                    </a:cubicBezTo>
                    <a:cubicBezTo>
                      <a:pt x="216" y="424"/>
                      <a:pt x="218" y="418"/>
                      <a:pt x="219" y="412"/>
                    </a:cubicBezTo>
                    <a:cubicBezTo>
                      <a:pt x="230" y="412"/>
                      <a:pt x="241" y="407"/>
                      <a:pt x="248" y="397"/>
                    </a:cubicBezTo>
                  </a:path>
                </a:pathLst>
              </a:custGeom>
              <a:solidFill>
                <a:srgbClr val="5331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0" name="Freeform 169"/>
              <p:cNvSpPr/>
              <p:nvPr/>
            </p:nvSpPr>
            <p:spPr bwMode="auto">
              <a:xfrm>
                <a:off x="5265738" y="7061200"/>
                <a:ext cx="487363" cy="412750"/>
              </a:xfrm>
              <a:custGeom>
                <a:avLst/>
                <a:gdLst>
                  <a:gd name="T0" fmla="*/ 123 w 130"/>
                  <a:gd name="T1" fmla="*/ 0 h 110"/>
                  <a:gd name="T2" fmla="*/ 12 w 130"/>
                  <a:gd name="T3" fmla="*/ 94 h 110"/>
                  <a:gd name="T4" fmla="*/ 43 w 130"/>
                  <a:gd name="T5" fmla="*/ 99 h 110"/>
                  <a:gd name="T6" fmla="*/ 130 w 130"/>
                  <a:gd name="T7" fmla="*/ 35 h 110"/>
                  <a:gd name="T8" fmla="*/ 123 w 130"/>
                  <a:gd name="T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0" h="110">
                    <a:moveTo>
                      <a:pt x="123" y="0"/>
                    </a:moveTo>
                    <a:cubicBezTo>
                      <a:pt x="123" y="0"/>
                      <a:pt x="23" y="86"/>
                      <a:pt x="12" y="94"/>
                    </a:cubicBezTo>
                    <a:cubicBezTo>
                      <a:pt x="0" y="102"/>
                      <a:pt x="10" y="110"/>
                      <a:pt x="43" y="99"/>
                    </a:cubicBezTo>
                    <a:cubicBezTo>
                      <a:pt x="74" y="88"/>
                      <a:pt x="130" y="35"/>
                      <a:pt x="130" y="35"/>
                    </a:cubicBezTo>
                    <a:cubicBezTo>
                      <a:pt x="123" y="0"/>
                      <a:pt x="123" y="0"/>
                      <a:pt x="123" y="0"/>
                    </a:cubicBezTo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1" name="Freeform 170"/>
              <p:cNvSpPr/>
              <p:nvPr/>
            </p:nvSpPr>
            <p:spPr bwMode="auto">
              <a:xfrm>
                <a:off x="5505450" y="6951663"/>
                <a:ext cx="747713" cy="1069975"/>
              </a:xfrm>
              <a:custGeom>
                <a:avLst/>
                <a:gdLst>
                  <a:gd name="T0" fmla="*/ 153 w 199"/>
                  <a:gd name="T1" fmla="*/ 39 h 285"/>
                  <a:gd name="T2" fmla="*/ 162 w 199"/>
                  <a:gd name="T3" fmla="*/ 144 h 285"/>
                  <a:gd name="T4" fmla="*/ 199 w 199"/>
                  <a:gd name="T5" fmla="*/ 206 h 285"/>
                  <a:gd name="T6" fmla="*/ 0 w 199"/>
                  <a:gd name="T7" fmla="*/ 199 h 285"/>
                  <a:gd name="T8" fmla="*/ 44 w 199"/>
                  <a:gd name="T9" fmla="*/ 76 h 285"/>
                  <a:gd name="T10" fmla="*/ 44 w 199"/>
                  <a:gd name="T11" fmla="*/ 44 h 285"/>
                  <a:gd name="T12" fmla="*/ 85 w 199"/>
                  <a:gd name="T13" fmla="*/ 13 h 285"/>
                  <a:gd name="T14" fmla="*/ 153 w 199"/>
                  <a:gd name="T15" fmla="*/ 39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9" h="285">
                    <a:moveTo>
                      <a:pt x="153" y="39"/>
                    </a:moveTo>
                    <a:cubicBezTo>
                      <a:pt x="153" y="50"/>
                      <a:pt x="144" y="102"/>
                      <a:pt x="162" y="144"/>
                    </a:cubicBezTo>
                    <a:cubicBezTo>
                      <a:pt x="180" y="186"/>
                      <a:pt x="199" y="206"/>
                      <a:pt x="199" y="206"/>
                    </a:cubicBezTo>
                    <a:cubicBezTo>
                      <a:pt x="199" y="206"/>
                      <a:pt x="72" y="285"/>
                      <a:pt x="0" y="199"/>
                    </a:cubicBezTo>
                    <a:cubicBezTo>
                      <a:pt x="0" y="199"/>
                      <a:pt x="26" y="131"/>
                      <a:pt x="44" y="76"/>
                    </a:cubicBezTo>
                    <a:cubicBezTo>
                      <a:pt x="48" y="64"/>
                      <a:pt x="40" y="54"/>
                      <a:pt x="44" y="44"/>
                    </a:cubicBezTo>
                    <a:cubicBezTo>
                      <a:pt x="53" y="24"/>
                      <a:pt x="79" y="14"/>
                      <a:pt x="85" y="13"/>
                    </a:cubicBezTo>
                    <a:cubicBezTo>
                      <a:pt x="110" y="6"/>
                      <a:pt x="151" y="0"/>
                      <a:pt x="153" y="39"/>
                    </a:cubicBezTo>
                  </a:path>
                </a:pathLst>
              </a:custGeom>
              <a:solidFill>
                <a:srgbClr val="B02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2" name="Freeform 171"/>
              <p:cNvSpPr/>
              <p:nvPr/>
            </p:nvSpPr>
            <p:spPr bwMode="auto">
              <a:xfrm>
                <a:off x="5562600" y="7034213"/>
                <a:ext cx="539750" cy="630238"/>
              </a:xfrm>
              <a:custGeom>
                <a:avLst/>
                <a:gdLst>
                  <a:gd name="T0" fmla="*/ 98 w 144"/>
                  <a:gd name="T1" fmla="*/ 0 h 168"/>
                  <a:gd name="T2" fmla="*/ 62 w 144"/>
                  <a:gd name="T3" fmla="*/ 5 h 168"/>
                  <a:gd name="T4" fmla="*/ 34 w 144"/>
                  <a:gd name="T5" fmla="*/ 33 h 168"/>
                  <a:gd name="T6" fmla="*/ 49 w 144"/>
                  <a:gd name="T7" fmla="*/ 63 h 168"/>
                  <a:gd name="T8" fmla="*/ 48 w 144"/>
                  <a:gd name="T9" fmla="*/ 65 h 168"/>
                  <a:gd name="T10" fmla="*/ 44 w 144"/>
                  <a:gd name="T11" fmla="*/ 64 h 168"/>
                  <a:gd name="T12" fmla="*/ 39 w 144"/>
                  <a:gd name="T13" fmla="*/ 63 h 168"/>
                  <a:gd name="T14" fmla="*/ 36 w 144"/>
                  <a:gd name="T15" fmla="*/ 65 h 168"/>
                  <a:gd name="T16" fmla="*/ 0 w 144"/>
                  <a:gd name="T17" fmla="*/ 168 h 168"/>
                  <a:gd name="T18" fmla="*/ 144 w 144"/>
                  <a:gd name="T19" fmla="*/ 157 h 168"/>
                  <a:gd name="T20" fmla="*/ 125 w 144"/>
                  <a:gd name="T21" fmla="*/ 50 h 168"/>
                  <a:gd name="T22" fmla="*/ 128 w 144"/>
                  <a:gd name="T23" fmla="*/ 5 h 168"/>
                  <a:gd name="T24" fmla="*/ 98 w 144"/>
                  <a:gd name="T25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4" h="168">
                    <a:moveTo>
                      <a:pt x="98" y="0"/>
                    </a:moveTo>
                    <a:cubicBezTo>
                      <a:pt x="85" y="0"/>
                      <a:pt x="71" y="1"/>
                      <a:pt x="62" y="5"/>
                    </a:cubicBezTo>
                    <a:cubicBezTo>
                      <a:pt x="57" y="7"/>
                      <a:pt x="36" y="8"/>
                      <a:pt x="34" y="33"/>
                    </a:cubicBezTo>
                    <a:cubicBezTo>
                      <a:pt x="34" y="37"/>
                      <a:pt x="48" y="59"/>
                      <a:pt x="49" y="63"/>
                    </a:cubicBezTo>
                    <a:cubicBezTo>
                      <a:pt x="49" y="64"/>
                      <a:pt x="49" y="65"/>
                      <a:pt x="48" y="65"/>
                    </a:cubicBezTo>
                    <a:cubicBezTo>
                      <a:pt x="47" y="65"/>
                      <a:pt x="45" y="64"/>
                      <a:pt x="44" y="64"/>
                    </a:cubicBezTo>
                    <a:cubicBezTo>
                      <a:pt x="42" y="63"/>
                      <a:pt x="41" y="63"/>
                      <a:pt x="39" y="63"/>
                    </a:cubicBezTo>
                    <a:cubicBezTo>
                      <a:pt x="38" y="63"/>
                      <a:pt x="37" y="63"/>
                      <a:pt x="36" y="65"/>
                    </a:cubicBezTo>
                    <a:cubicBezTo>
                      <a:pt x="22" y="109"/>
                      <a:pt x="1" y="165"/>
                      <a:pt x="0" y="168"/>
                    </a:cubicBezTo>
                    <a:cubicBezTo>
                      <a:pt x="48" y="167"/>
                      <a:pt x="96" y="164"/>
                      <a:pt x="144" y="157"/>
                    </a:cubicBezTo>
                    <a:cubicBezTo>
                      <a:pt x="117" y="92"/>
                      <a:pt x="121" y="57"/>
                      <a:pt x="125" y="50"/>
                    </a:cubicBezTo>
                    <a:cubicBezTo>
                      <a:pt x="130" y="42"/>
                      <a:pt x="130" y="10"/>
                      <a:pt x="128" y="5"/>
                    </a:cubicBezTo>
                    <a:cubicBezTo>
                      <a:pt x="127" y="2"/>
                      <a:pt x="114" y="0"/>
                      <a:pt x="98" y="0"/>
                    </a:cubicBezTo>
                  </a:path>
                </a:pathLst>
              </a:custGeom>
              <a:solidFill>
                <a:srgbClr val="CC22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3" name="Freeform 172"/>
              <p:cNvSpPr/>
              <p:nvPr/>
            </p:nvSpPr>
            <p:spPr bwMode="auto">
              <a:xfrm>
                <a:off x="5599113" y="6872288"/>
                <a:ext cx="522288" cy="244475"/>
              </a:xfrm>
              <a:custGeom>
                <a:avLst/>
                <a:gdLst>
                  <a:gd name="T0" fmla="*/ 117 w 139"/>
                  <a:gd name="T1" fmla="*/ 12 h 65"/>
                  <a:gd name="T2" fmla="*/ 21 w 139"/>
                  <a:gd name="T3" fmla="*/ 0 h 65"/>
                  <a:gd name="T4" fmla="*/ 13 w 139"/>
                  <a:gd name="T5" fmla="*/ 59 h 65"/>
                  <a:gd name="T6" fmla="*/ 132 w 139"/>
                  <a:gd name="T7" fmla="*/ 50 h 65"/>
                  <a:gd name="T8" fmla="*/ 139 w 139"/>
                  <a:gd name="T9" fmla="*/ 30 h 65"/>
                  <a:gd name="T10" fmla="*/ 117 w 139"/>
                  <a:gd name="T11" fmla="*/ 1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65">
                    <a:moveTo>
                      <a:pt x="117" y="12"/>
                    </a:moveTo>
                    <a:cubicBezTo>
                      <a:pt x="108" y="11"/>
                      <a:pt x="21" y="0"/>
                      <a:pt x="21" y="0"/>
                    </a:cubicBezTo>
                    <a:cubicBezTo>
                      <a:pt x="21" y="0"/>
                      <a:pt x="0" y="54"/>
                      <a:pt x="13" y="59"/>
                    </a:cubicBezTo>
                    <a:cubicBezTo>
                      <a:pt x="26" y="65"/>
                      <a:pt x="132" y="50"/>
                      <a:pt x="132" y="50"/>
                    </a:cubicBezTo>
                    <a:cubicBezTo>
                      <a:pt x="139" y="30"/>
                      <a:pt x="139" y="30"/>
                      <a:pt x="139" y="30"/>
                    </a:cubicBezTo>
                    <a:cubicBezTo>
                      <a:pt x="139" y="30"/>
                      <a:pt x="126" y="13"/>
                      <a:pt x="117" y="12"/>
                    </a:cubicBezTo>
                    <a:close/>
                  </a:path>
                </a:pathLst>
              </a:custGeom>
              <a:solidFill>
                <a:srgbClr val="B02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4" name="Freeform 173"/>
              <p:cNvSpPr/>
              <p:nvPr/>
            </p:nvSpPr>
            <p:spPr bwMode="auto">
              <a:xfrm>
                <a:off x="6399213" y="6610350"/>
                <a:ext cx="401638" cy="514350"/>
              </a:xfrm>
              <a:custGeom>
                <a:avLst/>
                <a:gdLst>
                  <a:gd name="T0" fmla="*/ 0 w 107"/>
                  <a:gd name="T1" fmla="*/ 52 h 137"/>
                  <a:gd name="T2" fmla="*/ 60 w 107"/>
                  <a:gd name="T3" fmla="*/ 81 h 137"/>
                  <a:gd name="T4" fmla="*/ 0 w 107"/>
                  <a:gd name="T5" fmla="*/ 5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7" h="137">
                    <a:moveTo>
                      <a:pt x="0" y="52"/>
                    </a:moveTo>
                    <a:cubicBezTo>
                      <a:pt x="0" y="52"/>
                      <a:pt x="7" y="137"/>
                      <a:pt x="60" y="81"/>
                    </a:cubicBezTo>
                    <a:cubicBezTo>
                      <a:pt x="107" y="31"/>
                      <a:pt x="39" y="0"/>
                      <a:pt x="0" y="52"/>
                    </a:cubicBezTo>
                    <a:close/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5" name="Freeform 174"/>
              <p:cNvSpPr/>
              <p:nvPr/>
            </p:nvSpPr>
            <p:spPr bwMode="auto">
              <a:xfrm>
                <a:off x="5213350" y="5713413"/>
                <a:ext cx="1439863" cy="1358900"/>
              </a:xfrm>
              <a:custGeom>
                <a:avLst/>
                <a:gdLst>
                  <a:gd name="T0" fmla="*/ 15 w 384"/>
                  <a:gd name="T1" fmla="*/ 190 h 362"/>
                  <a:gd name="T2" fmla="*/ 192 w 384"/>
                  <a:gd name="T3" fmla="*/ 347 h 362"/>
                  <a:gd name="T4" fmla="*/ 370 w 384"/>
                  <a:gd name="T5" fmla="*/ 211 h 362"/>
                  <a:gd name="T6" fmla="*/ 228 w 384"/>
                  <a:gd name="T7" fmla="*/ 14 h 362"/>
                  <a:gd name="T8" fmla="*/ 15 w 384"/>
                  <a:gd name="T9" fmla="*/ 19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4" h="362">
                    <a:moveTo>
                      <a:pt x="15" y="190"/>
                    </a:moveTo>
                    <a:cubicBezTo>
                      <a:pt x="0" y="284"/>
                      <a:pt x="99" y="333"/>
                      <a:pt x="192" y="347"/>
                    </a:cubicBezTo>
                    <a:cubicBezTo>
                      <a:pt x="285" y="362"/>
                      <a:pt x="355" y="305"/>
                      <a:pt x="370" y="211"/>
                    </a:cubicBezTo>
                    <a:cubicBezTo>
                      <a:pt x="384" y="117"/>
                      <a:pt x="321" y="29"/>
                      <a:pt x="228" y="14"/>
                    </a:cubicBezTo>
                    <a:cubicBezTo>
                      <a:pt x="135" y="0"/>
                      <a:pt x="30" y="95"/>
                      <a:pt x="15" y="190"/>
                    </a:cubicBezTo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6" name="Freeform 175"/>
              <p:cNvSpPr/>
              <p:nvPr/>
            </p:nvSpPr>
            <p:spPr bwMode="auto">
              <a:xfrm>
                <a:off x="5273675" y="5784850"/>
                <a:ext cx="1158875" cy="1166813"/>
              </a:xfrm>
              <a:custGeom>
                <a:avLst/>
                <a:gdLst>
                  <a:gd name="T0" fmla="*/ 13 w 309"/>
                  <a:gd name="T1" fmla="*/ 168 h 311"/>
                  <a:gd name="T2" fmla="*/ 151 w 309"/>
                  <a:gd name="T3" fmla="*/ 299 h 311"/>
                  <a:gd name="T4" fmla="*/ 296 w 309"/>
                  <a:gd name="T5" fmla="*/ 183 h 311"/>
                  <a:gd name="T6" fmla="*/ 185 w 309"/>
                  <a:gd name="T7" fmla="*/ 11 h 311"/>
                  <a:gd name="T8" fmla="*/ 13 w 309"/>
                  <a:gd name="T9" fmla="*/ 16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9" h="311">
                    <a:moveTo>
                      <a:pt x="13" y="168"/>
                    </a:moveTo>
                    <a:cubicBezTo>
                      <a:pt x="0" y="251"/>
                      <a:pt x="77" y="288"/>
                      <a:pt x="151" y="299"/>
                    </a:cubicBezTo>
                    <a:cubicBezTo>
                      <a:pt x="226" y="311"/>
                      <a:pt x="283" y="265"/>
                      <a:pt x="296" y="183"/>
                    </a:cubicBezTo>
                    <a:cubicBezTo>
                      <a:pt x="309" y="100"/>
                      <a:pt x="260" y="23"/>
                      <a:pt x="185" y="11"/>
                    </a:cubicBezTo>
                    <a:cubicBezTo>
                      <a:pt x="111" y="0"/>
                      <a:pt x="26" y="85"/>
                      <a:pt x="13" y="168"/>
                    </a:cubicBezTo>
                  </a:path>
                </a:pathLst>
              </a:custGeom>
              <a:solidFill>
                <a:srgbClr val="FFCE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7" name="Freeform 176"/>
              <p:cNvSpPr/>
              <p:nvPr/>
            </p:nvSpPr>
            <p:spPr bwMode="auto">
              <a:xfrm>
                <a:off x="6270625" y="6677025"/>
                <a:ext cx="71438" cy="71438"/>
              </a:xfrm>
              <a:custGeom>
                <a:avLst/>
                <a:gdLst>
                  <a:gd name="T0" fmla="*/ 12 w 19"/>
                  <a:gd name="T1" fmla="*/ 0 h 19"/>
                  <a:gd name="T2" fmla="*/ 0 w 19"/>
                  <a:gd name="T3" fmla="*/ 19 h 19"/>
                  <a:gd name="T4" fmla="*/ 6 w 19"/>
                  <a:gd name="T5" fmla="*/ 19 h 19"/>
                  <a:gd name="T6" fmla="*/ 12 w 19"/>
                  <a:gd name="T7" fmla="*/ 19 h 19"/>
                  <a:gd name="T8" fmla="*/ 19 w 19"/>
                  <a:gd name="T9" fmla="*/ 5 h 19"/>
                  <a:gd name="T10" fmla="*/ 12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12" y="0"/>
                    </a:moveTo>
                    <a:cubicBezTo>
                      <a:pt x="9" y="7"/>
                      <a:pt x="5" y="13"/>
                      <a:pt x="0" y="19"/>
                    </a:cubicBezTo>
                    <a:cubicBezTo>
                      <a:pt x="2" y="19"/>
                      <a:pt x="4" y="19"/>
                      <a:pt x="6" y="19"/>
                    </a:cubicBezTo>
                    <a:cubicBezTo>
                      <a:pt x="8" y="19"/>
                      <a:pt x="10" y="19"/>
                      <a:pt x="12" y="19"/>
                    </a:cubicBezTo>
                    <a:cubicBezTo>
                      <a:pt x="15" y="14"/>
                      <a:pt x="17" y="10"/>
                      <a:pt x="19" y="5"/>
                    </a:cubicBezTo>
                    <a:cubicBezTo>
                      <a:pt x="17" y="3"/>
                      <a:pt x="15" y="1"/>
                      <a:pt x="12" y="0"/>
                    </a:cubicBezTo>
                  </a:path>
                </a:pathLst>
              </a:custGeom>
              <a:solidFill>
                <a:srgbClr val="EA8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8" name="Freeform 177"/>
              <p:cNvSpPr/>
              <p:nvPr/>
            </p:nvSpPr>
            <p:spPr bwMode="auto">
              <a:xfrm>
                <a:off x="6057900" y="6621463"/>
                <a:ext cx="258763" cy="127000"/>
              </a:xfrm>
              <a:custGeom>
                <a:avLst/>
                <a:gdLst>
                  <a:gd name="T0" fmla="*/ 18 w 69"/>
                  <a:gd name="T1" fmla="*/ 0 h 34"/>
                  <a:gd name="T2" fmla="*/ 2 w 69"/>
                  <a:gd name="T3" fmla="*/ 6 h 34"/>
                  <a:gd name="T4" fmla="*/ 37 w 69"/>
                  <a:gd name="T5" fmla="*/ 30 h 34"/>
                  <a:gd name="T6" fmla="*/ 57 w 69"/>
                  <a:gd name="T7" fmla="*/ 34 h 34"/>
                  <a:gd name="T8" fmla="*/ 69 w 69"/>
                  <a:gd name="T9" fmla="*/ 15 h 34"/>
                  <a:gd name="T10" fmla="*/ 44 w 69"/>
                  <a:gd name="T11" fmla="*/ 4 h 34"/>
                  <a:gd name="T12" fmla="*/ 18 w 69"/>
                  <a:gd name="T1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34">
                    <a:moveTo>
                      <a:pt x="18" y="0"/>
                    </a:moveTo>
                    <a:cubicBezTo>
                      <a:pt x="9" y="0"/>
                      <a:pt x="3" y="2"/>
                      <a:pt x="2" y="6"/>
                    </a:cubicBezTo>
                    <a:cubicBezTo>
                      <a:pt x="0" y="13"/>
                      <a:pt x="15" y="24"/>
                      <a:pt x="37" y="30"/>
                    </a:cubicBezTo>
                    <a:cubicBezTo>
                      <a:pt x="44" y="32"/>
                      <a:pt x="51" y="33"/>
                      <a:pt x="57" y="34"/>
                    </a:cubicBezTo>
                    <a:cubicBezTo>
                      <a:pt x="62" y="28"/>
                      <a:pt x="66" y="22"/>
                      <a:pt x="69" y="15"/>
                    </a:cubicBezTo>
                    <a:cubicBezTo>
                      <a:pt x="63" y="11"/>
                      <a:pt x="54" y="7"/>
                      <a:pt x="44" y="4"/>
                    </a:cubicBezTo>
                    <a:cubicBezTo>
                      <a:pt x="35" y="1"/>
                      <a:pt x="25" y="0"/>
                      <a:pt x="18" y="0"/>
                    </a:cubicBezTo>
                  </a:path>
                </a:pathLst>
              </a:custGeom>
              <a:solidFill>
                <a:srgbClr val="F39A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9" name="Freeform 178"/>
              <p:cNvSpPr/>
              <p:nvPr/>
            </p:nvSpPr>
            <p:spPr bwMode="auto">
              <a:xfrm>
                <a:off x="5280025" y="6396038"/>
                <a:ext cx="46038" cy="63500"/>
              </a:xfrm>
              <a:custGeom>
                <a:avLst/>
                <a:gdLst>
                  <a:gd name="T0" fmla="*/ 12 w 12"/>
                  <a:gd name="T1" fmla="*/ 0 h 17"/>
                  <a:gd name="T2" fmla="*/ 1 w 12"/>
                  <a:gd name="T3" fmla="*/ 5 h 17"/>
                  <a:gd name="T4" fmla="*/ 10 w 12"/>
                  <a:gd name="T5" fmla="*/ 17 h 17"/>
                  <a:gd name="T6" fmla="*/ 11 w 12"/>
                  <a:gd name="T7" fmla="*/ 5 h 17"/>
                  <a:gd name="T8" fmla="*/ 12 w 12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7">
                    <a:moveTo>
                      <a:pt x="12" y="0"/>
                    </a:moveTo>
                    <a:cubicBezTo>
                      <a:pt x="6" y="0"/>
                      <a:pt x="2" y="2"/>
                      <a:pt x="1" y="5"/>
                    </a:cubicBezTo>
                    <a:cubicBezTo>
                      <a:pt x="0" y="9"/>
                      <a:pt x="4" y="13"/>
                      <a:pt x="10" y="17"/>
                    </a:cubicBezTo>
                    <a:cubicBezTo>
                      <a:pt x="10" y="13"/>
                      <a:pt x="11" y="9"/>
                      <a:pt x="11" y="5"/>
                    </a:cubicBezTo>
                    <a:cubicBezTo>
                      <a:pt x="12" y="3"/>
                      <a:pt x="12" y="2"/>
                      <a:pt x="12" y="0"/>
                    </a:cubicBezTo>
                  </a:path>
                </a:pathLst>
              </a:custGeom>
              <a:solidFill>
                <a:srgbClr val="EA8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0" name="Freeform 179"/>
              <p:cNvSpPr/>
              <p:nvPr/>
            </p:nvSpPr>
            <p:spPr bwMode="auto">
              <a:xfrm>
                <a:off x="5318125" y="6396038"/>
                <a:ext cx="236538" cy="115888"/>
              </a:xfrm>
              <a:custGeom>
                <a:avLst/>
                <a:gdLst>
                  <a:gd name="T0" fmla="*/ 6 w 63"/>
                  <a:gd name="T1" fmla="*/ 0 h 31"/>
                  <a:gd name="T2" fmla="*/ 2 w 63"/>
                  <a:gd name="T3" fmla="*/ 0 h 31"/>
                  <a:gd name="T4" fmla="*/ 1 w 63"/>
                  <a:gd name="T5" fmla="*/ 5 h 31"/>
                  <a:gd name="T6" fmla="*/ 0 w 63"/>
                  <a:gd name="T7" fmla="*/ 17 h 31"/>
                  <a:gd name="T8" fmla="*/ 23 w 63"/>
                  <a:gd name="T9" fmla="*/ 27 h 31"/>
                  <a:gd name="T10" fmla="*/ 46 w 63"/>
                  <a:gd name="T11" fmla="*/ 31 h 31"/>
                  <a:gd name="T12" fmla="*/ 61 w 63"/>
                  <a:gd name="T13" fmla="*/ 25 h 31"/>
                  <a:gd name="T14" fmla="*/ 29 w 63"/>
                  <a:gd name="T15" fmla="*/ 4 h 31"/>
                  <a:gd name="T16" fmla="*/ 6 w 63"/>
                  <a:gd name="T1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31">
                    <a:moveTo>
                      <a:pt x="6" y="0"/>
                    </a:moveTo>
                    <a:cubicBezTo>
                      <a:pt x="4" y="0"/>
                      <a:pt x="3" y="0"/>
                      <a:pt x="2" y="0"/>
                    </a:cubicBezTo>
                    <a:cubicBezTo>
                      <a:pt x="2" y="2"/>
                      <a:pt x="2" y="3"/>
                      <a:pt x="1" y="5"/>
                    </a:cubicBezTo>
                    <a:cubicBezTo>
                      <a:pt x="1" y="9"/>
                      <a:pt x="0" y="13"/>
                      <a:pt x="0" y="17"/>
                    </a:cubicBezTo>
                    <a:cubicBezTo>
                      <a:pt x="6" y="21"/>
                      <a:pt x="14" y="24"/>
                      <a:pt x="23" y="27"/>
                    </a:cubicBezTo>
                    <a:cubicBezTo>
                      <a:pt x="31" y="29"/>
                      <a:pt x="40" y="31"/>
                      <a:pt x="46" y="31"/>
                    </a:cubicBezTo>
                    <a:cubicBezTo>
                      <a:pt x="54" y="31"/>
                      <a:pt x="60" y="29"/>
                      <a:pt x="61" y="25"/>
                    </a:cubicBezTo>
                    <a:cubicBezTo>
                      <a:pt x="63" y="19"/>
                      <a:pt x="49" y="9"/>
                      <a:pt x="29" y="4"/>
                    </a:cubicBezTo>
                    <a:cubicBezTo>
                      <a:pt x="21" y="1"/>
                      <a:pt x="12" y="0"/>
                      <a:pt x="6" y="0"/>
                    </a:cubicBezTo>
                  </a:path>
                </a:pathLst>
              </a:custGeom>
              <a:solidFill>
                <a:srgbClr val="F39A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1" name="Freeform 180"/>
              <p:cNvSpPr/>
              <p:nvPr/>
            </p:nvSpPr>
            <p:spPr bwMode="auto">
              <a:xfrm>
                <a:off x="5659438" y="6700838"/>
                <a:ext cx="187325" cy="93663"/>
              </a:xfrm>
              <a:custGeom>
                <a:avLst/>
                <a:gdLst>
                  <a:gd name="T0" fmla="*/ 33 w 50"/>
                  <a:gd name="T1" fmla="*/ 24 h 25"/>
                  <a:gd name="T2" fmla="*/ 48 w 50"/>
                  <a:gd name="T3" fmla="*/ 20 h 25"/>
                  <a:gd name="T4" fmla="*/ 49 w 50"/>
                  <a:gd name="T5" fmla="*/ 15 h 25"/>
                  <a:gd name="T6" fmla="*/ 45 w 50"/>
                  <a:gd name="T7" fmla="*/ 14 h 25"/>
                  <a:gd name="T8" fmla="*/ 6 w 50"/>
                  <a:gd name="T9" fmla="*/ 2 h 25"/>
                  <a:gd name="T10" fmla="*/ 2 w 50"/>
                  <a:gd name="T11" fmla="*/ 1 h 25"/>
                  <a:gd name="T12" fmla="*/ 1 w 50"/>
                  <a:gd name="T13" fmla="*/ 6 h 25"/>
                  <a:gd name="T14" fmla="*/ 33 w 50"/>
                  <a:gd name="T15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25">
                    <a:moveTo>
                      <a:pt x="33" y="24"/>
                    </a:moveTo>
                    <a:cubicBezTo>
                      <a:pt x="38" y="24"/>
                      <a:pt x="42" y="22"/>
                      <a:pt x="48" y="20"/>
                    </a:cubicBezTo>
                    <a:cubicBezTo>
                      <a:pt x="49" y="19"/>
                      <a:pt x="50" y="17"/>
                      <a:pt x="49" y="15"/>
                    </a:cubicBezTo>
                    <a:cubicBezTo>
                      <a:pt x="48" y="14"/>
                      <a:pt x="46" y="13"/>
                      <a:pt x="45" y="14"/>
                    </a:cubicBezTo>
                    <a:cubicBezTo>
                      <a:pt x="21" y="25"/>
                      <a:pt x="7" y="3"/>
                      <a:pt x="6" y="2"/>
                    </a:cubicBezTo>
                    <a:cubicBezTo>
                      <a:pt x="5" y="1"/>
                      <a:pt x="3" y="0"/>
                      <a:pt x="2" y="1"/>
                    </a:cubicBezTo>
                    <a:cubicBezTo>
                      <a:pt x="0" y="2"/>
                      <a:pt x="0" y="4"/>
                      <a:pt x="1" y="6"/>
                    </a:cubicBezTo>
                    <a:cubicBezTo>
                      <a:pt x="1" y="6"/>
                      <a:pt x="13" y="25"/>
                      <a:pt x="33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2" name="Freeform 181"/>
              <p:cNvSpPr/>
              <p:nvPr/>
            </p:nvSpPr>
            <p:spPr bwMode="auto">
              <a:xfrm>
                <a:off x="5978525" y="6434138"/>
                <a:ext cx="179388" cy="138113"/>
              </a:xfrm>
              <a:custGeom>
                <a:avLst/>
                <a:gdLst>
                  <a:gd name="T0" fmla="*/ 0 w 48"/>
                  <a:gd name="T1" fmla="*/ 32 h 37"/>
                  <a:gd name="T2" fmla="*/ 42 w 48"/>
                  <a:gd name="T3" fmla="*/ 27 h 37"/>
                  <a:gd name="T4" fmla="*/ 47 w 48"/>
                  <a:gd name="T5" fmla="*/ 25 h 37"/>
                  <a:gd name="T6" fmla="*/ 42 w 48"/>
                  <a:gd name="T7" fmla="*/ 36 h 37"/>
                  <a:gd name="T8" fmla="*/ 0 w 48"/>
                  <a:gd name="T9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7">
                    <a:moveTo>
                      <a:pt x="0" y="32"/>
                    </a:moveTo>
                    <a:cubicBezTo>
                      <a:pt x="0" y="32"/>
                      <a:pt x="18" y="0"/>
                      <a:pt x="42" y="27"/>
                    </a:cubicBezTo>
                    <a:cubicBezTo>
                      <a:pt x="42" y="27"/>
                      <a:pt x="48" y="22"/>
                      <a:pt x="47" y="25"/>
                    </a:cubicBezTo>
                    <a:cubicBezTo>
                      <a:pt x="47" y="27"/>
                      <a:pt x="43" y="35"/>
                      <a:pt x="42" y="36"/>
                    </a:cubicBezTo>
                    <a:cubicBezTo>
                      <a:pt x="40" y="37"/>
                      <a:pt x="21" y="16"/>
                      <a:pt x="0" y="32"/>
                    </a:cubicBezTo>
                    <a:close/>
                  </a:path>
                </a:pathLst>
              </a:custGeom>
              <a:solidFill>
                <a:srgbClr val="6D50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3" name="Freeform 182"/>
              <p:cNvSpPr/>
              <p:nvPr/>
            </p:nvSpPr>
            <p:spPr bwMode="auto">
              <a:xfrm>
                <a:off x="5441950" y="6305550"/>
                <a:ext cx="150813" cy="131763"/>
              </a:xfrm>
              <a:custGeom>
                <a:avLst/>
                <a:gdLst>
                  <a:gd name="T0" fmla="*/ 35 w 40"/>
                  <a:gd name="T1" fmla="*/ 35 h 35"/>
                  <a:gd name="T2" fmla="*/ 6 w 40"/>
                  <a:gd name="T3" fmla="*/ 7 h 35"/>
                  <a:gd name="T4" fmla="*/ 3 w 40"/>
                  <a:gd name="T5" fmla="*/ 2 h 35"/>
                  <a:gd name="T6" fmla="*/ 1 w 40"/>
                  <a:gd name="T7" fmla="*/ 14 h 35"/>
                  <a:gd name="T8" fmla="*/ 35 w 40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5">
                    <a:moveTo>
                      <a:pt x="35" y="35"/>
                    </a:moveTo>
                    <a:cubicBezTo>
                      <a:pt x="35" y="35"/>
                      <a:pt x="40" y="0"/>
                      <a:pt x="6" y="7"/>
                    </a:cubicBezTo>
                    <a:cubicBezTo>
                      <a:pt x="6" y="7"/>
                      <a:pt x="4" y="0"/>
                      <a:pt x="3" y="2"/>
                    </a:cubicBezTo>
                    <a:cubicBezTo>
                      <a:pt x="2" y="4"/>
                      <a:pt x="0" y="13"/>
                      <a:pt x="1" y="14"/>
                    </a:cubicBezTo>
                    <a:cubicBezTo>
                      <a:pt x="1" y="16"/>
                      <a:pt x="29" y="10"/>
                      <a:pt x="35" y="35"/>
                    </a:cubicBezTo>
                    <a:close/>
                  </a:path>
                </a:pathLst>
              </a:custGeom>
              <a:solidFill>
                <a:srgbClr val="6D50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4" name="Freeform 183"/>
              <p:cNvSpPr/>
              <p:nvPr/>
            </p:nvSpPr>
            <p:spPr bwMode="auto">
              <a:xfrm>
                <a:off x="5318125" y="5502275"/>
                <a:ext cx="1466850" cy="800100"/>
              </a:xfrm>
              <a:custGeom>
                <a:avLst/>
                <a:gdLst>
                  <a:gd name="T0" fmla="*/ 376 w 391"/>
                  <a:gd name="T1" fmla="*/ 154 h 213"/>
                  <a:gd name="T2" fmla="*/ 165 w 391"/>
                  <a:gd name="T3" fmla="*/ 18 h 213"/>
                  <a:gd name="T4" fmla="*/ 0 w 391"/>
                  <a:gd name="T5" fmla="*/ 164 h 213"/>
                  <a:gd name="T6" fmla="*/ 376 w 391"/>
                  <a:gd name="T7" fmla="*/ 15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1" h="213">
                    <a:moveTo>
                      <a:pt x="376" y="154"/>
                    </a:moveTo>
                    <a:cubicBezTo>
                      <a:pt x="391" y="69"/>
                      <a:pt x="272" y="0"/>
                      <a:pt x="165" y="18"/>
                    </a:cubicBezTo>
                    <a:cubicBezTo>
                      <a:pt x="80" y="33"/>
                      <a:pt x="20" y="92"/>
                      <a:pt x="0" y="164"/>
                    </a:cubicBezTo>
                    <a:cubicBezTo>
                      <a:pt x="0" y="164"/>
                      <a:pt x="88" y="213"/>
                      <a:pt x="376" y="154"/>
                    </a:cubicBezTo>
                  </a:path>
                </a:pathLst>
              </a:custGeom>
              <a:solidFill>
                <a:srgbClr val="5331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5" name="Freeform 184"/>
              <p:cNvSpPr/>
              <p:nvPr/>
            </p:nvSpPr>
            <p:spPr bwMode="auto">
              <a:xfrm>
                <a:off x="6218238" y="6005513"/>
                <a:ext cx="923925" cy="949325"/>
              </a:xfrm>
              <a:custGeom>
                <a:avLst/>
                <a:gdLst>
                  <a:gd name="T0" fmla="*/ 0 w 246"/>
                  <a:gd name="T1" fmla="*/ 38 h 253"/>
                  <a:gd name="T2" fmla="*/ 0 w 246"/>
                  <a:gd name="T3" fmla="*/ 224 h 253"/>
                  <a:gd name="T4" fmla="*/ 73 w 246"/>
                  <a:gd name="T5" fmla="*/ 187 h 253"/>
                  <a:gd name="T6" fmla="*/ 117 w 246"/>
                  <a:gd name="T7" fmla="*/ 217 h 253"/>
                  <a:gd name="T8" fmla="*/ 117 w 246"/>
                  <a:gd name="T9" fmla="*/ 0 h 253"/>
                  <a:gd name="T10" fmla="*/ 0 w 246"/>
                  <a:gd name="T11" fmla="*/ 38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6" h="253">
                    <a:moveTo>
                      <a:pt x="0" y="38"/>
                    </a:moveTo>
                    <a:cubicBezTo>
                      <a:pt x="0" y="38"/>
                      <a:pt x="88" y="167"/>
                      <a:pt x="0" y="224"/>
                    </a:cubicBezTo>
                    <a:cubicBezTo>
                      <a:pt x="0" y="224"/>
                      <a:pt x="24" y="253"/>
                      <a:pt x="73" y="187"/>
                    </a:cubicBezTo>
                    <a:cubicBezTo>
                      <a:pt x="90" y="184"/>
                      <a:pt x="118" y="191"/>
                      <a:pt x="117" y="217"/>
                    </a:cubicBezTo>
                    <a:cubicBezTo>
                      <a:pt x="151" y="211"/>
                      <a:pt x="246" y="49"/>
                      <a:pt x="117" y="0"/>
                    </a:cubicBezTo>
                    <a:cubicBezTo>
                      <a:pt x="117" y="0"/>
                      <a:pt x="5" y="15"/>
                      <a:pt x="0" y="38"/>
                    </a:cubicBezTo>
                  </a:path>
                </a:pathLst>
              </a:custGeom>
              <a:solidFill>
                <a:srgbClr val="5331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6" name="Freeform 185"/>
              <p:cNvSpPr/>
              <p:nvPr/>
            </p:nvSpPr>
            <p:spPr bwMode="auto">
              <a:xfrm>
                <a:off x="5378450" y="5667375"/>
                <a:ext cx="1238250" cy="425450"/>
              </a:xfrm>
              <a:custGeom>
                <a:avLst/>
                <a:gdLst>
                  <a:gd name="T0" fmla="*/ 240 w 330"/>
                  <a:gd name="T1" fmla="*/ 0 h 113"/>
                  <a:gd name="T2" fmla="*/ 285 w 330"/>
                  <a:gd name="T3" fmla="*/ 48 h 113"/>
                  <a:gd name="T4" fmla="*/ 165 w 330"/>
                  <a:gd name="T5" fmla="*/ 7 h 113"/>
                  <a:gd name="T6" fmla="*/ 25 w 330"/>
                  <a:gd name="T7" fmla="*/ 66 h 113"/>
                  <a:gd name="T8" fmla="*/ 168 w 330"/>
                  <a:gd name="T9" fmla="*/ 46 h 113"/>
                  <a:gd name="T10" fmla="*/ 256 w 330"/>
                  <a:gd name="T11" fmla="*/ 70 h 113"/>
                  <a:gd name="T12" fmla="*/ 191 w 330"/>
                  <a:gd name="T13" fmla="*/ 67 h 113"/>
                  <a:gd name="T14" fmla="*/ 0 w 330"/>
                  <a:gd name="T15" fmla="*/ 113 h 113"/>
                  <a:gd name="T16" fmla="*/ 209 w 330"/>
                  <a:gd name="T17" fmla="*/ 94 h 113"/>
                  <a:gd name="T18" fmla="*/ 274 w 330"/>
                  <a:gd name="T19" fmla="*/ 103 h 113"/>
                  <a:gd name="T20" fmla="*/ 281 w 330"/>
                  <a:gd name="T21" fmla="*/ 101 h 113"/>
                  <a:gd name="T22" fmla="*/ 271 w 330"/>
                  <a:gd name="T23" fmla="*/ 59 h 113"/>
                  <a:gd name="T24" fmla="*/ 325 w 330"/>
                  <a:gd name="T25" fmla="*/ 92 h 113"/>
                  <a:gd name="T26" fmla="*/ 329 w 330"/>
                  <a:gd name="T27" fmla="*/ 92 h 113"/>
                  <a:gd name="T28" fmla="*/ 240 w 330"/>
                  <a:gd name="T29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0" h="113">
                    <a:moveTo>
                      <a:pt x="240" y="0"/>
                    </a:moveTo>
                    <a:cubicBezTo>
                      <a:pt x="240" y="0"/>
                      <a:pt x="270" y="22"/>
                      <a:pt x="285" y="48"/>
                    </a:cubicBezTo>
                    <a:cubicBezTo>
                      <a:pt x="285" y="48"/>
                      <a:pt x="235" y="7"/>
                      <a:pt x="165" y="7"/>
                    </a:cubicBezTo>
                    <a:cubicBezTo>
                      <a:pt x="124" y="7"/>
                      <a:pt x="75" y="21"/>
                      <a:pt x="25" y="66"/>
                    </a:cubicBezTo>
                    <a:cubicBezTo>
                      <a:pt x="25" y="66"/>
                      <a:pt x="101" y="46"/>
                      <a:pt x="168" y="46"/>
                    </a:cubicBezTo>
                    <a:cubicBezTo>
                      <a:pt x="204" y="46"/>
                      <a:pt x="238" y="52"/>
                      <a:pt x="256" y="70"/>
                    </a:cubicBezTo>
                    <a:cubicBezTo>
                      <a:pt x="256" y="70"/>
                      <a:pt x="229" y="67"/>
                      <a:pt x="191" y="67"/>
                    </a:cubicBezTo>
                    <a:cubicBezTo>
                      <a:pt x="133" y="67"/>
                      <a:pt x="48" y="74"/>
                      <a:pt x="0" y="113"/>
                    </a:cubicBezTo>
                    <a:cubicBezTo>
                      <a:pt x="0" y="113"/>
                      <a:pt x="126" y="94"/>
                      <a:pt x="209" y="94"/>
                    </a:cubicBezTo>
                    <a:cubicBezTo>
                      <a:pt x="238" y="94"/>
                      <a:pt x="262" y="96"/>
                      <a:pt x="274" y="103"/>
                    </a:cubicBezTo>
                    <a:cubicBezTo>
                      <a:pt x="276" y="102"/>
                      <a:pt x="278" y="102"/>
                      <a:pt x="281" y="101"/>
                    </a:cubicBezTo>
                    <a:cubicBezTo>
                      <a:pt x="284" y="92"/>
                      <a:pt x="288" y="74"/>
                      <a:pt x="271" y="59"/>
                    </a:cubicBezTo>
                    <a:cubicBezTo>
                      <a:pt x="271" y="59"/>
                      <a:pt x="310" y="65"/>
                      <a:pt x="325" y="92"/>
                    </a:cubicBezTo>
                    <a:cubicBezTo>
                      <a:pt x="326" y="92"/>
                      <a:pt x="328" y="92"/>
                      <a:pt x="329" y="92"/>
                    </a:cubicBezTo>
                    <a:cubicBezTo>
                      <a:pt x="330" y="75"/>
                      <a:pt x="322" y="3"/>
                      <a:pt x="240" y="0"/>
                    </a:cubicBezTo>
                  </a:path>
                </a:pathLst>
              </a:custGeom>
              <a:solidFill>
                <a:srgbClr val="5E37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7" name="Freeform 186"/>
              <p:cNvSpPr>
                <a:spLocks noEditPoints="1"/>
              </p:cNvSpPr>
              <p:nvPr/>
            </p:nvSpPr>
            <p:spPr bwMode="auto">
              <a:xfrm>
                <a:off x="6405563" y="6013450"/>
                <a:ext cx="206375" cy="52388"/>
              </a:xfrm>
              <a:custGeom>
                <a:avLst/>
                <a:gdLst>
                  <a:gd name="T0" fmla="*/ 7 w 55"/>
                  <a:gd name="T1" fmla="*/ 9 h 14"/>
                  <a:gd name="T2" fmla="*/ 0 w 55"/>
                  <a:gd name="T3" fmla="*/ 11 h 14"/>
                  <a:gd name="T4" fmla="*/ 4 w 55"/>
                  <a:gd name="T5" fmla="*/ 14 h 14"/>
                  <a:gd name="T6" fmla="*/ 7 w 55"/>
                  <a:gd name="T7" fmla="*/ 9 h 14"/>
                  <a:gd name="T8" fmla="*/ 55 w 55"/>
                  <a:gd name="T9" fmla="*/ 0 h 14"/>
                  <a:gd name="T10" fmla="*/ 51 w 55"/>
                  <a:gd name="T11" fmla="*/ 0 h 14"/>
                  <a:gd name="T12" fmla="*/ 54 w 55"/>
                  <a:gd name="T13" fmla="*/ 7 h 14"/>
                  <a:gd name="T14" fmla="*/ 55 w 55"/>
                  <a:gd name="T15" fmla="*/ 3 h 14"/>
                  <a:gd name="T16" fmla="*/ 55 w 55"/>
                  <a:gd name="T1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14">
                    <a:moveTo>
                      <a:pt x="7" y="9"/>
                    </a:moveTo>
                    <a:cubicBezTo>
                      <a:pt x="4" y="10"/>
                      <a:pt x="2" y="10"/>
                      <a:pt x="0" y="11"/>
                    </a:cubicBezTo>
                    <a:cubicBezTo>
                      <a:pt x="1" y="12"/>
                      <a:pt x="3" y="13"/>
                      <a:pt x="4" y="14"/>
                    </a:cubicBezTo>
                    <a:cubicBezTo>
                      <a:pt x="4" y="14"/>
                      <a:pt x="5" y="12"/>
                      <a:pt x="7" y="9"/>
                    </a:cubicBezTo>
                    <a:moveTo>
                      <a:pt x="55" y="0"/>
                    </a:moveTo>
                    <a:cubicBezTo>
                      <a:pt x="54" y="0"/>
                      <a:pt x="52" y="0"/>
                      <a:pt x="51" y="0"/>
                    </a:cubicBezTo>
                    <a:cubicBezTo>
                      <a:pt x="52" y="2"/>
                      <a:pt x="53" y="5"/>
                      <a:pt x="54" y="7"/>
                    </a:cubicBezTo>
                    <a:cubicBezTo>
                      <a:pt x="55" y="3"/>
                      <a:pt x="55" y="3"/>
                      <a:pt x="55" y="3"/>
                    </a:cubicBezTo>
                    <a:cubicBezTo>
                      <a:pt x="55" y="3"/>
                      <a:pt x="55" y="1"/>
                      <a:pt x="55" y="0"/>
                    </a:cubicBezTo>
                  </a:path>
                </a:pathLst>
              </a:custGeom>
              <a:solidFill>
                <a:srgbClr val="5E37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8" name="Freeform 187"/>
              <p:cNvSpPr/>
              <p:nvPr/>
            </p:nvSpPr>
            <p:spPr bwMode="auto">
              <a:xfrm>
                <a:off x="6507163" y="6092825"/>
                <a:ext cx="334963" cy="476250"/>
              </a:xfrm>
              <a:custGeom>
                <a:avLst/>
                <a:gdLst>
                  <a:gd name="T0" fmla="*/ 0 w 89"/>
                  <a:gd name="T1" fmla="*/ 0 h 127"/>
                  <a:gd name="T2" fmla="*/ 19 w 89"/>
                  <a:gd name="T3" fmla="*/ 127 h 127"/>
                  <a:gd name="T4" fmla="*/ 0 w 89"/>
                  <a:gd name="T5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" h="127">
                    <a:moveTo>
                      <a:pt x="0" y="0"/>
                    </a:moveTo>
                    <a:cubicBezTo>
                      <a:pt x="27" y="61"/>
                      <a:pt x="18" y="123"/>
                      <a:pt x="19" y="127"/>
                    </a:cubicBezTo>
                    <a:cubicBezTo>
                      <a:pt x="89" y="13"/>
                      <a:pt x="0" y="0"/>
                      <a:pt x="0" y="0"/>
                    </a:cubicBezTo>
                  </a:path>
                </a:pathLst>
              </a:custGeom>
              <a:solidFill>
                <a:srgbClr val="5E37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9" name="Freeform 188"/>
              <p:cNvSpPr/>
              <p:nvPr/>
            </p:nvSpPr>
            <p:spPr bwMode="auto">
              <a:xfrm>
                <a:off x="6000750" y="7078663"/>
                <a:ext cx="506413" cy="454025"/>
              </a:xfrm>
              <a:custGeom>
                <a:avLst/>
                <a:gdLst>
                  <a:gd name="T0" fmla="*/ 18 w 135"/>
                  <a:gd name="T1" fmla="*/ 2 h 121"/>
                  <a:gd name="T2" fmla="*/ 115 w 135"/>
                  <a:gd name="T3" fmla="*/ 96 h 121"/>
                  <a:gd name="T4" fmla="*/ 133 w 135"/>
                  <a:gd name="T5" fmla="*/ 101 h 121"/>
                  <a:gd name="T6" fmla="*/ 106 w 135"/>
                  <a:gd name="T7" fmla="*/ 115 h 121"/>
                  <a:gd name="T8" fmla="*/ 8 w 135"/>
                  <a:gd name="T9" fmla="*/ 38 h 121"/>
                  <a:gd name="T10" fmla="*/ 18 w 135"/>
                  <a:gd name="T11" fmla="*/ 2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20">
                    <a:moveTo>
                      <a:pt x="18" y="2"/>
                    </a:moveTo>
                    <a:cubicBezTo>
                      <a:pt x="18" y="2"/>
                      <a:pt x="81" y="56"/>
                      <a:pt x="115" y="96"/>
                    </a:cubicBezTo>
                    <a:cubicBezTo>
                      <a:pt x="120" y="100"/>
                      <a:pt x="132" y="96"/>
                      <a:pt x="133" y="101"/>
                    </a:cubicBezTo>
                    <a:cubicBezTo>
                      <a:pt x="135" y="105"/>
                      <a:pt x="119" y="121"/>
                      <a:pt x="106" y="115"/>
                    </a:cubicBezTo>
                    <a:cubicBezTo>
                      <a:pt x="74" y="101"/>
                      <a:pt x="16" y="52"/>
                      <a:pt x="8" y="38"/>
                    </a:cubicBezTo>
                    <a:cubicBezTo>
                      <a:pt x="0" y="24"/>
                      <a:pt x="0" y="0"/>
                      <a:pt x="18" y="2"/>
                    </a:cubicBezTo>
                    <a:close/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0" name="Freeform 189"/>
              <p:cNvSpPr/>
              <p:nvPr/>
            </p:nvSpPr>
            <p:spPr bwMode="auto">
              <a:xfrm>
                <a:off x="4027488" y="7900988"/>
                <a:ext cx="2424113" cy="1204913"/>
              </a:xfrm>
              <a:custGeom>
                <a:avLst/>
                <a:gdLst>
                  <a:gd name="T0" fmla="*/ 13 w 646"/>
                  <a:gd name="T1" fmla="*/ 0 h 321"/>
                  <a:gd name="T2" fmla="*/ 65 w 646"/>
                  <a:gd name="T3" fmla="*/ 246 h 321"/>
                  <a:gd name="T4" fmla="*/ 529 w 646"/>
                  <a:gd name="T5" fmla="*/ 290 h 321"/>
                  <a:gd name="T6" fmla="*/ 646 w 646"/>
                  <a:gd name="T7" fmla="*/ 0 h 321"/>
                  <a:gd name="T8" fmla="*/ 13 w 646"/>
                  <a:gd name="T9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6" h="321">
                    <a:moveTo>
                      <a:pt x="13" y="0"/>
                    </a:moveTo>
                    <a:cubicBezTo>
                      <a:pt x="13" y="0"/>
                      <a:pt x="0" y="199"/>
                      <a:pt x="65" y="246"/>
                    </a:cubicBezTo>
                    <a:cubicBezTo>
                      <a:pt x="126" y="289"/>
                      <a:pt x="449" y="321"/>
                      <a:pt x="529" y="290"/>
                    </a:cubicBezTo>
                    <a:cubicBezTo>
                      <a:pt x="633" y="248"/>
                      <a:pt x="646" y="0"/>
                      <a:pt x="646" y="0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1" name="Freeform 190"/>
              <p:cNvSpPr/>
              <p:nvPr/>
            </p:nvSpPr>
            <p:spPr bwMode="auto">
              <a:xfrm>
                <a:off x="4124325" y="8005763"/>
                <a:ext cx="1970088" cy="923925"/>
              </a:xfrm>
              <a:custGeom>
                <a:avLst/>
                <a:gdLst>
                  <a:gd name="T0" fmla="*/ 525 w 525"/>
                  <a:gd name="T1" fmla="*/ 0 h 246"/>
                  <a:gd name="T2" fmla="*/ 260 w 525"/>
                  <a:gd name="T3" fmla="*/ 19 h 246"/>
                  <a:gd name="T4" fmla="*/ 11 w 525"/>
                  <a:gd name="T5" fmla="*/ 0 h 246"/>
                  <a:gd name="T6" fmla="*/ 53 w 525"/>
                  <a:gd name="T7" fmla="*/ 200 h 246"/>
                  <a:gd name="T8" fmla="*/ 338 w 525"/>
                  <a:gd name="T9" fmla="*/ 246 h 246"/>
                  <a:gd name="T10" fmla="*/ 430 w 525"/>
                  <a:gd name="T11" fmla="*/ 236 h 246"/>
                  <a:gd name="T12" fmla="*/ 525 w 525"/>
                  <a:gd name="T13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5" h="246">
                    <a:moveTo>
                      <a:pt x="525" y="0"/>
                    </a:moveTo>
                    <a:cubicBezTo>
                      <a:pt x="525" y="0"/>
                      <a:pt x="389" y="19"/>
                      <a:pt x="260" y="19"/>
                    </a:cubicBezTo>
                    <a:cubicBezTo>
                      <a:pt x="130" y="19"/>
                      <a:pt x="11" y="0"/>
                      <a:pt x="11" y="0"/>
                    </a:cubicBezTo>
                    <a:cubicBezTo>
                      <a:pt x="11" y="0"/>
                      <a:pt x="0" y="162"/>
                      <a:pt x="53" y="200"/>
                    </a:cubicBezTo>
                    <a:cubicBezTo>
                      <a:pt x="88" y="225"/>
                      <a:pt x="235" y="246"/>
                      <a:pt x="338" y="246"/>
                    </a:cubicBezTo>
                    <a:cubicBezTo>
                      <a:pt x="378" y="246"/>
                      <a:pt x="412" y="243"/>
                      <a:pt x="430" y="236"/>
                    </a:cubicBezTo>
                    <a:cubicBezTo>
                      <a:pt x="515" y="202"/>
                      <a:pt x="525" y="0"/>
                      <a:pt x="525" y="0"/>
                    </a:cubicBezTo>
                  </a:path>
                </a:pathLst>
              </a:custGeom>
              <a:solidFill>
                <a:srgbClr val="CF8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" name="Freeform 191"/>
              <p:cNvSpPr/>
              <p:nvPr/>
            </p:nvSpPr>
            <p:spPr bwMode="auto">
              <a:xfrm>
                <a:off x="3609975" y="7469188"/>
                <a:ext cx="3246438" cy="619125"/>
              </a:xfrm>
              <a:custGeom>
                <a:avLst/>
                <a:gdLst>
                  <a:gd name="T0" fmla="*/ 59 w 865"/>
                  <a:gd name="T1" fmla="*/ 0 h 165"/>
                  <a:gd name="T2" fmla="*/ 797 w 865"/>
                  <a:gd name="T3" fmla="*/ 14 h 165"/>
                  <a:gd name="T4" fmla="*/ 781 w 865"/>
                  <a:gd name="T5" fmla="*/ 116 h 165"/>
                  <a:gd name="T6" fmla="*/ 42 w 865"/>
                  <a:gd name="T7" fmla="*/ 80 h 165"/>
                  <a:gd name="T8" fmla="*/ 59 w 865"/>
                  <a:gd name="T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5" h="165">
                    <a:moveTo>
                      <a:pt x="59" y="0"/>
                    </a:moveTo>
                    <a:cubicBezTo>
                      <a:pt x="59" y="0"/>
                      <a:pt x="467" y="108"/>
                      <a:pt x="797" y="14"/>
                    </a:cubicBezTo>
                    <a:cubicBezTo>
                      <a:pt x="797" y="14"/>
                      <a:pt x="865" y="96"/>
                      <a:pt x="781" y="116"/>
                    </a:cubicBezTo>
                    <a:cubicBezTo>
                      <a:pt x="582" y="165"/>
                      <a:pt x="83" y="145"/>
                      <a:pt x="42" y="80"/>
                    </a:cubicBezTo>
                    <a:cubicBezTo>
                      <a:pt x="0" y="15"/>
                      <a:pt x="59" y="0"/>
                      <a:pt x="59" y="0"/>
                    </a:cubicBezTo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" name="Freeform 192"/>
              <p:cNvSpPr/>
              <p:nvPr/>
            </p:nvSpPr>
            <p:spPr bwMode="auto">
              <a:xfrm>
                <a:off x="3768725" y="7540625"/>
                <a:ext cx="2889250" cy="406400"/>
              </a:xfrm>
              <a:custGeom>
                <a:avLst/>
                <a:gdLst>
                  <a:gd name="T0" fmla="*/ 26 w 770"/>
                  <a:gd name="T1" fmla="*/ 0 h 108"/>
                  <a:gd name="T2" fmla="*/ 17 w 770"/>
                  <a:gd name="T3" fmla="*/ 52 h 108"/>
                  <a:gd name="T4" fmla="*/ 439 w 770"/>
                  <a:gd name="T5" fmla="*/ 108 h 108"/>
                  <a:gd name="T6" fmla="*/ 737 w 770"/>
                  <a:gd name="T7" fmla="*/ 67 h 108"/>
                  <a:gd name="T8" fmla="*/ 719 w 770"/>
                  <a:gd name="T9" fmla="*/ 31 h 108"/>
                  <a:gd name="T10" fmla="*/ 699 w 770"/>
                  <a:gd name="T11" fmla="*/ 33 h 108"/>
                  <a:gd name="T12" fmla="*/ 371 w 770"/>
                  <a:gd name="T13" fmla="*/ 52 h 108"/>
                  <a:gd name="T14" fmla="*/ 26 w 770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0" h="108">
                    <a:moveTo>
                      <a:pt x="26" y="0"/>
                    </a:moveTo>
                    <a:cubicBezTo>
                      <a:pt x="26" y="0"/>
                      <a:pt x="0" y="37"/>
                      <a:pt x="17" y="52"/>
                    </a:cubicBezTo>
                    <a:cubicBezTo>
                      <a:pt x="29" y="63"/>
                      <a:pt x="227" y="108"/>
                      <a:pt x="439" y="108"/>
                    </a:cubicBezTo>
                    <a:cubicBezTo>
                      <a:pt x="542" y="108"/>
                      <a:pt x="647" y="98"/>
                      <a:pt x="737" y="67"/>
                    </a:cubicBezTo>
                    <a:cubicBezTo>
                      <a:pt x="737" y="67"/>
                      <a:pt x="770" y="31"/>
                      <a:pt x="719" y="31"/>
                    </a:cubicBezTo>
                    <a:cubicBezTo>
                      <a:pt x="714" y="31"/>
                      <a:pt x="707" y="32"/>
                      <a:pt x="699" y="33"/>
                    </a:cubicBezTo>
                    <a:cubicBezTo>
                      <a:pt x="658" y="38"/>
                      <a:pt x="518" y="52"/>
                      <a:pt x="371" y="52"/>
                    </a:cubicBezTo>
                    <a:cubicBezTo>
                      <a:pt x="240" y="52"/>
                      <a:pt x="103" y="41"/>
                      <a:pt x="26" y="0"/>
                    </a:cubicBezTo>
                  </a:path>
                </a:pathLst>
              </a:custGeom>
              <a:solidFill>
                <a:srgbClr val="CF8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" name="Freeform 193"/>
              <p:cNvSpPr/>
              <p:nvPr/>
            </p:nvSpPr>
            <p:spPr bwMode="auto">
              <a:xfrm>
                <a:off x="5757863" y="8253413"/>
                <a:ext cx="454025" cy="112713"/>
              </a:xfrm>
              <a:custGeom>
                <a:avLst/>
                <a:gdLst>
                  <a:gd name="T0" fmla="*/ 37 w 121"/>
                  <a:gd name="T1" fmla="*/ 30 h 30"/>
                  <a:gd name="T2" fmla="*/ 11 w 121"/>
                  <a:gd name="T3" fmla="*/ 29 h 30"/>
                  <a:gd name="T4" fmla="*/ 1 w 121"/>
                  <a:gd name="T5" fmla="*/ 18 h 30"/>
                  <a:gd name="T6" fmla="*/ 13 w 121"/>
                  <a:gd name="T7" fmla="*/ 7 h 30"/>
                  <a:gd name="T8" fmla="*/ 107 w 121"/>
                  <a:gd name="T9" fmla="*/ 2 h 30"/>
                  <a:gd name="T10" fmla="*/ 120 w 121"/>
                  <a:gd name="T11" fmla="*/ 10 h 30"/>
                  <a:gd name="T12" fmla="*/ 111 w 121"/>
                  <a:gd name="T13" fmla="*/ 23 h 30"/>
                  <a:gd name="T14" fmla="*/ 37 w 121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0" h="30">
                    <a:moveTo>
                      <a:pt x="37" y="30"/>
                    </a:moveTo>
                    <a:cubicBezTo>
                      <a:pt x="29" y="30"/>
                      <a:pt x="20" y="30"/>
                      <a:pt x="11" y="29"/>
                    </a:cubicBezTo>
                    <a:cubicBezTo>
                      <a:pt x="5" y="29"/>
                      <a:pt x="0" y="24"/>
                      <a:pt x="1" y="18"/>
                    </a:cubicBezTo>
                    <a:cubicBezTo>
                      <a:pt x="1" y="12"/>
                      <a:pt x="6" y="7"/>
                      <a:pt x="13" y="7"/>
                    </a:cubicBezTo>
                    <a:cubicBezTo>
                      <a:pt x="65" y="11"/>
                      <a:pt x="106" y="2"/>
                      <a:pt x="107" y="2"/>
                    </a:cubicBezTo>
                    <a:cubicBezTo>
                      <a:pt x="112" y="0"/>
                      <a:pt x="118" y="4"/>
                      <a:pt x="120" y="10"/>
                    </a:cubicBezTo>
                    <a:cubicBezTo>
                      <a:pt x="121" y="16"/>
                      <a:pt x="117" y="22"/>
                      <a:pt x="111" y="23"/>
                    </a:cubicBezTo>
                    <a:cubicBezTo>
                      <a:pt x="110" y="24"/>
                      <a:pt x="80" y="30"/>
                      <a:pt x="37" y="30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" name="Freeform 194"/>
              <p:cNvSpPr/>
              <p:nvPr/>
            </p:nvSpPr>
            <p:spPr bwMode="auto">
              <a:xfrm>
                <a:off x="5307013" y="8489950"/>
                <a:ext cx="374650" cy="98425"/>
              </a:xfrm>
              <a:custGeom>
                <a:avLst/>
                <a:gdLst>
                  <a:gd name="T0" fmla="*/ 89 w 100"/>
                  <a:gd name="T1" fmla="*/ 26 h 26"/>
                  <a:gd name="T2" fmla="*/ 89 w 100"/>
                  <a:gd name="T3" fmla="*/ 26 h 26"/>
                  <a:gd name="T4" fmla="*/ 11 w 100"/>
                  <a:gd name="T5" fmla="*/ 23 h 26"/>
                  <a:gd name="T6" fmla="*/ 0 w 100"/>
                  <a:gd name="T7" fmla="*/ 11 h 26"/>
                  <a:gd name="T8" fmla="*/ 12 w 100"/>
                  <a:gd name="T9" fmla="*/ 1 h 26"/>
                  <a:gd name="T10" fmla="*/ 89 w 100"/>
                  <a:gd name="T11" fmla="*/ 4 h 26"/>
                  <a:gd name="T12" fmla="*/ 100 w 100"/>
                  <a:gd name="T13" fmla="*/ 16 h 26"/>
                  <a:gd name="T14" fmla="*/ 89 w 100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" h="26">
                    <a:moveTo>
                      <a:pt x="89" y="26"/>
                    </a:moveTo>
                    <a:cubicBezTo>
                      <a:pt x="89" y="26"/>
                      <a:pt x="89" y="26"/>
                      <a:pt x="89" y="26"/>
                    </a:cubicBezTo>
                    <a:cubicBezTo>
                      <a:pt x="88" y="26"/>
                      <a:pt x="65" y="26"/>
                      <a:pt x="11" y="23"/>
                    </a:cubicBezTo>
                    <a:cubicBezTo>
                      <a:pt x="5" y="22"/>
                      <a:pt x="0" y="17"/>
                      <a:pt x="0" y="11"/>
                    </a:cubicBezTo>
                    <a:cubicBezTo>
                      <a:pt x="1" y="5"/>
                      <a:pt x="6" y="0"/>
                      <a:pt x="12" y="1"/>
                    </a:cubicBezTo>
                    <a:cubicBezTo>
                      <a:pt x="66" y="4"/>
                      <a:pt x="89" y="4"/>
                      <a:pt x="89" y="4"/>
                    </a:cubicBezTo>
                    <a:cubicBezTo>
                      <a:pt x="95" y="5"/>
                      <a:pt x="100" y="9"/>
                      <a:pt x="100" y="16"/>
                    </a:cubicBezTo>
                    <a:cubicBezTo>
                      <a:pt x="100" y="22"/>
                      <a:pt x="95" y="26"/>
                      <a:pt x="89" y="26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6" name="Freeform 195"/>
              <p:cNvSpPr/>
              <p:nvPr/>
            </p:nvSpPr>
            <p:spPr bwMode="auto">
              <a:xfrm>
                <a:off x="5603875" y="8666163"/>
                <a:ext cx="498475" cy="90488"/>
              </a:xfrm>
              <a:custGeom>
                <a:avLst/>
                <a:gdLst>
                  <a:gd name="T0" fmla="*/ 65 w 133"/>
                  <a:gd name="T1" fmla="*/ 24 h 24"/>
                  <a:gd name="T2" fmla="*/ 11 w 133"/>
                  <a:gd name="T3" fmla="*/ 22 h 24"/>
                  <a:gd name="T4" fmla="*/ 1 w 133"/>
                  <a:gd name="T5" fmla="*/ 11 h 24"/>
                  <a:gd name="T6" fmla="*/ 12 w 133"/>
                  <a:gd name="T7" fmla="*/ 1 h 24"/>
                  <a:gd name="T8" fmla="*/ 120 w 133"/>
                  <a:gd name="T9" fmla="*/ 1 h 24"/>
                  <a:gd name="T10" fmla="*/ 132 w 133"/>
                  <a:gd name="T11" fmla="*/ 11 h 24"/>
                  <a:gd name="T12" fmla="*/ 122 w 133"/>
                  <a:gd name="T13" fmla="*/ 22 h 24"/>
                  <a:gd name="T14" fmla="*/ 65 w 133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" h="24">
                    <a:moveTo>
                      <a:pt x="65" y="24"/>
                    </a:moveTo>
                    <a:cubicBezTo>
                      <a:pt x="48" y="24"/>
                      <a:pt x="30" y="24"/>
                      <a:pt x="11" y="22"/>
                    </a:cubicBezTo>
                    <a:cubicBezTo>
                      <a:pt x="5" y="22"/>
                      <a:pt x="0" y="17"/>
                      <a:pt x="1" y="11"/>
                    </a:cubicBezTo>
                    <a:cubicBezTo>
                      <a:pt x="1" y="5"/>
                      <a:pt x="6" y="0"/>
                      <a:pt x="12" y="1"/>
                    </a:cubicBezTo>
                    <a:cubicBezTo>
                      <a:pt x="66" y="4"/>
                      <a:pt x="120" y="1"/>
                      <a:pt x="120" y="1"/>
                    </a:cubicBezTo>
                    <a:cubicBezTo>
                      <a:pt x="127" y="0"/>
                      <a:pt x="132" y="5"/>
                      <a:pt x="132" y="11"/>
                    </a:cubicBezTo>
                    <a:cubicBezTo>
                      <a:pt x="133" y="17"/>
                      <a:pt x="128" y="22"/>
                      <a:pt x="122" y="22"/>
                    </a:cubicBezTo>
                    <a:cubicBezTo>
                      <a:pt x="120" y="22"/>
                      <a:pt x="97" y="24"/>
                      <a:pt x="65" y="24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" name="Freeform 196"/>
              <p:cNvSpPr/>
              <p:nvPr/>
            </p:nvSpPr>
            <p:spPr bwMode="auto">
              <a:xfrm>
                <a:off x="4117975" y="8051800"/>
                <a:ext cx="355600" cy="119063"/>
              </a:xfrm>
              <a:custGeom>
                <a:avLst/>
                <a:gdLst>
                  <a:gd name="T0" fmla="*/ 78 w 95"/>
                  <a:gd name="T1" fmla="*/ 32 h 32"/>
                  <a:gd name="T2" fmla="*/ 9 w 95"/>
                  <a:gd name="T3" fmla="*/ 22 h 32"/>
                  <a:gd name="T4" fmla="*/ 2 w 95"/>
                  <a:gd name="T5" fmla="*/ 9 h 32"/>
                  <a:gd name="T6" fmla="*/ 15 w 95"/>
                  <a:gd name="T7" fmla="*/ 1 h 32"/>
                  <a:gd name="T8" fmla="*/ 83 w 95"/>
                  <a:gd name="T9" fmla="*/ 10 h 32"/>
                  <a:gd name="T10" fmla="*/ 95 w 95"/>
                  <a:gd name="T11" fmla="*/ 20 h 32"/>
                  <a:gd name="T12" fmla="*/ 84 w 95"/>
                  <a:gd name="T13" fmla="*/ 31 h 32"/>
                  <a:gd name="T14" fmla="*/ 78 w 95"/>
                  <a:gd name="T1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" h="32">
                    <a:moveTo>
                      <a:pt x="78" y="32"/>
                    </a:moveTo>
                    <a:cubicBezTo>
                      <a:pt x="54" y="32"/>
                      <a:pt x="26" y="27"/>
                      <a:pt x="9" y="22"/>
                    </a:cubicBezTo>
                    <a:cubicBezTo>
                      <a:pt x="3" y="21"/>
                      <a:pt x="0" y="14"/>
                      <a:pt x="2" y="9"/>
                    </a:cubicBezTo>
                    <a:cubicBezTo>
                      <a:pt x="3" y="3"/>
                      <a:pt x="9" y="0"/>
                      <a:pt x="15" y="1"/>
                    </a:cubicBezTo>
                    <a:cubicBezTo>
                      <a:pt x="29" y="5"/>
                      <a:pt x="59" y="10"/>
                      <a:pt x="83" y="10"/>
                    </a:cubicBezTo>
                    <a:cubicBezTo>
                      <a:pt x="89" y="9"/>
                      <a:pt x="94" y="14"/>
                      <a:pt x="95" y="20"/>
                    </a:cubicBezTo>
                    <a:cubicBezTo>
                      <a:pt x="95" y="26"/>
                      <a:pt x="90" y="31"/>
                      <a:pt x="84" y="31"/>
                    </a:cubicBezTo>
                    <a:cubicBezTo>
                      <a:pt x="82" y="32"/>
                      <a:pt x="80" y="32"/>
                      <a:pt x="78" y="32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" name="Freeform 197"/>
              <p:cNvSpPr/>
              <p:nvPr/>
            </p:nvSpPr>
            <p:spPr bwMode="auto">
              <a:xfrm>
                <a:off x="4330700" y="8239125"/>
                <a:ext cx="439738" cy="104775"/>
              </a:xfrm>
              <a:custGeom>
                <a:avLst/>
                <a:gdLst>
                  <a:gd name="T0" fmla="*/ 106 w 117"/>
                  <a:gd name="T1" fmla="*/ 28 h 28"/>
                  <a:gd name="T2" fmla="*/ 10 w 117"/>
                  <a:gd name="T3" fmla="*/ 23 h 28"/>
                  <a:gd name="T4" fmla="*/ 1 w 117"/>
                  <a:gd name="T5" fmla="*/ 10 h 28"/>
                  <a:gd name="T6" fmla="*/ 14 w 117"/>
                  <a:gd name="T7" fmla="*/ 1 h 28"/>
                  <a:gd name="T8" fmla="*/ 106 w 117"/>
                  <a:gd name="T9" fmla="*/ 6 h 28"/>
                  <a:gd name="T10" fmla="*/ 117 w 117"/>
                  <a:gd name="T11" fmla="*/ 17 h 28"/>
                  <a:gd name="T12" fmla="*/ 106 w 117"/>
                  <a:gd name="T1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28">
                    <a:moveTo>
                      <a:pt x="106" y="28"/>
                    </a:moveTo>
                    <a:cubicBezTo>
                      <a:pt x="103" y="28"/>
                      <a:pt x="40" y="28"/>
                      <a:pt x="10" y="23"/>
                    </a:cubicBezTo>
                    <a:cubicBezTo>
                      <a:pt x="4" y="22"/>
                      <a:pt x="0" y="16"/>
                      <a:pt x="1" y="10"/>
                    </a:cubicBezTo>
                    <a:cubicBezTo>
                      <a:pt x="2" y="4"/>
                      <a:pt x="8" y="0"/>
                      <a:pt x="14" y="1"/>
                    </a:cubicBezTo>
                    <a:cubicBezTo>
                      <a:pt x="42" y="6"/>
                      <a:pt x="105" y="6"/>
                      <a:pt x="106" y="6"/>
                    </a:cubicBezTo>
                    <a:cubicBezTo>
                      <a:pt x="112" y="6"/>
                      <a:pt x="117" y="11"/>
                      <a:pt x="117" y="17"/>
                    </a:cubicBezTo>
                    <a:cubicBezTo>
                      <a:pt x="117" y="23"/>
                      <a:pt x="112" y="28"/>
                      <a:pt x="106" y="28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" name="Freeform 198"/>
              <p:cNvSpPr/>
              <p:nvPr/>
            </p:nvSpPr>
            <p:spPr bwMode="auto">
              <a:xfrm>
                <a:off x="4979988" y="8197850"/>
                <a:ext cx="500063" cy="90488"/>
              </a:xfrm>
              <a:custGeom>
                <a:avLst/>
                <a:gdLst>
                  <a:gd name="T0" fmla="*/ 65 w 133"/>
                  <a:gd name="T1" fmla="*/ 24 h 24"/>
                  <a:gd name="T2" fmla="*/ 11 w 133"/>
                  <a:gd name="T3" fmla="*/ 22 h 24"/>
                  <a:gd name="T4" fmla="*/ 1 w 133"/>
                  <a:gd name="T5" fmla="*/ 10 h 24"/>
                  <a:gd name="T6" fmla="*/ 13 w 133"/>
                  <a:gd name="T7" fmla="*/ 0 h 24"/>
                  <a:gd name="T8" fmla="*/ 121 w 133"/>
                  <a:gd name="T9" fmla="*/ 0 h 24"/>
                  <a:gd name="T10" fmla="*/ 132 w 133"/>
                  <a:gd name="T11" fmla="*/ 10 h 24"/>
                  <a:gd name="T12" fmla="*/ 122 w 133"/>
                  <a:gd name="T13" fmla="*/ 22 h 24"/>
                  <a:gd name="T14" fmla="*/ 65 w 133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" h="24">
                    <a:moveTo>
                      <a:pt x="65" y="24"/>
                    </a:moveTo>
                    <a:cubicBezTo>
                      <a:pt x="48" y="24"/>
                      <a:pt x="30" y="23"/>
                      <a:pt x="11" y="22"/>
                    </a:cubicBezTo>
                    <a:cubicBezTo>
                      <a:pt x="5" y="22"/>
                      <a:pt x="0" y="16"/>
                      <a:pt x="1" y="10"/>
                    </a:cubicBezTo>
                    <a:cubicBezTo>
                      <a:pt x="1" y="4"/>
                      <a:pt x="6" y="0"/>
                      <a:pt x="13" y="0"/>
                    </a:cubicBezTo>
                    <a:cubicBezTo>
                      <a:pt x="66" y="4"/>
                      <a:pt x="120" y="0"/>
                      <a:pt x="121" y="0"/>
                    </a:cubicBezTo>
                    <a:cubicBezTo>
                      <a:pt x="127" y="0"/>
                      <a:pt x="132" y="4"/>
                      <a:pt x="132" y="10"/>
                    </a:cubicBezTo>
                    <a:cubicBezTo>
                      <a:pt x="133" y="16"/>
                      <a:pt x="128" y="22"/>
                      <a:pt x="122" y="22"/>
                    </a:cubicBezTo>
                    <a:cubicBezTo>
                      <a:pt x="121" y="22"/>
                      <a:pt x="97" y="24"/>
                      <a:pt x="65" y="24"/>
                    </a:cubicBezTo>
                    <a:close/>
                  </a:path>
                </a:pathLst>
              </a:custGeom>
              <a:solidFill>
                <a:srgbClr val="E29D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" name="Freeform 199"/>
              <p:cNvSpPr/>
              <p:nvPr/>
            </p:nvSpPr>
            <p:spPr bwMode="auto">
              <a:xfrm>
                <a:off x="4244975" y="8437563"/>
                <a:ext cx="371475" cy="109538"/>
              </a:xfrm>
              <a:custGeom>
                <a:avLst/>
                <a:gdLst>
                  <a:gd name="T0" fmla="*/ 77 w 99"/>
                  <a:gd name="T1" fmla="*/ 29 h 29"/>
                  <a:gd name="T2" fmla="*/ 9 w 99"/>
                  <a:gd name="T3" fmla="*/ 23 h 29"/>
                  <a:gd name="T4" fmla="*/ 1 w 99"/>
                  <a:gd name="T5" fmla="*/ 10 h 29"/>
                  <a:gd name="T6" fmla="*/ 14 w 99"/>
                  <a:gd name="T7" fmla="*/ 2 h 29"/>
                  <a:gd name="T8" fmla="*/ 87 w 99"/>
                  <a:gd name="T9" fmla="*/ 7 h 29"/>
                  <a:gd name="T10" fmla="*/ 99 w 99"/>
                  <a:gd name="T11" fmla="*/ 18 h 29"/>
                  <a:gd name="T12" fmla="*/ 88 w 99"/>
                  <a:gd name="T13" fmla="*/ 29 h 29"/>
                  <a:gd name="T14" fmla="*/ 77 w 99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28">
                    <a:moveTo>
                      <a:pt x="77" y="29"/>
                    </a:moveTo>
                    <a:cubicBezTo>
                      <a:pt x="63" y="29"/>
                      <a:pt x="36" y="29"/>
                      <a:pt x="9" y="23"/>
                    </a:cubicBezTo>
                    <a:cubicBezTo>
                      <a:pt x="3" y="22"/>
                      <a:pt x="0" y="16"/>
                      <a:pt x="1" y="10"/>
                    </a:cubicBezTo>
                    <a:cubicBezTo>
                      <a:pt x="2" y="4"/>
                      <a:pt x="8" y="0"/>
                      <a:pt x="14" y="2"/>
                    </a:cubicBezTo>
                    <a:cubicBezTo>
                      <a:pt x="50" y="9"/>
                      <a:pt x="87" y="7"/>
                      <a:pt x="87" y="7"/>
                    </a:cubicBezTo>
                    <a:cubicBezTo>
                      <a:pt x="94" y="7"/>
                      <a:pt x="99" y="12"/>
                      <a:pt x="99" y="18"/>
                    </a:cubicBezTo>
                    <a:cubicBezTo>
                      <a:pt x="99" y="24"/>
                      <a:pt x="95" y="29"/>
                      <a:pt x="88" y="29"/>
                    </a:cubicBezTo>
                    <a:cubicBezTo>
                      <a:pt x="88" y="29"/>
                      <a:pt x="84" y="29"/>
                      <a:pt x="77" y="29"/>
                    </a:cubicBezTo>
                    <a:close/>
                  </a:path>
                </a:pathLst>
              </a:custGeom>
              <a:solidFill>
                <a:srgbClr val="E29D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" name="Freeform 200"/>
              <p:cNvSpPr/>
              <p:nvPr/>
            </p:nvSpPr>
            <p:spPr bwMode="auto">
              <a:xfrm>
                <a:off x="4795838" y="8456613"/>
                <a:ext cx="300038" cy="101600"/>
              </a:xfrm>
              <a:custGeom>
                <a:avLst/>
                <a:gdLst>
                  <a:gd name="T0" fmla="*/ 68 w 80"/>
                  <a:gd name="T1" fmla="*/ 27 h 27"/>
                  <a:gd name="T2" fmla="*/ 11 w 80"/>
                  <a:gd name="T3" fmla="*/ 23 h 27"/>
                  <a:gd name="T4" fmla="*/ 1 w 80"/>
                  <a:gd name="T5" fmla="*/ 11 h 27"/>
                  <a:gd name="T6" fmla="*/ 14 w 80"/>
                  <a:gd name="T7" fmla="*/ 1 h 27"/>
                  <a:gd name="T8" fmla="*/ 69 w 80"/>
                  <a:gd name="T9" fmla="*/ 5 h 27"/>
                  <a:gd name="T10" fmla="*/ 69 w 80"/>
                  <a:gd name="T11" fmla="*/ 5 h 27"/>
                  <a:gd name="T12" fmla="*/ 80 w 80"/>
                  <a:gd name="T13" fmla="*/ 16 h 27"/>
                  <a:gd name="T14" fmla="*/ 69 w 80"/>
                  <a:gd name="T15" fmla="*/ 27 h 27"/>
                  <a:gd name="T16" fmla="*/ 68 w 80"/>
                  <a:gd name="T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" h="27">
                    <a:moveTo>
                      <a:pt x="68" y="27"/>
                    </a:moveTo>
                    <a:cubicBezTo>
                      <a:pt x="65" y="27"/>
                      <a:pt x="40" y="27"/>
                      <a:pt x="11" y="23"/>
                    </a:cubicBezTo>
                    <a:cubicBezTo>
                      <a:pt x="5" y="22"/>
                      <a:pt x="0" y="17"/>
                      <a:pt x="1" y="11"/>
                    </a:cubicBezTo>
                    <a:cubicBezTo>
                      <a:pt x="2" y="5"/>
                      <a:pt x="8" y="0"/>
                      <a:pt x="14" y="1"/>
                    </a:cubicBezTo>
                    <a:cubicBezTo>
                      <a:pt x="43" y="5"/>
                      <a:pt x="68" y="5"/>
                      <a:pt x="69" y="5"/>
                    </a:cubicBezTo>
                    <a:cubicBezTo>
                      <a:pt x="69" y="5"/>
                      <a:pt x="69" y="5"/>
                      <a:pt x="69" y="5"/>
                    </a:cubicBezTo>
                    <a:cubicBezTo>
                      <a:pt x="75" y="5"/>
                      <a:pt x="80" y="10"/>
                      <a:pt x="80" y="16"/>
                    </a:cubicBezTo>
                    <a:cubicBezTo>
                      <a:pt x="80" y="22"/>
                      <a:pt x="75" y="27"/>
                      <a:pt x="69" y="27"/>
                    </a:cubicBezTo>
                    <a:lnTo>
                      <a:pt x="68" y="27"/>
                    </a:ln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" name="Freeform 201"/>
              <p:cNvSpPr/>
              <p:nvPr/>
            </p:nvSpPr>
            <p:spPr bwMode="auto">
              <a:xfrm>
                <a:off x="5111750" y="8756650"/>
                <a:ext cx="296863" cy="101600"/>
              </a:xfrm>
              <a:custGeom>
                <a:avLst/>
                <a:gdLst>
                  <a:gd name="T0" fmla="*/ 68 w 79"/>
                  <a:gd name="T1" fmla="*/ 27 h 27"/>
                  <a:gd name="T2" fmla="*/ 10 w 79"/>
                  <a:gd name="T3" fmla="*/ 23 h 27"/>
                  <a:gd name="T4" fmla="*/ 1 w 79"/>
                  <a:gd name="T5" fmla="*/ 11 h 27"/>
                  <a:gd name="T6" fmla="*/ 13 w 79"/>
                  <a:gd name="T7" fmla="*/ 1 h 27"/>
                  <a:gd name="T8" fmla="*/ 68 w 79"/>
                  <a:gd name="T9" fmla="*/ 5 h 27"/>
                  <a:gd name="T10" fmla="*/ 68 w 79"/>
                  <a:gd name="T11" fmla="*/ 5 h 27"/>
                  <a:gd name="T12" fmla="*/ 79 w 79"/>
                  <a:gd name="T13" fmla="*/ 16 h 27"/>
                  <a:gd name="T14" fmla="*/ 68 w 79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" h="27">
                    <a:moveTo>
                      <a:pt x="68" y="27"/>
                    </a:moveTo>
                    <a:cubicBezTo>
                      <a:pt x="65" y="27"/>
                      <a:pt x="39" y="27"/>
                      <a:pt x="10" y="23"/>
                    </a:cubicBezTo>
                    <a:cubicBezTo>
                      <a:pt x="4" y="22"/>
                      <a:pt x="0" y="17"/>
                      <a:pt x="1" y="11"/>
                    </a:cubicBezTo>
                    <a:cubicBezTo>
                      <a:pt x="2" y="5"/>
                      <a:pt x="7" y="0"/>
                      <a:pt x="13" y="1"/>
                    </a:cubicBezTo>
                    <a:cubicBezTo>
                      <a:pt x="42" y="5"/>
                      <a:pt x="68" y="5"/>
                      <a:pt x="68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74" y="5"/>
                      <a:pt x="79" y="10"/>
                      <a:pt x="79" y="16"/>
                    </a:cubicBezTo>
                    <a:cubicBezTo>
                      <a:pt x="79" y="22"/>
                      <a:pt x="74" y="27"/>
                      <a:pt x="68" y="27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" name="Freeform 202"/>
              <p:cNvSpPr/>
              <p:nvPr/>
            </p:nvSpPr>
            <p:spPr bwMode="auto">
              <a:xfrm>
                <a:off x="4545013" y="8651875"/>
                <a:ext cx="363538" cy="109538"/>
              </a:xfrm>
              <a:custGeom>
                <a:avLst/>
                <a:gdLst>
                  <a:gd name="T0" fmla="*/ 72 w 97"/>
                  <a:gd name="T1" fmla="*/ 29 h 29"/>
                  <a:gd name="T2" fmla="*/ 9 w 97"/>
                  <a:gd name="T3" fmla="*/ 23 h 29"/>
                  <a:gd name="T4" fmla="*/ 2 w 97"/>
                  <a:gd name="T5" fmla="*/ 9 h 29"/>
                  <a:gd name="T6" fmla="*/ 15 w 97"/>
                  <a:gd name="T7" fmla="*/ 2 h 29"/>
                  <a:gd name="T8" fmla="*/ 86 w 97"/>
                  <a:gd name="T9" fmla="*/ 7 h 29"/>
                  <a:gd name="T10" fmla="*/ 97 w 97"/>
                  <a:gd name="T11" fmla="*/ 18 h 29"/>
                  <a:gd name="T12" fmla="*/ 86 w 97"/>
                  <a:gd name="T13" fmla="*/ 29 h 29"/>
                  <a:gd name="T14" fmla="*/ 72 w 97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" h="28">
                    <a:moveTo>
                      <a:pt x="72" y="29"/>
                    </a:moveTo>
                    <a:cubicBezTo>
                      <a:pt x="55" y="29"/>
                      <a:pt x="28" y="28"/>
                      <a:pt x="9" y="23"/>
                    </a:cubicBezTo>
                    <a:cubicBezTo>
                      <a:pt x="3" y="21"/>
                      <a:pt x="0" y="15"/>
                      <a:pt x="2" y="9"/>
                    </a:cubicBezTo>
                    <a:cubicBezTo>
                      <a:pt x="3" y="4"/>
                      <a:pt x="9" y="0"/>
                      <a:pt x="15" y="2"/>
                    </a:cubicBezTo>
                    <a:cubicBezTo>
                      <a:pt x="40" y="9"/>
                      <a:pt x="85" y="7"/>
                      <a:pt x="86" y="7"/>
                    </a:cubicBezTo>
                    <a:cubicBezTo>
                      <a:pt x="92" y="7"/>
                      <a:pt x="97" y="12"/>
                      <a:pt x="97" y="18"/>
                    </a:cubicBezTo>
                    <a:cubicBezTo>
                      <a:pt x="97" y="24"/>
                      <a:pt x="92" y="29"/>
                      <a:pt x="86" y="29"/>
                    </a:cubicBezTo>
                    <a:cubicBezTo>
                      <a:pt x="86" y="29"/>
                      <a:pt x="80" y="29"/>
                      <a:pt x="72" y="29"/>
                    </a:cubicBezTo>
                    <a:close/>
                  </a:path>
                </a:pathLst>
              </a:custGeom>
              <a:solidFill>
                <a:srgbClr val="E29D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17" name="组合 216"/>
            <p:cNvGrpSpPr/>
            <p:nvPr/>
          </p:nvGrpSpPr>
          <p:grpSpPr>
            <a:xfrm>
              <a:off x="6056471" y="290592"/>
              <a:ext cx="183919" cy="387507"/>
              <a:chOff x="5984614" y="286588"/>
              <a:chExt cx="326625" cy="688181"/>
            </a:xfrm>
          </p:grpSpPr>
          <p:sp>
            <p:nvSpPr>
              <p:cNvPr id="111" name="Freeform 100"/>
              <p:cNvSpPr/>
              <p:nvPr/>
            </p:nvSpPr>
            <p:spPr bwMode="auto">
              <a:xfrm>
                <a:off x="6046126" y="286588"/>
                <a:ext cx="265113" cy="342900"/>
              </a:xfrm>
              <a:custGeom>
                <a:avLst/>
                <a:gdLst>
                  <a:gd name="T0" fmla="*/ 64 w 71"/>
                  <a:gd name="T1" fmla="*/ 54 h 91"/>
                  <a:gd name="T2" fmla="*/ 24 w 71"/>
                  <a:gd name="T3" fmla="*/ 87 h 91"/>
                  <a:gd name="T4" fmla="*/ 6 w 71"/>
                  <a:gd name="T5" fmla="*/ 38 h 91"/>
                  <a:gd name="T6" fmla="*/ 47 w 71"/>
                  <a:gd name="T7" fmla="*/ 5 h 91"/>
                  <a:gd name="T8" fmla="*/ 64 w 71"/>
                  <a:gd name="T9" fmla="*/ 5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91">
                    <a:moveTo>
                      <a:pt x="64" y="54"/>
                    </a:moveTo>
                    <a:cubicBezTo>
                      <a:pt x="58" y="77"/>
                      <a:pt x="40" y="91"/>
                      <a:pt x="24" y="87"/>
                    </a:cubicBezTo>
                    <a:cubicBezTo>
                      <a:pt x="8" y="82"/>
                      <a:pt x="0" y="60"/>
                      <a:pt x="6" y="38"/>
                    </a:cubicBezTo>
                    <a:cubicBezTo>
                      <a:pt x="12" y="15"/>
                      <a:pt x="31" y="0"/>
                      <a:pt x="47" y="5"/>
                    </a:cubicBezTo>
                    <a:cubicBezTo>
                      <a:pt x="63" y="9"/>
                      <a:pt x="71" y="31"/>
                      <a:pt x="64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Oval 101"/>
              <p:cNvSpPr>
                <a:spLocks noChangeArrowheads="1"/>
              </p:cNvSpPr>
              <p:nvPr/>
            </p:nvSpPr>
            <p:spPr bwMode="auto">
              <a:xfrm>
                <a:off x="5984614" y="771569"/>
                <a:ext cx="169863" cy="2032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19" name="文本框 218"/>
          <p:cNvSpPr txBox="1"/>
          <p:nvPr/>
        </p:nvSpPr>
        <p:spPr>
          <a:xfrm>
            <a:off x="2957961" y="4574184"/>
            <a:ext cx="62760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浪漫情人节</a:t>
            </a:r>
            <a:r>
              <a:rPr lang="en-US" altLang="zh-CN" sz="5400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400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模版</a:t>
            </a:r>
            <a:endParaRPr lang="zh-CN" altLang="en-US" sz="5400">
              <a:ln w="7620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0" name="矩形 471"/>
          <p:cNvSpPr>
            <a:spLocks noChangeArrowheads="1"/>
          </p:cNvSpPr>
          <p:nvPr/>
        </p:nvSpPr>
        <p:spPr bwMode="auto">
          <a:xfrm>
            <a:off x="3264803" y="5597656"/>
            <a:ext cx="56454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it-IT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</a:t>
            </a:r>
            <a:endParaRPr lang="it-IT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1" name="直接连接符 220"/>
          <p:cNvCxnSpPr/>
          <p:nvPr/>
        </p:nvCxnSpPr>
        <p:spPr>
          <a:xfrm>
            <a:off x="3136808" y="5543940"/>
            <a:ext cx="590925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" grpId="0"/>
      <p:bldP spid="2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grpSp>
        <p:nvGrpSpPr>
          <p:cNvPr id="7" name="Group 8"/>
          <p:cNvGrpSpPr/>
          <p:nvPr/>
        </p:nvGrpSpPr>
        <p:grpSpPr>
          <a:xfrm>
            <a:off x="4764088" y="2025650"/>
            <a:ext cx="2667000" cy="4070350"/>
            <a:chOff x="0" y="0"/>
            <a:chExt cx="3019425" cy="4606802"/>
          </a:xfrm>
        </p:grpSpPr>
        <p:sp>
          <p:nvSpPr>
            <p:cNvPr id="8" name="Freeform 5"/>
            <p:cNvSpPr/>
            <p:nvPr/>
          </p:nvSpPr>
          <p:spPr bwMode="auto">
            <a:xfrm>
              <a:off x="972326" y="2008738"/>
              <a:ext cx="1737967" cy="1094206"/>
            </a:xfrm>
            <a:custGeom>
              <a:avLst/>
              <a:gdLst>
                <a:gd name="T0" fmla="*/ 588 w 2687"/>
                <a:gd name="T1" fmla="*/ 0 h 1694"/>
                <a:gd name="T2" fmla="*/ 4 w 2687"/>
                <a:gd name="T3" fmla="*/ 1380 h 1694"/>
                <a:gd name="T4" fmla="*/ 7 w 2687"/>
                <a:gd name="T5" fmla="*/ 1694 h 1694"/>
                <a:gd name="T6" fmla="*/ 1352 w 2687"/>
                <a:gd name="T7" fmla="*/ 1694 h 1694"/>
                <a:gd name="T8" fmla="*/ 1370 w 2687"/>
                <a:gd name="T9" fmla="*/ 1386 h 1694"/>
                <a:gd name="T10" fmla="*/ 2687 w 2687"/>
                <a:gd name="T11" fmla="*/ 0 h 1694"/>
                <a:gd name="T12" fmla="*/ 588 w 2687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87" h="1693">
                  <a:moveTo>
                    <a:pt x="588" y="0"/>
                  </a:moveTo>
                  <a:cubicBezTo>
                    <a:pt x="293" y="436"/>
                    <a:pt x="0" y="741"/>
                    <a:pt x="4" y="1380"/>
                  </a:cubicBezTo>
                  <a:cubicBezTo>
                    <a:pt x="5" y="1455"/>
                    <a:pt x="6" y="1685"/>
                    <a:pt x="7" y="1694"/>
                  </a:cubicBezTo>
                  <a:cubicBezTo>
                    <a:pt x="1352" y="1694"/>
                    <a:pt x="1352" y="1694"/>
                    <a:pt x="1352" y="1694"/>
                  </a:cubicBezTo>
                  <a:cubicBezTo>
                    <a:pt x="1354" y="1687"/>
                    <a:pt x="1340" y="1535"/>
                    <a:pt x="1370" y="1386"/>
                  </a:cubicBezTo>
                  <a:cubicBezTo>
                    <a:pt x="1475" y="854"/>
                    <a:pt x="2200" y="559"/>
                    <a:pt x="2687" y="0"/>
                  </a:cubicBezTo>
                  <a:lnTo>
                    <a:pt x="58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1353349" y="731267"/>
              <a:ext cx="1666076" cy="1688921"/>
            </a:xfrm>
            <a:custGeom>
              <a:avLst/>
              <a:gdLst>
                <a:gd name="T0" fmla="*/ 2577 w 2577"/>
                <a:gd name="T1" fmla="*/ 820 h 2611"/>
                <a:gd name="T2" fmla="*/ 2410 w 2577"/>
                <a:gd name="T3" fmla="*/ 0 h 2611"/>
                <a:gd name="T4" fmla="*/ 381 w 2577"/>
                <a:gd name="T5" fmla="*/ 810 h 2611"/>
                <a:gd name="T6" fmla="*/ 396 w 2577"/>
                <a:gd name="T7" fmla="*/ 947 h 2611"/>
                <a:gd name="T8" fmla="*/ 0 w 2577"/>
                <a:gd name="T9" fmla="*/ 1974 h 2611"/>
                <a:gd name="T10" fmla="*/ 433 w 2577"/>
                <a:gd name="T11" fmla="*/ 1975 h 2611"/>
                <a:gd name="T12" fmla="*/ 626 w 2577"/>
                <a:gd name="T13" fmla="*/ 2254 h 2611"/>
                <a:gd name="T14" fmla="*/ 626 w 2577"/>
                <a:gd name="T15" fmla="*/ 2254 h 2611"/>
                <a:gd name="T16" fmla="*/ 565 w 2577"/>
                <a:gd name="T17" fmla="*/ 2401 h 2611"/>
                <a:gd name="T18" fmla="*/ 817 w 2577"/>
                <a:gd name="T19" fmla="*/ 2607 h 2611"/>
                <a:gd name="T20" fmla="*/ 1056 w 2577"/>
                <a:gd name="T21" fmla="*/ 2386 h 2611"/>
                <a:gd name="T22" fmla="*/ 983 w 2577"/>
                <a:gd name="T23" fmla="*/ 2241 h 2611"/>
                <a:gd name="T24" fmla="*/ 1118 w 2577"/>
                <a:gd name="T25" fmla="*/ 1977 h 2611"/>
                <a:gd name="T26" fmla="*/ 2099 w 2577"/>
                <a:gd name="T27" fmla="*/ 1974 h 2611"/>
                <a:gd name="T28" fmla="*/ 2577 w 2577"/>
                <a:gd name="T29" fmla="*/ 820 h 2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77" h="2611">
                  <a:moveTo>
                    <a:pt x="2577" y="820"/>
                  </a:moveTo>
                  <a:cubicBezTo>
                    <a:pt x="2577" y="511"/>
                    <a:pt x="2519" y="238"/>
                    <a:pt x="2410" y="0"/>
                  </a:cubicBezTo>
                  <a:cubicBezTo>
                    <a:pt x="381" y="810"/>
                    <a:pt x="381" y="810"/>
                    <a:pt x="381" y="810"/>
                  </a:cubicBezTo>
                  <a:cubicBezTo>
                    <a:pt x="391" y="853"/>
                    <a:pt x="396" y="898"/>
                    <a:pt x="396" y="947"/>
                  </a:cubicBezTo>
                  <a:cubicBezTo>
                    <a:pt x="396" y="1339"/>
                    <a:pt x="210" y="1663"/>
                    <a:pt x="0" y="1974"/>
                  </a:cubicBezTo>
                  <a:cubicBezTo>
                    <a:pt x="433" y="1975"/>
                    <a:pt x="433" y="1975"/>
                    <a:pt x="433" y="1975"/>
                  </a:cubicBezTo>
                  <a:cubicBezTo>
                    <a:pt x="736" y="1975"/>
                    <a:pt x="687" y="2193"/>
                    <a:pt x="626" y="2254"/>
                  </a:cubicBezTo>
                  <a:cubicBezTo>
                    <a:pt x="626" y="2254"/>
                    <a:pt x="626" y="2254"/>
                    <a:pt x="626" y="2254"/>
                  </a:cubicBezTo>
                  <a:cubicBezTo>
                    <a:pt x="587" y="2294"/>
                    <a:pt x="563" y="2345"/>
                    <a:pt x="565" y="2401"/>
                  </a:cubicBezTo>
                  <a:cubicBezTo>
                    <a:pt x="568" y="2519"/>
                    <a:pt x="681" y="2611"/>
                    <a:pt x="817" y="2607"/>
                  </a:cubicBezTo>
                  <a:cubicBezTo>
                    <a:pt x="952" y="2603"/>
                    <a:pt x="1059" y="2504"/>
                    <a:pt x="1056" y="2386"/>
                  </a:cubicBezTo>
                  <a:cubicBezTo>
                    <a:pt x="1054" y="2329"/>
                    <a:pt x="1026" y="2278"/>
                    <a:pt x="983" y="2241"/>
                  </a:cubicBezTo>
                  <a:cubicBezTo>
                    <a:pt x="931" y="2176"/>
                    <a:pt x="890" y="2007"/>
                    <a:pt x="1118" y="1977"/>
                  </a:cubicBezTo>
                  <a:cubicBezTo>
                    <a:pt x="2099" y="1974"/>
                    <a:pt x="2099" y="1974"/>
                    <a:pt x="2099" y="1974"/>
                  </a:cubicBezTo>
                  <a:cubicBezTo>
                    <a:pt x="2372" y="1662"/>
                    <a:pt x="2577" y="1293"/>
                    <a:pt x="2577" y="8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1310214" y="0"/>
              <a:ext cx="1601374" cy="1390665"/>
            </a:xfrm>
            <a:custGeom>
              <a:avLst/>
              <a:gdLst>
                <a:gd name="T0" fmla="*/ 1772 w 2475"/>
                <a:gd name="T1" fmla="*/ 1697 h 2152"/>
                <a:gd name="T2" fmla="*/ 1793 w 2475"/>
                <a:gd name="T3" fmla="*/ 1406 h 2152"/>
                <a:gd name="T4" fmla="*/ 2475 w 2475"/>
                <a:gd name="T5" fmla="*/ 1134 h 2152"/>
                <a:gd name="T6" fmla="*/ 18 w 2475"/>
                <a:gd name="T7" fmla="*/ 0 h 2152"/>
                <a:gd name="T8" fmla="*/ 0 w 2475"/>
                <a:gd name="T9" fmla="*/ 0 h 2152"/>
                <a:gd name="T10" fmla="*/ 5 w 2475"/>
                <a:gd name="T11" fmla="*/ 1547 h 2152"/>
                <a:gd name="T12" fmla="*/ 446 w 2475"/>
                <a:gd name="T13" fmla="*/ 1944 h 2152"/>
                <a:gd name="T14" fmla="*/ 1229 w 2475"/>
                <a:gd name="T15" fmla="*/ 1632 h 2152"/>
                <a:gd name="T16" fmla="*/ 1444 w 2475"/>
                <a:gd name="T17" fmla="*/ 1840 h 2152"/>
                <a:gd name="T18" fmla="*/ 1444 w 2475"/>
                <a:gd name="T19" fmla="*/ 1839 h 2152"/>
                <a:gd name="T20" fmla="*/ 1441 w 2475"/>
                <a:gd name="T21" fmla="*/ 1998 h 2152"/>
                <a:gd name="T22" fmla="*/ 1750 w 2475"/>
                <a:gd name="T23" fmla="*/ 2098 h 2152"/>
                <a:gd name="T24" fmla="*/ 1893 w 2475"/>
                <a:gd name="T25" fmla="*/ 1806 h 2152"/>
                <a:gd name="T26" fmla="*/ 1772 w 2475"/>
                <a:gd name="T27" fmla="*/ 1697 h 2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75" h="2152">
                  <a:moveTo>
                    <a:pt x="1772" y="1697"/>
                  </a:moveTo>
                  <a:cubicBezTo>
                    <a:pt x="1700" y="1657"/>
                    <a:pt x="1604" y="1517"/>
                    <a:pt x="1793" y="1406"/>
                  </a:cubicBezTo>
                  <a:cubicBezTo>
                    <a:pt x="2475" y="1134"/>
                    <a:pt x="2475" y="1134"/>
                    <a:pt x="2475" y="1134"/>
                  </a:cubicBezTo>
                  <a:cubicBezTo>
                    <a:pt x="2129" y="386"/>
                    <a:pt x="1261" y="0"/>
                    <a:pt x="18" y="0"/>
                  </a:cubicBezTo>
                  <a:cubicBezTo>
                    <a:pt x="12" y="0"/>
                    <a:pt x="6" y="0"/>
                    <a:pt x="0" y="0"/>
                  </a:cubicBezTo>
                  <a:cubicBezTo>
                    <a:pt x="5" y="1547"/>
                    <a:pt x="5" y="1547"/>
                    <a:pt x="5" y="1547"/>
                  </a:cubicBezTo>
                  <a:cubicBezTo>
                    <a:pt x="241" y="1610"/>
                    <a:pt x="398" y="1742"/>
                    <a:pt x="446" y="1944"/>
                  </a:cubicBezTo>
                  <a:cubicBezTo>
                    <a:pt x="1229" y="1632"/>
                    <a:pt x="1229" y="1632"/>
                    <a:pt x="1229" y="1632"/>
                  </a:cubicBezTo>
                  <a:cubicBezTo>
                    <a:pt x="1461" y="1568"/>
                    <a:pt x="1477" y="1766"/>
                    <a:pt x="1444" y="1840"/>
                  </a:cubicBezTo>
                  <a:cubicBezTo>
                    <a:pt x="1444" y="1839"/>
                    <a:pt x="1444" y="1839"/>
                    <a:pt x="1444" y="1839"/>
                  </a:cubicBezTo>
                  <a:cubicBezTo>
                    <a:pt x="1422" y="1890"/>
                    <a:pt x="1419" y="1947"/>
                    <a:pt x="1441" y="1998"/>
                  </a:cubicBezTo>
                  <a:cubicBezTo>
                    <a:pt x="1487" y="2107"/>
                    <a:pt x="1625" y="2152"/>
                    <a:pt x="1750" y="2098"/>
                  </a:cubicBezTo>
                  <a:cubicBezTo>
                    <a:pt x="1875" y="2045"/>
                    <a:pt x="1939" y="1914"/>
                    <a:pt x="1893" y="1806"/>
                  </a:cubicBezTo>
                  <a:cubicBezTo>
                    <a:pt x="1870" y="1753"/>
                    <a:pt x="1826" y="1715"/>
                    <a:pt x="1772" y="16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1" name="Freeform 8"/>
            <p:cNvSpPr/>
            <p:nvPr/>
          </p:nvSpPr>
          <p:spPr bwMode="auto">
            <a:xfrm>
              <a:off x="0" y="0"/>
              <a:ext cx="1721791" cy="1255911"/>
            </a:xfrm>
            <a:custGeom>
              <a:avLst/>
              <a:gdLst>
                <a:gd name="T0" fmla="*/ 2438 w 2665"/>
                <a:gd name="T1" fmla="*/ 501 h 1945"/>
                <a:gd name="T2" fmla="*/ 2293 w 2665"/>
                <a:gd name="T3" fmla="*/ 575 h 1945"/>
                <a:gd name="T4" fmla="*/ 2028 w 2665"/>
                <a:gd name="T5" fmla="*/ 444 h 1945"/>
                <a:gd name="T6" fmla="*/ 2027 w 2665"/>
                <a:gd name="T7" fmla="*/ 0 h 1945"/>
                <a:gd name="T8" fmla="*/ 0 w 2665"/>
                <a:gd name="T9" fmla="*/ 552 h 1945"/>
                <a:gd name="T10" fmla="*/ 435 w 2665"/>
                <a:gd name="T11" fmla="*/ 1945 h 1945"/>
                <a:gd name="T12" fmla="*/ 1656 w 2665"/>
                <a:gd name="T13" fmla="*/ 1502 h 1945"/>
                <a:gd name="T14" fmla="*/ 2032 w 2665"/>
                <a:gd name="T15" fmla="*/ 1547 h 1945"/>
                <a:gd name="T16" fmla="*/ 2031 w 2665"/>
                <a:gd name="T17" fmla="*/ 1360 h 1945"/>
                <a:gd name="T18" fmla="*/ 2035 w 2665"/>
                <a:gd name="T19" fmla="*/ 1114 h 1945"/>
                <a:gd name="T20" fmla="*/ 2309 w 2665"/>
                <a:gd name="T21" fmla="*/ 932 h 1945"/>
                <a:gd name="T22" fmla="*/ 2309 w 2665"/>
                <a:gd name="T23" fmla="*/ 931 h 1945"/>
                <a:gd name="T24" fmla="*/ 2456 w 2665"/>
                <a:gd name="T25" fmla="*/ 991 h 1945"/>
                <a:gd name="T26" fmla="*/ 2660 w 2665"/>
                <a:gd name="T27" fmla="*/ 738 h 1945"/>
                <a:gd name="T28" fmla="*/ 2438 w 2665"/>
                <a:gd name="T29" fmla="*/ 501 h 1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65" h="1945">
                  <a:moveTo>
                    <a:pt x="2438" y="501"/>
                  </a:moveTo>
                  <a:cubicBezTo>
                    <a:pt x="2381" y="503"/>
                    <a:pt x="2329" y="531"/>
                    <a:pt x="2293" y="575"/>
                  </a:cubicBezTo>
                  <a:cubicBezTo>
                    <a:pt x="2229" y="627"/>
                    <a:pt x="2062" y="668"/>
                    <a:pt x="2028" y="444"/>
                  </a:cubicBezTo>
                  <a:cubicBezTo>
                    <a:pt x="2027" y="0"/>
                    <a:pt x="2027" y="0"/>
                    <a:pt x="2027" y="0"/>
                  </a:cubicBezTo>
                  <a:cubicBezTo>
                    <a:pt x="833" y="6"/>
                    <a:pt x="0" y="552"/>
                    <a:pt x="0" y="552"/>
                  </a:cubicBezTo>
                  <a:cubicBezTo>
                    <a:pt x="435" y="1945"/>
                    <a:pt x="435" y="1945"/>
                    <a:pt x="435" y="1945"/>
                  </a:cubicBezTo>
                  <a:cubicBezTo>
                    <a:pt x="435" y="1945"/>
                    <a:pt x="1004" y="1502"/>
                    <a:pt x="1656" y="1502"/>
                  </a:cubicBezTo>
                  <a:cubicBezTo>
                    <a:pt x="1796" y="1502"/>
                    <a:pt x="1922" y="1517"/>
                    <a:pt x="2032" y="1547"/>
                  </a:cubicBezTo>
                  <a:cubicBezTo>
                    <a:pt x="2031" y="1360"/>
                    <a:pt x="2031" y="1360"/>
                    <a:pt x="2031" y="1360"/>
                  </a:cubicBezTo>
                  <a:cubicBezTo>
                    <a:pt x="2035" y="1114"/>
                    <a:pt x="2035" y="1114"/>
                    <a:pt x="2035" y="1114"/>
                  </a:cubicBezTo>
                  <a:cubicBezTo>
                    <a:pt x="2033" y="810"/>
                    <a:pt x="2247" y="871"/>
                    <a:pt x="2309" y="932"/>
                  </a:cubicBezTo>
                  <a:cubicBezTo>
                    <a:pt x="2309" y="931"/>
                    <a:pt x="2309" y="931"/>
                    <a:pt x="2309" y="931"/>
                  </a:cubicBezTo>
                  <a:cubicBezTo>
                    <a:pt x="2348" y="970"/>
                    <a:pt x="2400" y="993"/>
                    <a:pt x="2456" y="991"/>
                  </a:cubicBezTo>
                  <a:cubicBezTo>
                    <a:pt x="2573" y="987"/>
                    <a:pt x="2665" y="874"/>
                    <a:pt x="2660" y="738"/>
                  </a:cubicBezTo>
                  <a:cubicBezTo>
                    <a:pt x="2655" y="603"/>
                    <a:pt x="2556" y="496"/>
                    <a:pt x="2438" y="50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12" name="任意多边形 14"/>
            <p:cNvSpPr/>
            <p:nvPr/>
          </p:nvSpPr>
          <p:spPr bwMode="auto">
            <a:xfrm>
              <a:off x="765640" y="3318551"/>
              <a:ext cx="1290445" cy="1288251"/>
            </a:xfrm>
            <a:custGeom>
              <a:avLst/>
              <a:gdLst>
                <a:gd name="T0" fmla="*/ 693462 w 1289896"/>
                <a:gd name="T1" fmla="*/ 1869 h 1288803"/>
                <a:gd name="T2" fmla="*/ 1256263 w 1289896"/>
                <a:gd name="T3" fmla="*/ 439512 h 1288803"/>
                <a:gd name="T4" fmla="*/ 850098 w 1289896"/>
                <a:gd name="T5" fmla="*/ 1255192 h 1288803"/>
                <a:gd name="T6" fmla="*/ 33888 w 1289896"/>
                <a:gd name="T7" fmla="*/ 849291 h 1288803"/>
                <a:gd name="T8" fmla="*/ 439406 w 1289896"/>
                <a:gd name="T9" fmla="*/ 33611 h 1288803"/>
                <a:gd name="T10" fmla="*/ 693462 w 1289896"/>
                <a:gd name="T11" fmla="*/ 1869 h 1288803"/>
                <a:gd name="T12" fmla="*/ 645869 w 1289896"/>
                <a:gd name="T13" fmla="*/ 193551 h 1288803"/>
                <a:gd name="T14" fmla="*/ 502380 w 1289896"/>
                <a:gd name="T15" fmla="*/ 217450 h 1288803"/>
                <a:gd name="T16" fmla="*/ 217988 w 1289896"/>
                <a:gd name="T17" fmla="*/ 787795 h 1288803"/>
                <a:gd name="T18" fmla="*/ 645223 w 1289896"/>
                <a:gd name="T19" fmla="*/ 1095251 h 1288803"/>
                <a:gd name="T20" fmla="*/ 789358 w 1289896"/>
                <a:gd name="T21" fmla="*/ 1071352 h 1288803"/>
                <a:gd name="T22" fmla="*/ 1073104 w 1289896"/>
                <a:gd name="T23" fmla="*/ 501008 h 1288803"/>
                <a:gd name="T24" fmla="*/ 645869 w 1289896"/>
                <a:gd name="T25" fmla="*/ 193551 h 1288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9896" h="1288803">
                  <a:moveTo>
                    <a:pt x="693462" y="1869"/>
                  </a:moveTo>
                  <a:cubicBezTo>
                    <a:pt x="944000" y="21047"/>
                    <a:pt x="1170891" y="186470"/>
                    <a:pt x="1256263" y="439512"/>
                  </a:cubicBezTo>
                  <a:cubicBezTo>
                    <a:pt x="1369446" y="776901"/>
                    <a:pt x="1187707" y="1142082"/>
                    <a:pt x="850098" y="1255192"/>
                  </a:cubicBezTo>
                  <a:cubicBezTo>
                    <a:pt x="512490" y="1368301"/>
                    <a:pt x="147071" y="1186680"/>
                    <a:pt x="33888" y="849291"/>
                  </a:cubicBezTo>
                  <a:cubicBezTo>
                    <a:pt x="-79942" y="511902"/>
                    <a:pt x="102444" y="146720"/>
                    <a:pt x="439406" y="33611"/>
                  </a:cubicBezTo>
                  <a:cubicBezTo>
                    <a:pt x="523808" y="5333"/>
                    <a:pt x="609949" y="-4523"/>
                    <a:pt x="693462" y="1869"/>
                  </a:cubicBezTo>
                  <a:close/>
                  <a:moveTo>
                    <a:pt x="645869" y="193551"/>
                  </a:moveTo>
                  <a:cubicBezTo>
                    <a:pt x="597393" y="193551"/>
                    <a:pt x="548917" y="201302"/>
                    <a:pt x="502380" y="217450"/>
                  </a:cubicBezTo>
                  <a:cubicBezTo>
                    <a:pt x="266464" y="296252"/>
                    <a:pt x="139133" y="552035"/>
                    <a:pt x="217988" y="787795"/>
                  </a:cubicBezTo>
                  <a:cubicBezTo>
                    <a:pt x="280037" y="971881"/>
                    <a:pt x="451965" y="1095251"/>
                    <a:pt x="645223" y="1095251"/>
                  </a:cubicBezTo>
                  <a:cubicBezTo>
                    <a:pt x="694345" y="1095251"/>
                    <a:pt x="742175" y="1087500"/>
                    <a:pt x="789358" y="1071352"/>
                  </a:cubicBezTo>
                  <a:cubicBezTo>
                    <a:pt x="1024628" y="992550"/>
                    <a:pt x="1151958" y="736767"/>
                    <a:pt x="1073104" y="501008"/>
                  </a:cubicBezTo>
                  <a:cubicBezTo>
                    <a:pt x="1011055" y="316921"/>
                    <a:pt x="839773" y="193551"/>
                    <a:pt x="645869" y="1935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13" name="矩形 15"/>
          <p:cNvSpPr>
            <a:spLocks noChangeArrowheads="1"/>
          </p:cNvSpPr>
          <p:nvPr/>
        </p:nvSpPr>
        <p:spPr bwMode="auto">
          <a:xfrm>
            <a:off x="5170254" y="2207688"/>
            <a:ext cx="691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01</a:t>
            </a:r>
            <a:endParaRPr lang="zh-CN" altLang="en-US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14" name="矩形 16"/>
          <p:cNvSpPr>
            <a:spLocks noChangeArrowheads="1"/>
          </p:cNvSpPr>
          <p:nvPr/>
        </p:nvSpPr>
        <p:spPr bwMode="auto">
          <a:xfrm>
            <a:off x="6289088" y="2303463"/>
            <a:ext cx="691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02</a:t>
            </a:r>
            <a:endParaRPr lang="zh-CN" altLang="en-US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15" name="矩形 17"/>
          <p:cNvSpPr>
            <a:spLocks noChangeArrowheads="1"/>
          </p:cNvSpPr>
          <p:nvPr/>
        </p:nvSpPr>
        <p:spPr bwMode="auto">
          <a:xfrm>
            <a:off x="6390688" y="3224213"/>
            <a:ext cx="691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03</a:t>
            </a:r>
            <a:endParaRPr lang="zh-CN" altLang="en-US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16" name="矩形 18"/>
          <p:cNvSpPr>
            <a:spLocks noChangeArrowheads="1"/>
          </p:cNvSpPr>
          <p:nvPr/>
        </p:nvSpPr>
        <p:spPr bwMode="auto">
          <a:xfrm>
            <a:off x="5765213" y="4102100"/>
            <a:ext cx="6912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04</a:t>
            </a:r>
            <a:endParaRPr lang="zh-CN" altLang="en-US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896200" y="1808302"/>
            <a:ext cx="3461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896200" y="1377109"/>
            <a:ext cx="2646870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  <a:endParaRPr kumimoji="1" lang="zh-CN" altLang="en-US" sz="2400" b="1">
              <a:solidFill>
                <a:srgbClr val="36393E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896200" y="4183033"/>
            <a:ext cx="3461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896200" y="3751840"/>
            <a:ext cx="2646870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  <a:endParaRPr kumimoji="1" lang="zh-CN" altLang="en-US" sz="2400" b="1">
              <a:solidFill>
                <a:srgbClr val="36393E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14643" y="1808302"/>
            <a:ext cx="3461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14643" y="1377109"/>
            <a:ext cx="2646870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  <a:endParaRPr kumimoji="1" lang="zh-CN" altLang="en-US" sz="2400" b="1">
              <a:solidFill>
                <a:srgbClr val="36393E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14643" y="4183033"/>
            <a:ext cx="34612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14643" y="3751840"/>
            <a:ext cx="2646870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rgbClr val="36393E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  <a:endParaRPr kumimoji="1" lang="zh-CN" altLang="en-US" sz="2400" b="1">
              <a:solidFill>
                <a:srgbClr val="36393E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1194423" y="3584724"/>
            <a:ext cx="9372600" cy="1270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5400000">
            <a:off x="2461248" y="3578374"/>
            <a:ext cx="34671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5400000">
            <a:off x="5844211" y="3578374"/>
            <a:ext cx="34671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KSO_Shape"/>
          <p:cNvSpPr/>
          <p:nvPr/>
        </p:nvSpPr>
        <p:spPr bwMode="auto">
          <a:xfrm>
            <a:off x="1194423" y="2463949"/>
            <a:ext cx="538162" cy="454025"/>
          </a:xfrm>
          <a:custGeom>
            <a:avLst/>
            <a:gdLst>
              <a:gd name="T0" fmla="*/ 332222 w 2301876"/>
              <a:gd name="T1" fmla="*/ 1410232 h 1941513"/>
              <a:gd name="T2" fmla="*/ 321717 w 2301876"/>
              <a:gd name="T3" fmla="*/ 1470415 h 1941513"/>
              <a:gd name="T4" fmla="*/ 382384 w 2301876"/>
              <a:gd name="T5" fmla="*/ 1525343 h 1941513"/>
              <a:gd name="T6" fmla="*/ 696485 w 2301876"/>
              <a:gd name="T7" fmla="*/ 1509573 h 1941513"/>
              <a:gd name="T8" fmla="*/ 723010 w 2301876"/>
              <a:gd name="T9" fmla="*/ 1444398 h 1941513"/>
              <a:gd name="T10" fmla="*/ 671273 w 2301876"/>
              <a:gd name="T11" fmla="*/ 1380797 h 1941513"/>
              <a:gd name="T12" fmla="*/ 1348867 w 2301876"/>
              <a:gd name="T13" fmla="*/ 1247408 h 1941513"/>
              <a:gd name="T14" fmla="*/ 1327043 w 2301876"/>
              <a:gd name="T15" fmla="*/ 1320445 h 1941513"/>
              <a:gd name="T16" fmla="*/ 1593934 w 2301876"/>
              <a:gd name="T17" fmla="*/ 1356438 h 1941513"/>
              <a:gd name="T18" fmla="*/ 1647838 w 2301876"/>
              <a:gd name="T19" fmla="*/ 1303105 h 1941513"/>
              <a:gd name="T20" fmla="*/ 1606030 w 2301876"/>
              <a:gd name="T21" fmla="*/ 1239789 h 1941513"/>
              <a:gd name="T22" fmla="*/ 1529191 w 2301876"/>
              <a:gd name="T23" fmla="*/ 516517 h 1941513"/>
              <a:gd name="T24" fmla="*/ 1584982 w 2301876"/>
              <a:gd name="T25" fmla="*/ 576970 h 1941513"/>
              <a:gd name="T26" fmla="*/ 1601035 w 2301876"/>
              <a:gd name="T27" fmla="*/ 667649 h 1941513"/>
              <a:gd name="T28" fmla="*/ 1640510 w 2301876"/>
              <a:gd name="T29" fmla="*/ 716799 h 1941513"/>
              <a:gd name="T30" fmla="*/ 1583140 w 2301876"/>
              <a:gd name="T31" fmla="*/ 840071 h 1941513"/>
              <a:gd name="T32" fmla="*/ 1691827 w 2301876"/>
              <a:gd name="T33" fmla="*/ 916820 h 1941513"/>
              <a:gd name="T34" fmla="*/ 1229710 w 2301876"/>
              <a:gd name="T35" fmla="*/ 1106063 h 1941513"/>
              <a:gd name="T36" fmla="*/ 1284448 w 2301876"/>
              <a:gd name="T37" fmla="*/ 909460 h 1941513"/>
              <a:gd name="T38" fmla="*/ 1396556 w 2301876"/>
              <a:gd name="T39" fmla="*/ 836654 h 1941513"/>
              <a:gd name="T40" fmla="*/ 1335239 w 2301876"/>
              <a:gd name="T41" fmla="*/ 712857 h 1941513"/>
              <a:gd name="T42" fmla="*/ 1370240 w 2301876"/>
              <a:gd name="T43" fmla="*/ 660815 h 1941513"/>
              <a:gd name="T44" fmla="*/ 1388398 w 2301876"/>
              <a:gd name="T45" fmla="*/ 571451 h 1941513"/>
              <a:gd name="T46" fmla="*/ 1446031 w 2301876"/>
              <a:gd name="T47" fmla="*/ 514152 h 1941513"/>
              <a:gd name="T48" fmla="*/ 570227 w 2301876"/>
              <a:gd name="T49" fmla="*/ 477627 h 1941513"/>
              <a:gd name="T50" fmla="*/ 641756 w 2301876"/>
              <a:gd name="T51" fmla="*/ 549062 h 1941513"/>
              <a:gd name="T52" fmla="*/ 661216 w 2301876"/>
              <a:gd name="T53" fmla="*/ 657005 h 1941513"/>
              <a:gd name="T54" fmla="*/ 633078 w 2301876"/>
              <a:gd name="T55" fmla="*/ 739471 h 1941513"/>
              <a:gd name="T56" fmla="*/ 574697 w 2301876"/>
              <a:gd name="T57" fmla="*/ 792786 h 1941513"/>
              <a:gd name="T58" fmla="*/ 708552 w 2301876"/>
              <a:gd name="T59" fmla="*/ 915697 h 1941513"/>
              <a:gd name="T60" fmla="*/ 815320 w 2301876"/>
              <a:gd name="T61" fmla="*/ 1036508 h 1941513"/>
              <a:gd name="T62" fmla="*/ 222836 w 2301876"/>
              <a:gd name="T63" fmla="*/ 1047276 h 1941513"/>
              <a:gd name="T64" fmla="*/ 324870 w 2301876"/>
              <a:gd name="T65" fmla="*/ 922526 h 1941513"/>
              <a:gd name="T66" fmla="*/ 473189 w 2301876"/>
              <a:gd name="T67" fmla="*/ 794886 h 1941513"/>
              <a:gd name="T68" fmla="*/ 413493 w 2301876"/>
              <a:gd name="T69" fmla="*/ 744461 h 1941513"/>
              <a:gd name="T70" fmla="*/ 382462 w 2301876"/>
              <a:gd name="T71" fmla="*/ 663570 h 1941513"/>
              <a:gd name="T72" fmla="*/ 397978 w 2301876"/>
              <a:gd name="T73" fmla="*/ 556154 h 1941513"/>
              <a:gd name="T74" fmla="*/ 466878 w 2301876"/>
              <a:gd name="T75" fmla="*/ 480778 h 1941513"/>
              <a:gd name="T76" fmla="*/ 140242 w 2301876"/>
              <a:gd name="T77" fmla="*/ 134558 h 1941513"/>
              <a:gd name="T78" fmla="*/ 133677 w 2301876"/>
              <a:gd name="T79" fmla="*/ 1210760 h 1941513"/>
              <a:gd name="T80" fmla="*/ 198545 w 2301876"/>
              <a:gd name="T81" fmla="*/ 1290654 h 1941513"/>
              <a:gd name="T82" fmla="*/ 905010 w 2301876"/>
              <a:gd name="T83" fmla="*/ 1223901 h 1941513"/>
              <a:gd name="T84" fmla="*/ 906061 w 2301876"/>
              <a:gd name="T85" fmla="*/ 137186 h 1941513"/>
              <a:gd name="T86" fmla="*/ 1795088 w 2301876"/>
              <a:gd name="T87" fmla="*/ 130835 h 1941513"/>
              <a:gd name="T88" fmla="*/ 1869239 w 2301876"/>
              <a:gd name="T89" fmla="*/ 166040 h 1941513"/>
              <a:gd name="T90" fmla="*/ 1904211 w 2301876"/>
              <a:gd name="T91" fmla="*/ 240391 h 1941513"/>
              <a:gd name="T92" fmla="*/ 1879757 w 2301876"/>
              <a:gd name="T93" fmla="*/ 1330166 h 1941513"/>
              <a:gd name="T94" fmla="*/ 1769057 w 2301876"/>
              <a:gd name="T95" fmla="*/ 1410033 h 1941513"/>
              <a:gd name="T96" fmla="*/ 1237904 w 2301876"/>
              <a:gd name="T97" fmla="*/ 1415550 h 1941513"/>
              <a:gd name="T98" fmla="*/ 1189785 w 2301876"/>
              <a:gd name="T99" fmla="*/ 1139429 h 1941513"/>
              <a:gd name="T100" fmla="*/ 1756435 w 2301876"/>
              <a:gd name="T101" fmla="*/ 1159921 h 1941513"/>
              <a:gd name="T102" fmla="*/ 1799821 w 2301876"/>
              <a:gd name="T103" fmla="*/ 1088198 h 1941513"/>
              <a:gd name="T104" fmla="*/ 898445 w 2301876"/>
              <a:gd name="T105" fmla="*/ 262 h 1941513"/>
              <a:gd name="T106" fmla="*/ 992990 w 2301876"/>
              <a:gd name="T107" fmla="*/ 39421 h 1941513"/>
              <a:gd name="T108" fmla="*/ 1041313 w 2301876"/>
              <a:gd name="T109" fmla="*/ 129302 h 1941513"/>
              <a:gd name="T110" fmla="*/ 1017414 w 2301876"/>
              <a:gd name="T111" fmla="*/ 1483030 h 1941513"/>
              <a:gd name="T112" fmla="*/ 887939 w 2301876"/>
              <a:gd name="T113" fmla="*/ 1588417 h 1941513"/>
              <a:gd name="T114" fmla="*/ 200909 w 2301876"/>
              <a:gd name="T115" fmla="*/ 1599454 h 1941513"/>
              <a:gd name="T116" fmla="*/ 45959 w 2301876"/>
              <a:gd name="T117" fmla="*/ 1513779 h 1941513"/>
              <a:gd name="T118" fmla="*/ 0 w 2301876"/>
              <a:gd name="T119" fmla="*/ 152429 h 1941513"/>
              <a:gd name="T120" fmla="*/ 34667 w 2301876"/>
              <a:gd name="T121" fmla="*/ 55452 h 1941513"/>
              <a:gd name="T122" fmla="*/ 121596 w 2301876"/>
              <a:gd name="T123" fmla="*/ 2891 h 194151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01876" h="1941513">
                <a:moveTo>
                  <a:pt x="475693" y="1664563"/>
                </a:moveTo>
                <a:lnTo>
                  <a:pt x="471250" y="1664880"/>
                </a:lnTo>
                <a:lnTo>
                  <a:pt x="466490" y="1665198"/>
                </a:lnTo>
                <a:lnTo>
                  <a:pt x="462047" y="1665515"/>
                </a:lnTo>
                <a:lnTo>
                  <a:pt x="457605" y="1666468"/>
                </a:lnTo>
                <a:lnTo>
                  <a:pt x="453162" y="1667421"/>
                </a:lnTo>
                <a:lnTo>
                  <a:pt x="449354" y="1668691"/>
                </a:lnTo>
                <a:lnTo>
                  <a:pt x="440786" y="1671550"/>
                </a:lnTo>
                <a:lnTo>
                  <a:pt x="433170" y="1675679"/>
                </a:lnTo>
                <a:lnTo>
                  <a:pt x="425553" y="1680125"/>
                </a:lnTo>
                <a:lnTo>
                  <a:pt x="418572" y="1685207"/>
                </a:lnTo>
                <a:lnTo>
                  <a:pt x="412542" y="1691241"/>
                </a:lnTo>
                <a:lnTo>
                  <a:pt x="406513" y="1697276"/>
                </a:lnTo>
                <a:lnTo>
                  <a:pt x="401435" y="1704263"/>
                </a:lnTo>
                <a:lnTo>
                  <a:pt x="396993" y="1711886"/>
                </a:lnTo>
                <a:lnTo>
                  <a:pt x="392867" y="1719508"/>
                </a:lnTo>
                <a:lnTo>
                  <a:pt x="390011" y="1728083"/>
                </a:lnTo>
                <a:lnTo>
                  <a:pt x="388742" y="1732212"/>
                </a:lnTo>
                <a:lnTo>
                  <a:pt x="387790" y="1736341"/>
                </a:lnTo>
                <a:lnTo>
                  <a:pt x="386838" y="1740787"/>
                </a:lnTo>
                <a:lnTo>
                  <a:pt x="386203" y="1745552"/>
                </a:lnTo>
                <a:lnTo>
                  <a:pt x="385886" y="1749998"/>
                </a:lnTo>
                <a:lnTo>
                  <a:pt x="385886" y="1754444"/>
                </a:lnTo>
                <a:lnTo>
                  <a:pt x="385886" y="1759209"/>
                </a:lnTo>
                <a:lnTo>
                  <a:pt x="386203" y="1763655"/>
                </a:lnTo>
                <a:lnTo>
                  <a:pt x="386838" y="1768419"/>
                </a:lnTo>
                <a:lnTo>
                  <a:pt x="387790" y="1772865"/>
                </a:lnTo>
                <a:lnTo>
                  <a:pt x="388742" y="1776994"/>
                </a:lnTo>
                <a:lnTo>
                  <a:pt x="390011" y="1781441"/>
                </a:lnTo>
                <a:lnTo>
                  <a:pt x="392867" y="1789698"/>
                </a:lnTo>
                <a:lnTo>
                  <a:pt x="396993" y="1797639"/>
                </a:lnTo>
                <a:lnTo>
                  <a:pt x="401435" y="1804943"/>
                </a:lnTo>
                <a:lnTo>
                  <a:pt x="406513" y="1812248"/>
                </a:lnTo>
                <a:lnTo>
                  <a:pt x="412542" y="1818283"/>
                </a:lnTo>
                <a:lnTo>
                  <a:pt x="418572" y="1824317"/>
                </a:lnTo>
                <a:lnTo>
                  <a:pt x="425553" y="1829399"/>
                </a:lnTo>
                <a:lnTo>
                  <a:pt x="433170" y="1833845"/>
                </a:lnTo>
                <a:lnTo>
                  <a:pt x="440786" y="1837657"/>
                </a:lnTo>
                <a:lnTo>
                  <a:pt x="449354" y="1840515"/>
                </a:lnTo>
                <a:lnTo>
                  <a:pt x="453162" y="1842103"/>
                </a:lnTo>
                <a:lnTo>
                  <a:pt x="457605" y="1842738"/>
                </a:lnTo>
                <a:lnTo>
                  <a:pt x="462047" y="1843374"/>
                </a:lnTo>
                <a:lnTo>
                  <a:pt x="466490" y="1844326"/>
                </a:lnTo>
                <a:lnTo>
                  <a:pt x="471250" y="1844644"/>
                </a:lnTo>
                <a:lnTo>
                  <a:pt x="475693" y="1844644"/>
                </a:lnTo>
                <a:lnTo>
                  <a:pt x="784465" y="1844644"/>
                </a:lnTo>
                <a:lnTo>
                  <a:pt x="788908" y="1844644"/>
                </a:lnTo>
                <a:lnTo>
                  <a:pt x="793668" y="1844326"/>
                </a:lnTo>
                <a:lnTo>
                  <a:pt x="798111" y="1843374"/>
                </a:lnTo>
                <a:lnTo>
                  <a:pt x="802553" y="1842738"/>
                </a:lnTo>
                <a:lnTo>
                  <a:pt x="806996" y="1842103"/>
                </a:lnTo>
                <a:lnTo>
                  <a:pt x="811122" y="1840515"/>
                </a:lnTo>
                <a:lnTo>
                  <a:pt x="819690" y="1837657"/>
                </a:lnTo>
                <a:lnTo>
                  <a:pt x="827306" y="1833845"/>
                </a:lnTo>
                <a:lnTo>
                  <a:pt x="834605" y="1829399"/>
                </a:lnTo>
                <a:lnTo>
                  <a:pt x="841586" y="1824317"/>
                </a:lnTo>
                <a:lnTo>
                  <a:pt x="847933" y="1818283"/>
                </a:lnTo>
                <a:lnTo>
                  <a:pt x="853963" y="1812248"/>
                </a:lnTo>
                <a:lnTo>
                  <a:pt x="859040" y="1804943"/>
                </a:lnTo>
                <a:lnTo>
                  <a:pt x="863483" y="1797639"/>
                </a:lnTo>
                <a:lnTo>
                  <a:pt x="867608" y="1789698"/>
                </a:lnTo>
                <a:lnTo>
                  <a:pt x="870464" y="1781441"/>
                </a:lnTo>
                <a:lnTo>
                  <a:pt x="871734" y="1776994"/>
                </a:lnTo>
                <a:lnTo>
                  <a:pt x="872686" y="1772865"/>
                </a:lnTo>
                <a:lnTo>
                  <a:pt x="873320" y="1768419"/>
                </a:lnTo>
                <a:lnTo>
                  <a:pt x="873638" y="1763655"/>
                </a:lnTo>
                <a:lnTo>
                  <a:pt x="874272" y="1759209"/>
                </a:lnTo>
                <a:lnTo>
                  <a:pt x="874590" y="1754444"/>
                </a:lnTo>
                <a:lnTo>
                  <a:pt x="874272" y="1749998"/>
                </a:lnTo>
                <a:lnTo>
                  <a:pt x="873638" y="1745552"/>
                </a:lnTo>
                <a:lnTo>
                  <a:pt x="873320" y="1740787"/>
                </a:lnTo>
                <a:lnTo>
                  <a:pt x="872686" y="1736341"/>
                </a:lnTo>
                <a:lnTo>
                  <a:pt x="871734" y="1732212"/>
                </a:lnTo>
                <a:lnTo>
                  <a:pt x="870464" y="1728083"/>
                </a:lnTo>
                <a:lnTo>
                  <a:pt x="867608" y="1719508"/>
                </a:lnTo>
                <a:lnTo>
                  <a:pt x="863483" y="1711886"/>
                </a:lnTo>
                <a:lnTo>
                  <a:pt x="859040" y="1704263"/>
                </a:lnTo>
                <a:lnTo>
                  <a:pt x="853963" y="1697276"/>
                </a:lnTo>
                <a:lnTo>
                  <a:pt x="847933" y="1691241"/>
                </a:lnTo>
                <a:lnTo>
                  <a:pt x="841586" y="1685207"/>
                </a:lnTo>
                <a:lnTo>
                  <a:pt x="834605" y="1680125"/>
                </a:lnTo>
                <a:lnTo>
                  <a:pt x="827306" y="1675679"/>
                </a:lnTo>
                <a:lnTo>
                  <a:pt x="819690" y="1671550"/>
                </a:lnTo>
                <a:lnTo>
                  <a:pt x="811122" y="1668691"/>
                </a:lnTo>
                <a:lnTo>
                  <a:pt x="806996" y="1667421"/>
                </a:lnTo>
                <a:lnTo>
                  <a:pt x="802553" y="1666468"/>
                </a:lnTo>
                <a:lnTo>
                  <a:pt x="798111" y="1665515"/>
                </a:lnTo>
                <a:lnTo>
                  <a:pt x="793668" y="1665198"/>
                </a:lnTo>
                <a:lnTo>
                  <a:pt x="788908" y="1664880"/>
                </a:lnTo>
                <a:lnTo>
                  <a:pt x="784465" y="1664563"/>
                </a:lnTo>
                <a:lnTo>
                  <a:pt x="475693" y="1664563"/>
                </a:lnTo>
                <a:close/>
                <a:moveTo>
                  <a:pt x="1670551" y="1495108"/>
                </a:moveTo>
                <a:lnTo>
                  <a:pt x="1662926" y="1495425"/>
                </a:lnTo>
                <a:lnTo>
                  <a:pt x="1655936" y="1496695"/>
                </a:lnTo>
                <a:lnTo>
                  <a:pt x="1648946" y="1498283"/>
                </a:lnTo>
                <a:lnTo>
                  <a:pt x="1642274" y="1500823"/>
                </a:lnTo>
                <a:lnTo>
                  <a:pt x="1636237" y="1503998"/>
                </a:lnTo>
                <a:lnTo>
                  <a:pt x="1629882" y="1507490"/>
                </a:lnTo>
                <a:lnTo>
                  <a:pt x="1624481" y="1511618"/>
                </a:lnTo>
                <a:lnTo>
                  <a:pt x="1619080" y="1516380"/>
                </a:lnTo>
                <a:lnTo>
                  <a:pt x="1614631" y="1521778"/>
                </a:lnTo>
                <a:lnTo>
                  <a:pt x="1610183" y="1527175"/>
                </a:lnTo>
                <a:lnTo>
                  <a:pt x="1606688" y="1533208"/>
                </a:lnTo>
                <a:lnTo>
                  <a:pt x="1603511" y="1539240"/>
                </a:lnTo>
                <a:lnTo>
                  <a:pt x="1601605" y="1545908"/>
                </a:lnTo>
                <a:lnTo>
                  <a:pt x="1599698" y="1552893"/>
                </a:lnTo>
                <a:lnTo>
                  <a:pt x="1598427" y="1559878"/>
                </a:lnTo>
                <a:lnTo>
                  <a:pt x="1598110" y="1567498"/>
                </a:lnTo>
                <a:lnTo>
                  <a:pt x="1598427" y="1574800"/>
                </a:lnTo>
                <a:lnTo>
                  <a:pt x="1599698" y="1582103"/>
                </a:lnTo>
                <a:lnTo>
                  <a:pt x="1601605" y="1589088"/>
                </a:lnTo>
                <a:lnTo>
                  <a:pt x="1603511" y="1595755"/>
                </a:lnTo>
                <a:lnTo>
                  <a:pt x="1606688" y="1602105"/>
                </a:lnTo>
                <a:lnTo>
                  <a:pt x="1610183" y="1607820"/>
                </a:lnTo>
                <a:lnTo>
                  <a:pt x="1614631" y="1613535"/>
                </a:lnTo>
                <a:lnTo>
                  <a:pt x="1619080" y="1618615"/>
                </a:lnTo>
                <a:lnTo>
                  <a:pt x="1624481" y="1623378"/>
                </a:lnTo>
                <a:lnTo>
                  <a:pt x="1629882" y="1627505"/>
                </a:lnTo>
                <a:lnTo>
                  <a:pt x="1636237" y="1630998"/>
                </a:lnTo>
                <a:lnTo>
                  <a:pt x="1642274" y="1634173"/>
                </a:lnTo>
                <a:lnTo>
                  <a:pt x="1648946" y="1636713"/>
                </a:lnTo>
                <a:lnTo>
                  <a:pt x="1655936" y="1638300"/>
                </a:lnTo>
                <a:lnTo>
                  <a:pt x="1662926" y="1639253"/>
                </a:lnTo>
                <a:lnTo>
                  <a:pt x="1670551" y="1639570"/>
                </a:lnTo>
                <a:lnTo>
                  <a:pt x="1918697" y="1639570"/>
                </a:lnTo>
                <a:lnTo>
                  <a:pt x="1926004" y="1639253"/>
                </a:lnTo>
                <a:lnTo>
                  <a:pt x="1933630" y="1638300"/>
                </a:lnTo>
                <a:lnTo>
                  <a:pt x="1940620" y="1636713"/>
                </a:lnTo>
                <a:lnTo>
                  <a:pt x="1947292" y="1634173"/>
                </a:lnTo>
                <a:lnTo>
                  <a:pt x="1953329" y="1630998"/>
                </a:lnTo>
                <a:lnTo>
                  <a:pt x="1959366" y="1627505"/>
                </a:lnTo>
                <a:lnTo>
                  <a:pt x="1964767" y="1623378"/>
                </a:lnTo>
                <a:lnTo>
                  <a:pt x="1970168" y="1618615"/>
                </a:lnTo>
                <a:lnTo>
                  <a:pt x="1974934" y="1613535"/>
                </a:lnTo>
                <a:lnTo>
                  <a:pt x="1979065" y="1607820"/>
                </a:lnTo>
                <a:lnTo>
                  <a:pt x="1982560" y="1602105"/>
                </a:lnTo>
                <a:lnTo>
                  <a:pt x="1985419" y="1595755"/>
                </a:lnTo>
                <a:lnTo>
                  <a:pt x="1988279" y="1589088"/>
                </a:lnTo>
                <a:lnTo>
                  <a:pt x="1989868" y="1582103"/>
                </a:lnTo>
                <a:lnTo>
                  <a:pt x="1991138" y="1574800"/>
                </a:lnTo>
                <a:lnTo>
                  <a:pt x="1991456" y="1567498"/>
                </a:lnTo>
                <a:lnTo>
                  <a:pt x="1991138" y="1559878"/>
                </a:lnTo>
                <a:lnTo>
                  <a:pt x="1989868" y="1552893"/>
                </a:lnTo>
                <a:lnTo>
                  <a:pt x="1988279" y="1545908"/>
                </a:lnTo>
                <a:lnTo>
                  <a:pt x="1985419" y="1539240"/>
                </a:lnTo>
                <a:lnTo>
                  <a:pt x="1982560" y="1533208"/>
                </a:lnTo>
                <a:lnTo>
                  <a:pt x="1979065" y="1527175"/>
                </a:lnTo>
                <a:lnTo>
                  <a:pt x="1974934" y="1521778"/>
                </a:lnTo>
                <a:lnTo>
                  <a:pt x="1970168" y="1516380"/>
                </a:lnTo>
                <a:lnTo>
                  <a:pt x="1964767" y="1511618"/>
                </a:lnTo>
                <a:lnTo>
                  <a:pt x="1959366" y="1507490"/>
                </a:lnTo>
                <a:lnTo>
                  <a:pt x="1953329" y="1503998"/>
                </a:lnTo>
                <a:lnTo>
                  <a:pt x="1947292" y="1500823"/>
                </a:lnTo>
                <a:lnTo>
                  <a:pt x="1940620" y="1498283"/>
                </a:lnTo>
                <a:lnTo>
                  <a:pt x="1933630" y="1496695"/>
                </a:lnTo>
                <a:lnTo>
                  <a:pt x="1926004" y="1495425"/>
                </a:lnTo>
                <a:lnTo>
                  <a:pt x="1918697" y="1495108"/>
                </a:lnTo>
                <a:lnTo>
                  <a:pt x="1670551" y="1495108"/>
                </a:lnTo>
                <a:close/>
                <a:moveTo>
                  <a:pt x="1787673" y="611187"/>
                </a:moveTo>
                <a:lnTo>
                  <a:pt x="1794669" y="611187"/>
                </a:lnTo>
                <a:lnTo>
                  <a:pt x="1801665" y="611187"/>
                </a:lnTo>
                <a:lnTo>
                  <a:pt x="1808661" y="612140"/>
                </a:lnTo>
                <a:lnTo>
                  <a:pt x="1815338" y="613093"/>
                </a:lnTo>
                <a:lnTo>
                  <a:pt x="1822016" y="614681"/>
                </a:lnTo>
                <a:lnTo>
                  <a:pt x="1828694" y="616587"/>
                </a:lnTo>
                <a:lnTo>
                  <a:pt x="1835372" y="618810"/>
                </a:lnTo>
                <a:lnTo>
                  <a:pt x="1841732" y="621352"/>
                </a:lnTo>
                <a:lnTo>
                  <a:pt x="1847773" y="624210"/>
                </a:lnTo>
                <a:lnTo>
                  <a:pt x="1853815" y="627387"/>
                </a:lnTo>
                <a:lnTo>
                  <a:pt x="1859539" y="631198"/>
                </a:lnTo>
                <a:lnTo>
                  <a:pt x="1865581" y="635010"/>
                </a:lnTo>
                <a:lnTo>
                  <a:pt x="1870987" y="639457"/>
                </a:lnTo>
                <a:lnTo>
                  <a:pt x="1876393" y="643904"/>
                </a:lnTo>
                <a:lnTo>
                  <a:pt x="1881480" y="648986"/>
                </a:lnTo>
                <a:lnTo>
                  <a:pt x="1886568" y="654068"/>
                </a:lnTo>
                <a:lnTo>
                  <a:pt x="1891338" y="659151"/>
                </a:lnTo>
                <a:lnTo>
                  <a:pt x="1895790" y="665186"/>
                </a:lnTo>
                <a:lnTo>
                  <a:pt x="1900242" y="670903"/>
                </a:lnTo>
                <a:lnTo>
                  <a:pt x="1904376" y="677256"/>
                </a:lnTo>
                <a:lnTo>
                  <a:pt x="1908192" y="683609"/>
                </a:lnTo>
                <a:lnTo>
                  <a:pt x="1911690" y="690597"/>
                </a:lnTo>
                <a:lnTo>
                  <a:pt x="1915188" y="697267"/>
                </a:lnTo>
                <a:lnTo>
                  <a:pt x="1918049" y="704255"/>
                </a:lnTo>
                <a:lnTo>
                  <a:pt x="1920593" y="711561"/>
                </a:lnTo>
                <a:lnTo>
                  <a:pt x="1923137" y="718867"/>
                </a:lnTo>
                <a:lnTo>
                  <a:pt x="1925363" y="726808"/>
                </a:lnTo>
                <a:lnTo>
                  <a:pt x="1927271" y="734431"/>
                </a:lnTo>
                <a:lnTo>
                  <a:pt x="1928861" y="742690"/>
                </a:lnTo>
                <a:lnTo>
                  <a:pt x="1929815" y="750631"/>
                </a:lnTo>
                <a:lnTo>
                  <a:pt x="1930451" y="758889"/>
                </a:lnTo>
                <a:lnTo>
                  <a:pt x="1931405" y="767466"/>
                </a:lnTo>
                <a:lnTo>
                  <a:pt x="1931405" y="775724"/>
                </a:lnTo>
                <a:lnTo>
                  <a:pt x="1931723" y="784301"/>
                </a:lnTo>
                <a:lnTo>
                  <a:pt x="1932359" y="791924"/>
                </a:lnTo>
                <a:lnTo>
                  <a:pt x="1933313" y="799865"/>
                </a:lnTo>
                <a:lnTo>
                  <a:pt x="1934585" y="806853"/>
                </a:lnTo>
                <a:lnTo>
                  <a:pt x="1936175" y="813206"/>
                </a:lnTo>
                <a:lnTo>
                  <a:pt x="1938401" y="819241"/>
                </a:lnTo>
                <a:lnTo>
                  <a:pt x="1940627" y="824958"/>
                </a:lnTo>
                <a:lnTo>
                  <a:pt x="1943171" y="830041"/>
                </a:lnTo>
                <a:lnTo>
                  <a:pt x="1945715" y="834805"/>
                </a:lnTo>
                <a:lnTo>
                  <a:pt x="1948576" y="839252"/>
                </a:lnTo>
                <a:lnTo>
                  <a:pt x="1951756" y="843381"/>
                </a:lnTo>
                <a:lnTo>
                  <a:pt x="1954936" y="846875"/>
                </a:lnTo>
                <a:lnTo>
                  <a:pt x="1958116" y="850687"/>
                </a:lnTo>
                <a:lnTo>
                  <a:pt x="1961614" y="853546"/>
                </a:lnTo>
                <a:lnTo>
                  <a:pt x="1965430" y="856087"/>
                </a:lnTo>
                <a:lnTo>
                  <a:pt x="1968610" y="858946"/>
                </a:lnTo>
                <a:lnTo>
                  <a:pt x="1975606" y="862757"/>
                </a:lnTo>
                <a:lnTo>
                  <a:pt x="1982284" y="866251"/>
                </a:lnTo>
                <a:lnTo>
                  <a:pt x="1988643" y="868475"/>
                </a:lnTo>
                <a:lnTo>
                  <a:pt x="1994049" y="869745"/>
                </a:lnTo>
                <a:lnTo>
                  <a:pt x="1998819" y="871016"/>
                </a:lnTo>
                <a:lnTo>
                  <a:pt x="2002635" y="871334"/>
                </a:lnTo>
                <a:lnTo>
                  <a:pt x="2005815" y="871651"/>
                </a:lnTo>
                <a:lnTo>
                  <a:pt x="2005815" y="932320"/>
                </a:lnTo>
                <a:lnTo>
                  <a:pt x="1841096" y="932320"/>
                </a:lnTo>
                <a:lnTo>
                  <a:pt x="1841096" y="997119"/>
                </a:lnTo>
                <a:lnTo>
                  <a:pt x="1853815" y="999025"/>
                </a:lnTo>
                <a:lnTo>
                  <a:pt x="1865899" y="1001566"/>
                </a:lnTo>
                <a:lnTo>
                  <a:pt x="1877983" y="1004107"/>
                </a:lnTo>
                <a:lnTo>
                  <a:pt x="1890066" y="1007601"/>
                </a:lnTo>
                <a:lnTo>
                  <a:pt x="1901514" y="1011095"/>
                </a:lnTo>
                <a:lnTo>
                  <a:pt x="1912962" y="1015224"/>
                </a:lnTo>
                <a:lnTo>
                  <a:pt x="1923773" y="1019354"/>
                </a:lnTo>
                <a:lnTo>
                  <a:pt x="1934903" y="1024118"/>
                </a:lnTo>
                <a:lnTo>
                  <a:pt x="1945715" y="1029200"/>
                </a:lnTo>
                <a:lnTo>
                  <a:pt x="1956208" y="1034918"/>
                </a:lnTo>
                <a:lnTo>
                  <a:pt x="1966384" y="1040635"/>
                </a:lnTo>
                <a:lnTo>
                  <a:pt x="1976242" y="1046988"/>
                </a:lnTo>
                <a:lnTo>
                  <a:pt x="1986099" y="1053659"/>
                </a:lnTo>
                <a:lnTo>
                  <a:pt x="1995321" y="1060329"/>
                </a:lnTo>
                <a:lnTo>
                  <a:pt x="2003907" y="1067635"/>
                </a:lnTo>
                <a:lnTo>
                  <a:pt x="2012811" y="1074940"/>
                </a:lnTo>
                <a:lnTo>
                  <a:pt x="2021396" y="1082881"/>
                </a:lnTo>
                <a:lnTo>
                  <a:pt x="2029028" y="1090822"/>
                </a:lnTo>
                <a:lnTo>
                  <a:pt x="2036978" y="1099081"/>
                </a:lnTo>
                <a:lnTo>
                  <a:pt x="2044292" y="1107975"/>
                </a:lnTo>
                <a:lnTo>
                  <a:pt x="2051288" y="1116551"/>
                </a:lnTo>
                <a:lnTo>
                  <a:pt x="2057965" y="1125445"/>
                </a:lnTo>
                <a:lnTo>
                  <a:pt x="2064325" y="1135292"/>
                </a:lnTo>
                <a:lnTo>
                  <a:pt x="2069731" y="1144821"/>
                </a:lnTo>
                <a:lnTo>
                  <a:pt x="2075455" y="1154350"/>
                </a:lnTo>
                <a:lnTo>
                  <a:pt x="2080225" y="1164515"/>
                </a:lnTo>
                <a:lnTo>
                  <a:pt x="2084995" y="1174679"/>
                </a:lnTo>
                <a:lnTo>
                  <a:pt x="2089128" y="1185161"/>
                </a:lnTo>
                <a:lnTo>
                  <a:pt x="2092626" y="1195643"/>
                </a:lnTo>
                <a:lnTo>
                  <a:pt x="2095488" y="1206761"/>
                </a:lnTo>
                <a:lnTo>
                  <a:pt x="2098668" y="1217560"/>
                </a:lnTo>
                <a:lnTo>
                  <a:pt x="2100894" y="1228995"/>
                </a:lnTo>
                <a:lnTo>
                  <a:pt x="2103438" y="1336675"/>
                </a:lnTo>
                <a:lnTo>
                  <a:pt x="1485900" y="1336675"/>
                </a:lnTo>
                <a:lnTo>
                  <a:pt x="1488444" y="1228995"/>
                </a:lnTo>
                <a:lnTo>
                  <a:pt x="1490670" y="1217560"/>
                </a:lnTo>
                <a:lnTo>
                  <a:pt x="1493214" y="1206761"/>
                </a:lnTo>
                <a:lnTo>
                  <a:pt x="1496712" y="1195643"/>
                </a:lnTo>
                <a:lnTo>
                  <a:pt x="1500210" y="1185161"/>
                </a:lnTo>
                <a:lnTo>
                  <a:pt x="1504343" y="1174679"/>
                </a:lnTo>
                <a:lnTo>
                  <a:pt x="1508795" y="1164515"/>
                </a:lnTo>
                <a:lnTo>
                  <a:pt x="1513565" y="1154350"/>
                </a:lnTo>
                <a:lnTo>
                  <a:pt x="1519289" y="1144821"/>
                </a:lnTo>
                <a:lnTo>
                  <a:pt x="1525013" y="1135292"/>
                </a:lnTo>
                <a:lnTo>
                  <a:pt x="1531055" y="1125763"/>
                </a:lnTo>
                <a:lnTo>
                  <a:pt x="1537732" y="1116551"/>
                </a:lnTo>
                <a:lnTo>
                  <a:pt x="1544728" y="1107975"/>
                </a:lnTo>
                <a:lnTo>
                  <a:pt x="1552042" y="1099081"/>
                </a:lnTo>
                <a:lnTo>
                  <a:pt x="1559674" y="1090822"/>
                </a:lnTo>
                <a:lnTo>
                  <a:pt x="1567942" y="1082881"/>
                </a:lnTo>
                <a:lnTo>
                  <a:pt x="1576209" y="1074940"/>
                </a:lnTo>
                <a:lnTo>
                  <a:pt x="1584795" y="1067635"/>
                </a:lnTo>
                <a:lnTo>
                  <a:pt x="1593699" y="1060329"/>
                </a:lnTo>
                <a:lnTo>
                  <a:pt x="1603239" y="1053659"/>
                </a:lnTo>
                <a:lnTo>
                  <a:pt x="1613096" y="1046988"/>
                </a:lnTo>
                <a:lnTo>
                  <a:pt x="1622954" y="1040635"/>
                </a:lnTo>
                <a:lnTo>
                  <a:pt x="1632812" y="1034918"/>
                </a:lnTo>
                <a:lnTo>
                  <a:pt x="1643305" y="1029200"/>
                </a:lnTo>
                <a:lnTo>
                  <a:pt x="1654117" y="1024118"/>
                </a:lnTo>
                <a:lnTo>
                  <a:pt x="1664929" y="1019671"/>
                </a:lnTo>
                <a:lnTo>
                  <a:pt x="1676058" y="1015224"/>
                </a:lnTo>
                <a:lnTo>
                  <a:pt x="1687506" y="1011095"/>
                </a:lnTo>
                <a:lnTo>
                  <a:pt x="1699272" y="1007601"/>
                </a:lnTo>
                <a:lnTo>
                  <a:pt x="1711355" y="1004107"/>
                </a:lnTo>
                <a:lnTo>
                  <a:pt x="1723439" y="1001566"/>
                </a:lnTo>
                <a:lnTo>
                  <a:pt x="1735523" y="999025"/>
                </a:lnTo>
                <a:lnTo>
                  <a:pt x="1747924" y="997119"/>
                </a:lnTo>
                <a:lnTo>
                  <a:pt x="1747924" y="932320"/>
                </a:lnTo>
                <a:lnTo>
                  <a:pt x="1583205" y="932320"/>
                </a:lnTo>
                <a:lnTo>
                  <a:pt x="1583205" y="871651"/>
                </a:lnTo>
                <a:lnTo>
                  <a:pt x="1586385" y="871334"/>
                </a:lnTo>
                <a:lnTo>
                  <a:pt x="1590201" y="870698"/>
                </a:lnTo>
                <a:lnTo>
                  <a:pt x="1594971" y="869110"/>
                </a:lnTo>
                <a:lnTo>
                  <a:pt x="1600377" y="867204"/>
                </a:lnTo>
                <a:lnTo>
                  <a:pt x="1606736" y="864663"/>
                </a:lnTo>
                <a:lnTo>
                  <a:pt x="1613414" y="861487"/>
                </a:lnTo>
                <a:lnTo>
                  <a:pt x="1620410" y="857358"/>
                </a:lnTo>
                <a:lnTo>
                  <a:pt x="1624226" y="854816"/>
                </a:lnTo>
                <a:lnTo>
                  <a:pt x="1627406" y="851958"/>
                </a:lnTo>
                <a:lnTo>
                  <a:pt x="1630586" y="848464"/>
                </a:lnTo>
                <a:lnTo>
                  <a:pt x="1634084" y="845287"/>
                </a:lnTo>
                <a:lnTo>
                  <a:pt x="1637264" y="841476"/>
                </a:lnTo>
                <a:lnTo>
                  <a:pt x="1640444" y="837346"/>
                </a:lnTo>
                <a:lnTo>
                  <a:pt x="1643305" y="832899"/>
                </a:lnTo>
                <a:lnTo>
                  <a:pt x="1646167" y="828135"/>
                </a:lnTo>
                <a:lnTo>
                  <a:pt x="1648393" y="823052"/>
                </a:lnTo>
                <a:lnTo>
                  <a:pt x="1650619" y="817653"/>
                </a:lnTo>
                <a:lnTo>
                  <a:pt x="1652845" y="811617"/>
                </a:lnTo>
                <a:lnTo>
                  <a:pt x="1654435" y="805265"/>
                </a:lnTo>
                <a:lnTo>
                  <a:pt x="1655707" y="798594"/>
                </a:lnTo>
                <a:lnTo>
                  <a:pt x="1656979" y="791289"/>
                </a:lnTo>
                <a:lnTo>
                  <a:pt x="1657297" y="783983"/>
                </a:lnTo>
                <a:lnTo>
                  <a:pt x="1657615" y="775724"/>
                </a:lnTo>
                <a:lnTo>
                  <a:pt x="1657933" y="767466"/>
                </a:lnTo>
                <a:lnTo>
                  <a:pt x="1658569" y="758889"/>
                </a:lnTo>
                <a:lnTo>
                  <a:pt x="1659205" y="750631"/>
                </a:lnTo>
                <a:lnTo>
                  <a:pt x="1660477" y="742690"/>
                </a:lnTo>
                <a:lnTo>
                  <a:pt x="1662067" y="734431"/>
                </a:lnTo>
                <a:lnTo>
                  <a:pt x="1663975" y="726808"/>
                </a:lnTo>
                <a:lnTo>
                  <a:pt x="1666201" y="718867"/>
                </a:lnTo>
                <a:lnTo>
                  <a:pt x="1668427" y="711561"/>
                </a:lnTo>
                <a:lnTo>
                  <a:pt x="1671289" y="704255"/>
                </a:lnTo>
                <a:lnTo>
                  <a:pt x="1674151" y="697267"/>
                </a:lnTo>
                <a:lnTo>
                  <a:pt x="1677648" y="690597"/>
                </a:lnTo>
                <a:lnTo>
                  <a:pt x="1680828" y="683609"/>
                </a:lnTo>
                <a:lnTo>
                  <a:pt x="1684962" y="677256"/>
                </a:lnTo>
                <a:lnTo>
                  <a:pt x="1689096" y="670903"/>
                </a:lnTo>
                <a:lnTo>
                  <a:pt x="1693230" y="665186"/>
                </a:lnTo>
                <a:lnTo>
                  <a:pt x="1698000" y="659151"/>
                </a:lnTo>
                <a:lnTo>
                  <a:pt x="1702770" y="654068"/>
                </a:lnTo>
                <a:lnTo>
                  <a:pt x="1707540" y="648986"/>
                </a:lnTo>
                <a:lnTo>
                  <a:pt x="1712627" y="643904"/>
                </a:lnTo>
                <a:lnTo>
                  <a:pt x="1718351" y="639457"/>
                </a:lnTo>
                <a:lnTo>
                  <a:pt x="1723757" y="635010"/>
                </a:lnTo>
                <a:lnTo>
                  <a:pt x="1729163" y="631198"/>
                </a:lnTo>
                <a:lnTo>
                  <a:pt x="1735205" y="627387"/>
                </a:lnTo>
                <a:lnTo>
                  <a:pt x="1741565" y="624210"/>
                </a:lnTo>
                <a:lnTo>
                  <a:pt x="1747288" y="621352"/>
                </a:lnTo>
                <a:lnTo>
                  <a:pt x="1753966" y="618810"/>
                </a:lnTo>
                <a:lnTo>
                  <a:pt x="1760326" y="616587"/>
                </a:lnTo>
                <a:lnTo>
                  <a:pt x="1767004" y="614681"/>
                </a:lnTo>
                <a:lnTo>
                  <a:pt x="1773682" y="613093"/>
                </a:lnTo>
                <a:lnTo>
                  <a:pt x="1780677" y="612140"/>
                </a:lnTo>
                <a:lnTo>
                  <a:pt x="1787673" y="611187"/>
                </a:lnTo>
                <a:close/>
                <a:moveTo>
                  <a:pt x="630238" y="565150"/>
                </a:moveTo>
                <a:lnTo>
                  <a:pt x="639136" y="565468"/>
                </a:lnTo>
                <a:lnTo>
                  <a:pt x="647397" y="566420"/>
                </a:lnTo>
                <a:lnTo>
                  <a:pt x="655977" y="567372"/>
                </a:lnTo>
                <a:lnTo>
                  <a:pt x="664557" y="569276"/>
                </a:lnTo>
                <a:lnTo>
                  <a:pt x="672501" y="571498"/>
                </a:lnTo>
                <a:lnTo>
                  <a:pt x="680762" y="574354"/>
                </a:lnTo>
                <a:lnTo>
                  <a:pt x="689024" y="577211"/>
                </a:lnTo>
                <a:lnTo>
                  <a:pt x="696333" y="581020"/>
                </a:lnTo>
                <a:lnTo>
                  <a:pt x="703959" y="585463"/>
                </a:lnTo>
                <a:lnTo>
                  <a:pt x="711268" y="589907"/>
                </a:lnTo>
                <a:lnTo>
                  <a:pt x="718258" y="594667"/>
                </a:lnTo>
                <a:lnTo>
                  <a:pt x="725249" y="600063"/>
                </a:lnTo>
                <a:lnTo>
                  <a:pt x="731922" y="605776"/>
                </a:lnTo>
                <a:lnTo>
                  <a:pt x="738278" y="611489"/>
                </a:lnTo>
                <a:lnTo>
                  <a:pt x="744633" y="618154"/>
                </a:lnTo>
                <a:lnTo>
                  <a:pt x="750353" y="624820"/>
                </a:lnTo>
                <a:lnTo>
                  <a:pt x="756072" y="632437"/>
                </a:lnTo>
                <a:lnTo>
                  <a:pt x="761474" y="639737"/>
                </a:lnTo>
                <a:lnTo>
                  <a:pt x="766241" y="647354"/>
                </a:lnTo>
                <a:lnTo>
                  <a:pt x="771007" y="655289"/>
                </a:lnTo>
                <a:lnTo>
                  <a:pt x="775456" y="663541"/>
                </a:lnTo>
                <a:lnTo>
                  <a:pt x="779587" y="672111"/>
                </a:lnTo>
                <a:lnTo>
                  <a:pt x="783400" y="680998"/>
                </a:lnTo>
                <a:lnTo>
                  <a:pt x="786895" y="690202"/>
                </a:lnTo>
                <a:lnTo>
                  <a:pt x="790073" y="699406"/>
                </a:lnTo>
                <a:lnTo>
                  <a:pt x="792615" y="708611"/>
                </a:lnTo>
                <a:lnTo>
                  <a:pt x="794839" y="718450"/>
                </a:lnTo>
                <a:lnTo>
                  <a:pt x="796746" y="728606"/>
                </a:lnTo>
                <a:lnTo>
                  <a:pt x="798017" y="738445"/>
                </a:lnTo>
                <a:lnTo>
                  <a:pt x="799288" y="748919"/>
                </a:lnTo>
                <a:lnTo>
                  <a:pt x="799923" y="759076"/>
                </a:lnTo>
                <a:lnTo>
                  <a:pt x="800241" y="769550"/>
                </a:lnTo>
                <a:lnTo>
                  <a:pt x="799923" y="777802"/>
                </a:lnTo>
                <a:lnTo>
                  <a:pt x="799606" y="786054"/>
                </a:lnTo>
                <a:lnTo>
                  <a:pt x="798970" y="793989"/>
                </a:lnTo>
                <a:lnTo>
                  <a:pt x="798017" y="801923"/>
                </a:lnTo>
                <a:lnTo>
                  <a:pt x="797064" y="809541"/>
                </a:lnTo>
                <a:lnTo>
                  <a:pt x="795475" y="817476"/>
                </a:lnTo>
                <a:lnTo>
                  <a:pt x="793568" y="825093"/>
                </a:lnTo>
                <a:lnTo>
                  <a:pt x="791979" y="832710"/>
                </a:lnTo>
                <a:lnTo>
                  <a:pt x="789755" y="840328"/>
                </a:lnTo>
                <a:lnTo>
                  <a:pt x="787531" y="847310"/>
                </a:lnTo>
                <a:lnTo>
                  <a:pt x="784671" y="854293"/>
                </a:lnTo>
                <a:lnTo>
                  <a:pt x="781811" y="861276"/>
                </a:lnTo>
                <a:lnTo>
                  <a:pt x="778951" y="868258"/>
                </a:lnTo>
                <a:lnTo>
                  <a:pt x="775456" y="874923"/>
                </a:lnTo>
                <a:lnTo>
                  <a:pt x="772278" y="880954"/>
                </a:lnTo>
                <a:lnTo>
                  <a:pt x="768465" y="887619"/>
                </a:lnTo>
                <a:lnTo>
                  <a:pt x="764970" y="893649"/>
                </a:lnTo>
                <a:lnTo>
                  <a:pt x="760839" y="899680"/>
                </a:lnTo>
                <a:lnTo>
                  <a:pt x="756708" y="905393"/>
                </a:lnTo>
                <a:lnTo>
                  <a:pt x="752259" y="911106"/>
                </a:lnTo>
                <a:lnTo>
                  <a:pt x="747810" y="916501"/>
                </a:lnTo>
                <a:lnTo>
                  <a:pt x="743044" y="921580"/>
                </a:lnTo>
                <a:lnTo>
                  <a:pt x="738278" y="926341"/>
                </a:lnTo>
                <a:lnTo>
                  <a:pt x="733193" y="931101"/>
                </a:lnTo>
                <a:lnTo>
                  <a:pt x="728109" y="936180"/>
                </a:lnTo>
                <a:lnTo>
                  <a:pt x="722707" y="939988"/>
                </a:lnTo>
                <a:lnTo>
                  <a:pt x="717305" y="944114"/>
                </a:lnTo>
                <a:lnTo>
                  <a:pt x="711903" y="948241"/>
                </a:lnTo>
                <a:lnTo>
                  <a:pt x="706183" y="951414"/>
                </a:lnTo>
                <a:lnTo>
                  <a:pt x="700464" y="954906"/>
                </a:lnTo>
                <a:lnTo>
                  <a:pt x="694426" y="958080"/>
                </a:lnTo>
                <a:lnTo>
                  <a:pt x="688071" y="960619"/>
                </a:lnTo>
                <a:lnTo>
                  <a:pt x="688071" y="1044727"/>
                </a:lnTo>
                <a:lnTo>
                  <a:pt x="703641" y="1047266"/>
                </a:lnTo>
                <a:lnTo>
                  <a:pt x="718894" y="1050440"/>
                </a:lnTo>
                <a:lnTo>
                  <a:pt x="733829" y="1053614"/>
                </a:lnTo>
                <a:lnTo>
                  <a:pt x="748764" y="1057740"/>
                </a:lnTo>
                <a:lnTo>
                  <a:pt x="763063" y="1062184"/>
                </a:lnTo>
                <a:lnTo>
                  <a:pt x="777045" y="1066945"/>
                </a:lnTo>
                <a:lnTo>
                  <a:pt x="791026" y="1072340"/>
                </a:lnTo>
                <a:lnTo>
                  <a:pt x="804690" y="1078371"/>
                </a:lnTo>
                <a:lnTo>
                  <a:pt x="818036" y="1085036"/>
                </a:lnTo>
                <a:lnTo>
                  <a:pt x="831064" y="1091701"/>
                </a:lnTo>
                <a:lnTo>
                  <a:pt x="843775" y="1099001"/>
                </a:lnTo>
                <a:lnTo>
                  <a:pt x="856167" y="1106618"/>
                </a:lnTo>
                <a:lnTo>
                  <a:pt x="867925" y="1114871"/>
                </a:lnTo>
                <a:lnTo>
                  <a:pt x="879682" y="1123440"/>
                </a:lnTo>
                <a:lnTo>
                  <a:pt x="890804" y="1132010"/>
                </a:lnTo>
                <a:lnTo>
                  <a:pt x="901925" y="1141214"/>
                </a:lnTo>
                <a:lnTo>
                  <a:pt x="912094" y="1151370"/>
                </a:lnTo>
                <a:lnTo>
                  <a:pt x="921944" y="1161210"/>
                </a:lnTo>
                <a:lnTo>
                  <a:pt x="931795" y="1171683"/>
                </a:lnTo>
                <a:lnTo>
                  <a:pt x="940692" y="1182157"/>
                </a:lnTo>
                <a:lnTo>
                  <a:pt x="949272" y="1193266"/>
                </a:lnTo>
                <a:lnTo>
                  <a:pt x="957534" y="1204692"/>
                </a:lnTo>
                <a:lnTo>
                  <a:pt x="965160" y="1216118"/>
                </a:lnTo>
                <a:lnTo>
                  <a:pt x="972151" y="1227862"/>
                </a:lnTo>
                <a:lnTo>
                  <a:pt x="979142" y="1240557"/>
                </a:lnTo>
                <a:lnTo>
                  <a:pt x="985179" y="1252618"/>
                </a:lnTo>
                <a:lnTo>
                  <a:pt x="991217" y="1265631"/>
                </a:lnTo>
                <a:lnTo>
                  <a:pt x="995983" y="1278327"/>
                </a:lnTo>
                <a:lnTo>
                  <a:pt x="1000749" y="1291657"/>
                </a:lnTo>
                <a:lnTo>
                  <a:pt x="1004880" y="1304988"/>
                </a:lnTo>
                <a:lnTo>
                  <a:pt x="1008058" y="1318635"/>
                </a:lnTo>
                <a:lnTo>
                  <a:pt x="1010600" y="1332600"/>
                </a:lnTo>
                <a:lnTo>
                  <a:pt x="1014413" y="1484313"/>
                </a:lnTo>
                <a:lnTo>
                  <a:pt x="246063" y="1484313"/>
                </a:lnTo>
                <a:lnTo>
                  <a:pt x="249876" y="1332600"/>
                </a:lnTo>
                <a:lnTo>
                  <a:pt x="252419" y="1318635"/>
                </a:lnTo>
                <a:lnTo>
                  <a:pt x="255596" y="1304988"/>
                </a:lnTo>
                <a:lnTo>
                  <a:pt x="259727" y="1291657"/>
                </a:lnTo>
                <a:lnTo>
                  <a:pt x="264176" y="1278327"/>
                </a:lnTo>
                <a:lnTo>
                  <a:pt x="269260" y="1265631"/>
                </a:lnTo>
                <a:lnTo>
                  <a:pt x="275297" y="1252618"/>
                </a:lnTo>
                <a:lnTo>
                  <a:pt x="281017" y="1240557"/>
                </a:lnTo>
                <a:lnTo>
                  <a:pt x="288008" y="1227862"/>
                </a:lnTo>
                <a:lnTo>
                  <a:pt x="294999" y="1216118"/>
                </a:lnTo>
                <a:lnTo>
                  <a:pt x="302943" y="1204692"/>
                </a:lnTo>
                <a:lnTo>
                  <a:pt x="310887" y="1193266"/>
                </a:lnTo>
                <a:lnTo>
                  <a:pt x="319784" y="1182157"/>
                </a:lnTo>
                <a:lnTo>
                  <a:pt x="328682" y="1171683"/>
                </a:lnTo>
                <a:lnTo>
                  <a:pt x="338214" y="1161210"/>
                </a:lnTo>
                <a:lnTo>
                  <a:pt x="348383" y="1151370"/>
                </a:lnTo>
                <a:lnTo>
                  <a:pt x="358869" y="1141214"/>
                </a:lnTo>
                <a:lnTo>
                  <a:pt x="369673" y="1132010"/>
                </a:lnTo>
                <a:lnTo>
                  <a:pt x="380795" y="1123440"/>
                </a:lnTo>
                <a:lnTo>
                  <a:pt x="392552" y="1114871"/>
                </a:lnTo>
                <a:lnTo>
                  <a:pt x="404309" y="1106618"/>
                </a:lnTo>
                <a:lnTo>
                  <a:pt x="417020" y="1099001"/>
                </a:lnTo>
                <a:lnTo>
                  <a:pt x="429412" y="1091701"/>
                </a:lnTo>
                <a:lnTo>
                  <a:pt x="442441" y="1085036"/>
                </a:lnTo>
                <a:lnTo>
                  <a:pt x="455787" y="1078371"/>
                </a:lnTo>
                <a:lnTo>
                  <a:pt x="469450" y="1072340"/>
                </a:lnTo>
                <a:lnTo>
                  <a:pt x="483432" y="1066945"/>
                </a:lnTo>
                <a:lnTo>
                  <a:pt x="497413" y="1062184"/>
                </a:lnTo>
                <a:lnTo>
                  <a:pt x="511713" y="1057740"/>
                </a:lnTo>
                <a:lnTo>
                  <a:pt x="526648" y="1053614"/>
                </a:lnTo>
                <a:lnTo>
                  <a:pt x="541582" y="1050440"/>
                </a:lnTo>
                <a:lnTo>
                  <a:pt x="556835" y="1047266"/>
                </a:lnTo>
                <a:lnTo>
                  <a:pt x="571770" y="1044727"/>
                </a:lnTo>
                <a:lnTo>
                  <a:pt x="571770" y="960619"/>
                </a:lnTo>
                <a:lnTo>
                  <a:pt x="566050" y="958080"/>
                </a:lnTo>
                <a:lnTo>
                  <a:pt x="560013" y="954906"/>
                </a:lnTo>
                <a:lnTo>
                  <a:pt x="554293" y="951414"/>
                </a:lnTo>
                <a:lnTo>
                  <a:pt x="548573" y="948241"/>
                </a:lnTo>
                <a:lnTo>
                  <a:pt x="543171" y="944114"/>
                </a:lnTo>
                <a:lnTo>
                  <a:pt x="537452" y="939988"/>
                </a:lnTo>
                <a:lnTo>
                  <a:pt x="532367" y="935545"/>
                </a:lnTo>
                <a:lnTo>
                  <a:pt x="527283" y="931101"/>
                </a:lnTo>
                <a:lnTo>
                  <a:pt x="522199" y="926341"/>
                </a:lnTo>
                <a:lnTo>
                  <a:pt x="517433" y="921580"/>
                </a:lnTo>
                <a:lnTo>
                  <a:pt x="512348" y="916501"/>
                </a:lnTo>
                <a:lnTo>
                  <a:pt x="507900" y="911106"/>
                </a:lnTo>
                <a:lnTo>
                  <a:pt x="503769" y="905393"/>
                </a:lnTo>
                <a:lnTo>
                  <a:pt x="499638" y="899680"/>
                </a:lnTo>
                <a:lnTo>
                  <a:pt x="495507" y="893649"/>
                </a:lnTo>
                <a:lnTo>
                  <a:pt x="491694" y="887302"/>
                </a:lnTo>
                <a:lnTo>
                  <a:pt x="488198" y="880954"/>
                </a:lnTo>
                <a:lnTo>
                  <a:pt x="484385" y="874923"/>
                </a:lnTo>
                <a:lnTo>
                  <a:pt x="481525" y="868258"/>
                </a:lnTo>
                <a:lnTo>
                  <a:pt x="478665" y="861276"/>
                </a:lnTo>
                <a:lnTo>
                  <a:pt x="475488" y="854293"/>
                </a:lnTo>
                <a:lnTo>
                  <a:pt x="472946" y="847310"/>
                </a:lnTo>
                <a:lnTo>
                  <a:pt x="470404" y="839693"/>
                </a:lnTo>
                <a:lnTo>
                  <a:pt x="468497" y="832393"/>
                </a:lnTo>
                <a:lnTo>
                  <a:pt x="466273" y="825093"/>
                </a:lnTo>
                <a:lnTo>
                  <a:pt x="465002" y="817476"/>
                </a:lnTo>
                <a:lnTo>
                  <a:pt x="463413" y="809541"/>
                </a:lnTo>
                <a:lnTo>
                  <a:pt x="462142" y="801923"/>
                </a:lnTo>
                <a:lnTo>
                  <a:pt x="461189" y="793989"/>
                </a:lnTo>
                <a:lnTo>
                  <a:pt x="460871" y="786054"/>
                </a:lnTo>
                <a:lnTo>
                  <a:pt x="460235" y="777802"/>
                </a:lnTo>
                <a:lnTo>
                  <a:pt x="460235" y="769550"/>
                </a:lnTo>
                <a:lnTo>
                  <a:pt x="460553" y="759076"/>
                </a:lnTo>
                <a:lnTo>
                  <a:pt x="460871" y="748919"/>
                </a:lnTo>
                <a:lnTo>
                  <a:pt x="461824" y="738445"/>
                </a:lnTo>
                <a:lnTo>
                  <a:pt x="463413" y="728606"/>
                </a:lnTo>
                <a:lnTo>
                  <a:pt x="465637" y="718450"/>
                </a:lnTo>
                <a:lnTo>
                  <a:pt x="467862" y="708611"/>
                </a:lnTo>
                <a:lnTo>
                  <a:pt x="470404" y="699406"/>
                </a:lnTo>
                <a:lnTo>
                  <a:pt x="473264" y="690202"/>
                </a:lnTo>
                <a:lnTo>
                  <a:pt x="477077" y="680998"/>
                </a:lnTo>
                <a:lnTo>
                  <a:pt x="480890" y="672111"/>
                </a:lnTo>
                <a:lnTo>
                  <a:pt x="484703" y="663541"/>
                </a:lnTo>
                <a:lnTo>
                  <a:pt x="489152" y="655289"/>
                </a:lnTo>
                <a:lnTo>
                  <a:pt x="493918" y="647354"/>
                </a:lnTo>
                <a:lnTo>
                  <a:pt x="498685" y="639737"/>
                </a:lnTo>
                <a:lnTo>
                  <a:pt x="504404" y="632437"/>
                </a:lnTo>
                <a:lnTo>
                  <a:pt x="509806" y="624820"/>
                </a:lnTo>
                <a:lnTo>
                  <a:pt x="515844" y="618154"/>
                </a:lnTo>
                <a:lnTo>
                  <a:pt x="522199" y="611489"/>
                </a:lnTo>
                <a:lnTo>
                  <a:pt x="528236" y="605776"/>
                </a:lnTo>
                <a:lnTo>
                  <a:pt x="534909" y="600063"/>
                </a:lnTo>
                <a:lnTo>
                  <a:pt x="541900" y="594667"/>
                </a:lnTo>
                <a:lnTo>
                  <a:pt x="548891" y="589907"/>
                </a:lnTo>
                <a:lnTo>
                  <a:pt x="556517" y="585463"/>
                </a:lnTo>
                <a:lnTo>
                  <a:pt x="564144" y="581020"/>
                </a:lnTo>
                <a:lnTo>
                  <a:pt x="571770" y="577211"/>
                </a:lnTo>
                <a:lnTo>
                  <a:pt x="579714" y="574354"/>
                </a:lnTo>
                <a:lnTo>
                  <a:pt x="587658" y="571498"/>
                </a:lnTo>
                <a:lnTo>
                  <a:pt x="595920" y="569276"/>
                </a:lnTo>
                <a:lnTo>
                  <a:pt x="604499" y="567372"/>
                </a:lnTo>
                <a:lnTo>
                  <a:pt x="612761" y="566420"/>
                </a:lnTo>
                <a:lnTo>
                  <a:pt x="621659" y="565468"/>
                </a:lnTo>
                <a:lnTo>
                  <a:pt x="630238" y="565150"/>
                </a:lnTo>
                <a:close/>
                <a:moveTo>
                  <a:pt x="181836" y="158167"/>
                </a:moveTo>
                <a:lnTo>
                  <a:pt x="178980" y="158484"/>
                </a:lnTo>
                <a:lnTo>
                  <a:pt x="176441" y="159119"/>
                </a:lnTo>
                <a:lnTo>
                  <a:pt x="173902" y="160390"/>
                </a:lnTo>
                <a:lnTo>
                  <a:pt x="171681" y="161343"/>
                </a:lnTo>
                <a:lnTo>
                  <a:pt x="169459" y="162613"/>
                </a:lnTo>
                <a:lnTo>
                  <a:pt x="167238" y="163884"/>
                </a:lnTo>
                <a:lnTo>
                  <a:pt x="165651" y="165789"/>
                </a:lnTo>
                <a:lnTo>
                  <a:pt x="164065" y="167695"/>
                </a:lnTo>
                <a:lnTo>
                  <a:pt x="162478" y="169918"/>
                </a:lnTo>
                <a:lnTo>
                  <a:pt x="161209" y="171824"/>
                </a:lnTo>
                <a:lnTo>
                  <a:pt x="159939" y="174364"/>
                </a:lnTo>
                <a:lnTo>
                  <a:pt x="159305" y="176588"/>
                </a:lnTo>
                <a:lnTo>
                  <a:pt x="158352" y="179128"/>
                </a:lnTo>
                <a:lnTo>
                  <a:pt x="158035" y="181669"/>
                </a:lnTo>
                <a:lnTo>
                  <a:pt x="157718" y="184210"/>
                </a:lnTo>
                <a:lnTo>
                  <a:pt x="157718" y="1440334"/>
                </a:lnTo>
                <a:lnTo>
                  <a:pt x="158352" y="1447639"/>
                </a:lnTo>
                <a:lnTo>
                  <a:pt x="159622" y="1454944"/>
                </a:lnTo>
                <a:lnTo>
                  <a:pt x="161526" y="1463202"/>
                </a:lnTo>
                <a:lnTo>
                  <a:pt x="164065" y="1471142"/>
                </a:lnTo>
                <a:lnTo>
                  <a:pt x="167238" y="1479717"/>
                </a:lnTo>
                <a:lnTo>
                  <a:pt x="171363" y="1488610"/>
                </a:lnTo>
                <a:lnTo>
                  <a:pt x="175806" y="1497185"/>
                </a:lnTo>
                <a:lnTo>
                  <a:pt x="181201" y="1506078"/>
                </a:lnTo>
                <a:lnTo>
                  <a:pt x="187230" y="1514336"/>
                </a:lnTo>
                <a:lnTo>
                  <a:pt x="193577" y="1522594"/>
                </a:lnTo>
                <a:lnTo>
                  <a:pt x="200876" y="1530534"/>
                </a:lnTo>
                <a:lnTo>
                  <a:pt x="208492" y="1538156"/>
                </a:lnTo>
                <a:lnTo>
                  <a:pt x="216743" y="1545143"/>
                </a:lnTo>
                <a:lnTo>
                  <a:pt x="225629" y="1551178"/>
                </a:lnTo>
                <a:lnTo>
                  <a:pt x="230389" y="1554354"/>
                </a:lnTo>
                <a:lnTo>
                  <a:pt x="235149" y="1557212"/>
                </a:lnTo>
                <a:lnTo>
                  <a:pt x="239909" y="1559753"/>
                </a:lnTo>
                <a:lnTo>
                  <a:pt x="244669" y="1561976"/>
                </a:lnTo>
                <a:lnTo>
                  <a:pt x="1018979" y="1561976"/>
                </a:lnTo>
                <a:lnTo>
                  <a:pt x="1018979" y="1559436"/>
                </a:lnTo>
                <a:lnTo>
                  <a:pt x="1028182" y="1554354"/>
                </a:lnTo>
                <a:lnTo>
                  <a:pt x="1037068" y="1548637"/>
                </a:lnTo>
                <a:lnTo>
                  <a:pt x="1045636" y="1542603"/>
                </a:lnTo>
                <a:lnTo>
                  <a:pt x="1053252" y="1535298"/>
                </a:lnTo>
                <a:lnTo>
                  <a:pt x="1060551" y="1527993"/>
                </a:lnTo>
                <a:lnTo>
                  <a:pt x="1067532" y="1520370"/>
                </a:lnTo>
                <a:lnTo>
                  <a:pt x="1073879" y="1512113"/>
                </a:lnTo>
                <a:lnTo>
                  <a:pt x="1079908" y="1504173"/>
                </a:lnTo>
                <a:lnTo>
                  <a:pt x="1084986" y="1495597"/>
                </a:lnTo>
                <a:lnTo>
                  <a:pt x="1089429" y="1487022"/>
                </a:lnTo>
                <a:lnTo>
                  <a:pt x="1093554" y="1479082"/>
                </a:lnTo>
                <a:lnTo>
                  <a:pt x="1096728" y="1470507"/>
                </a:lnTo>
                <a:lnTo>
                  <a:pt x="1099266" y="1462884"/>
                </a:lnTo>
                <a:lnTo>
                  <a:pt x="1101170" y="1454626"/>
                </a:lnTo>
                <a:lnTo>
                  <a:pt x="1102122" y="1447321"/>
                </a:lnTo>
                <a:lnTo>
                  <a:pt x="1102757" y="1440334"/>
                </a:lnTo>
                <a:lnTo>
                  <a:pt x="1102757" y="184210"/>
                </a:lnTo>
                <a:lnTo>
                  <a:pt x="1102122" y="181669"/>
                </a:lnTo>
                <a:lnTo>
                  <a:pt x="1101805" y="179128"/>
                </a:lnTo>
                <a:lnTo>
                  <a:pt x="1101170" y="176588"/>
                </a:lnTo>
                <a:lnTo>
                  <a:pt x="1100536" y="174364"/>
                </a:lnTo>
                <a:lnTo>
                  <a:pt x="1099266" y="171824"/>
                </a:lnTo>
                <a:lnTo>
                  <a:pt x="1097997" y="169918"/>
                </a:lnTo>
                <a:lnTo>
                  <a:pt x="1096410" y="167695"/>
                </a:lnTo>
                <a:lnTo>
                  <a:pt x="1094824" y="165789"/>
                </a:lnTo>
                <a:lnTo>
                  <a:pt x="1092919" y="163884"/>
                </a:lnTo>
                <a:lnTo>
                  <a:pt x="1090698" y="162613"/>
                </a:lnTo>
                <a:lnTo>
                  <a:pt x="1088794" y="161343"/>
                </a:lnTo>
                <a:lnTo>
                  <a:pt x="1086573" y="160390"/>
                </a:lnTo>
                <a:lnTo>
                  <a:pt x="1083716" y="159119"/>
                </a:lnTo>
                <a:lnTo>
                  <a:pt x="1081178" y="158484"/>
                </a:lnTo>
                <a:lnTo>
                  <a:pt x="1078639" y="158167"/>
                </a:lnTo>
                <a:lnTo>
                  <a:pt x="1076100" y="158167"/>
                </a:lnTo>
                <a:lnTo>
                  <a:pt x="184374" y="158167"/>
                </a:lnTo>
                <a:lnTo>
                  <a:pt x="181836" y="158167"/>
                </a:lnTo>
                <a:close/>
                <a:moveTo>
                  <a:pt x="1414463" y="157162"/>
                </a:moveTo>
                <a:lnTo>
                  <a:pt x="2153497" y="157162"/>
                </a:lnTo>
                <a:lnTo>
                  <a:pt x="2161123" y="157162"/>
                </a:lnTo>
                <a:lnTo>
                  <a:pt x="2169066" y="158114"/>
                </a:lnTo>
                <a:lnTo>
                  <a:pt x="2176374" y="158749"/>
                </a:lnTo>
                <a:lnTo>
                  <a:pt x="2183364" y="160337"/>
                </a:lnTo>
                <a:lnTo>
                  <a:pt x="2190671" y="161924"/>
                </a:lnTo>
                <a:lnTo>
                  <a:pt x="2197661" y="163829"/>
                </a:lnTo>
                <a:lnTo>
                  <a:pt x="2204651" y="166052"/>
                </a:lnTo>
                <a:lnTo>
                  <a:pt x="2211324" y="168909"/>
                </a:lnTo>
                <a:lnTo>
                  <a:pt x="2217996" y="172084"/>
                </a:lnTo>
                <a:lnTo>
                  <a:pt x="2224350" y="174942"/>
                </a:lnTo>
                <a:lnTo>
                  <a:pt x="2230387" y="178752"/>
                </a:lnTo>
                <a:lnTo>
                  <a:pt x="2236424" y="182562"/>
                </a:lnTo>
                <a:lnTo>
                  <a:pt x="2242461" y="186689"/>
                </a:lnTo>
                <a:lnTo>
                  <a:pt x="2247862" y="191134"/>
                </a:lnTo>
                <a:lnTo>
                  <a:pt x="2253264" y="195579"/>
                </a:lnTo>
                <a:lnTo>
                  <a:pt x="2258665" y="200659"/>
                </a:lnTo>
                <a:lnTo>
                  <a:pt x="2263431" y="206057"/>
                </a:lnTo>
                <a:lnTo>
                  <a:pt x="2268197" y="211137"/>
                </a:lnTo>
                <a:lnTo>
                  <a:pt x="2272645" y="216852"/>
                </a:lnTo>
                <a:lnTo>
                  <a:pt x="2276776" y="222567"/>
                </a:lnTo>
                <a:lnTo>
                  <a:pt x="2280270" y="228917"/>
                </a:lnTo>
                <a:lnTo>
                  <a:pt x="2284083" y="234949"/>
                </a:lnTo>
                <a:lnTo>
                  <a:pt x="2287261" y="241299"/>
                </a:lnTo>
                <a:lnTo>
                  <a:pt x="2290438" y="247967"/>
                </a:lnTo>
                <a:lnTo>
                  <a:pt x="2292980" y="254634"/>
                </a:lnTo>
                <a:lnTo>
                  <a:pt x="2295204" y="261619"/>
                </a:lnTo>
                <a:lnTo>
                  <a:pt x="2297428" y="268604"/>
                </a:lnTo>
                <a:lnTo>
                  <a:pt x="2298699" y="275589"/>
                </a:lnTo>
                <a:lnTo>
                  <a:pt x="2300287" y="282892"/>
                </a:lnTo>
                <a:lnTo>
                  <a:pt x="2300923" y="290512"/>
                </a:lnTo>
                <a:lnTo>
                  <a:pt x="2301876" y="297814"/>
                </a:lnTo>
                <a:lnTo>
                  <a:pt x="2301876" y="305434"/>
                </a:lnTo>
                <a:lnTo>
                  <a:pt x="2301876" y="1484630"/>
                </a:lnTo>
                <a:lnTo>
                  <a:pt x="2301876" y="1497013"/>
                </a:lnTo>
                <a:lnTo>
                  <a:pt x="2300923" y="1509078"/>
                </a:lnTo>
                <a:lnTo>
                  <a:pt x="2299652" y="1521143"/>
                </a:lnTo>
                <a:lnTo>
                  <a:pt x="2298063" y="1533208"/>
                </a:lnTo>
                <a:lnTo>
                  <a:pt x="2295839" y="1544638"/>
                </a:lnTo>
                <a:lnTo>
                  <a:pt x="2292980" y="1555433"/>
                </a:lnTo>
                <a:lnTo>
                  <a:pt x="2289802" y="1566545"/>
                </a:lnTo>
                <a:lnTo>
                  <a:pt x="2285990" y="1577340"/>
                </a:lnTo>
                <a:lnTo>
                  <a:pt x="2281859" y="1587500"/>
                </a:lnTo>
                <a:lnTo>
                  <a:pt x="2277093" y="1597660"/>
                </a:lnTo>
                <a:lnTo>
                  <a:pt x="2271374" y="1607503"/>
                </a:lnTo>
                <a:lnTo>
                  <a:pt x="2265655" y="1616710"/>
                </a:lnTo>
                <a:lnTo>
                  <a:pt x="2259300" y="1625918"/>
                </a:lnTo>
                <a:lnTo>
                  <a:pt x="2252310" y="1634808"/>
                </a:lnTo>
                <a:lnTo>
                  <a:pt x="2244685" y="1643063"/>
                </a:lnTo>
                <a:lnTo>
                  <a:pt x="2236424" y="1651000"/>
                </a:lnTo>
                <a:lnTo>
                  <a:pt x="2227846" y="1658938"/>
                </a:lnTo>
                <a:lnTo>
                  <a:pt x="2218631" y="1665923"/>
                </a:lnTo>
                <a:lnTo>
                  <a:pt x="2208782" y="1672908"/>
                </a:lnTo>
                <a:lnTo>
                  <a:pt x="2198297" y="1678940"/>
                </a:lnTo>
                <a:lnTo>
                  <a:pt x="2187494" y="1684973"/>
                </a:lnTo>
                <a:lnTo>
                  <a:pt x="2176056" y="1690370"/>
                </a:lnTo>
                <a:lnTo>
                  <a:pt x="2163664" y="1695450"/>
                </a:lnTo>
                <a:lnTo>
                  <a:pt x="2150955" y="1700213"/>
                </a:lnTo>
                <a:lnTo>
                  <a:pt x="2137611" y="1704023"/>
                </a:lnTo>
                <a:lnTo>
                  <a:pt x="2123631" y="1707515"/>
                </a:lnTo>
                <a:lnTo>
                  <a:pt x="2108698" y="1710373"/>
                </a:lnTo>
                <a:lnTo>
                  <a:pt x="2093764" y="1712913"/>
                </a:lnTo>
                <a:lnTo>
                  <a:pt x="2077878" y="1715135"/>
                </a:lnTo>
                <a:lnTo>
                  <a:pt x="2061038" y="1716405"/>
                </a:lnTo>
                <a:lnTo>
                  <a:pt x="2044199" y="1717358"/>
                </a:lnTo>
                <a:lnTo>
                  <a:pt x="2026406" y="1717675"/>
                </a:lnTo>
                <a:lnTo>
                  <a:pt x="1563159" y="1717675"/>
                </a:lnTo>
                <a:lnTo>
                  <a:pt x="1551721" y="1717358"/>
                </a:lnTo>
                <a:lnTo>
                  <a:pt x="1540601" y="1716723"/>
                </a:lnTo>
                <a:lnTo>
                  <a:pt x="1529163" y="1715453"/>
                </a:lnTo>
                <a:lnTo>
                  <a:pt x="1518042" y="1714500"/>
                </a:lnTo>
                <a:lnTo>
                  <a:pt x="1506922" y="1712913"/>
                </a:lnTo>
                <a:lnTo>
                  <a:pt x="1495801" y="1710690"/>
                </a:lnTo>
                <a:lnTo>
                  <a:pt x="1485634" y="1709103"/>
                </a:lnTo>
                <a:lnTo>
                  <a:pt x="1475149" y="1706880"/>
                </a:lnTo>
                <a:lnTo>
                  <a:pt x="1456085" y="1701800"/>
                </a:lnTo>
                <a:lnTo>
                  <a:pt x="1439246" y="1697038"/>
                </a:lnTo>
                <a:lnTo>
                  <a:pt x="1424948" y="1692593"/>
                </a:lnTo>
                <a:lnTo>
                  <a:pt x="1414463" y="1688783"/>
                </a:lnTo>
                <a:lnTo>
                  <a:pt x="1414463" y="1342708"/>
                </a:lnTo>
                <a:lnTo>
                  <a:pt x="1416687" y="1347470"/>
                </a:lnTo>
                <a:lnTo>
                  <a:pt x="1419229" y="1352233"/>
                </a:lnTo>
                <a:lnTo>
                  <a:pt x="1422088" y="1357630"/>
                </a:lnTo>
                <a:lnTo>
                  <a:pt x="1425583" y="1362393"/>
                </a:lnTo>
                <a:lnTo>
                  <a:pt x="1429078" y="1367473"/>
                </a:lnTo>
                <a:lnTo>
                  <a:pt x="1433209" y="1372235"/>
                </a:lnTo>
                <a:lnTo>
                  <a:pt x="1437657" y="1376998"/>
                </a:lnTo>
                <a:lnTo>
                  <a:pt x="1442105" y="1381760"/>
                </a:lnTo>
                <a:lnTo>
                  <a:pt x="1446871" y="1386523"/>
                </a:lnTo>
                <a:lnTo>
                  <a:pt x="1451637" y="1390968"/>
                </a:lnTo>
                <a:lnTo>
                  <a:pt x="1456721" y="1395413"/>
                </a:lnTo>
                <a:lnTo>
                  <a:pt x="1462440" y="1399540"/>
                </a:lnTo>
                <a:lnTo>
                  <a:pt x="1467523" y="1403350"/>
                </a:lnTo>
                <a:lnTo>
                  <a:pt x="1472925" y="1406525"/>
                </a:lnTo>
                <a:lnTo>
                  <a:pt x="1478644" y="1410018"/>
                </a:lnTo>
                <a:lnTo>
                  <a:pt x="1484045" y="1412558"/>
                </a:lnTo>
                <a:lnTo>
                  <a:pt x="1484045" y="1413510"/>
                </a:lnTo>
                <a:lnTo>
                  <a:pt x="2108062" y="1413510"/>
                </a:lnTo>
                <a:lnTo>
                  <a:pt x="2108062" y="1410335"/>
                </a:lnTo>
                <a:lnTo>
                  <a:pt x="2115370" y="1406208"/>
                </a:lnTo>
                <a:lnTo>
                  <a:pt x="2122360" y="1401763"/>
                </a:lnTo>
                <a:lnTo>
                  <a:pt x="2129032" y="1396683"/>
                </a:lnTo>
                <a:lnTo>
                  <a:pt x="2135387" y="1390968"/>
                </a:lnTo>
                <a:lnTo>
                  <a:pt x="2141106" y="1385253"/>
                </a:lnTo>
                <a:lnTo>
                  <a:pt x="2146825" y="1378903"/>
                </a:lnTo>
                <a:lnTo>
                  <a:pt x="2151909" y="1372235"/>
                </a:lnTo>
                <a:lnTo>
                  <a:pt x="2156357" y="1365568"/>
                </a:lnTo>
                <a:lnTo>
                  <a:pt x="2160805" y="1358900"/>
                </a:lnTo>
                <a:lnTo>
                  <a:pt x="2163982" y="1352233"/>
                </a:lnTo>
                <a:lnTo>
                  <a:pt x="2167477" y="1345883"/>
                </a:lnTo>
                <a:lnTo>
                  <a:pt x="2170019" y="1339215"/>
                </a:lnTo>
                <a:lnTo>
                  <a:pt x="2172243" y="1332865"/>
                </a:lnTo>
                <a:lnTo>
                  <a:pt x="2173832" y="1326515"/>
                </a:lnTo>
                <a:lnTo>
                  <a:pt x="2174467" y="1320800"/>
                </a:lnTo>
                <a:lnTo>
                  <a:pt x="2174785" y="1315085"/>
                </a:lnTo>
                <a:lnTo>
                  <a:pt x="2174785" y="305434"/>
                </a:lnTo>
                <a:lnTo>
                  <a:pt x="2174467" y="301307"/>
                </a:lnTo>
                <a:lnTo>
                  <a:pt x="2172879" y="297497"/>
                </a:lnTo>
                <a:lnTo>
                  <a:pt x="2171290" y="293687"/>
                </a:lnTo>
                <a:lnTo>
                  <a:pt x="2168430" y="290829"/>
                </a:lnTo>
                <a:lnTo>
                  <a:pt x="2165571" y="288289"/>
                </a:lnTo>
                <a:lnTo>
                  <a:pt x="2162076" y="286067"/>
                </a:lnTo>
                <a:lnTo>
                  <a:pt x="2157945" y="284797"/>
                </a:lnTo>
                <a:lnTo>
                  <a:pt x="2153497" y="284479"/>
                </a:lnTo>
                <a:lnTo>
                  <a:pt x="1414463" y="284479"/>
                </a:lnTo>
                <a:lnTo>
                  <a:pt x="1414463" y="157162"/>
                </a:lnTo>
                <a:close/>
                <a:moveTo>
                  <a:pt x="184374" y="0"/>
                </a:moveTo>
                <a:lnTo>
                  <a:pt x="1076100" y="0"/>
                </a:lnTo>
                <a:lnTo>
                  <a:pt x="1085621" y="317"/>
                </a:lnTo>
                <a:lnTo>
                  <a:pt x="1094824" y="953"/>
                </a:lnTo>
                <a:lnTo>
                  <a:pt x="1104026" y="1905"/>
                </a:lnTo>
                <a:lnTo>
                  <a:pt x="1113229" y="3494"/>
                </a:lnTo>
                <a:lnTo>
                  <a:pt x="1122115" y="5717"/>
                </a:lnTo>
                <a:lnTo>
                  <a:pt x="1131000" y="8258"/>
                </a:lnTo>
                <a:lnTo>
                  <a:pt x="1139568" y="11434"/>
                </a:lnTo>
                <a:lnTo>
                  <a:pt x="1147502" y="14610"/>
                </a:lnTo>
                <a:lnTo>
                  <a:pt x="1156070" y="18421"/>
                </a:lnTo>
                <a:lnTo>
                  <a:pt x="1163686" y="22232"/>
                </a:lnTo>
                <a:lnTo>
                  <a:pt x="1171620" y="26679"/>
                </a:lnTo>
                <a:lnTo>
                  <a:pt x="1178919" y="31443"/>
                </a:lnTo>
                <a:lnTo>
                  <a:pt x="1186217" y="36842"/>
                </a:lnTo>
                <a:lnTo>
                  <a:pt x="1193199" y="42241"/>
                </a:lnTo>
                <a:lnTo>
                  <a:pt x="1199863" y="47640"/>
                </a:lnTo>
                <a:lnTo>
                  <a:pt x="1206210" y="53993"/>
                </a:lnTo>
                <a:lnTo>
                  <a:pt x="1212557" y="60345"/>
                </a:lnTo>
                <a:lnTo>
                  <a:pt x="1218269" y="67014"/>
                </a:lnTo>
                <a:lnTo>
                  <a:pt x="1223981" y="74002"/>
                </a:lnTo>
                <a:lnTo>
                  <a:pt x="1229058" y="81306"/>
                </a:lnTo>
                <a:lnTo>
                  <a:pt x="1233818" y="88611"/>
                </a:lnTo>
                <a:lnTo>
                  <a:pt x="1238261" y="96551"/>
                </a:lnTo>
                <a:lnTo>
                  <a:pt x="1242387" y="104492"/>
                </a:lnTo>
                <a:lnTo>
                  <a:pt x="1245877" y="112749"/>
                </a:lnTo>
                <a:lnTo>
                  <a:pt x="1249368" y="121325"/>
                </a:lnTo>
                <a:lnTo>
                  <a:pt x="1252224" y="129582"/>
                </a:lnTo>
                <a:lnTo>
                  <a:pt x="1254446" y="138475"/>
                </a:lnTo>
                <a:lnTo>
                  <a:pt x="1256667" y="147368"/>
                </a:lnTo>
                <a:lnTo>
                  <a:pt x="1258254" y="156261"/>
                </a:lnTo>
                <a:lnTo>
                  <a:pt x="1259523" y="165472"/>
                </a:lnTo>
                <a:lnTo>
                  <a:pt x="1259840" y="175000"/>
                </a:lnTo>
                <a:lnTo>
                  <a:pt x="1260475" y="184210"/>
                </a:lnTo>
                <a:lnTo>
                  <a:pt x="1260475" y="1651541"/>
                </a:lnTo>
                <a:lnTo>
                  <a:pt x="1259840" y="1667103"/>
                </a:lnTo>
                <a:lnTo>
                  <a:pt x="1259206" y="1682348"/>
                </a:lnTo>
                <a:lnTo>
                  <a:pt x="1257936" y="1696958"/>
                </a:lnTo>
                <a:lnTo>
                  <a:pt x="1255715" y="1711886"/>
                </a:lnTo>
                <a:lnTo>
                  <a:pt x="1252542" y="1725860"/>
                </a:lnTo>
                <a:lnTo>
                  <a:pt x="1249368" y="1739835"/>
                </a:lnTo>
                <a:lnTo>
                  <a:pt x="1245243" y="1753492"/>
                </a:lnTo>
                <a:lnTo>
                  <a:pt x="1240483" y="1766831"/>
                </a:lnTo>
                <a:lnTo>
                  <a:pt x="1235405" y="1779535"/>
                </a:lnTo>
                <a:lnTo>
                  <a:pt x="1229376" y="1792239"/>
                </a:lnTo>
                <a:lnTo>
                  <a:pt x="1222712" y="1804308"/>
                </a:lnTo>
                <a:lnTo>
                  <a:pt x="1215413" y="1816060"/>
                </a:lnTo>
                <a:lnTo>
                  <a:pt x="1207162" y="1827493"/>
                </a:lnTo>
                <a:lnTo>
                  <a:pt x="1198594" y="1838292"/>
                </a:lnTo>
                <a:lnTo>
                  <a:pt x="1189391" y="1848773"/>
                </a:lnTo>
                <a:lnTo>
                  <a:pt x="1179236" y="1858619"/>
                </a:lnTo>
                <a:lnTo>
                  <a:pt x="1168129" y="1868147"/>
                </a:lnTo>
                <a:lnTo>
                  <a:pt x="1156705" y="1877040"/>
                </a:lnTo>
                <a:lnTo>
                  <a:pt x="1144646" y="1885615"/>
                </a:lnTo>
                <a:lnTo>
                  <a:pt x="1131635" y="1893555"/>
                </a:lnTo>
                <a:lnTo>
                  <a:pt x="1117989" y="1900860"/>
                </a:lnTo>
                <a:lnTo>
                  <a:pt x="1103709" y="1907530"/>
                </a:lnTo>
                <a:lnTo>
                  <a:pt x="1088794" y="1913882"/>
                </a:lnTo>
                <a:lnTo>
                  <a:pt x="1072927" y="1919599"/>
                </a:lnTo>
                <a:lnTo>
                  <a:pt x="1056108" y="1924680"/>
                </a:lnTo>
                <a:lnTo>
                  <a:pt x="1038654" y="1929127"/>
                </a:lnTo>
                <a:lnTo>
                  <a:pt x="1020566" y="1932620"/>
                </a:lnTo>
                <a:lnTo>
                  <a:pt x="1001526" y="1936114"/>
                </a:lnTo>
                <a:lnTo>
                  <a:pt x="981851" y="1938337"/>
                </a:lnTo>
                <a:lnTo>
                  <a:pt x="961541" y="1940243"/>
                </a:lnTo>
                <a:lnTo>
                  <a:pt x="940279" y="1941196"/>
                </a:lnTo>
                <a:lnTo>
                  <a:pt x="918065" y="1941513"/>
                </a:lnTo>
                <a:lnTo>
                  <a:pt x="342410" y="1941513"/>
                </a:lnTo>
                <a:lnTo>
                  <a:pt x="321148" y="1941196"/>
                </a:lnTo>
                <a:lnTo>
                  <a:pt x="300839" y="1940243"/>
                </a:lnTo>
                <a:lnTo>
                  <a:pt x="280846" y="1938337"/>
                </a:lnTo>
                <a:lnTo>
                  <a:pt x="261806" y="1936114"/>
                </a:lnTo>
                <a:lnTo>
                  <a:pt x="242765" y="1932938"/>
                </a:lnTo>
                <a:lnTo>
                  <a:pt x="225311" y="1929444"/>
                </a:lnTo>
                <a:lnTo>
                  <a:pt x="208175" y="1924998"/>
                </a:lnTo>
                <a:lnTo>
                  <a:pt x="191673" y="1920234"/>
                </a:lnTo>
                <a:lnTo>
                  <a:pt x="175806" y="1914517"/>
                </a:lnTo>
                <a:lnTo>
                  <a:pt x="160574" y="1908800"/>
                </a:lnTo>
                <a:lnTo>
                  <a:pt x="146294" y="1902130"/>
                </a:lnTo>
                <a:lnTo>
                  <a:pt x="132648" y="1894825"/>
                </a:lnTo>
                <a:lnTo>
                  <a:pt x="119954" y="1886885"/>
                </a:lnTo>
                <a:lnTo>
                  <a:pt x="107261" y="1878628"/>
                </a:lnTo>
                <a:lnTo>
                  <a:pt x="95836" y="1869735"/>
                </a:lnTo>
                <a:lnTo>
                  <a:pt x="84730" y="1860524"/>
                </a:lnTo>
                <a:lnTo>
                  <a:pt x="74575" y="1850361"/>
                </a:lnTo>
                <a:lnTo>
                  <a:pt x="64737" y="1840198"/>
                </a:lnTo>
                <a:lnTo>
                  <a:pt x="55534" y="1829399"/>
                </a:lnTo>
                <a:lnTo>
                  <a:pt x="47601" y="1817965"/>
                </a:lnTo>
                <a:lnTo>
                  <a:pt x="39985" y="1806532"/>
                </a:lnTo>
                <a:lnTo>
                  <a:pt x="32686" y="1794463"/>
                </a:lnTo>
                <a:lnTo>
                  <a:pt x="26656" y="1781758"/>
                </a:lnTo>
                <a:lnTo>
                  <a:pt x="20944" y="1768419"/>
                </a:lnTo>
                <a:lnTo>
                  <a:pt x="16184" y="1755397"/>
                </a:lnTo>
                <a:lnTo>
                  <a:pt x="11741" y="1741740"/>
                </a:lnTo>
                <a:lnTo>
                  <a:pt x="8251" y="1727131"/>
                </a:lnTo>
                <a:lnTo>
                  <a:pt x="5077" y="1712838"/>
                </a:lnTo>
                <a:lnTo>
                  <a:pt x="2856" y="1698229"/>
                </a:lnTo>
                <a:lnTo>
                  <a:pt x="1269" y="1682984"/>
                </a:lnTo>
                <a:lnTo>
                  <a:pt x="317" y="1667421"/>
                </a:lnTo>
                <a:lnTo>
                  <a:pt x="0" y="1651541"/>
                </a:lnTo>
                <a:lnTo>
                  <a:pt x="0" y="184210"/>
                </a:lnTo>
                <a:lnTo>
                  <a:pt x="0" y="175000"/>
                </a:lnTo>
                <a:lnTo>
                  <a:pt x="634" y="165472"/>
                </a:lnTo>
                <a:lnTo>
                  <a:pt x="1904" y="156261"/>
                </a:lnTo>
                <a:lnTo>
                  <a:pt x="3808" y="147368"/>
                </a:lnTo>
                <a:lnTo>
                  <a:pt x="6029" y="138475"/>
                </a:lnTo>
                <a:lnTo>
                  <a:pt x="8251" y="129582"/>
                </a:lnTo>
                <a:lnTo>
                  <a:pt x="11107" y="121325"/>
                </a:lnTo>
                <a:lnTo>
                  <a:pt x="14280" y="112749"/>
                </a:lnTo>
                <a:lnTo>
                  <a:pt x="18088" y="104492"/>
                </a:lnTo>
                <a:lnTo>
                  <a:pt x="22214" y="96551"/>
                </a:lnTo>
                <a:lnTo>
                  <a:pt x="26656" y="88611"/>
                </a:lnTo>
                <a:lnTo>
                  <a:pt x="31416" y="81306"/>
                </a:lnTo>
                <a:lnTo>
                  <a:pt x="36494" y="74002"/>
                </a:lnTo>
                <a:lnTo>
                  <a:pt x="41889" y="67014"/>
                </a:lnTo>
                <a:lnTo>
                  <a:pt x="47918" y="60345"/>
                </a:lnTo>
                <a:lnTo>
                  <a:pt x="53948" y="53993"/>
                </a:lnTo>
                <a:lnTo>
                  <a:pt x="60612" y="47640"/>
                </a:lnTo>
                <a:lnTo>
                  <a:pt x="66959" y="42241"/>
                </a:lnTo>
                <a:lnTo>
                  <a:pt x="74257" y="36842"/>
                </a:lnTo>
                <a:lnTo>
                  <a:pt x="81556" y="31443"/>
                </a:lnTo>
                <a:lnTo>
                  <a:pt x="88855" y="26679"/>
                </a:lnTo>
                <a:lnTo>
                  <a:pt x="96471" y="22232"/>
                </a:lnTo>
                <a:lnTo>
                  <a:pt x="104405" y="18421"/>
                </a:lnTo>
                <a:lnTo>
                  <a:pt x="112338" y="14610"/>
                </a:lnTo>
                <a:lnTo>
                  <a:pt x="120906" y="11434"/>
                </a:lnTo>
                <a:lnTo>
                  <a:pt x="129475" y="8258"/>
                </a:lnTo>
                <a:lnTo>
                  <a:pt x="138360" y="5717"/>
                </a:lnTo>
                <a:lnTo>
                  <a:pt x="146928" y="3494"/>
                </a:lnTo>
                <a:lnTo>
                  <a:pt x="156131" y="1905"/>
                </a:lnTo>
                <a:lnTo>
                  <a:pt x="165651" y="953"/>
                </a:lnTo>
                <a:lnTo>
                  <a:pt x="174854" y="317"/>
                </a:lnTo>
                <a:lnTo>
                  <a:pt x="18437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KSO_Shape"/>
          <p:cNvSpPr/>
          <p:nvPr/>
        </p:nvSpPr>
        <p:spPr>
          <a:xfrm>
            <a:off x="4458324" y="2463949"/>
            <a:ext cx="576263" cy="534988"/>
          </a:xfrm>
          <a:custGeom>
            <a:avLst/>
            <a:gdLst/>
            <a:ahLst/>
            <a:cxnLst/>
            <a:rect l="l" t="t" r="r" b="b"/>
            <a:pathLst>
              <a:path w="969654" h="903533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KSO_Shape"/>
          <p:cNvSpPr/>
          <p:nvPr/>
        </p:nvSpPr>
        <p:spPr bwMode="auto">
          <a:xfrm>
            <a:off x="7873035" y="2463949"/>
            <a:ext cx="538163" cy="442913"/>
          </a:xfrm>
          <a:custGeom>
            <a:avLst/>
            <a:gdLst/>
            <a:ahLst/>
            <a:cxnLst/>
            <a:rect l="0" t="0" r="r" b="b"/>
            <a:pathLst>
              <a:path w="1903411" h="1563688">
                <a:moveTo>
                  <a:pt x="872180" y="1544638"/>
                </a:moveTo>
                <a:lnTo>
                  <a:pt x="875675" y="1544638"/>
                </a:lnTo>
                <a:lnTo>
                  <a:pt x="1859905" y="1544638"/>
                </a:lnTo>
                <a:lnTo>
                  <a:pt x="1863400" y="1544638"/>
                </a:lnTo>
                <a:lnTo>
                  <a:pt x="1866577" y="1545233"/>
                </a:lnTo>
                <a:lnTo>
                  <a:pt x="1869118" y="1545829"/>
                </a:lnTo>
                <a:lnTo>
                  <a:pt x="1871660" y="1546722"/>
                </a:lnTo>
                <a:lnTo>
                  <a:pt x="1873884" y="1547912"/>
                </a:lnTo>
                <a:lnTo>
                  <a:pt x="1875154" y="1549103"/>
                </a:lnTo>
                <a:lnTo>
                  <a:pt x="1876107" y="1550591"/>
                </a:lnTo>
                <a:lnTo>
                  <a:pt x="1876425" y="1552079"/>
                </a:lnTo>
                <a:lnTo>
                  <a:pt x="1876425" y="1555651"/>
                </a:lnTo>
                <a:lnTo>
                  <a:pt x="1876107" y="1557140"/>
                </a:lnTo>
                <a:lnTo>
                  <a:pt x="1875154" y="1558926"/>
                </a:lnTo>
                <a:lnTo>
                  <a:pt x="1873884" y="1560116"/>
                </a:lnTo>
                <a:lnTo>
                  <a:pt x="1871660" y="1561307"/>
                </a:lnTo>
                <a:lnTo>
                  <a:pt x="1869118" y="1562200"/>
                </a:lnTo>
                <a:lnTo>
                  <a:pt x="1866577" y="1563093"/>
                </a:lnTo>
                <a:lnTo>
                  <a:pt x="1863400" y="1563390"/>
                </a:lnTo>
                <a:lnTo>
                  <a:pt x="1859905" y="1563688"/>
                </a:lnTo>
                <a:lnTo>
                  <a:pt x="875675" y="1563688"/>
                </a:lnTo>
                <a:lnTo>
                  <a:pt x="872180" y="1563390"/>
                </a:lnTo>
                <a:lnTo>
                  <a:pt x="869003" y="1563093"/>
                </a:lnTo>
                <a:lnTo>
                  <a:pt x="866144" y="1562200"/>
                </a:lnTo>
                <a:lnTo>
                  <a:pt x="863603" y="1561307"/>
                </a:lnTo>
                <a:lnTo>
                  <a:pt x="861696" y="1560116"/>
                </a:lnTo>
                <a:lnTo>
                  <a:pt x="860108" y="1558926"/>
                </a:lnTo>
                <a:lnTo>
                  <a:pt x="859155" y="1557140"/>
                </a:lnTo>
                <a:lnTo>
                  <a:pt x="858837" y="1555651"/>
                </a:lnTo>
                <a:lnTo>
                  <a:pt x="858837" y="1552079"/>
                </a:lnTo>
                <a:lnTo>
                  <a:pt x="859155" y="1550591"/>
                </a:lnTo>
                <a:lnTo>
                  <a:pt x="860108" y="1549103"/>
                </a:lnTo>
                <a:lnTo>
                  <a:pt x="861696" y="1547912"/>
                </a:lnTo>
                <a:lnTo>
                  <a:pt x="863603" y="1546722"/>
                </a:lnTo>
                <a:lnTo>
                  <a:pt x="866144" y="1545829"/>
                </a:lnTo>
                <a:lnTo>
                  <a:pt x="869003" y="1545233"/>
                </a:lnTo>
                <a:lnTo>
                  <a:pt x="872180" y="1544638"/>
                </a:lnTo>
                <a:close/>
                <a:moveTo>
                  <a:pt x="1255848" y="1415770"/>
                </a:moveTo>
                <a:lnTo>
                  <a:pt x="1252677" y="1416407"/>
                </a:lnTo>
                <a:lnTo>
                  <a:pt x="1249823" y="1417361"/>
                </a:lnTo>
                <a:lnTo>
                  <a:pt x="1247286" y="1419271"/>
                </a:lnTo>
                <a:lnTo>
                  <a:pt x="1245383" y="1420862"/>
                </a:lnTo>
                <a:lnTo>
                  <a:pt x="1243797" y="1422771"/>
                </a:lnTo>
                <a:lnTo>
                  <a:pt x="1242529" y="1424680"/>
                </a:lnTo>
                <a:lnTo>
                  <a:pt x="1242212" y="1426908"/>
                </a:lnTo>
                <a:lnTo>
                  <a:pt x="1235235" y="1522691"/>
                </a:lnTo>
                <a:lnTo>
                  <a:pt x="1235235" y="1525237"/>
                </a:lnTo>
                <a:lnTo>
                  <a:pt x="1236186" y="1527146"/>
                </a:lnTo>
                <a:lnTo>
                  <a:pt x="1237772" y="1529056"/>
                </a:lnTo>
                <a:lnTo>
                  <a:pt x="1239675" y="1530647"/>
                </a:lnTo>
                <a:lnTo>
                  <a:pt x="1242212" y="1532238"/>
                </a:lnTo>
                <a:lnTo>
                  <a:pt x="1245066" y="1533193"/>
                </a:lnTo>
                <a:lnTo>
                  <a:pt x="1247920" y="1533829"/>
                </a:lnTo>
                <a:lnTo>
                  <a:pt x="1251408" y="1534147"/>
                </a:lnTo>
                <a:lnTo>
                  <a:pt x="1488299" y="1535738"/>
                </a:lnTo>
                <a:lnTo>
                  <a:pt x="1491787" y="1535738"/>
                </a:lnTo>
                <a:lnTo>
                  <a:pt x="1494641" y="1535102"/>
                </a:lnTo>
                <a:lnTo>
                  <a:pt x="1497813" y="1533829"/>
                </a:lnTo>
                <a:lnTo>
                  <a:pt x="1500032" y="1532556"/>
                </a:lnTo>
                <a:lnTo>
                  <a:pt x="1502252" y="1530965"/>
                </a:lnTo>
                <a:lnTo>
                  <a:pt x="1503521" y="1529056"/>
                </a:lnTo>
                <a:lnTo>
                  <a:pt x="1504472" y="1526828"/>
                </a:lnTo>
                <a:lnTo>
                  <a:pt x="1504789" y="1524601"/>
                </a:lnTo>
                <a:lnTo>
                  <a:pt x="1499715" y="1428181"/>
                </a:lnTo>
                <a:lnTo>
                  <a:pt x="1499398" y="1425953"/>
                </a:lnTo>
                <a:lnTo>
                  <a:pt x="1498130" y="1424044"/>
                </a:lnTo>
                <a:lnTo>
                  <a:pt x="1496227" y="1422134"/>
                </a:lnTo>
                <a:lnTo>
                  <a:pt x="1494324" y="1420543"/>
                </a:lnTo>
                <a:lnTo>
                  <a:pt x="1491787" y="1418952"/>
                </a:lnTo>
                <a:lnTo>
                  <a:pt x="1489250" y="1417679"/>
                </a:lnTo>
                <a:lnTo>
                  <a:pt x="1486396" y="1417043"/>
                </a:lnTo>
                <a:lnTo>
                  <a:pt x="1483225" y="1416725"/>
                </a:lnTo>
                <a:lnTo>
                  <a:pt x="1259019" y="1415770"/>
                </a:lnTo>
                <a:lnTo>
                  <a:pt x="1255848" y="1415770"/>
                </a:lnTo>
                <a:close/>
                <a:moveTo>
                  <a:pt x="1699820" y="1377902"/>
                </a:moveTo>
                <a:lnTo>
                  <a:pt x="1703942" y="1405269"/>
                </a:lnTo>
                <a:lnTo>
                  <a:pt x="1750876" y="1405587"/>
                </a:lnTo>
                <a:lnTo>
                  <a:pt x="1746437" y="1378220"/>
                </a:lnTo>
                <a:lnTo>
                  <a:pt x="1699820" y="1377902"/>
                </a:lnTo>
                <a:close/>
                <a:moveTo>
                  <a:pt x="1636078" y="1377902"/>
                </a:moveTo>
                <a:lnTo>
                  <a:pt x="1639249" y="1404951"/>
                </a:lnTo>
                <a:lnTo>
                  <a:pt x="1686183" y="1405269"/>
                </a:lnTo>
                <a:lnTo>
                  <a:pt x="1682378" y="1377902"/>
                </a:lnTo>
                <a:lnTo>
                  <a:pt x="1636078" y="1377902"/>
                </a:lnTo>
                <a:close/>
                <a:moveTo>
                  <a:pt x="1572019" y="1377584"/>
                </a:moveTo>
                <a:lnTo>
                  <a:pt x="1574239" y="1404633"/>
                </a:lnTo>
                <a:lnTo>
                  <a:pt x="1621490" y="1404951"/>
                </a:lnTo>
                <a:lnTo>
                  <a:pt x="1618636" y="1377584"/>
                </a:lnTo>
                <a:lnTo>
                  <a:pt x="1572019" y="1377584"/>
                </a:lnTo>
                <a:close/>
                <a:moveTo>
                  <a:pt x="1507960" y="1377266"/>
                </a:moveTo>
                <a:lnTo>
                  <a:pt x="1509546" y="1404314"/>
                </a:lnTo>
                <a:lnTo>
                  <a:pt x="1556797" y="1404633"/>
                </a:lnTo>
                <a:lnTo>
                  <a:pt x="1554577" y="1377266"/>
                </a:lnTo>
                <a:lnTo>
                  <a:pt x="1507960" y="1377266"/>
                </a:lnTo>
                <a:close/>
                <a:moveTo>
                  <a:pt x="1443902" y="1376948"/>
                </a:moveTo>
                <a:lnTo>
                  <a:pt x="1444853" y="1403996"/>
                </a:lnTo>
                <a:lnTo>
                  <a:pt x="1491787" y="1403996"/>
                </a:lnTo>
                <a:lnTo>
                  <a:pt x="1490519" y="1377266"/>
                </a:lnTo>
                <a:lnTo>
                  <a:pt x="1443902" y="1376948"/>
                </a:lnTo>
                <a:close/>
                <a:moveTo>
                  <a:pt x="1380160" y="1376629"/>
                </a:moveTo>
                <a:lnTo>
                  <a:pt x="1379843" y="1403678"/>
                </a:lnTo>
                <a:lnTo>
                  <a:pt x="1426777" y="1403996"/>
                </a:lnTo>
                <a:lnTo>
                  <a:pt x="1426460" y="1376948"/>
                </a:lnTo>
                <a:lnTo>
                  <a:pt x="1380160" y="1376629"/>
                </a:lnTo>
                <a:close/>
                <a:moveTo>
                  <a:pt x="1316101" y="1376311"/>
                </a:moveTo>
                <a:lnTo>
                  <a:pt x="1315150" y="1403360"/>
                </a:lnTo>
                <a:lnTo>
                  <a:pt x="1362401" y="1403360"/>
                </a:lnTo>
                <a:lnTo>
                  <a:pt x="1362718" y="1376629"/>
                </a:lnTo>
                <a:lnTo>
                  <a:pt x="1316101" y="1376311"/>
                </a:lnTo>
                <a:close/>
                <a:moveTo>
                  <a:pt x="1252043" y="1375993"/>
                </a:moveTo>
                <a:lnTo>
                  <a:pt x="1250140" y="1403041"/>
                </a:lnTo>
                <a:lnTo>
                  <a:pt x="1297391" y="1403041"/>
                </a:lnTo>
                <a:lnTo>
                  <a:pt x="1298660" y="1376311"/>
                </a:lnTo>
                <a:lnTo>
                  <a:pt x="1252043" y="1375993"/>
                </a:lnTo>
                <a:close/>
                <a:moveTo>
                  <a:pt x="1188301" y="1375675"/>
                </a:moveTo>
                <a:lnTo>
                  <a:pt x="1185764" y="1402723"/>
                </a:lnTo>
                <a:lnTo>
                  <a:pt x="1232698" y="1402723"/>
                </a:lnTo>
                <a:lnTo>
                  <a:pt x="1234601" y="1375993"/>
                </a:lnTo>
                <a:lnTo>
                  <a:pt x="1188301" y="1375675"/>
                </a:lnTo>
                <a:close/>
                <a:moveTo>
                  <a:pt x="1124242" y="1375356"/>
                </a:moveTo>
                <a:lnTo>
                  <a:pt x="1120754" y="1402405"/>
                </a:lnTo>
                <a:lnTo>
                  <a:pt x="1167688" y="1402405"/>
                </a:lnTo>
                <a:lnTo>
                  <a:pt x="1170859" y="1375675"/>
                </a:lnTo>
                <a:lnTo>
                  <a:pt x="1124242" y="1375356"/>
                </a:lnTo>
                <a:close/>
                <a:moveTo>
                  <a:pt x="1060183" y="1375038"/>
                </a:moveTo>
                <a:lnTo>
                  <a:pt x="1056061" y="1402087"/>
                </a:lnTo>
                <a:lnTo>
                  <a:pt x="1102995" y="1402087"/>
                </a:lnTo>
                <a:lnTo>
                  <a:pt x="1106800" y="1375356"/>
                </a:lnTo>
                <a:lnTo>
                  <a:pt x="1060183" y="1375038"/>
                </a:lnTo>
                <a:close/>
                <a:moveTo>
                  <a:pt x="996442" y="1374720"/>
                </a:moveTo>
                <a:lnTo>
                  <a:pt x="991051" y="1401769"/>
                </a:lnTo>
                <a:lnTo>
                  <a:pt x="1038302" y="1401769"/>
                </a:lnTo>
                <a:lnTo>
                  <a:pt x="1042742" y="1375038"/>
                </a:lnTo>
                <a:lnTo>
                  <a:pt x="996442" y="1374720"/>
                </a:lnTo>
                <a:close/>
                <a:moveTo>
                  <a:pt x="394079" y="1340803"/>
                </a:moveTo>
                <a:lnTo>
                  <a:pt x="364253" y="1348105"/>
                </a:lnTo>
                <a:lnTo>
                  <a:pt x="354734" y="1351280"/>
                </a:lnTo>
                <a:lnTo>
                  <a:pt x="367743" y="1359853"/>
                </a:lnTo>
                <a:lnTo>
                  <a:pt x="380752" y="1368743"/>
                </a:lnTo>
                <a:lnTo>
                  <a:pt x="393761" y="1376998"/>
                </a:lnTo>
                <a:lnTo>
                  <a:pt x="407088" y="1385571"/>
                </a:lnTo>
                <a:lnTo>
                  <a:pt x="420414" y="1393191"/>
                </a:lnTo>
                <a:lnTo>
                  <a:pt x="434375" y="1400493"/>
                </a:lnTo>
                <a:lnTo>
                  <a:pt x="448336" y="1408113"/>
                </a:lnTo>
                <a:lnTo>
                  <a:pt x="462297" y="1415098"/>
                </a:lnTo>
                <a:lnTo>
                  <a:pt x="453095" y="1406526"/>
                </a:lnTo>
                <a:lnTo>
                  <a:pt x="444528" y="1397636"/>
                </a:lnTo>
                <a:lnTo>
                  <a:pt x="435644" y="1389063"/>
                </a:lnTo>
                <a:lnTo>
                  <a:pt x="427077" y="1379538"/>
                </a:lnTo>
                <a:lnTo>
                  <a:pt x="418510" y="1370331"/>
                </a:lnTo>
                <a:lnTo>
                  <a:pt x="410261" y="1360488"/>
                </a:lnTo>
                <a:lnTo>
                  <a:pt x="402011" y="1350963"/>
                </a:lnTo>
                <a:lnTo>
                  <a:pt x="394079" y="1340803"/>
                </a:lnTo>
                <a:close/>
                <a:moveTo>
                  <a:pt x="1694111" y="1340353"/>
                </a:moveTo>
                <a:lnTo>
                  <a:pt x="1698234" y="1367401"/>
                </a:lnTo>
                <a:lnTo>
                  <a:pt x="1744534" y="1367719"/>
                </a:lnTo>
                <a:lnTo>
                  <a:pt x="1739777" y="1340671"/>
                </a:lnTo>
                <a:lnTo>
                  <a:pt x="1694111" y="1340353"/>
                </a:lnTo>
                <a:close/>
                <a:moveTo>
                  <a:pt x="1631321" y="1340034"/>
                </a:moveTo>
                <a:lnTo>
                  <a:pt x="1634809" y="1367083"/>
                </a:lnTo>
                <a:lnTo>
                  <a:pt x="1680792" y="1367401"/>
                </a:lnTo>
                <a:lnTo>
                  <a:pt x="1676987" y="1340353"/>
                </a:lnTo>
                <a:lnTo>
                  <a:pt x="1631321" y="1340034"/>
                </a:lnTo>
                <a:close/>
                <a:moveTo>
                  <a:pt x="1568531" y="1339716"/>
                </a:moveTo>
                <a:lnTo>
                  <a:pt x="1571068" y="1366765"/>
                </a:lnTo>
                <a:lnTo>
                  <a:pt x="1617051" y="1367083"/>
                </a:lnTo>
                <a:lnTo>
                  <a:pt x="1614196" y="1340034"/>
                </a:lnTo>
                <a:lnTo>
                  <a:pt x="1568531" y="1339716"/>
                </a:lnTo>
                <a:close/>
                <a:moveTo>
                  <a:pt x="1505741" y="1339716"/>
                </a:moveTo>
                <a:lnTo>
                  <a:pt x="1507326" y="1366765"/>
                </a:lnTo>
                <a:lnTo>
                  <a:pt x="1553626" y="1366765"/>
                </a:lnTo>
                <a:lnTo>
                  <a:pt x="1551406" y="1339716"/>
                </a:lnTo>
                <a:lnTo>
                  <a:pt x="1505741" y="1339716"/>
                </a:lnTo>
                <a:close/>
                <a:moveTo>
                  <a:pt x="1442950" y="1339398"/>
                </a:moveTo>
                <a:lnTo>
                  <a:pt x="1443585" y="1366128"/>
                </a:lnTo>
                <a:lnTo>
                  <a:pt x="1489884" y="1366128"/>
                </a:lnTo>
                <a:lnTo>
                  <a:pt x="1488616" y="1339398"/>
                </a:lnTo>
                <a:lnTo>
                  <a:pt x="1442950" y="1339398"/>
                </a:lnTo>
                <a:close/>
                <a:moveTo>
                  <a:pt x="1380160" y="1339080"/>
                </a:moveTo>
                <a:lnTo>
                  <a:pt x="1380160" y="1365810"/>
                </a:lnTo>
                <a:lnTo>
                  <a:pt x="1426143" y="1365810"/>
                </a:lnTo>
                <a:lnTo>
                  <a:pt x="1425826" y="1339398"/>
                </a:lnTo>
                <a:lnTo>
                  <a:pt x="1380160" y="1339080"/>
                </a:lnTo>
                <a:close/>
                <a:moveTo>
                  <a:pt x="1317370" y="1338761"/>
                </a:moveTo>
                <a:lnTo>
                  <a:pt x="1316418" y="1365492"/>
                </a:lnTo>
                <a:lnTo>
                  <a:pt x="1362718" y="1365492"/>
                </a:lnTo>
                <a:lnTo>
                  <a:pt x="1363035" y="1339080"/>
                </a:lnTo>
                <a:lnTo>
                  <a:pt x="1317370" y="1338761"/>
                </a:lnTo>
                <a:close/>
                <a:moveTo>
                  <a:pt x="1254897" y="1338443"/>
                </a:moveTo>
                <a:lnTo>
                  <a:pt x="1252677" y="1365174"/>
                </a:lnTo>
                <a:lnTo>
                  <a:pt x="1298977" y="1365492"/>
                </a:lnTo>
                <a:lnTo>
                  <a:pt x="1300245" y="1338761"/>
                </a:lnTo>
                <a:lnTo>
                  <a:pt x="1254897" y="1338443"/>
                </a:lnTo>
                <a:close/>
                <a:moveTo>
                  <a:pt x="1192106" y="1338443"/>
                </a:moveTo>
                <a:lnTo>
                  <a:pt x="1189252" y="1364855"/>
                </a:lnTo>
                <a:lnTo>
                  <a:pt x="1235235" y="1365174"/>
                </a:lnTo>
                <a:lnTo>
                  <a:pt x="1237772" y="1338443"/>
                </a:lnTo>
                <a:lnTo>
                  <a:pt x="1192106" y="1338443"/>
                </a:lnTo>
                <a:close/>
                <a:moveTo>
                  <a:pt x="1128999" y="1338125"/>
                </a:moveTo>
                <a:lnTo>
                  <a:pt x="1125511" y="1364537"/>
                </a:lnTo>
                <a:lnTo>
                  <a:pt x="1172128" y="1364855"/>
                </a:lnTo>
                <a:lnTo>
                  <a:pt x="1174665" y="1338125"/>
                </a:lnTo>
                <a:lnTo>
                  <a:pt x="1128999" y="1338125"/>
                </a:lnTo>
                <a:close/>
                <a:moveTo>
                  <a:pt x="1066526" y="1337807"/>
                </a:moveTo>
                <a:lnTo>
                  <a:pt x="1061769" y="1364219"/>
                </a:lnTo>
                <a:lnTo>
                  <a:pt x="1108386" y="1364537"/>
                </a:lnTo>
                <a:lnTo>
                  <a:pt x="1111874" y="1338125"/>
                </a:lnTo>
                <a:lnTo>
                  <a:pt x="1066526" y="1337807"/>
                </a:lnTo>
                <a:close/>
                <a:moveTo>
                  <a:pt x="1003419" y="1337489"/>
                </a:moveTo>
                <a:lnTo>
                  <a:pt x="998345" y="1363901"/>
                </a:lnTo>
                <a:lnTo>
                  <a:pt x="1044644" y="1364219"/>
                </a:lnTo>
                <a:lnTo>
                  <a:pt x="1049401" y="1337807"/>
                </a:lnTo>
                <a:lnTo>
                  <a:pt x="1003419" y="1337489"/>
                </a:lnTo>
                <a:close/>
                <a:moveTo>
                  <a:pt x="538764" y="1314450"/>
                </a:moveTo>
                <a:lnTo>
                  <a:pt x="518458" y="1317308"/>
                </a:lnTo>
                <a:lnTo>
                  <a:pt x="498468" y="1320165"/>
                </a:lnTo>
                <a:lnTo>
                  <a:pt x="478479" y="1323340"/>
                </a:lnTo>
                <a:lnTo>
                  <a:pt x="458807" y="1326833"/>
                </a:lnTo>
                <a:lnTo>
                  <a:pt x="467691" y="1336675"/>
                </a:lnTo>
                <a:lnTo>
                  <a:pt x="476258" y="1346200"/>
                </a:lnTo>
                <a:lnTo>
                  <a:pt x="485142" y="1355408"/>
                </a:lnTo>
                <a:lnTo>
                  <a:pt x="494343" y="1364298"/>
                </a:lnTo>
                <a:lnTo>
                  <a:pt x="503228" y="1372871"/>
                </a:lnTo>
                <a:lnTo>
                  <a:pt x="512746" y="1381126"/>
                </a:lnTo>
                <a:lnTo>
                  <a:pt x="521948" y="1389381"/>
                </a:lnTo>
                <a:lnTo>
                  <a:pt x="531784" y="1397001"/>
                </a:lnTo>
                <a:lnTo>
                  <a:pt x="540986" y="1404621"/>
                </a:lnTo>
                <a:lnTo>
                  <a:pt x="551139" y="1411606"/>
                </a:lnTo>
                <a:lnTo>
                  <a:pt x="560658" y="1418273"/>
                </a:lnTo>
                <a:lnTo>
                  <a:pt x="570811" y="1424941"/>
                </a:lnTo>
                <a:lnTo>
                  <a:pt x="580965" y="1430973"/>
                </a:lnTo>
                <a:lnTo>
                  <a:pt x="591118" y="1437323"/>
                </a:lnTo>
                <a:lnTo>
                  <a:pt x="601589" y="1442721"/>
                </a:lnTo>
                <a:lnTo>
                  <a:pt x="611742" y="1447801"/>
                </a:lnTo>
                <a:lnTo>
                  <a:pt x="601589" y="1433831"/>
                </a:lnTo>
                <a:lnTo>
                  <a:pt x="591753" y="1419226"/>
                </a:lnTo>
                <a:lnTo>
                  <a:pt x="582234" y="1403351"/>
                </a:lnTo>
                <a:lnTo>
                  <a:pt x="573032" y="1387158"/>
                </a:lnTo>
                <a:lnTo>
                  <a:pt x="564148" y="1370013"/>
                </a:lnTo>
                <a:lnTo>
                  <a:pt x="555264" y="1352233"/>
                </a:lnTo>
                <a:lnTo>
                  <a:pt x="547014" y="1333500"/>
                </a:lnTo>
                <a:lnTo>
                  <a:pt x="538764" y="1314450"/>
                </a:lnTo>
                <a:close/>
                <a:moveTo>
                  <a:pt x="1688403" y="1302485"/>
                </a:moveTo>
                <a:lnTo>
                  <a:pt x="1692526" y="1329215"/>
                </a:lnTo>
                <a:lnTo>
                  <a:pt x="1737557" y="1329533"/>
                </a:lnTo>
                <a:lnTo>
                  <a:pt x="1733117" y="1302803"/>
                </a:lnTo>
                <a:lnTo>
                  <a:pt x="1688403" y="1302485"/>
                </a:lnTo>
                <a:close/>
                <a:moveTo>
                  <a:pt x="1626881" y="1302166"/>
                </a:moveTo>
                <a:lnTo>
                  <a:pt x="1630053" y="1329215"/>
                </a:lnTo>
                <a:lnTo>
                  <a:pt x="1675401" y="1329215"/>
                </a:lnTo>
                <a:lnTo>
                  <a:pt x="1671596" y="1302485"/>
                </a:lnTo>
                <a:lnTo>
                  <a:pt x="1626881" y="1302166"/>
                </a:lnTo>
                <a:close/>
                <a:moveTo>
                  <a:pt x="1565042" y="1302166"/>
                </a:moveTo>
                <a:lnTo>
                  <a:pt x="1567579" y="1328897"/>
                </a:lnTo>
                <a:lnTo>
                  <a:pt x="1612928" y="1329215"/>
                </a:lnTo>
                <a:lnTo>
                  <a:pt x="1610074" y="1302166"/>
                </a:lnTo>
                <a:lnTo>
                  <a:pt x="1565042" y="1302166"/>
                </a:lnTo>
                <a:close/>
                <a:moveTo>
                  <a:pt x="1503521" y="1301848"/>
                </a:moveTo>
                <a:lnTo>
                  <a:pt x="1505106" y="1328578"/>
                </a:lnTo>
                <a:lnTo>
                  <a:pt x="1550772" y="1328897"/>
                </a:lnTo>
                <a:lnTo>
                  <a:pt x="1548552" y="1302166"/>
                </a:lnTo>
                <a:lnTo>
                  <a:pt x="1503521" y="1301848"/>
                </a:lnTo>
                <a:close/>
                <a:moveTo>
                  <a:pt x="1441999" y="1301848"/>
                </a:moveTo>
                <a:lnTo>
                  <a:pt x="1442633" y="1328260"/>
                </a:lnTo>
                <a:lnTo>
                  <a:pt x="1487982" y="1328578"/>
                </a:lnTo>
                <a:lnTo>
                  <a:pt x="1486713" y="1301848"/>
                </a:lnTo>
                <a:lnTo>
                  <a:pt x="1441999" y="1301848"/>
                </a:lnTo>
                <a:close/>
                <a:moveTo>
                  <a:pt x="1380477" y="1301530"/>
                </a:moveTo>
                <a:lnTo>
                  <a:pt x="1380477" y="1328260"/>
                </a:lnTo>
                <a:lnTo>
                  <a:pt x="1425509" y="1328260"/>
                </a:lnTo>
                <a:lnTo>
                  <a:pt x="1425191" y="1301530"/>
                </a:lnTo>
                <a:lnTo>
                  <a:pt x="1380477" y="1301530"/>
                </a:lnTo>
                <a:close/>
                <a:moveTo>
                  <a:pt x="1318638" y="1301212"/>
                </a:moveTo>
                <a:lnTo>
                  <a:pt x="1317687" y="1327942"/>
                </a:lnTo>
                <a:lnTo>
                  <a:pt x="1363353" y="1328260"/>
                </a:lnTo>
                <a:lnTo>
                  <a:pt x="1363670" y="1301530"/>
                </a:lnTo>
                <a:lnTo>
                  <a:pt x="1318638" y="1301212"/>
                </a:lnTo>
                <a:close/>
                <a:moveTo>
                  <a:pt x="1257434" y="1301212"/>
                </a:moveTo>
                <a:lnTo>
                  <a:pt x="1255531" y="1327624"/>
                </a:lnTo>
                <a:lnTo>
                  <a:pt x="1300879" y="1327942"/>
                </a:lnTo>
                <a:lnTo>
                  <a:pt x="1301831" y="1301212"/>
                </a:lnTo>
                <a:lnTo>
                  <a:pt x="1257434" y="1301212"/>
                </a:lnTo>
                <a:close/>
                <a:moveTo>
                  <a:pt x="1195595" y="1300894"/>
                </a:moveTo>
                <a:lnTo>
                  <a:pt x="1193058" y="1327306"/>
                </a:lnTo>
                <a:lnTo>
                  <a:pt x="1238406" y="1327624"/>
                </a:lnTo>
                <a:lnTo>
                  <a:pt x="1240626" y="1300894"/>
                </a:lnTo>
                <a:lnTo>
                  <a:pt x="1195595" y="1300894"/>
                </a:lnTo>
                <a:close/>
                <a:moveTo>
                  <a:pt x="1134073" y="1300575"/>
                </a:moveTo>
                <a:lnTo>
                  <a:pt x="1130268" y="1327306"/>
                </a:lnTo>
                <a:lnTo>
                  <a:pt x="1175933" y="1327306"/>
                </a:lnTo>
                <a:lnTo>
                  <a:pt x="1178787" y="1300894"/>
                </a:lnTo>
                <a:lnTo>
                  <a:pt x="1134073" y="1300575"/>
                </a:lnTo>
                <a:close/>
                <a:moveTo>
                  <a:pt x="1072551" y="1300575"/>
                </a:moveTo>
                <a:lnTo>
                  <a:pt x="1068112" y="1326987"/>
                </a:lnTo>
                <a:lnTo>
                  <a:pt x="1113460" y="1326987"/>
                </a:lnTo>
                <a:lnTo>
                  <a:pt x="1117266" y="1300575"/>
                </a:lnTo>
                <a:lnTo>
                  <a:pt x="1072551" y="1300575"/>
                </a:lnTo>
                <a:close/>
                <a:moveTo>
                  <a:pt x="1010712" y="1300257"/>
                </a:moveTo>
                <a:lnTo>
                  <a:pt x="1005638" y="1326669"/>
                </a:lnTo>
                <a:lnTo>
                  <a:pt x="1050987" y="1326987"/>
                </a:lnTo>
                <a:lnTo>
                  <a:pt x="1055744" y="1300575"/>
                </a:lnTo>
                <a:lnTo>
                  <a:pt x="1010712" y="1300257"/>
                </a:lnTo>
                <a:close/>
                <a:moveTo>
                  <a:pt x="742467" y="1299528"/>
                </a:moveTo>
                <a:lnTo>
                  <a:pt x="705978" y="1300480"/>
                </a:lnTo>
                <a:lnTo>
                  <a:pt x="670124" y="1302068"/>
                </a:lnTo>
                <a:lnTo>
                  <a:pt x="634587" y="1304290"/>
                </a:lnTo>
                <a:lnTo>
                  <a:pt x="600002" y="1307148"/>
                </a:lnTo>
                <a:lnTo>
                  <a:pt x="608886" y="1327150"/>
                </a:lnTo>
                <a:lnTo>
                  <a:pt x="618088" y="1346518"/>
                </a:lnTo>
                <a:lnTo>
                  <a:pt x="627607" y="1364298"/>
                </a:lnTo>
                <a:lnTo>
                  <a:pt x="632683" y="1373188"/>
                </a:lnTo>
                <a:lnTo>
                  <a:pt x="637760" y="1381126"/>
                </a:lnTo>
                <a:lnTo>
                  <a:pt x="642519" y="1389381"/>
                </a:lnTo>
                <a:lnTo>
                  <a:pt x="647596" y="1397001"/>
                </a:lnTo>
                <a:lnTo>
                  <a:pt x="652673" y="1404621"/>
                </a:lnTo>
                <a:lnTo>
                  <a:pt x="657750" y="1411288"/>
                </a:lnTo>
                <a:lnTo>
                  <a:pt x="662826" y="1417956"/>
                </a:lnTo>
                <a:lnTo>
                  <a:pt x="668220" y="1424623"/>
                </a:lnTo>
                <a:lnTo>
                  <a:pt x="673614" y="1430656"/>
                </a:lnTo>
                <a:lnTo>
                  <a:pt x="678691" y="1436688"/>
                </a:lnTo>
                <a:lnTo>
                  <a:pt x="686941" y="1444626"/>
                </a:lnTo>
                <a:lnTo>
                  <a:pt x="694873" y="1451928"/>
                </a:lnTo>
                <a:lnTo>
                  <a:pt x="703123" y="1458913"/>
                </a:lnTo>
                <a:lnTo>
                  <a:pt x="711055" y="1464628"/>
                </a:lnTo>
                <a:lnTo>
                  <a:pt x="718987" y="1469708"/>
                </a:lnTo>
                <a:lnTo>
                  <a:pt x="726920" y="1474153"/>
                </a:lnTo>
                <a:lnTo>
                  <a:pt x="734535" y="1477963"/>
                </a:lnTo>
                <a:lnTo>
                  <a:pt x="742467" y="1480821"/>
                </a:lnTo>
                <a:lnTo>
                  <a:pt x="742467" y="1299528"/>
                </a:lnTo>
                <a:close/>
                <a:moveTo>
                  <a:pt x="1682695" y="1264935"/>
                </a:moveTo>
                <a:lnTo>
                  <a:pt x="1686818" y="1291665"/>
                </a:lnTo>
                <a:lnTo>
                  <a:pt x="1731215" y="1291665"/>
                </a:lnTo>
                <a:lnTo>
                  <a:pt x="1726775" y="1264935"/>
                </a:lnTo>
                <a:lnTo>
                  <a:pt x="1682695" y="1264935"/>
                </a:lnTo>
                <a:close/>
                <a:moveTo>
                  <a:pt x="1622442" y="1264617"/>
                </a:moveTo>
                <a:lnTo>
                  <a:pt x="1625613" y="1291347"/>
                </a:lnTo>
                <a:lnTo>
                  <a:pt x="1670327" y="1291665"/>
                </a:lnTo>
                <a:lnTo>
                  <a:pt x="1666205" y="1264617"/>
                </a:lnTo>
                <a:lnTo>
                  <a:pt x="1622442" y="1264617"/>
                </a:lnTo>
                <a:close/>
                <a:moveTo>
                  <a:pt x="1561871" y="1264617"/>
                </a:moveTo>
                <a:lnTo>
                  <a:pt x="1564091" y="1291347"/>
                </a:lnTo>
                <a:lnTo>
                  <a:pt x="1608805" y="1291347"/>
                </a:lnTo>
                <a:lnTo>
                  <a:pt x="1605951" y="1264617"/>
                </a:lnTo>
                <a:lnTo>
                  <a:pt x="1561871" y="1264617"/>
                </a:lnTo>
                <a:close/>
                <a:moveTo>
                  <a:pt x="1501618" y="1264298"/>
                </a:moveTo>
                <a:lnTo>
                  <a:pt x="1502886" y="1291029"/>
                </a:lnTo>
                <a:lnTo>
                  <a:pt x="1547284" y="1291029"/>
                </a:lnTo>
                <a:lnTo>
                  <a:pt x="1545381" y="1264298"/>
                </a:lnTo>
                <a:lnTo>
                  <a:pt x="1501618" y="1264298"/>
                </a:lnTo>
                <a:close/>
                <a:moveTo>
                  <a:pt x="1441048" y="1263980"/>
                </a:moveTo>
                <a:lnTo>
                  <a:pt x="1441682" y="1290711"/>
                </a:lnTo>
                <a:lnTo>
                  <a:pt x="1486396" y="1291029"/>
                </a:lnTo>
                <a:lnTo>
                  <a:pt x="1485128" y="1264298"/>
                </a:lnTo>
                <a:lnTo>
                  <a:pt x="1441048" y="1263980"/>
                </a:lnTo>
                <a:close/>
                <a:moveTo>
                  <a:pt x="1380794" y="1263980"/>
                </a:moveTo>
                <a:lnTo>
                  <a:pt x="1380477" y="1290711"/>
                </a:lnTo>
                <a:lnTo>
                  <a:pt x="1424874" y="1290711"/>
                </a:lnTo>
                <a:lnTo>
                  <a:pt x="1424557" y="1263980"/>
                </a:lnTo>
                <a:lnTo>
                  <a:pt x="1380794" y="1263980"/>
                </a:lnTo>
                <a:close/>
                <a:moveTo>
                  <a:pt x="1320224" y="1263662"/>
                </a:moveTo>
                <a:lnTo>
                  <a:pt x="1319273" y="1290392"/>
                </a:lnTo>
                <a:lnTo>
                  <a:pt x="1363670" y="1290711"/>
                </a:lnTo>
                <a:lnTo>
                  <a:pt x="1363987" y="1263980"/>
                </a:lnTo>
                <a:lnTo>
                  <a:pt x="1320224" y="1263662"/>
                </a:lnTo>
                <a:close/>
                <a:moveTo>
                  <a:pt x="1259654" y="1263662"/>
                </a:moveTo>
                <a:lnTo>
                  <a:pt x="1258068" y="1290392"/>
                </a:lnTo>
                <a:lnTo>
                  <a:pt x="1302465" y="1290392"/>
                </a:lnTo>
                <a:lnTo>
                  <a:pt x="1303416" y="1263662"/>
                </a:lnTo>
                <a:lnTo>
                  <a:pt x="1259654" y="1263662"/>
                </a:lnTo>
                <a:close/>
                <a:moveTo>
                  <a:pt x="1199083" y="1263344"/>
                </a:moveTo>
                <a:lnTo>
                  <a:pt x="1196546" y="1290074"/>
                </a:lnTo>
                <a:lnTo>
                  <a:pt x="1241260" y="1290392"/>
                </a:lnTo>
                <a:lnTo>
                  <a:pt x="1243163" y="1263662"/>
                </a:lnTo>
                <a:lnTo>
                  <a:pt x="1199083" y="1263344"/>
                </a:lnTo>
                <a:close/>
                <a:moveTo>
                  <a:pt x="1138830" y="1263344"/>
                </a:moveTo>
                <a:lnTo>
                  <a:pt x="1135659" y="1289756"/>
                </a:lnTo>
                <a:lnTo>
                  <a:pt x="1180056" y="1290074"/>
                </a:lnTo>
                <a:lnTo>
                  <a:pt x="1182593" y="1263344"/>
                </a:lnTo>
                <a:lnTo>
                  <a:pt x="1138830" y="1263344"/>
                </a:lnTo>
                <a:close/>
                <a:moveTo>
                  <a:pt x="1078259" y="1263026"/>
                </a:moveTo>
                <a:lnTo>
                  <a:pt x="1074137" y="1289756"/>
                </a:lnTo>
                <a:lnTo>
                  <a:pt x="1118851" y="1289756"/>
                </a:lnTo>
                <a:lnTo>
                  <a:pt x="1122339" y="1263344"/>
                </a:lnTo>
                <a:lnTo>
                  <a:pt x="1078259" y="1263026"/>
                </a:lnTo>
                <a:close/>
                <a:moveTo>
                  <a:pt x="1018006" y="1263026"/>
                </a:moveTo>
                <a:lnTo>
                  <a:pt x="1012615" y="1289438"/>
                </a:lnTo>
                <a:lnTo>
                  <a:pt x="1057329" y="1289756"/>
                </a:lnTo>
                <a:lnTo>
                  <a:pt x="1061769" y="1263026"/>
                </a:lnTo>
                <a:lnTo>
                  <a:pt x="1018006" y="1263026"/>
                </a:lnTo>
                <a:close/>
                <a:moveTo>
                  <a:pt x="1676987" y="1227067"/>
                </a:moveTo>
                <a:lnTo>
                  <a:pt x="1681109" y="1253797"/>
                </a:lnTo>
                <a:lnTo>
                  <a:pt x="1724872" y="1254115"/>
                </a:lnTo>
                <a:lnTo>
                  <a:pt x="1719798" y="1227067"/>
                </a:lnTo>
                <a:lnTo>
                  <a:pt x="1676987" y="1227067"/>
                </a:lnTo>
                <a:close/>
                <a:moveTo>
                  <a:pt x="1618002" y="1227067"/>
                </a:moveTo>
                <a:lnTo>
                  <a:pt x="1621173" y="1253797"/>
                </a:lnTo>
                <a:lnTo>
                  <a:pt x="1664619" y="1253797"/>
                </a:lnTo>
                <a:lnTo>
                  <a:pt x="1660813" y="1227067"/>
                </a:lnTo>
                <a:lnTo>
                  <a:pt x="1618002" y="1227067"/>
                </a:lnTo>
                <a:close/>
                <a:moveTo>
                  <a:pt x="1558383" y="1226431"/>
                </a:moveTo>
                <a:lnTo>
                  <a:pt x="1560920" y="1253479"/>
                </a:lnTo>
                <a:lnTo>
                  <a:pt x="1604683" y="1253797"/>
                </a:lnTo>
                <a:lnTo>
                  <a:pt x="1601512" y="1226431"/>
                </a:lnTo>
                <a:lnTo>
                  <a:pt x="1558383" y="1226431"/>
                </a:lnTo>
                <a:close/>
                <a:moveTo>
                  <a:pt x="1499398" y="1226431"/>
                </a:moveTo>
                <a:lnTo>
                  <a:pt x="1500984" y="1253479"/>
                </a:lnTo>
                <a:lnTo>
                  <a:pt x="1544430" y="1253479"/>
                </a:lnTo>
                <a:lnTo>
                  <a:pt x="1542210" y="1226431"/>
                </a:lnTo>
                <a:lnTo>
                  <a:pt x="1499398" y="1226431"/>
                </a:lnTo>
                <a:close/>
                <a:moveTo>
                  <a:pt x="1439779" y="1226112"/>
                </a:moveTo>
                <a:lnTo>
                  <a:pt x="1440730" y="1253161"/>
                </a:lnTo>
                <a:lnTo>
                  <a:pt x="1484493" y="1253479"/>
                </a:lnTo>
                <a:lnTo>
                  <a:pt x="1483225" y="1226431"/>
                </a:lnTo>
                <a:lnTo>
                  <a:pt x="1439779" y="1226112"/>
                </a:lnTo>
                <a:close/>
                <a:moveTo>
                  <a:pt x="1380794" y="1226112"/>
                </a:moveTo>
                <a:lnTo>
                  <a:pt x="1380794" y="1253161"/>
                </a:lnTo>
                <a:lnTo>
                  <a:pt x="1424240" y="1253161"/>
                </a:lnTo>
                <a:lnTo>
                  <a:pt x="1423606" y="1226112"/>
                </a:lnTo>
                <a:lnTo>
                  <a:pt x="1380794" y="1226112"/>
                </a:lnTo>
                <a:close/>
                <a:moveTo>
                  <a:pt x="1321492" y="1226112"/>
                </a:moveTo>
                <a:lnTo>
                  <a:pt x="1320541" y="1252843"/>
                </a:lnTo>
                <a:lnTo>
                  <a:pt x="1364304" y="1253161"/>
                </a:lnTo>
                <a:lnTo>
                  <a:pt x="1364621" y="1226112"/>
                </a:lnTo>
                <a:lnTo>
                  <a:pt x="1321492" y="1226112"/>
                </a:lnTo>
                <a:close/>
                <a:moveTo>
                  <a:pt x="1262190" y="1225794"/>
                </a:moveTo>
                <a:lnTo>
                  <a:pt x="1260605" y="1252843"/>
                </a:lnTo>
                <a:lnTo>
                  <a:pt x="1304051" y="1252843"/>
                </a:lnTo>
                <a:lnTo>
                  <a:pt x="1305319" y="1225794"/>
                </a:lnTo>
                <a:lnTo>
                  <a:pt x="1262190" y="1225794"/>
                </a:lnTo>
                <a:close/>
                <a:moveTo>
                  <a:pt x="1203206" y="1225794"/>
                </a:moveTo>
                <a:lnTo>
                  <a:pt x="1200352" y="1252524"/>
                </a:lnTo>
                <a:lnTo>
                  <a:pt x="1244115" y="1252843"/>
                </a:lnTo>
                <a:lnTo>
                  <a:pt x="1246017" y="1225794"/>
                </a:lnTo>
                <a:lnTo>
                  <a:pt x="1203206" y="1225794"/>
                </a:lnTo>
                <a:close/>
                <a:moveTo>
                  <a:pt x="1143904" y="1225476"/>
                </a:moveTo>
                <a:lnTo>
                  <a:pt x="1140415" y="1252524"/>
                </a:lnTo>
                <a:lnTo>
                  <a:pt x="1183861" y="1252524"/>
                </a:lnTo>
                <a:lnTo>
                  <a:pt x="1187032" y="1225794"/>
                </a:lnTo>
                <a:lnTo>
                  <a:pt x="1143904" y="1225476"/>
                </a:lnTo>
                <a:close/>
                <a:moveTo>
                  <a:pt x="1084602" y="1225476"/>
                </a:moveTo>
                <a:lnTo>
                  <a:pt x="1080162" y="1252206"/>
                </a:lnTo>
                <a:lnTo>
                  <a:pt x="1123925" y="1252524"/>
                </a:lnTo>
                <a:lnTo>
                  <a:pt x="1127731" y="1225476"/>
                </a:lnTo>
                <a:lnTo>
                  <a:pt x="1084602" y="1225476"/>
                </a:lnTo>
                <a:close/>
                <a:moveTo>
                  <a:pt x="1025300" y="1225476"/>
                </a:moveTo>
                <a:lnTo>
                  <a:pt x="1020226" y="1252206"/>
                </a:lnTo>
                <a:lnTo>
                  <a:pt x="1063672" y="1252206"/>
                </a:lnTo>
                <a:lnTo>
                  <a:pt x="1068429" y="1225476"/>
                </a:lnTo>
                <a:lnTo>
                  <a:pt x="1025300" y="1225476"/>
                </a:lnTo>
                <a:close/>
                <a:moveTo>
                  <a:pt x="1671279" y="1188881"/>
                </a:moveTo>
                <a:lnTo>
                  <a:pt x="1675401" y="1216248"/>
                </a:lnTo>
                <a:lnTo>
                  <a:pt x="1718213" y="1216248"/>
                </a:lnTo>
                <a:lnTo>
                  <a:pt x="1713456" y="1188881"/>
                </a:lnTo>
                <a:lnTo>
                  <a:pt x="1671279" y="1188881"/>
                </a:lnTo>
                <a:close/>
                <a:moveTo>
                  <a:pt x="1613245" y="1188881"/>
                </a:moveTo>
                <a:lnTo>
                  <a:pt x="1616416" y="1215929"/>
                </a:lnTo>
                <a:lnTo>
                  <a:pt x="1659228" y="1216248"/>
                </a:lnTo>
                <a:lnTo>
                  <a:pt x="1655422" y="1188881"/>
                </a:lnTo>
                <a:lnTo>
                  <a:pt x="1613245" y="1188881"/>
                </a:lnTo>
                <a:close/>
                <a:moveTo>
                  <a:pt x="1555212" y="1188881"/>
                </a:moveTo>
                <a:lnTo>
                  <a:pt x="1557432" y="1215929"/>
                </a:lnTo>
                <a:lnTo>
                  <a:pt x="1600560" y="1215929"/>
                </a:lnTo>
                <a:lnTo>
                  <a:pt x="1597389" y="1188881"/>
                </a:lnTo>
                <a:lnTo>
                  <a:pt x="1555212" y="1188881"/>
                </a:lnTo>
                <a:close/>
                <a:moveTo>
                  <a:pt x="1497178" y="1188881"/>
                </a:moveTo>
                <a:lnTo>
                  <a:pt x="1498764" y="1215929"/>
                </a:lnTo>
                <a:lnTo>
                  <a:pt x="1541575" y="1215929"/>
                </a:lnTo>
                <a:lnTo>
                  <a:pt x="1539356" y="1188881"/>
                </a:lnTo>
                <a:lnTo>
                  <a:pt x="1497178" y="1188881"/>
                </a:lnTo>
                <a:close/>
                <a:moveTo>
                  <a:pt x="1438828" y="1188563"/>
                </a:moveTo>
                <a:lnTo>
                  <a:pt x="1439779" y="1215611"/>
                </a:lnTo>
                <a:lnTo>
                  <a:pt x="1482591" y="1215929"/>
                </a:lnTo>
                <a:lnTo>
                  <a:pt x="1481322" y="1188563"/>
                </a:lnTo>
                <a:lnTo>
                  <a:pt x="1438828" y="1188563"/>
                </a:lnTo>
                <a:close/>
                <a:moveTo>
                  <a:pt x="1381111" y="1188563"/>
                </a:moveTo>
                <a:lnTo>
                  <a:pt x="1380794" y="1215611"/>
                </a:lnTo>
                <a:lnTo>
                  <a:pt x="1423606" y="1215611"/>
                </a:lnTo>
                <a:lnTo>
                  <a:pt x="1422972" y="1188563"/>
                </a:lnTo>
                <a:lnTo>
                  <a:pt x="1381111" y="1188563"/>
                </a:lnTo>
                <a:close/>
                <a:moveTo>
                  <a:pt x="1322761" y="1188563"/>
                </a:moveTo>
                <a:lnTo>
                  <a:pt x="1321810" y="1215611"/>
                </a:lnTo>
                <a:lnTo>
                  <a:pt x="1364621" y="1215611"/>
                </a:lnTo>
                <a:lnTo>
                  <a:pt x="1365255" y="1188563"/>
                </a:lnTo>
                <a:lnTo>
                  <a:pt x="1322761" y="1188563"/>
                </a:lnTo>
                <a:close/>
                <a:moveTo>
                  <a:pt x="1264727" y="1188563"/>
                </a:moveTo>
                <a:lnTo>
                  <a:pt x="1263142" y="1215293"/>
                </a:lnTo>
                <a:lnTo>
                  <a:pt x="1305636" y="1215293"/>
                </a:lnTo>
                <a:lnTo>
                  <a:pt x="1307222" y="1188563"/>
                </a:lnTo>
                <a:lnTo>
                  <a:pt x="1264727" y="1188563"/>
                </a:lnTo>
                <a:close/>
                <a:moveTo>
                  <a:pt x="1206694" y="1188244"/>
                </a:moveTo>
                <a:lnTo>
                  <a:pt x="1204157" y="1215293"/>
                </a:lnTo>
                <a:lnTo>
                  <a:pt x="1246969" y="1215293"/>
                </a:lnTo>
                <a:lnTo>
                  <a:pt x="1248871" y="1188563"/>
                </a:lnTo>
                <a:lnTo>
                  <a:pt x="1206694" y="1188244"/>
                </a:lnTo>
                <a:close/>
                <a:moveTo>
                  <a:pt x="1148661" y="1188244"/>
                </a:moveTo>
                <a:lnTo>
                  <a:pt x="1145172" y="1215293"/>
                </a:lnTo>
                <a:lnTo>
                  <a:pt x="1188301" y="1215293"/>
                </a:lnTo>
                <a:lnTo>
                  <a:pt x="1190838" y="1188244"/>
                </a:lnTo>
                <a:lnTo>
                  <a:pt x="1148661" y="1188244"/>
                </a:lnTo>
                <a:close/>
                <a:moveTo>
                  <a:pt x="1090627" y="1188244"/>
                </a:moveTo>
                <a:lnTo>
                  <a:pt x="1086505" y="1214975"/>
                </a:lnTo>
                <a:lnTo>
                  <a:pt x="1128999" y="1214975"/>
                </a:lnTo>
                <a:lnTo>
                  <a:pt x="1132805" y="1188244"/>
                </a:lnTo>
                <a:lnTo>
                  <a:pt x="1090627" y="1188244"/>
                </a:lnTo>
                <a:close/>
                <a:moveTo>
                  <a:pt x="1032594" y="1187926"/>
                </a:moveTo>
                <a:lnTo>
                  <a:pt x="1027203" y="1214975"/>
                </a:lnTo>
                <a:lnTo>
                  <a:pt x="1070331" y="1214975"/>
                </a:lnTo>
                <a:lnTo>
                  <a:pt x="1074771" y="1188244"/>
                </a:lnTo>
                <a:lnTo>
                  <a:pt x="1032594" y="1187926"/>
                </a:lnTo>
                <a:close/>
                <a:moveTo>
                  <a:pt x="1740728" y="1132875"/>
                </a:moveTo>
                <a:lnTo>
                  <a:pt x="1737874" y="1133193"/>
                </a:lnTo>
                <a:lnTo>
                  <a:pt x="1735337" y="1133829"/>
                </a:lnTo>
                <a:lnTo>
                  <a:pt x="1733117" y="1134784"/>
                </a:lnTo>
                <a:lnTo>
                  <a:pt x="1731532" y="1136057"/>
                </a:lnTo>
                <a:lnTo>
                  <a:pt x="1730263" y="1137648"/>
                </a:lnTo>
                <a:lnTo>
                  <a:pt x="1729312" y="1139875"/>
                </a:lnTo>
                <a:lnTo>
                  <a:pt x="1728995" y="1142103"/>
                </a:lnTo>
                <a:lnTo>
                  <a:pt x="1728995" y="1144330"/>
                </a:lnTo>
                <a:lnTo>
                  <a:pt x="1730263" y="1151649"/>
                </a:lnTo>
                <a:lnTo>
                  <a:pt x="1731215" y="1153877"/>
                </a:lnTo>
                <a:lnTo>
                  <a:pt x="1732166" y="1156104"/>
                </a:lnTo>
                <a:lnTo>
                  <a:pt x="1734069" y="1158332"/>
                </a:lnTo>
                <a:lnTo>
                  <a:pt x="1735971" y="1159923"/>
                </a:lnTo>
                <a:lnTo>
                  <a:pt x="1738508" y="1161514"/>
                </a:lnTo>
                <a:lnTo>
                  <a:pt x="1741045" y="1162469"/>
                </a:lnTo>
                <a:lnTo>
                  <a:pt x="1743582" y="1163105"/>
                </a:lnTo>
                <a:lnTo>
                  <a:pt x="1746437" y="1163423"/>
                </a:lnTo>
                <a:lnTo>
                  <a:pt x="1772123" y="1163423"/>
                </a:lnTo>
                <a:lnTo>
                  <a:pt x="1775295" y="1163105"/>
                </a:lnTo>
                <a:lnTo>
                  <a:pt x="1777832" y="1162469"/>
                </a:lnTo>
                <a:lnTo>
                  <a:pt x="1779734" y="1161514"/>
                </a:lnTo>
                <a:lnTo>
                  <a:pt x="1781637" y="1159923"/>
                </a:lnTo>
                <a:lnTo>
                  <a:pt x="1782906" y="1158332"/>
                </a:lnTo>
                <a:lnTo>
                  <a:pt x="1783857" y="1156104"/>
                </a:lnTo>
                <a:lnTo>
                  <a:pt x="1784174" y="1154195"/>
                </a:lnTo>
                <a:lnTo>
                  <a:pt x="1783857" y="1151968"/>
                </a:lnTo>
                <a:lnTo>
                  <a:pt x="1782271" y="1144330"/>
                </a:lnTo>
                <a:lnTo>
                  <a:pt x="1781637" y="1142103"/>
                </a:lnTo>
                <a:lnTo>
                  <a:pt x="1780369" y="1139875"/>
                </a:lnTo>
                <a:lnTo>
                  <a:pt x="1778783" y="1137648"/>
                </a:lnTo>
                <a:lnTo>
                  <a:pt x="1776563" y="1136057"/>
                </a:lnTo>
                <a:lnTo>
                  <a:pt x="1774343" y="1134784"/>
                </a:lnTo>
                <a:lnTo>
                  <a:pt x="1771489" y="1133829"/>
                </a:lnTo>
                <a:lnTo>
                  <a:pt x="1768635" y="1133193"/>
                </a:lnTo>
                <a:lnTo>
                  <a:pt x="1766098" y="1132875"/>
                </a:lnTo>
                <a:lnTo>
                  <a:pt x="1740728" y="1132875"/>
                </a:lnTo>
                <a:close/>
                <a:moveTo>
                  <a:pt x="1664619" y="1132875"/>
                </a:moveTo>
                <a:lnTo>
                  <a:pt x="1661765" y="1133193"/>
                </a:lnTo>
                <a:lnTo>
                  <a:pt x="1659545" y="1133829"/>
                </a:lnTo>
                <a:lnTo>
                  <a:pt x="1657325" y="1134784"/>
                </a:lnTo>
                <a:lnTo>
                  <a:pt x="1655422" y="1136057"/>
                </a:lnTo>
                <a:lnTo>
                  <a:pt x="1654154" y="1137648"/>
                </a:lnTo>
                <a:lnTo>
                  <a:pt x="1653203" y="1139875"/>
                </a:lnTo>
                <a:lnTo>
                  <a:pt x="1652568" y="1142103"/>
                </a:lnTo>
                <a:lnTo>
                  <a:pt x="1652568" y="1144330"/>
                </a:lnTo>
                <a:lnTo>
                  <a:pt x="1653837" y="1151649"/>
                </a:lnTo>
                <a:lnTo>
                  <a:pt x="1654471" y="1153877"/>
                </a:lnTo>
                <a:lnTo>
                  <a:pt x="1655422" y="1156104"/>
                </a:lnTo>
                <a:lnTo>
                  <a:pt x="1657008" y="1158332"/>
                </a:lnTo>
                <a:lnTo>
                  <a:pt x="1658911" y="1159923"/>
                </a:lnTo>
                <a:lnTo>
                  <a:pt x="1661131" y="1161196"/>
                </a:lnTo>
                <a:lnTo>
                  <a:pt x="1663668" y="1162469"/>
                </a:lnTo>
                <a:lnTo>
                  <a:pt x="1666205" y="1163105"/>
                </a:lnTo>
                <a:lnTo>
                  <a:pt x="1669376" y="1163105"/>
                </a:lnTo>
                <a:lnTo>
                  <a:pt x="1695063" y="1163423"/>
                </a:lnTo>
                <a:lnTo>
                  <a:pt x="1697917" y="1163105"/>
                </a:lnTo>
                <a:lnTo>
                  <a:pt x="1700137" y="1162469"/>
                </a:lnTo>
                <a:lnTo>
                  <a:pt x="1702357" y="1161514"/>
                </a:lnTo>
                <a:lnTo>
                  <a:pt x="1704576" y="1159923"/>
                </a:lnTo>
                <a:lnTo>
                  <a:pt x="1705845" y="1158332"/>
                </a:lnTo>
                <a:lnTo>
                  <a:pt x="1706796" y="1156104"/>
                </a:lnTo>
                <a:lnTo>
                  <a:pt x="1707430" y="1153877"/>
                </a:lnTo>
                <a:lnTo>
                  <a:pt x="1707113" y="1151649"/>
                </a:lnTo>
                <a:lnTo>
                  <a:pt x="1705845" y="1144330"/>
                </a:lnTo>
                <a:lnTo>
                  <a:pt x="1705211" y="1142103"/>
                </a:lnTo>
                <a:lnTo>
                  <a:pt x="1704259" y="1139875"/>
                </a:lnTo>
                <a:lnTo>
                  <a:pt x="1702357" y="1137648"/>
                </a:lnTo>
                <a:lnTo>
                  <a:pt x="1700137" y="1136057"/>
                </a:lnTo>
                <a:lnTo>
                  <a:pt x="1697917" y="1134784"/>
                </a:lnTo>
                <a:lnTo>
                  <a:pt x="1695697" y="1133829"/>
                </a:lnTo>
                <a:lnTo>
                  <a:pt x="1692843" y="1133193"/>
                </a:lnTo>
                <a:lnTo>
                  <a:pt x="1689989" y="1132875"/>
                </a:lnTo>
                <a:lnTo>
                  <a:pt x="1664619" y="1132875"/>
                </a:lnTo>
                <a:close/>
                <a:moveTo>
                  <a:pt x="1586924" y="1132875"/>
                </a:moveTo>
                <a:lnTo>
                  <a:pt x="1584704" y="1133511"/>
                </a:lnTo>
                <a:lnTo>
                  <a:pt x="1582167" y="1134784"/>
                </a:lnTo>
                <a:lnTo>
                  <a:pt x="1580264" y="1136057"/>
                </a:lnTo>
                <a:lnTo>
                  <a:pt x="1578679" y="1137648"/>
                </a:lnTo>
                <a:lnTo>
                  <a:pt x="1577727" y="1139875"/>
                </a:lnTo>
                <a:lnTo>
                  <a:pt x="1577093" y="1142103"/>
                </a:lnTo>
                <a:lnTo>
                  <a:pt x="1577093" y="1144330"/>
                </a:lnTo>
                <a:lnTo>
                  <a:pt x="1578044" y="1151649"/>
                </a:lnTo>
                <a:lnTo>
                  <a:pt x="1578362" y="1153877"/>
                </a:lnTo>
                <a:lnTo>
                  <a:pt x="1579313" y="1156104"/>
                </a:lnTo>
                <a:lnTo>
                  <a:pt x="1580899" y="1158332"/>
                </a:lnTo>
                <a:lnTo>
                  <a:pt x="1583118" y="1159923"/>
                </a:lnTo>
                <a:lnTo>
                  <a:pt x="1585338" y="1161196"/>
                </a:lnTo>
                <a:lnTo>
                  <a:pt x="1587558" y="1162151"/>
                </a:lnTo>
                <a:lnTo>
                  <a:pt x="1590412" y="1162787"/>
                </a:lnTo>
                <a:lnTo>
                  <a:pt x="1593266" y="1163105"/>
                </a:lnTo>
                <a:lnTo>
                  <a:pt x="1618953" y="1163105"/>
                </a:lnTo>
                <a:lnTo>
                  <a:pt x="1621807" y="1163105"/>
                </a:lnTo>
                <a:lnTo>
                  <a:pt x="1624344" y="1162469"/>
                </a:lnTo>
                <a:lnTo>
                  <a:pt x="1626564" y="1161196"/>
                </a:lnTo>
                <a:lnTo>
                  <a:pt x="1628467" y="1159923"/>
                </a:lnTo>
                <a:lnTo>
                  <a:pt x="1629735" y="1158332"/>
                </a:lnTo>
                <a:lnTo>
                  <a:pt x="1631004" y="1156104"/>
                </a:lnTo>
                <a:lnTo>
                  <a:pt x="1631321" y="1153877"/>
                </a:lnTo>
                <a:lnTo>
                  <a:pt x="1631321" y="1151649"/>
                </a:lnTo>
                <a:lnTo>
                  <a:pt x="1630370" y="1144330"/>
                </a:lnTo>
                <a:lnTo>
                  <a:pt x="1629735" y="1142103"/>
                </a:lnTo>
                <a:lnTo>
                  <a:pt x="1628784" y="1139875"/>
                </a:lnTo>
                <a:lnTo>
                  <a:pt x="1627198" y="1137648"/>
                </a:lnTo>
                <a:lnTo>
                  <a:pt x="1625296" y="1136057"/>
                </a:lnTo>
                <a:lnTo>
                  <a:pt x="1623076" y="1134784"/>
                </a:lnTo>
                <a:lnTo>
                  <a:pt x="1620856" y="1133829"/>
                </a:lnTo>
                <a:lnTo>
                  <a:pt x="1618002" y="1132875"/>
                </a:lnTo>
                <a:lnTo>
                  <a:pt x="1615148" y="1132875"/>
                </a:lnTo>
                <a:lnTo>
                  <a:pt x="1589778" y="1132875"/>
                </a:lnTo>
                <a:lnTo>
                  <a:pt x="1586924" y="1132875"/>
                </a:lnTo>
                <a:close/>
                <a:moveTo>
                  <a:pt x="1510815" y="1132875"/>
                </a:moveTo>
                <a:lnTo>
                  <a:pt x="1508278" y="1133511"/>
                </a:lnTo>
                <a:lnTo>
                  <a:pt x="1506058" y="1134784"/>
                </a:lnTo>
                <a:lnTo>
                  <a:pt x="1504155" y="1136057"/>
                </a:lnTo>
                <a:lnTo>
                  <a:pt x="1502569" y="1137648"/>
                </a:lnTo>
                <a:lnTo>
                  <a:pt x="1501618" y="1139875"/>
                </a:lnTo>
                <a:lnTo>
                  <a:pt x="1500984" y="1142103"/>
                </a:lnTo>
                <a:lnTo>
                  <a:pt x="1500667" y="1144330"/>
                </a:lnTo>
                <a:lnTo>
                  <a:pt x="1501301" y="1151649"/>
                </a:lnTo>
                <a:lnTo>
                  <a:pt x="1501618" y="1153877"/>
                </a:lnTo>
                <a:lnTo>
                  <a:pt x="1502569" y="1156104"/>
                </a:lnTo>
                <a:lnTo>
                  <a:pt x="1503838" y="1158332"/>
                </a:lnTo>
                <a:lnTo>
                  <a:pt x="1505741" y="1159923"/>
                </a:lnTo>
                <a:lnTo>
                  <a:pt x="1507960" y="1161196"/>
                </a:lnTo>
                <a:lnTo>
                  <a:pt x="1510180" y="1162151"/>
                </a:lnTo>
                <a:lnTo>
                  <a:pt x="1512717" y="1162787"/>
                </a:lnTo>
                <a:lnTo>
                  <a:pt x="1515888" y="1163105"/>
                </a:lnTo>
                <a:lnTo>
                  <a:pt x="1541575" y="1163105"/>
                </a:lnTo>
                <a:lnTo>
                  <a:pt x="1544430" y="1162787"/>
                </a:lnTo>
                <a:lnTo>
                  <a:pt x="1546966" y="1162151"/>
                </a:lnTo>
                <a:lnTo>
                  <a:pt x="1549503" y="1161196"/>
                </a:lnTo>
                <a:lnTo>
                  <a:pt x="1551406" y="1159923"/>
                </a:lnTo>
                <a:lnTo>
                  <a:pt x="1552992" y="1158332"/>
                </a:lnTo>
                <a:lnTo>
                  <a:pt x="1553943" y="1156104"/>
                </a:lnTo>
                <a:lnTo>
                  <a:pt x="1554577" y="1153877"/>
                </a:lnTo>
                <a:lnTo>
                  <a:pt x="1554577" y="1151649"/>
                </a:lnTo>
                <a:lnTo>
                  <a:pt x="1553943" y="1144330"/>
                </a:lnTo>
                <a:lnTo>
                  <a:pt x="1553626" y="1142103"/>
                </a:lnTo>
                <a:lnTo>
                  <a:pt x="1552675" y="1139875"/>
                </a:lnTo>
                <a:lnTo>
                  <a:pt x="1551089" y="1137648"/>
                </a:lnTo>
                <a:lnTo>
                  <a:pt x="1549186" y="1136057"/>
                </a:lnTo>
                <a:lnTo>
                  <a:pt x="1546966" y="1134784"/>
                </a:lnTo>
                <a:lnTo>
                  <a:pt x="1544430" y="1133511"/>
                </a:lnTo>
                <a:lnTo>
                  <a:pt x="1541893" y="1132875"/>
                </a:lnTo>
                <a:lnTo>
                  <a:pt x="1539038" y="1132875"/>
                </a:lnTo>
                <a:lnTo>
                  <a:pt x="1513986" y="1132875"/>
                </a:lnTo>
                <a:lnTo>
                  <a:pt x="1510815" y="1132875"/>
                </a:lnTo>
                <a:close/>
                <a:moveTo>
                  <a:pt x="981854" y="1117600"/>
                </a:moveTo>
                <a:lnTo>
                  <a:pt x="1765464" y="1117600"/>
                </a:lnTo>
                <a:lnTo>
                  <a:pt x="1769904" y="1117918"/>
                </a:lnTo>
                <a:lnTo>
                  <a:pt x="1774978" y="1118236"/>
                </a:lnTo>
                <a:lnTo>
                  <a:pt x="1779417" y="1119191"/>
                </a:lnTo>
                <a:lnTo>
                  <a:pt x="1783857" y="1120464"/>
                </a:lnTo>
                <a:lnTo>
                  <a:pt x="1787980" y="1122373"/>
                </a:lnTo>
                <a:lnTo>
                  <a:pt x="1792736" y="1124283"/>
                </a:lnTo>
                <a:lnTo>
                  <a:pt x="1796542" y="1126510"/>
                </a:lnTo>
                <a:lnTo>
                  <a:pt x="1800347" y="1129056"/>
                </a:lnTo>
                <a:lnTo>
                  <a:pt x="1803836" y="1131602"/>
                </a:lnTo>
                <a:lnTo>
                  <a:pt x="1807007" y="1134466"/>
                </a:lnTo>
                <a:lnTo>
                  <a:pt x="1810495" y="1137648"/>
                </a:lnTo>
                <a:lnTo>
                  <a:pt x="1813032" y="1141148"/>
                </a:lnTo>
                <a:lnTo>
                  <a:pt x="1815252" y="1144649"/>
                </a:lnTo>
                <a:lnTo>
                  <a:pt x="1817155" y="1148149"/>
                </a:lnTo>
                <a:lnTo>
                  <a:pt x="1818740" y="1151649"/>
                </a:lnTo>
                <a:lnTo>
                  <a:pt x="1820009" y="1155468"/>
                </a:lnTo>
                <a:lnTo>
                  <a:pt x="1903095" y="1502007"/>
                </a:lnTo>
                <a:lnTo>
                  <a:pt x="1903412" y="1506144"/>
                </a:lnTo>
                <a:lnTo>
                  <a:pt x="1903412" y="1509963"/>
                </a:lnTo>
                <a:lnTo>
                  <a:pt x="1903095" y="1513463"/>
                </a:lnTo>
                <a:lnTo>
                  <a:pt x="1901827" y="1516963"/>
                </a:lnTo>
                <a:lnTo>
                  <a:pt x="1900241" y="1520146"/>
                </a:lnTo>
                <a:lnTo>
                  <a:pt x="1898338" y="1523646"/>
                </a:lnTo>
                <a:lnTo>
                  <a:pt x="1895801" y="1526510"/>
                </a:lnTo>
                <a:lnTo>
                  <a:pt x="1892313" y="1529056"/>
                </a:lnTo>
                <a:lnTo>
                  <a:pt x="1889142" y="1531283"/>
                </a:lnTo>
                <a:lnTo>
                  <a:pt x="1885336" y="1533511"/>
                </a:lnTo>
                <a:lnTo>
                  <a:pt x="1881214" y="1535420"/>
                </a:lnTo>
                <a:lnTo>
                  <a:pt x="1876774" y="1537011"/>
                </a:lnTo>
                <a:lnTo>
                  <a:pt x="1871700" y="1538284"/>
                </a:lnTo>
                <a:lnTo>
                  <a:pt x="1866626" y="1538920"/>
                </a:lnTo>
                <a:lnTo>
                  <a:pt x="1861235" y="1539557"/>
                </a:lnTo>
                <a:lnTo>
                  <a:pt x="1855210" y="1539875"/>
                </a:lnTo>
                <a:lnTo>
                  <a:pt x="884498" y="1539875"/>
                </a:lnTo>
                <a:lnTo>
                  <a:pt x="878789" y="1539557"/>
                </a:lnTo>
                <a:lnTo>
                  <a:pt x="873081" y="1538920"/>
                </a:lnTo>
                <a:lnTo>
                  <a:pt x="868007" y="1537966"/>
                </a:lnTo>
                <a:lnTo>
                  <a:pt x="863250" y="1536693"/>
                </a:lnTo>
                <a:lnTo>
                  <a:pt x="858811" y="1535102"/>
                </a:lnTo>
                <a:lnTo>
                  <a:pt x="854371" y="1533193"/>
                </a:lnTo>
                <a:lnTo>
                  <a:pt x="850566" y="1531283"/>
                </a:lnTo>
                <a:lnTo>
                  <a:pt x="847394" y="1528737"/>
                </a:lnTo>
                <a:lnTo>
                  <a:pt x="844223" y="1526192"/>
                </a:lnTo>
                <a:lnTo>
                  <a:pt x="842003" y="1523010"/>
                </a:lnTo>
                <a:lnTo>
                  <a:pt x="839466" y="1519827"/>
                </a:lnTo>
                <a:lnTo>
                  <a:pt x="837881" y="1516645"/>
                </a:lnTo>
                <a:lnTo>
                  <a:pt x="836929" y="1513463"/>
                </a:lnTo>
                <a:lnTo>
                  <a:pt x="836612" y="1509963"/>
                </a:lnTo>
                <a:lnTo>
                  <a:pt x="836612" y="1506144"/>
                </a:lnTo>
                <a:lnTo>
                  <a:pt x="837246" y="1502007"/>
                </a:lnTo>
                <a:lnTo>
                  <a:pt x="926675" y="1154832"/>
                </a:lnTo>
                <a:lnTo>
                  <a:pt x="927943" y="1151331"/>
                </a:lnTo>
                <a:lnTo>
                  <a:pt x="929529" y="1147513"/>
                </a:lnTo>
                <a:lnTo>
                  <a:pt x="931432" y="1144012"/>
                </a:lnTo>
                <a:lnTo>
                  <a:pt x="933969" y="1140830"/>
                </a:lnTo>
                <a:lnTo>
                  <a:pt x="936823" y="1137011"/>
                </a:lnTo>
                <a:lnTo>
                  <a:pt x="939677" y="1134147"/>
                </a:lnTo>
                <a:lnTo>
                  <a:pt x="943165" y="1131283"/>
                </a:lnTo>
                <a:lnTo>
                  <a:pt x="946971" y="1128738"/>
                </a:lnTo>
                <a:lnTo>
                  <a:pt x="950776" y="1126192"/>
                </a:lnTo>
                <a:lnTo>
                  <a:pt x="954582" y="1124283"/>
                </a:lnTo>
                <a:lnTo>
                  <a:pt x="959021" y="1122373"/>
                </a:lnTo>
                <a:lnTo>
                  <a:pt x="963461" y="1120464"/>
                </a:lnTo>
                <a:lnTo>
                  <a:pt x="967901" y="1119191"/>
                </a:lnTo>
                <a:lnTo>
                  <a:pt x="972341" y="1118236"/>
                </a:lnTo>
                <a:lnTo>
                  <a:pt x="977097" y="1117918"/>
                </a:lnTo>
                <a:lnTo>
                  <a:pt x="981854" y="1117600"/>
                </a:lnTo>
                <a:close/>
                <a:moveTo>
                  <a:pt x="268430" y="1104583"/>
                </a:moveTo>
                <a:lnTo>
                  <a:pt x="254469" y="1109980"/>
                </a:lnTo>
                <a:lnTo>
                  <a:pt x="240826" y="1115695"/>
                </a:lnTo>
                <a:lnTo>
                  <a:pt x="227500" y="1121410"/>
                </a:lnTo>
                <a:lnTo>
                  <a:pt x="214808" y="1127443"/>
                </a:lnTo>
                <a:lnTo>
                  <a:pt x="202433" y="1133158"/>
                </a:lnTo>
                <a:lnTo>
                  <a:pt x="190693" y="1139190"/>
                </a:lnTo>
                <a:lnTo>
                  <a:pt x="178954" y="1145858"/>
                </a:lnTo>
                <a:lnTo>
                  <a:pt x="168483" y="1151890"/>
                </a:lnTo>
                <a:lnTo>
                  <a:pt x="178954" y="1168718"/>
                </a:lnTo>
                <a:lnTo>
                  <a:pt x="190376" y="1185228"/>
                </a:lnTo>
                <a:lnTo>
                  <a:pt x="202433" y="1201420"/>
                </a:lnTo>
                <a:lnTo>
                  <a:pt x="214490" y="1217295"/>
                </a:lnTo>
                <a:lnTo>
                  <a:pt x="227182" y="1232535"/>
                </a:lnTo>
                <a:lnTo>
                  <a:pt x="240191" y="1247775"/>
                </a:lnTo>
                <a:lnTo>
                  <a:pt x="253835" y="1262380"/>
                </a:lnTo>
                <a:lnTo>
                  <a:pt x="267479" y="1276668"/>
                </a:lnTo>
                <a:lnTo>
                  <a:pt x="283026" y="1291590"/>
                </a:lnTo>
                <a:lnTo>
                  <a:pt x="299208" y="1306195"/>
                </a:lnTo>
                <a:lnTo>
                  <a:pt x="313486" y="1301750"/>
                </a:lnTo>
                <a:lnTo>
                  <a:pt x="327764" y="1297623"/>
                </a:lnTo>
                <a:lnTo>
                  <a:pt x="357590" y="1289368"/>
                </a:lnTo>
                <a:lnTo>
                  <a:pt x="350609" y="1278890"/>
                </a:lnTo>
                <a:lnTo>
                  <a:pt x="344264" y="1268413"/>
                </a:lnTo>
                <a:lnTo>
                  <a:pt x="337600" y="1257618"/>
                </a:lnTo>
                <a:lnTo>
                  <a:pt x="331572" y="1246823"/>
                </a:lnTo>
                <a:lnTo>
                  <a:pt x="325543" y="1235710"/>
                </a:lnTo>
                <a:lnTo>
                  <a:pt x="319515" y="1224280"/>
                </a:lnTo>
                <a:lnTo>
                  <a:pt x="313803" y="1213168"/>
                </a:lnTo>
                <a:lnTo>
                  <a:pt x="308409" y="1201738"/>
                </a:lnTo>
                <a:lnTo>
                  <a:pt x="302381" y="1189990"/>
                </a:lnTo>
                <a:lnTo>
                  <a:pt x="297304" y="1178243"/>
                </a:lnTo>
                <a:lnTo>
                  <a:pt x="287151" y="1154113"/>
                </a:lnTo>
                <a:lnTo>
                  <a:pt x="277315" y="1129665"/>
                </a:lnTo>
                <a:lnTo>
                  <a:pt x="268430" y="1104583"/>
                </a:lnTo>
                <a:close/>
                <a:moveTo>
                  <a:pt x="469277" y="1050290"/>
                </a:moveTo>
                <a:lnTo>
                  <a:pt x="441990" y="1055688"/>
                </a:lnTo>
                <a:lnTo>
                  <a:pt x="415337" y="1061403"/>
                </a:lnTo>
                <a:lnTo>
                  <a:pt x="389319" y="1067118"/>
                </a:lnTo>
                <a:lnTo>
                  <a:pt x="364253" y="1073785"/>
                </a:lnTo>
                <a:lnTo>
                  <a:pt x="343946" y="1079500"/>
                </a:lnTo>
                <a:lnTo>
                  <a:pt x="324274" y="1085215"/>
                </a:lnTo>
                <a:lnTo>
                  <a:pt x="328716" y="1098550"/>
                </a:lnTo>
                <a:lnTo>
                  <a:pt x="333476" y="1111568"/>
                </a:lnTo>
                <a:lnTo>
                  <a:pt x="338235" y="1124585"/>
                </a:lnTo>
                <a:lnTo>
                  <a:pt x="343629" y="1136968"/>
                </a:lnTo>
                <a:lnTo>
                  <a:pt x="349023" y="1149668"/>
                </a:lnTo>
                <a:lnTo>
                  <a:pt x="354417" y="1162050"/>
                </a:lnTo>
                <a:lnTo>
                  <a:pt x="360446" y="1174115"/>
                </a:lnTo>
                <a:lnTo>
                  <a:pt x="366157" y="1186180"/>
                </a:lnTo>
                <a:lnTo>
                  <a:pt x="371868" y="1197928"/>
                </a:lnTo>
                <a:lnTo>
                  <a:pt x="378531" y="1209358"/>
                </a:lnTo>
                <a:lnTo>
                  <a:pt x="384560" y="1220788"/>
                </a:lnTo>
                <a:lnTo>
                  <a:pt x="391223" y="1232218"/>
                </a:lnTo>
                <a:lnTo>
                  <a:pt x="397886" y="1243013"/>
                </a:lnTo>
                <a:lnTo>
                  <a:pt x="404549" y="1254125"/>
                </a:lnTo>
                <a:lnTo>
                  <a:pt x="411530" y="1264603"/>
                </a:lnTo>
                <a:lnTo>
                  <a:pt x="418510" y="1275080"/>
                </a:lnTo>
                <a:lnTo>
                  <a:pt x="442942" y="1270318"/>
                </a:lnTo>
                <a:lnTo>
                  <a:pt x="467373" y="1265873"/>
                </a:lnTo>
                <a:lnTo>
                  <a:pt x="492440" y="1261428"/>
                </a:lnTo>
                <a:lnTo>
                  <a:pt x="518140" y="1257618"/>
                </a:lnTo>
                <a:lnTo>
                  <a:pt x="510525" y="1234123"/>
                </a:lnTo>
                <a:lnTo>
                  <a:pt x="503545" y="1209993"/>
                </a:lnTo>
                <a:lnTo>
                  <a:pt x="496882" y="1184910"/>
                </a:lnTo>
                <a:lnTo>
                  <a:pt x="490219" y="1159193"/>
                </a:lnTo>
                <a:lnTo>
                  <a:pt x="484507" y="1132840"/>
                </a:lnTo>
                <a:lnTo>
                  <a:pt x="479113" y="1106170"/>
                </a:lnTo>
                <a:lnTo>
                  <a:pt x="473719" y="1078548"/>
                </a:lnTo>
                <a:lnTo>
                  <a:pt x="469277" y="1050290"/>
                </a:lnTo>
                <a:close/>
                <a:moveTo>
                  <a:pt x="742467" y="1024890"/>
                </a:moveTo>
                <a:lnTo>
                  <a:pt x="714228" y="1025525"/>
                </a:lnTo>
                <a:lnTo>
                  <a:pt x="686623" y="1026478"/>
                </a:lnTo>
                <a:lnTo>
                  <a:pt x="659019" y="1028065"/>
                </a:lnTo>
                <a:lnTo>
                  <a:pt x="631731" y="1029653"/>
                </a:lnTo>
                <a:lnTo>
                  <a:pt x="605396" y="1031875"/>
                </a:lnTo>
                <a:lnTo>
                  <a:pt x="578743" y="1034733"/>
                </a:lnTo>
                <a:lnTo>
                  <a:pt x="553043" y="1037908"/>
                </a:lnTo>
                <a:lnTo>
                  <a:pt x="527025" y="1041083"/>
                </a:lnTo>
                <a:lnTo>
                  <a:pt x="530515" y="1059498"/>
                </a:lnTo>
                <a:lnTo>
                  <a:pt x="533688" y="1077595"/>
                </a:lnTo>
                <a:lnTo>
                  <a:pt x="536861" y="1095375"/>
                </a:lnTo>
                <a:lnTo>
                  <a:pt x="540351" y="1112838"/>
                </a:lnTo>
                <a:lnTo>
                  <a:pt x="543841" y="1130300"/>
                </a:lnTo>
                <a:lnTo>
                  <a:pt x="547966" y="1147128"/>
                </a:lnTo>
                <a:lnTo>
                  <a:pt x="552091" y="1163638"/>
                </a:lnTo>
                <a:lnTo>
                  <a:pt x="556216" y="1180148"/>
                </a:lnTo>
                <a:lnTo>
                  <a:pt x="561292" y="1198245"/>
                </a:lnTo>
                <a:lnTo>
                  <a:pt x="566686" y="1216025"/>
                </a:lnTo>
                <a:lnTo>
                  <a:pt x="572080" y="1233488"/>
                </a:lnTo>
                <a:lnTo>
                  <a:pt x="577792" y="1250315"/>
                </a:lnTo>
                <a:lnTo>
                  <a:pt x="597464" y="1248410"/>
                </a:lnTo>
                <a:lnTo>
                  <a:pt x="617771" y="1246823"/>
                </a:lnTo>
                <a:lnTo>
                  <a:pt x="638077" y="1245235"/>
                </a:lnTo>
                <a:lnTo>
                  <a:pt x="658701" y="1243648"/>
                </a:lnTo>
                <a:lnTo>
                  <a:pt x="679326" y="1242378"/>
                </a:lnTo>
                <a:lnTo>
                  <a:pt x="699950" y="1241425"/>
                </a:lnTo>
                <a:lnTo>
                  <a:pt x="721208" y="1240790"/>
                </a:lnTo>
                <a:lnTo>
                  <a:pt x="742467" y="1240473"/>
                </a:lnTo>
                <a:lnTo>
                  <a:pt x="742467" y="1024890"/>
                </a:lnTo>
                <a:close/>
                <a:moveTo>
                  <a:pt x="507035" y="801688"/>
                </a:moveTo>
                <a:lnTo>
                  <a:pt x="507670" y="824865"/>
                </a:lnTo>
                <a:lnTo>
                  <a:pt x="508622" y="848360"/>
                </a:lnTo>
                <a:lnTo>
                  <a:pt x="509573" y="871538"/>
                </a:lnTo>
                <a:lnTo>
                  <a:pt x="510843" y="894080"/>
                </a:lnTo>
                <a:lnTo>
                  <a:pt x="512746" y="916940"/>
                </a:lnTo>
                <a:lnTo>
                  <a:pt x="514650" y="939165"/>
                </a:lnTo>
                <a:lnTo>
                  <a:pt x="516871" y="961073"/>
                </a:lnTo>
                <a:lnTo>
                  <a:pt x="519410" y="982663"/>
                </a:lnTo>
                <a:lnTo>
                  <a:pt x="546062" y="979170"/>
                </a:lnTo>
                <a:lnTo>
                  <a:pt x="572715" y="976313"/>
                </a:lnTo>
                <a:lnTo>
                  <a:pt x="600319" y="973455"/>
                </a:lnTo>
                <a:lnTo>
                  <a:pt x="627924" y="971233"/>
                </a:lnTo>
                <a:lnTo>
                  <a:pt x="656163" y="969328"/>
                </a:lnTo>
                <a:lnTo>
                  <a:pt x="684720" y="967740"/>
                </a:lnTo>
                <a:lnTo>
                  <a:pt x="713276" y="966788"/>
                </a:lnTo>
                <a:lnTo>
                  <a:pt x="742467" y="965835"/>
                </a:lnTo>
                <a:lnTo>
                  <a:pt x="742467" y="801688"/>
                </a:lnTo>
                <a:lnTo>
                  <a:pt x="507035" y="801688"/>
                </a:lnTo>
                <a:close/>
                <a:moveTo>
                  <a:pt x="273824" y="801688"/>
                </a:moveTo>
                <a:lnTo>
                  <a:pt x="274142" y="816610"/>
                </a:lnTo>
                <a:lnTo>
                  <a:pt x="275094" y="831533"/>
                </a:lnTo>
                <a:lnTo>
                  <a:pt x="276045" y="846455"/>
                </a:lnTo>
                <a:lnTo>
                  <a:pt x="276997" y="860743"/>
                </a:lnTo>
                <a:lnTo>
                  <a:pt x="278584" y="875665"/>
                </a:lnTo>
                <a:lnTo>
                  <a:pt x="280170" y="889953"/>
                </a:lnTo>
                <a:lnTo>
                  <a:pt x="281757" y="904558"/>
                </a:lnTo>
                <a:lnTo>
                  <a:pt x="283660" y="918845"/>
                </a:lnTo>
                <a:lnTo>
                  <a:pt x="285882" y="933133"/>
                </a:lnTo>
                <a:lnTo>
                  <a:pt x="288737" y="947103"/>
                </a:lnTo>
                <a:lnTo>
                  <a:pt x="291276" y="961073"/>
                </a:lnTo>
                <a:lnTo>
                  <a:pt x="293814" y="975043"/>
                </a:lnTo>
                <a:lnTo>
                  <a:pt x="296670" y="988695"/>
                </a:lnTo>
                <a:lnTo>
                  <a:pt x="299842" y="1002665"/>
                </a:lnTo>
                <a:lnTo>
                  <a:pt x="303015" y="1015683"/>
                </a:lnTo>
                <a:lnTo>
                  <a:pt x="306823" y="1029335"/>
                </a:lnTo>
                <a:lnTo>
                  <a:pt x="324909" y="1023938"/>
                </a:lnTo>
                <a:lnTo>
                  <a:pt x="343312" y="1018858"/>
                </a:lnTo>
                <a:lnTo>
                  <a:pt x="362032" y="1013778"/>
                </a:lnTo>
                <a:lnTo>
                  <a:pt x="381070" y="1009015"/>
                </a:lnTo>
                <a:lnTo>
                  <a:pt x="400742" y="1004570"/>
                </a:lnTo>
                <a:lnTo>
                  <a:pt x="420414" y="1000125"/>
                </a:lnTo>
                <a:lnTo>
                  <a:pt x="440721" y="995998"/>
                </a:lnTo>
                <a:lnTo>
                  <a:pt x="461345" y="992188"/>
                </a:lnTo>
                <a:lnTo>
                  <a:pt x="458489" y="969328"/>
                </a:lnTo>
                <a:lnTo>
                  <a:pt x="456268" y="945833"/>
                </a:lnTo>
                <a:lnTo>
                  <a:pt x="454047" y="922655"/>
                </a:lnTo>
                <a:lnTo>
                  <a:pt x="452461" y="899160"/>
                </a:lnTo>
                <a:lnTo>
                  <a:pt x="451191" y="874713"/>
                </a:lnTo>
                <a:lnTo>
                  <a:pt x="449922" y="850900"/>
                </a:lnTo>
                <a:lnTo>
                  <a:pt x="448970" y="826135"/>
                </a:lnTo>
                <a:lnTo>
                  <a:pt x="448653" y="801688"/>
                </a:lnTo>
                <a:lnTo>
                  <a:pt x="273824" y="801688"/>
                </a:lnTo>
                <a:close/>
                <a:moveTo>
                  <a:pt x="59334" y="801688"/>
                </a:moveTo>
                <a:lnTo>
                  <a:pt x="60286" y="821690"/>
                </a:lnTo>
                <a:lnTo>
                  <a:pt x="62507" y="841693"/>
                </a:lnTo>
                <a:lnTo>
                  <a:pt x="64411" y="861378"/>
                </a:lnTo>
                <a:lnTo>
                  <a:pt x="67266" y="881380"/>
                </a:lnTo>
                <a:lnTo>
                  <a:pt x="70439" y="900748"/>
                </a:lnTo>
                <a:lnTo>
                  <a:pt x="74247" y="919798"/>
                </a:lnTo>
                <a:lnTo>
                  <a:pt x="78372" y="938848"/>
                </a:lnTo>
                <a:lnTo>
                  <a:pt x="83448" y="957898"/>
                </a:lnTo>
                <a:lnTo>
                  <a:pt x="88525" y="976630"/>
                </a:lnTo>
                <a:lnTo>
                  <a:pt x="94236" y="995045"/>
                </a:lnTo>
                <a:lnTo>
                  <a:pt x="100899" y="1013143"/>
                </a:lnTo>
                <a:lnTo>
                  <a:pt x="107245" y="1031240"/>
                </a:lnTo>
                <a:lnTo>
                  <a:pt x="114860" y="1049020"/>
                </a:lnTo>
                <a:lnTo>
                  <a:pt x="122475" y="1066483"/>
                </a:lnTo>
                <a:lnTo>
                  <a:pt x="130408" y="1083628"/>
                </a:lnTo>
                <a:lnTo>
                  <a:pt x="138975" y="1100773"/>
                </a:lnTo>
                <a:lnTo>
                  <a:pt x="150080" y="1094740"/>
                </a:lnTo>
                <a:lnTo>
                  <a:pt x="161185" y="1088390"/>
                </a:lnTo>
                <a:lnTo>
                  <a:pt x="172925" y="1082358"/>
                </a:lnTo>
                <a:lnTo>
                  <a:pt x="184982" y="1076325"/>
                </a:lnTo>
                <a:lnTo>
                  <a:pt x="197039" y="1070293"/>
                </a:lnTo>
                <a:lnTo>
                  <a:pt x="209731" y="1064895"/>
                </a:lnTo>
                <a:lnTo>
                  <a:pt x="222740" y="1059498"/>
                </a:lnTo>
                <a:lnTo>
                  <a:pt x="236066" y="1054100"/>
                </a:lnTo>
                <a:lnTo>
                  <a:pt x="250979" y="1048385"/>
                </a:lnTo>
                <a:lnTo>
                  <a:pt x="247172" y="1033780"/>
                </a:lnTo>
                <a:lnTo>
                  <a:pt x="243364" y="1019175"/>
                </a:lnTo>
                <a:lnTo>
                  <a:pt x="240191" y="1004570"/>
                </a:lnTo>
                <a:lnTo>
                  <a:pt x="236701" y="989330"/>
                </a:lnTo>
                <a:lnTo>
                  <a:pt x="233528" y="974408"/>
                </a:lnTo>
                <a:lnTo>
                  <a:pt x="230672" y="959168"/>
                </a:lnTo>
                <a:lnTo>
                  <a:pt x="228134" y="943928"/>
                </a:lnTo>
                <a:lnTo>
                  <a:pt x="225913" y="928370"/>
                </a:lnTo>
                <a:lnTo>
                  <a:pt x="223692" y="912813"/>
                </a:lnTo>
                <a:lnTo>
                  <a:pt x="221788" y="897573"/>
                </a:lnTo>
                <a:lnTo>
                  <a:pt x="220202" y="881698"/>
                </a:lnTo>
                <a:lnTo>
                  <a:pt x="218615" y="865823"/>
                </a:lnTo>
                <a:lnTo>
                  <a:pt x="217029" y="849948"/>
                </a:lnTo>
                <a:lnTo>
                  <a:pt x="216077" y="834073"/>
                </a:lnTo>
                <a:lnTo>
                  <a:pt x="215125" y="817880"/>
                </a:lnTo>
                <a:lnTo>
                  <a:pt x="214808" y="801688"/>
                </a:lnTo>
                <a:lnTo>
                  <a:pt x="59334" y="801688"/>
                </a:lnTo>
                <a:close/>
                <a:moveTo>
                  <a:pt x="1734820" y="720725"/>
                </a:moveTo>
                <a:lnTo>
                  <a:pt x="1735138" y="764540"/>
                </a:lnTo>
                <a:lnTo>
                  <a:pt x="1735138" y="861378"/>
                </a:lnTo>
                <a:lnTo>
                  <a:pt x="1735138" y="913765"/>
                </a:lnTo>
                <a:lnTo>
                  <a:pt x="1734503" y="960120"/>
                </a:lnTo>
                <a:lnTo>
                  <a:pt x="1734185" y="979488"/>
                </a:lnTo>
                <a:lnTo>
                  <a:pt x="1733549" y="994728"/>
                </a:lnTo>
                <a:lnTo>
                  <a:pt x="1732914" y="1005840"/>
                </a:lnTo>
                <a:lnTo>
                  <a:pt x="1732596" y="1009333"/>
                </a:lnTo>
                <a:lnTo>
                  <a:pt x="1732278" y="1011238"/>
                </a:lnTo>
                <a:lnTo>
                  <a:pt x="1731642" y="1011873"/>
                </a:lnTo>
                <a:lnTo>
                  <a:pt x="1730689" y="1012190"/>
                </a:lnTo>
                <a:lnTo>
                  <a:pt x="1727511" y="1013143"/>
                </a:lnTo>
                <a:lnTo>
                  <a:pt x="1722744" y="1014095"/>
                </a:lnTo>
                <a:lnTo>
                  <a:pt x="1716071" y="1014730"/>
                </a:lnTo>
                <a:lnTo>
                  <a:pt x="1708443" y="1015365"/>
                </a:lnTo>
                <a:lnTo>
                  <a:pt x="1698910" y="1015683"/>
                </a:lnTo>
                <a:lnTo>
                  <a:pt x="1676982" y="1016000"/>
                </a:lnTo>
                <a:lnTo>
                  <a:pt x="1650923" y="1016000"/>
                </a:lnTo>
                <a:lnTo>
                  <a:pt x="1622321" y="1015683"/>
                </a:lnTo>
                <a:lnTo>
                  <a:pt x="1591496" y="1014730"/>
                </a:lnTo>
                <a:lnTo>
                  <a:pt x="1559716" y="1013778"/>
                </a:lnTo>
                <a:lnTo>
                  <a:pt x="1497746" y="1011555"/>
                </a:lnTo>
                <a:lnTo>
                  <a:pt x="1443404" y="1009333"/>
                </a:lnTo>
                <a:lnTo>
                  <a:pt x="1390650" y="1006793"/>
                </a:lnTo>
                <a:lnTo>
                  <a:pt x="1438319" y="1005205"/>
                </a:lnTo>
                <a:lnTo>
                  <a:pt x="1487259" y="1003300"/>
                </a:lnTo>
                <a:lnTo>
                  <a:pt x="1543509" y="1000443"/>
                </a:lnTo>
                <a:lnTo>
                  <a:pt x="1572428" y="998538"/>
                </a:lnTo>
                <a:lnTo>
                  <a:pt x="1600394" y="996633"/>
                </a:lnTo>
                <a:lnTo>
                  <a:pt x="1626771" y="994410"/>
                </a:lnTo>
                <a:lnTo>
                  <a:pt x="1650605" y="992188"/>
                </a:lnTo>
                <a:lnTo>
                  <a:pt x="1671262" y="989648"/>
                </a:lnTo>
                <a:lnTo>
                  <a:pt x="1679842" y="988378"/>
                </a:lnTo>
                <a:lnTo>
                  <a:pt x="1687787" y="986790"/>
                </a:lnTo>
                <a:lnTo>
                  <a:pt x="1693825" y="985520"/>
                </a:lnTo>
                <a:lnTo>
                  <a:pt x="1698592" y="983933"/>
                </a:lnTo>
                <a:lnTo>
                  <a:pt x="1702088" y="982028"/>
                </a:lnTo>
                <a:lnTo>
                  <a:pt x="1703359" y="981075"/>
                </a:lnTo>
                <a:lnTo>
                  <a:pt x="1704312" y="980440"/>
                </a:lnTo>
                <a:lnTo>
                  <a:pt x="1705266" y="978218"/>
                </a:lnTo>
                <a:lnTo>
                  <a:pt x="1706219" y="974725"/>
                </a:lnTo>
                <a:lnTo>
                  <a:pt x="1707490" y="969963"/>
                </a:lnTo>
                <a:lnTo>
                  <a:pt x="1708443" y="963930"/>
                </a:lnTo>
                <a:lnTo>
                  <a:pt x="1710986" y="949960"/>
                </a:lnTo>
                <a:lnTo>
                  <a:pt x="1713528" y="932498"/>
                </a:lnTo>
                <a:lnTo>
                  <a:pt x="1716071" y="912178"/>
                </a:lnTo>
                <a:lnTo>
                  <a:pt x="1718613" y="890270"/>
                </a:lnTo>
                <a:lnTo>
                  <a:pt x="1723698" y="844233"/>
                </a:lnTo>
                <a:lnTo>
                  <a:pt x="1728147" y="798513"/>
                </a:lnTo>
                <a:lnTo>
                  <a:pt x="1731642" y="759143"/>
                </a:lnTo>
                <a:lnTo>
                  <a:pt x="1734820" y="720725"/>
                </a:lnTo>
                <a:close/>
                <a:moveTo>
                  <a:pt x="519410" y="561340"/>
                </a:moveTo>
                <a:lnTo>
                  <a:pt x="516871" y="583565"/>
                </a:lnTo>
                <a:lnTo>
                  <a:pt x="514650" y="605473"/>
                </a:lnTo>
                <a:lnTo>
                  <a:pt x="512746" y="627698"/>
                </a:lnTo>
                <a:lnTo>
                  <a:pt x="510843" y="650240"/>
                </a:lnTo>
                <a:lnTo>
                  <a:pt x="509573" y="673100"/>
                </a:lnTo>
                <a:lnTo>
                  <a:pt x="508622" y="695960"/>
                </a:lnTo>
                <a:lnTo>
                  <a:pt x="507670" y="719138"/>
                </a:lnTo>
                <a:lnTo>
                  <a:pt x="507352" y="742950"/>
                </a:lnTo>
                <a:lnTo>
                  <a:pt x="742467" y="742950"/>
                </a:lnTo>
                <a:lnTo>
                  <a:pt x="742467" y="578485"/>
                </a:lnTo>
                <a:lnTo>
                  <a:pt x="713276" y="577850"/>
                </a:lnTo>
                <a:lnTo>
                  <a:pt x="684720" y="576580"/>
                </a:lnTo>
                <a:lnTo>
                  <a:pt x="656163" y="575310"/>
                </a:lnTo>
                <a:lnTo>
                  <a:pt x="627924" y="573405"/>
                </a:lnTo>
                <a:lnTo>
                  <a:pt x="600319" y="570865"/>
                </a:lnTo>
                <a:lnTo>
                  <a:pt x="573032" y="568325"/>
                </a:lnTo>
                <a:lnTo>
                  <a:pt x="546062" y="564833"/>
                </a:lnTo>
                <a:lnTo>
                  <a:pt x="519410" y="561340"/>
                </a:lnTo>
                <a:close/>
                <a:moveTo>
                  <a:pt x="1074474" y="554038"/>
                </a:moveTo>
                <a:lnTo>
                  <a:pt x="1100533" y="554038"/>
                </a:lnTo>
                <a:lnTo>
                  <a:pt x="1129135" y="554356"/>
                </a:lnTo>
                <a:lnTo>
                  <a:pt x="1159961" y="555308"/>
                </a:lnTo>
                <a:lnTo>
                  <a:pt x="1191422" y="556261"/>
                </a:lnTo>
                <a:lnTo>
                  <a:pt x="1253392" y="558483"/>
                </a:lnTo>
                <a:lnTo>
                  <a:pt x="1307734" y="560706"/>
                </a:lnTo>
                <a:lnTo>
                  <a:pt x="1360488" y="563246"/>
                </a:lnTo>
                <a:lnTo>
                  <a:pt x="1313137" y="564833"/>
                </a:lnTo>
                <a:lnTo>
                  <a:pt x="1264197" y="567056"/>
                </a:lnTo>
                <a:lnTo>
                  <a:pt x="1207947" y="569913"/>
                </a:lnTo>
                <a:lnTo>
                  <a:pt x="1179028" y="571501"/>
                </a:lnTo>
                <a:lnTo>
                  <a:pt x="1150745" y="573406"/>
                </a:lnTo>
                <a:lnTo>
                  <a:pt x="1124685" y="575628"/>
                </a:lnTo>
                <a:lnTo>
                  <a:pt x="1100851" y="577851"/>
                </a:lnTo>
                <a:lnTo>
                  <a:pt x="1079877" y="580391"/>
                </a:lnTo>
                <a:lnTo>
                  <a:pt x="1071296" y="581661"/>
                </a:lnTo>
                <a:lnTo>
                  <a:pt x="1063669" y="583248"/>
                </a:lnTo>
                <a:lnTo>
                  <a:pt x="1057313" y="584836"/>
                </a:lnTo>
                <a:lnTo>
                  <a:pt x="1052546" y="586423"/>
                </a:lnTo>
                <a:lnTo>
                  <a:pt x="1049051" y="588011"/>
                </a:lnTo>
                <a:lnTo>
                  <a:pt x="1048097" y="588963"/>
                </a:lnTo>
                <a:lnTo>
                  <a:pt x="1046826" y="589598"/>
                </a:lnTo>
                <a:lnTo>
                  <a:pt x="1045873" y="591821"/>
                </a:lnTo>
                <a:lnTo>
                  <a:pt x="1044919" y="595313"/>
                </a:lnTo>
                <a:lnTo>
                  <a:pt x="1042695" y="606108"/>
                </a:lnTo>
                <a:lnTo>
                  <a:pt x="1040152" y="620396"/>
                </a:lnTo>
                <a:lnTo>
                  <a:pt x="1037610" y="637858"/>
                </a:lnTo>
                <a:lnTo>
                  <a:pt x="1035386" y="657861"/>
                </a:lnTo>
                <a:lnTo>
                  <a:pt x="1032843" y="679768"/>
                </a:lnTo>
                <a:lnTo>
                  <a:pt x="1027441" y="726123"/>
                </a:lnTo>
                <a:lnTo>
                  <a:pt x="1022992" y="771526"/>
                </a:lnTo>
                <a:lnTo>
                  <a:pt x="1019496" y="811213"/>
                </a:lnTo>
                <a:lnTo>
                  <a:pt x="1016318" y="849313"/>
                </a:lnTo>
                <a:lnTo>
                  <a:pt x="1016000" y="805498"/>
                </a:lnTo>
                <a:lnTo>
                  <a:pt x="1016000" y="708978"/>
                </a:lnTo>
                <a:lnTo>
                  <a:pt x="1016318" y="656591"/>
                </a:lnTo>
                <a:lnTo>
                  <a:pt x="1016636" y="609918"/>
                </a:lnTo>
                <a:lnTo>
                  <a:pt x="1017271" y="590551"/>
                </a:lnTo>
                <a:lnTo>
                  <a:pt x="1017589" y="575311"/>
                </a:lnTo>
                <a:lnTo>
                  <a:pt x="1018225" y="564198"/>
                </a:lnTo>
                <a:lnTo>
                  <a:pt x="1018860" y="560706"/>
                </a:lnTo>
                <a:lnTo>
                  <a:pt x="1019178" y="558801"/>
                </a:lnTo>
                <a:lnTo>
                  <a:pt x="1019496" y="558166"/>
                </a:lnTo>
                <a:lnTo>
                  <a:pt x="1020449" y="557848"/>
                </a:lnTo>
                <a:lnTo>
                  <a:pt x="1023627" y="556896"/>
                </a:lnTo>
                <a:lnTo>
                  <a:pt x="1028394" y="555943"/>
                </a:lnTo>
                <a:lnTo>
                  <a:pt x="1035068" y="555308"/>
                </a:lnTo>
                <a:lnTo>
                  <a:pt x="1043013" y="554673"/>
                </a:lnTo>
                <a:lnTo>
                  <a:pt x="1052546" y="554356"/>
                </a:lnTo>
                <a:lnTo>
                  <a:pt x="1074474" y="554038"/>
                </a:lnTo>
                <a:close/>
                <a:moveTo>
                  <a:pt x="995680" y="516891"/>
                </a:moveTo>
                <a:lnTo>
                  <a:pt x="992187" y="517208"/>
                </a:lnTo>
                <a:lnTo>
                  <a:pt x="989330" y="518161"/>
                </a:lnTo>
                <a:lnTo>
                  <a:pt x="986790" y="519748"/>
                </a:lnTo>
                <a:lnTo>
                  <a:pt x="984567" y="521971"/>
                </a:lnTo>
                <a:lnTo>
                  <a:pt x="982662" y="524511"/>
                </a:lnTo>
                <a:lnTo>
                  <a:pt x="981075" y="527368"/>
                </a:lnTo>
                <a:lnTo>
                  <a:pt x="980440" y="530543"/>
                </a:lnTo>
                <a:lnTo>
                  <a:pt x="980122" y="534353"/>
                </a:lnTo>
                <a:lnTo>
                  <a:pt x="980122" y="1036638"/>
                </a:lnTo>
                <a:lnTo>
                  <a:pt x="980440" y="1040131"/>
                </a:lnTo>
                <a:lnTo>
                  <a:pt x="981075" y="1043306"/>
                </a:lnTo>
                <a:lnTo>
                  <a:pt x="982662" y="1046163"/>
                </a:lnTo>
                <a:lnTo>
                  <a:pt x="984567" y="1048703"/>
                </a:lnTo>
                <a:lnTo>
                  <a:pt x="986790" y="1050926"/>
                </a:lnTo>
                <a:lnTo>
                  <a:pt x="989330" y="1052196"/>
                </a:lnTo>
                <a:lnTo>
                  <a:pt x="992187" y="1053783"/>
                </a:lnTo>
                <a:lnTo>
                  <a:pt x="995680" y="1054101"/>
                </a:lnTo>
                <a:lnTo>
                  <a:pt x="1752918" y="1054101"/>
                </a:lnTo>
                <a:lnTo>
                  <a:pt x="1756093" y="1053783"/>
                </a:lnTo>
                <a:lnTo>
                  <a:pt x="1759268" y="1052196"/>
                </a:lnTo>
                <a:lnTo>
                  <a:pt x="1761808" y="1050926"/>
                </a:lnTo>
                <a:lnTo>
                  <a:pt x="1764030" y="1048703"/>
                </a:lnTo>
                <a:lnTo>
                  <a:pt x="1765935" y="1046163"/>
                </a:lnTo>
                <a:lnTo>
                  <a:pt x="1767205" y="1043306"/>
                </a:lnTo>
                <a:lnTo>
                  <a:pt x="1768158" y="1040131"/>
                </a:lnTo>
                <a:lnTo>
                  <a:pt x="1768475" y="1036638"/>
                </a:lnTo>
                <a:lnTo>
                  <a:pt x="1768475" y="534353"/>
                </a:lnTo>
                <a:lnTo>
                  <a:pt x="1768158" y="530543"/>
                </a:lnTo>
                <a:lnTo>
                  <a:pt x="1767205" y="527368"/>
                </a:lnTo>
                <a:lnTo>
                  <a:pt x="1765935" y="524511"/>
                </a:lnTo>
                <a:lnTo>
                  <a:pt x="1764030" y="521971"/>
                </a:lnTo>
                <a:lnTo>
                  <a:pt x="1761808" y="519748"/>
                </a:lnTo>
                <a:lnTo>
                  <a:pt x="1759268" y="518161"/>
                </a:lnTo>
                <a:lnTo>
                  <a:pt x="1756093" y="517208"/>
                </a:lnTo>
                <a:lnTo>
                  <a:pt x="1752918" y="516891"/>
                </a:lnTo>
                <a:lnTo>
                  <a:pt x="995680" y="516891"/>
                </a:lnTo>
                <a:close/>
                <a:moveTo>
                  <a:pt x="306823" y="515303"/>
                </a:moveTo>
                <a:lnTo>
                  <a:pt x="303015" y="528320"/>
                </a:lnTo>
                <a:lnTo>
                  <a:pt x="299842" y="541973"/>
                </a:lnTo>
                <a:lnTo>
                  <a:pt x="296670" y="555625"/>
                </a:lnTo>
                <a:lnTo>
                  <a:pt x="293814" y="569595"/>
                </a:lnTo>
                <a:lnTo>
                  <a:pt x="290958" y="583565"/>
                </a:lnTo>
                <a:lnTo>
                  <a:pt x="288420" y="597218"/>
                </a:lnTo>
                <a:lnTo>
                  <a:pt x="285882" y="611505"/>
                </a:lnTo>
                <a:lnTo>
                  <a:pt x="283660" y="625793"/>
                </a:lnTo>
                <a:lnTo>
                  <a:pt x="281757" y="640080"/>
                </a:lnTo>
                <a:lnTo>
                  <a:pt x="280170" y="654368"/>
                </a:lnTo>
                <a:lnTo>
                  <a:pt x="278584" y="668655"/>
                </a:lnTo>
                <a:lnTo>
                  <a:pt x="276997" y="683260"/>
                </a:lnTo>
                <a:lnTo>
                  <a:pt x="276045" y="698183"/>
                </a:lnTo>
                <a:lnTo>
                  <a:pt x="275094" y="713105"/>
                </a:lnTo>
                <a:lnTo>
                  <a:pt x="274142" y="728028"/>
                </a:lnTo>
                <a:lnTo>
                  <a:pt x="273824" y="742950"/>
                </a:lnTo>
                <a:lnTo>
                  <a:pt x="448336" y="742950"/>
                </a:lnTo>
                <a:lnTo>
                  <a:pt x="448970" y="718185"/>
                </a:lnTo>
                <a:lnTo>
                  <a:pt x="449922" y="693738"/>
                </a:lnTo>
                <a:lnTo>
                  <a:pt x="450874" y="669290"/>
                </a:lnTo>
                <a:lnTo>
                  <a:pt x="452461" y="645478"/>
                </a:lnTo>
                <a:lnTo>
                  <a:pt x="454047" y="621983"/>
                </a:lnTo>
                <a:lnTo>
                  <a:pt x="456268" y="598170"/>
                </a:lnTo>
                <a:lnTo>
                  <a:pt x="458489" y="574993"/>
                </a:lnTo>
                <a:lnTo>
                  <a:pt x="461345" y="552450"/>
                </a:lnTo>
                <a:lnTo>
                  <a:pt x="432154" y="546418"/>
                </a:lnTo>
                <a:lnTo>
                  <a:pt x="403597" y="540703"/>
                </a:lnTo>
                <a:lnTo>
                  <a:pt x="376310" y="534353"/>
                </a:lnTo>
                <a:lnTo>
                  <a:pt x="349023" y="527368"/>
                </a:lnTo>
                <a:lnTo>
                  <a:pt x="327764" y="521335"/>
                </a:lnTo>
                <a:lnTo>
                  <a:pt x="306823" y="515303"/>
                </a:lnTo>
                <a:close/>
                <a:moveTo>
                  <a:pt x="956945" y="477838"/>
                </a:moveTo>
                <a:lnTo>
                  <a:pt x="958532" y="477838"/>
                </a:lnTo>
                <a:lnTo>
                  <a:pt x="1789748" y="477838"/>
                </a:lnTo>
                <a:lnTo>
                  <a:pt x="1791653" y="477838"/>
                </a:lnTo>
                <a:lnTo>
                  <a:pt x="1793240" y="478156"/>
                </a:lnTo>
                <a:lnTo>
                  <a:pt x="1796415" y="479743"/>
                </a:lnTo>
                <a:lnTo>
                  <a:pt x="1799273" y="481648"/>
                </a:lnTo>
                <a:lnTo>
                  <a:pt x="1801813" y="483871"/>
                </a:lnTo>
                <a:lnTo>
                  <a:pt x="1803718" y="486728"/>
                </a:lnTo>
                <a:lnTo>
                  <a:pt x="1805305" y="490221"/>
                </a:lnTo>
                <a:lnTo>
                  <a:pt x="1806258" y="493713"/>
                </a:lnTo>
                <a:lnTo>
                  <a:pt x="1806575" y="498158"/>
                </a:lnTo>
                <a:lnTo>
                  <a:pt x="1806575" y="1074103"/>
                </a:lnTo>
                <a:lnTo>
                  <a:pt x="1806258" y="1077913"/>
                </a:lnTo>
                <a:lnTo>
                  <a:pt x="1805305" y="1081406"/>
                </a:lnTo>
                <a:lnTo>
                  <a:pt x="1803718" y="1084898"/>
                </a:lnTo>
                <a:lnTo>
                  <a:pt x="1801813" y="1088073"/>
                </a:lnTo>
                <a:lnTo>
                  <a:pt x="1799273" y="1090613"/>
                </a:lnTo>
                <a:lnTo>
                  <a:pt x="1796415" y="1092201"/>
                </a:lnTo>
                <a:lnTo>
                  <a:pt x="1793240" y="1093471"/>
                </a:lnTo>
                <a:lnTo>
                  <a:pt x="1791653" y="1093788"/>
                </a:lnTo>
                <a:lnTo>
                  <a:pt x="1789748" y="1093788"/>
                </a:lnTo>
                <a:lnTo>
                  <a:pt x="958532" y="1093788"/>
                </a:lnTo>
                <a:lnTo>
                  <a:pt x="956945" y="1093788"/>
                </a:lnTo>
                <a:lnTo>
                  <a:pt x="955040" y="1093471"/>
                </a:lnTo>
                <a:lnTo>
                  <a:pt x="951865" y="1092201"/>
                </a:lnTo>
                <a:lnTo>
                  <a:pt x="949325" y="1090613"/>
                </a:lnTo>
                <a:lnTo>
                  <a:pt x="946785" y="1088073"/>
                </a:lnTo>
                <a:lnTo>
                  <a:pt x="944562" y="1084898"/>
                </a:lnTo>
                <a:lnTo>
                  <a:pt x="942657" y="1081406"/>
                </a:lnTo>
                <a:lnTo>
                  <a:pt x="941705" y="1077913"/>
                </a:lnTo>
                <a:lnTo>
                  <a:pt x="941387" y="1074103"/>
                </a:lnTo>
                <a:lnTo>
                  <a:pt x="941387" y="498158"/>
                </a:lnTo>
                <a:lnTo>
                  <a:pt x="941705" y="493713"/>
                </a:lnTo>
                <a:lnTo>
                  <a:pt x="942657" y="490221"/>
                </a:lnTo>
                <a:lnTo>
                  <a:pt x="944562" y="486728"/>
                </a:lnTo>
                <a:lnTo>
                  <a:pt x="946785" y="483871"/>
                </a:lnTo>
                <a:lnTo>
                  <a:pt x="949325" y="481648"/>
                </a:lnTo>
                <a:lnTo>
                  <a:pt x="951865" y="479743"/>
                </a:lnTo>
                <a:lnTo>
                  <a:pt x="955040" y="478156"/>
                </a:lnTo>
                <a:lnTo>
                  <a:pt x="956945" y="477838"/>
                </a:lnTo>
                <a:close/>
                <a:moveTo>
                  <a:pt x="138975" y="443230"/>
                </a:moveTo>
                <a:lnTo>
                  <a:pt x="130408" y="460375"/>
                </a:lnTo>
                <a:lnTo>
                  <a:pt x="122475" y="477838"/>
                </a:lnTo>
                <a:lnTo>
                  <a:pt x="114860" y="495300"/>
                </a:lnTo>
                <a:lnTo>
                  <a:pt x="107245" y="513080"/>
                </a:lnTo>
                <a:lnTo>
                  <a:pt x="100899" y="531178"/>
                </a:lnTo>
                <a:lnTo>
                  <a:pt x="94236" y="549593"/>
                </a:lnTo>
                <a:lnTo>
                  <a:pt x="88525" y="568008"/>
                </a:lnTo>
                <a:lnTo>
                  <a:pt x="83448" y="586740"/>
                </a:lnTo>
                <a:lnTo>
                  <a:pt x="78372" y="605473"/>
                </a:lnTo>
                <a:lnTo>
                  <a:pt x="74247" y="624523"/>
                </a:lnTo>
                <a:lnTo>
                  <a:pt x="70439" y="643890"/>
                </a:lnTo>
                <a:lnTo>
                  <a:pt x="67266" y="663258"/>
                </a:lnTo>
                <a:lnTo>
                  <a:pt x="64411" y="682943"/>
                </a:lnTo>
                <a:lnTo>
                  <a:pt x="62507" y="702628"/>
                </a:lnTo>
                <a:lnTo>
                  <a:pt x="60286" y="722948"/>
                </a:lnTo>
                <a:lnTo>
                  <a:pt x="59334" y="742950"/>
                </a:lnTo>
                <a:lnTo>
                  <a:pt x="214808" y="742950"/>
                </a:lnTo>
                <a:lnTo>
                  <a:pt x="215125" y="726758"/>
                </a:lnTo>
                <a:lnTo>
                  <a:pt x="216077" y="710565"/>
                </a:lnTo>
                <a:lnTo>
                  <a:pt x="217029" y="694373"/>
                </a:lnTo>
                <a:lnTo>
                  <a:pt x="218615" y="678498"/>
                </a:lnTo>
                <a:lnTo>
                  <a:pt x="220202" y="662623"/>
                </a:lnTo>
                <a:lnTo>
                  <a:pt x="221788" y="647065"/>
                </a:lnTo>
                <a:lnTo>
                  <a:pt x="223692" y="631190"/>
                </a:lnTo>
                <a:lnTo>
                  <a:pt x="225913" y="615950"/>
                </a:lnTo>
                <a:lnTo>
                  <a:pt x="228134" y="600710"/>
                </a:lnTo>
                <a:lnTo>
                  <a:pt x="230672" y="585470"/>
                </a:lnTo>
                <a:lnTo>
                  <a:pt x="233528" y="570230"/>
                </a:lnTo>
                <a:lnTo>
                  <a:pt x="236701" y="554990"/>
                </a:lnTo>
                <a:lnTo>
                  <a:pt x="239874" y="540068"/>
                </a:lnTo>
                <a:lnTo>
                  <a:pt x="243364" y="525145"/>
                </a:lnTo>
                <a:lnTo>
                  <a:pt x="247172" y="510540"/>
                </a:lnTo>
                <a:lnTo>
                  <a:pt x="250979" y="496253"/>
                </a:lnTo>
                <a:lnTo>
                  <a:pt x="235749" y="490220"/>
                </a:lnTo>
                <a:lnTo>
                  <a:pt x="220519" y="484188"/>
                </a:lnTo>
                <a:lnTo>
                  <a:pt x="205924" y="477520"/>
                </a:lnTo>
                <a:lnTo>
                  <a:pt x="191645" y="471170"/>
                </a:lnTo>
                <a:lnTo>
                  <a:pt x="177684" y="464820"/>
                </a:lnTo>
                <a:lnTo>
                  <a:pt x="164358" y="457518"/>
                </a:lnTo>
                <a:lnTo>
                  <a:pt x="151666" y="450850"/>
                </a:lnTo>
                <a:lnTo>
                  <a:pt x="138975" y="443230"/>
                </a:lnTo>
                <a:close/>
                <a:moveTo>
                  <a:pt x="577792" y="294005"/>
                </a:moveTo>
                <a:lnTo>
                  <a:pt x="570177" y="317500"/>
                </a:lnTo>
                <a:lnTo>
                  <a:pt x="562562" y="341630"/>
                </a:lnTo>
                <a:lnTo>
                  <a:pt x="555581" y="366713"/>
                </a:lnTo>
                <a:lnTo>
                  <a:pt x="549235" y="392748"/>
                </a:lnTo>
                <a:lnTo>
                  <a:pt x="542889" y="419100"/>
                </a:lnTo>
                <a:lnTo>
                  <a:pt x="537495" y="446405"/>
                </a:lnTo>
                <a:lnTo>
                  <a:pt x="532101" y="474345"/>
                </a:lnTo>
                <a:lnTo>
                  <a:pt x="527342" y="503238"/>
                </a:lnTo>
                <a:lnTo>
                  <a:pt x="553043" y="506413"/>
                </a:lnTo>
                <a:lnTo>
                  <a:pt x="578743" y="509588"/>
                </a:lnTo>
                <a:lnTo>
                  <a:pt x="605396" y="512128"/>
                </a:lnTo>
                <a:lnTo>
                  <a:pt x="631731" y="514668"/>
                </a:lnTo>
                <a:lnTo>
                  <a:pt x="659019" y="516573"/>
                </a:lnTo>
                <a:lnTo>
                  <a:pt x="686623" y="517843"/>
                </a:lnTo>
                <a:lnTo>
                  <a:pt x="714228" y="519113"/>
                </a:lnTo>
                <a:lnTo>
                  <a:pt x="742467" y="519748"/>
                </a:lnTo>
                <a:lnTo>
                  <a:pt x="742467" y="303848"/>
                </a:lnTo>
                <a:lnTo>
                  <a:pt x="721208" y="303213"/>
                </a:lnTo>
                <a:lnTo>
                  <a:pt x="699950" y="302578"/>
                </a:lnTo>
                <a:lnTo>
                  <a:pt x="679326" y="301625"/>
                </a:lnTo>
                <a:lnTo>
                  <a:pt x="658701" y="300673"/>
                </a:lnTo>
                <a:lnTo>
                  <a:pt x="638077" y="299403"/>
                </a:lnTo>
                <a:lnTo>
                  <a:pt x="618088" y="297815"/>
                </a:lnTo>
                <a:lnTo>
                  <a:pt x="597464" y="295910"/>
                </a:lnTo>
                <a:lnTo>
                  <a:pt x="577792" y="294005"/>
                </a:lnTo>
                <a:close/>
                <a:moveTo>
                  <a:pt x="418510" y="269240"/>
                </a:moveTo>
                <a:lnTo>
                  <a:pt x="411530" y="279718"/>
                </a:lnTo>
                <a:lnTo>
                  <a:pt x="404549" y="290513"/>
                </a:lnTo>
                <a:lnTo>
                  <a:pt x="397886" y="300990"/>
                </a:lnTo>
                <a:lnTo>
                  <a:pt x="391223" y="312103"/>
                </a:lnTo>
                <a:lnTo>
                  <a:pt x="384560" y="323533"/>
                </a:lnTo>
                <a:lnTo>
                  <a:pt x="378531" y="334645"/>
                </a:lnTo>
                <a:lnTo>
                  <a:pt x="371868" y="346393"/>
                </a:lnTo>
                <a:lnTo>
                  <a:pt x="366157" y="358458"/>
                </a:lnTo>
                <a:lnTo>
                  <a:pt x="360446" y="370205"/>
                </a:lnTo>
                <a:lnTo>
                  <a:pt x="354417" y="382270"/>
                </a:lnTo>
                <a:lnTo>
                  <a:pt x="349023" y="394653"/>
                </a:lnTo>
                <a:lnTo>
                  <a:pt x="343946" y="407035"/>
                </a:lnTo>
                <a:lnTo>
                  <a:pt x="338870" y="419735"/>
                </a:lnTo>
                <a:lnTo>
                  <a:pt x="333476" y="432753"/>
                </a:lnTo>
                <a:lnTo>
                  <a:pt x="328716" y="445770"/>
                </a:lnTo>
                <a:lnTo>
                  <a:pt x="324274" y="458788"/>
                </a:lnTo>
                <a:lnTo>
                  <a:pt x="341091" y="463868"/>
                </a:lnTo>
                <a:lnTo>
                  <a:pt x="358224" y="468948"/>
                </a:lnTo>
                <a:lnTo>
                  <a:pt x="375993" y="473393"/>
                </a:lnTo>
                <a:lnTo>
                  <a:pt x="393761" y="477838"/>
                </a:lnTo>
                <a:lnTo>
                  <a:pt x="412164" y="482283"/>
                </a:lnTo>
                <a:lnTo>
                  <a:pt x="430885" y="486410"/>
                </a:lnTo>
                <a:lnTo>
                  <a:pt x="449922" y="490220"/>
                </a:lnTo>
                <a:lnTo>
                  <a:pt x="469277" y="493713"/>
                </a:lnTo>
                <a:lnTo>
                  <a:pt x="472133" y="474663"/>
                </a:lnTo>
                <a:lnTo>
                  <a:pt x="475623" y="455930"/>
                </a:lnTo>
                <a:lnTo>
                  <a:pt x="479113" y="437515"/>
                </a:lnTo>
                <a:lnTo>
                  <a:pt x="482921" y="419418"/>
                </a:lnTo>
                <a:lnTo>
                  <a:pt x="486728" y="401320"/>
                </a:lnTo>
                <a:lnTo>
                  <a:pt x="490536" y="383540"/>
                </a:lnTo>
                <a:lnTo>
                  <a:pt x="495295" y="366395"/>
                </a:lnTo>
                <a:lnTo>
                  <a:pt x="499420" y="349250"/>
                </a:lnTo>
                <a:lnTo>
                  <a:pt x="503862" y="333058"/>
                </a:lnTo>
                <a:lnTo>
                  <a:pt x="508304" y="317183"/>
                </a:lnTo>
                <a:lnTo>
                  <a:pt x="513381" y="301943"/>
                </a:lnTo>
                <a:lnTo>
                  <a:pt x="518140" y="286703"/>
                </a:lnTo>
                <a:lnTo>
                  <a:pt x="492440" y="282893"/>
                </a:lnTo>
                <a:lnTo>
                  <a:pt x="467691" y="278765"/>
                </a:lnTo>
                <a:lnTo>
                  <a:pt x="442942" y="274320"/>
                </a:lnTo>
                <a:lnTo>
                  <a:pt x="418510" y="269240"/>
                </a:lnTo>
                <a:close/>
                <a:moveTo>
                  <a:pt x="299208" y="238125"/>
                </a:moveTo>
                <a:lnTo>
                  <a:pt x="283026" y="252730"/>
                </a:lnTo>
                <a:lnTo>
                  <a:pt x="275411" y="260033"/>
                </a:lnTo>
                <a:lnTo>
                  <a:pt x="267479" y="267653"/>
                </a:lnTo>
                <a:lnTo>
                  <a:pt x="253835" y="281940"/>
                </a:lnTo>
                <a:lnTo>
                  <a:pt x="240191" y="296863"/>
                </a:lnTo>
                <a:lnTo>
                  <a:pt x="227182" y="311785"/>
                </a:lnTo>
                <a:lnTo>
                  <a:pt x="214490" y="327343"/>
                </a:lnTo>
                <a:lnTo>
                  <a:pt x="202433" y="343218"/>
                </a:lnTo>
                <a:lnTo>
                  <a:pt x="190376" y="359093"/>
                </a:lnTo>
                <a:lnTo>
                  <a:pt x="178954" y="375603"/>
                </a:lnTo>
                <a:lnTo>
                  <a:pt x="168483" y="392430"/>
                </a:lnTo>
                <a:lnTo>
                  <a:pt x="178002" y="398145"/>
                </a:lnTo>
                <a:lnTo>
                  <a:pt x="188472" y="403860"/>
                </a:lnTo>
                <a:lnTo>
                  <a:pt x="198943" y="409575"/>
                </a:lnTo>
                <a:lnTo>
                  <a:pt x="210048" y="414973"/>
                </a:lnTo>
                <a:lnTo>
                  <a:pt x="221471" y="420053"/>
                </a:lnTo>
                <a:lnTo>
                  <a:pt x="232894" y="425450"/>
                </a:lnTo>
                <a:lnTo>
                  <a:pt x="245268" y="430848"/>
                </a:lnTo>
                <a:lnTo>
                  <a:pt x="257642" y="435610"/>
                </a:lnTo>
                <a:lnTo>
                  <a:pt x="268430" y="439738"/>
                </a:lnTo>
                <a:lnTo>
                  <a:pt x="277315" y="414655"/>
                </a:lnTo>
                <a:lnTo>
                  <a:pt x="287151" y="390208"/>
                </a:lnTo>
                <a:lnTo>
                  <a:pt x="297304" y="366078"/>
                </a:lnTo>
                <a:lnTo>
                  <a:pt x="302381" y="354330"/>
                </a:lnTo>
                <a:lnTo>
                  <a:pt x="308409" y="342900"/>
                </a:lnTo>
                <a:lnTo>
                  <a:pt x="313803" y="331153"/>
                </a:lnTo>
                <a:lnTo>
                  <a:pt x="319515" y="319723"/>
                </a:lnTo>
                <a:lnTo>
                  <a:pt x="325543" y="308610"/>
                </a:lnTo>
                <a:lnTo>
                  <a:pt x="331572" y="297498"/>
                </a:lnTo>
                <a:lnTo>
                  <a:pt x="337600" y="286703"/>
                </a:lnTo>
                <a:lnTo>
                  <a:pt x="344264" y="275908"/>
                </a:lnTo>
                <a:lnTo>
                  <a:pt x="350609" y="265430"/>
                </a:lnTo>
                <a:lnTo>
                  <a:pt x="357590" y="254953"/>
                </a:lnTo>
                <a:lnTo>
                  <a:pt x="349023" y="253048"/>
                </a:lnTo>
                <a:lnTo>
                  <a:pt x="323957" y="245745"/>
                </a:lnTo>
                <a:lnTo>
                  <a:pt x="299208" y="238125"/>
                </a:lnTo>
                <a:close/>
                <a:moveTo>
                  <a:pt x="1081336" y="129223"/>
                </a:moveTo>
                <a:lnTo>
                  <a:pt x="1090538" y="137795"/>
                </a:lnTo>
                <a:lnTo>
                  <a:pt x="1099422" y="146368"/>
                </a:lnTo>
                <a:lnTo>
                  <a:pt x="1107989" y="155575"/>
                </a:lnTo>
                <a:lnTo>
                  <a:pt x="1116873" y="164465"/>
                </a:lnTo>
                <a:lnTo>
                  <a:pt x="1125123" y="173990"/>
                </a:lnTo>
                <a:lnTo>
                  <a:pt x="1133690" y="183833"/>
                </a:lnTo>
                <a:lnTo>
                  <a:pt x="1141622" y="193358"/>
                </a:lnTo>
                <a:lnTo>
                  <a:pt x="1149555" y="203518"/>
                </a:lnTo>
                <a:lnTo>
                  <a:pt x="1164467" y="199708"/>
                </a:lnTo>
                <a:lnTo>
                  <a:pt x="1179380" y="195898"/>
                </a:lnTo>
                <a:lnTo>
                  <a:pt x="1188899" y="193358"/>
                </a:lnTo>
                <a:lnTo>
                  <a:pt x="1175890" y="184468"/>
                </a:lnTo>
                <a:lnTo>
                  <a:pt x="1162881" y="175578"/>
                </a:lnTo>
                <a:lnTo>
                  <a:pt x="1149872" y="167323"/>
                </a:lnTo>
                <a:lnTo>
                  <a:pt x="1136863" y="159068"/>
                </a:lnTo>
                <a:lnTo>
                  <a:pt x="1123219" y="151130"/>
                </a:lnTo>
                <a:lnTo>
                  <a:pt x="1109258" y="143510"/>
                </a:lnTo>
                <a:lnTo>
                  <a:pt x="1095297" y="136208"/>
                </a:lnTo>
                <a:lnTo>
                  <a:pt x="1081336" y="129223"/>
                </a:lnTo>
                <a:close/>
                <a:moveTo>
                  <a:pt x="462297" y="129223"/>
                </a:moveTo>
                <a:lnTo>
                  <a:pt x="448336" y="136208"/>
                </a:lnTo>
                <a:lnTo>
                  <a:pt x="434375" y="143510"/>
                </a:lnTo>
                <a:lnTo>
                  <a:pt x="420731" y="151130"/>
                </a:lnTo>
                <a:lnTo>
                  <a:pt x="407088" y="159068"/>
                </a:lnTo>
                <a:lnTo>
                  <a:pt x="394079" y="167323"/>
                </a:lnTo>
                <a:lnTo>
                  <a:pt x="380752" y="175578"/>
                </a:lnTo>
                <a:lnTo>
                  <a:pt x="367743" y="184468"/>
                </a:lnTo>
                <a:lnTo>
                  <a:pt x="355052" y="193358"/>
                </a:lnTo>
                <a:lnTo>
                  <a:pt x="374406" y="198438"/>
                </a:lnTo>
                <a:lnTo>
                  <a:pt x="394079" y="203518"/>
                </a:lnTo>
                <a:lnTo>
                  <a:pt x="402011" y="193358"/>
                </a:lnTo>
                <a:lnTo>
                  <a:pt x="410261" y="183833"/>
                </a:lnTo>
                <a:lnTo>
                  <a:pt x="418510" y="173990"/>
                </a:lnTo>
                <a:lnTo>
                  <a:pt x="427077" y="164465"/>
                </a:lnTo>
                <a:lnTo>
                  <a:pt x="435644" y="155575"/>
                </a:lnTo>
                <a:lnTo>
                  <a:pt x="444528" y="146368"/>
                </a:lnTo>
                <a:lnTo>
                  <a:pt x="453095" y="137795"/>
                </a:lnTo>
                <a:lnTo>
                  <a:pt x="462297" y="129223"/>
                </a:lnTo>
                <a:close/>
                <a:moveTo>
                  <a:pt x="931891" y="96838"/>
                </a:moveTo>
                <a:lnTo>
                  <a:pt x="942045" y="110490"/>
                </a:lnTo>
                <a:lnTo>
                  <a:pt x="951881" y="125413"/>
                </a:lnTo>
                <a:lnTo>
                  <a:pt x="961717" y="140970"/>
                </a:lnTo>
                <a:lnTo>
                  <a:pt x="970918" y="157480"/>
                </a:lnTo>
                <a:lnTo>
                  <a:pt x="979803" y="174625"/>
                </a:lnTo>
                <a:lnTo>
                  <a:pt x="988369" y="192405"/>
                </a:lnTo>
                <a:lnTo>
                  <a:pt x="996936" y="210820"/>
                </a:lnTo>
                <a:lnTo>
                  <a:pt x="1004869" y="230188"/>
                </a:lnTo>
                <a:lnTo>
                  <a:pt x="1025176" y="227330"/>
                </a:lnTo>
                <a:lnTo>
                  <a:pt x="1045165" y="224155"/>
                </a:lnTo>
                <a:lnTo>
                  <a:pt x="1065472" y="220980"/>
                </a:lnTo>
                <a:lnTo>
                  <a:pt x="1084827" y="217170"/>
                </a:lnTo>
                <a:lnTo>
                  <a:pt x="1076260" y="207645"/>
                </a:lnTo>
                <a:lnTo>
                  <a:pt x="1067376" y="198120"/>
                </a:lnTo>
                <a:lnTo>
                  <a:pt x="1058491" y="188913"/>
                </a:lnTo>
                <a:lnTo>
                  <a:pt x="1049607" y="180023"/>
                </a:lnTo>
                <a:lnTo>
                  <a:pt x="1040406" y="171450"/>
                </a:lnTo>
                <a:lnTo>
                  <a:pt x="1031204" y="163195"/>
                </a:lnTo>
                <a:lnTo>
                  <a:pt x="1021685" y="155258"/>
                </a:lnTo>
                <a:lnTo>
                  <a:pt x="1011849" y="147320"/>
                </a:lnTo>
                <a:lnTo>
                  <a:pt x="1002648" y="140018"/>
                </a:lnTo>
                <a:lnTo>
                  <a:pt x="992494" y="133033"/>
                </a:lnTo>
                <a:lnTo>
                  <a:pt x="982975" y="126048"/>
                </a:lnTo>
                <a:lnTo>
                  <a:pt x="972822" y="119380"/>
                </a:lnTo>
                <a:lnTo>
                  <a:pt x="962986" y="113348"/>
                </a:lnTo>
                <a:lnTo>
                  <a:pt x="952515" y="107315"/>
                </a:lnTo>
                <a:lnTo>
                  <a:pt x="942045" y="101918"/>
                </a:lnTo>
                <a:lnTo>
                  <a:pt x="931891" y="96838"/>
                </a:lnTo>
                <a:close/>
                <a:moveTo>
                  <a:pt x="611742" y="96838"/>
                </a:moveTo>
                <a:lnTo>
                  <a:pt x="601589" y="101918"/>
                </a:lnTo>
                <a:lnTo>
                  <a:pt x="591118" y="107315"/>
                </a:lnTo>
                <a:lnTo>
                  <a:pt x="580965" y="113348"/>
                </a:lnTo>
                <a:lnTo>
                  <a:pt x="570811" y="119698"/>
                </a:lnTo>
                <a:lnTo>
                  <a:pt x="560658" y="126048"/>
                </a:lnTo>
                <a:lnTo>
                  <a:pt x="551139" y="133033"/>
                </a:lnTo>
                <a:lnTo>
                  <a:pt x="540986" y="140018"/>
                </a:lnTo>
                <a:lnTo>
                  <a:pt x="531784" y="147320"/>
                </a:lnTo>
                <a:lnTo>
                  <a:pt x="521948" y="155258"/>
                </a:lnTo>
                <a:lnTo>
                  <a:pt x="512746" y="163195"/>
                </a:lnTo>
                <a:lnTo>
                  <a:pt x="503228" y="171450"/>
                </a:lnTo>
                <a:lnTo>
                  <a:pt x="494343" y="180023"/>
                </a:lnTo>
                <a:lnTo>
                  <a:pt x="485142" y="189230"/>
                </a:lnTo>
                <a:lnTo>
                  <a:pt x="476258" y="198120"/>
                </a:lnTo>
                <a:lnTo>
                  <a:pt x="467691" y="207645"/>
                </a:lnTo>
                <a:lnTo>
                  <a:pt x="458807" y="217170"/>
                </a:lnTo>
                <a:lnTo>
                  <a:pt x="478479" y="220980"/>
                </a:lnTo>
                <a:lnTo>
                  <a:pt x="498468" y="224155"/>
                </a:lnTo>
                <a:lnTo>
                  <a:pt x="518458" y="227330"/>
                </a:lnTo>
                <a:lnTo>
                  <a:pt x="538764" y="230188"/>
                </a:lnTo>
                <a:lnTo>
                  <a:pt x="547014" y="210820"/>
                </a:lnTo>
                <a:lnTo>
                  <a:pt x="555264" y="192405"/>
                </a:lnTo>
                <a:lnTo>
                  <a:pt x="564148" y="174625"/>
                </a:lnTo>
                <a:lnTo>
                  <a:pt x="573032" y="157480"/>
                </a:lnTo>
                <a:lnTo>
                  <a:pt x="582234" y="140970"/>
                </a:lnTo>
                <a:lnTo>
                  <a:pt x="591753" y="125413"/>
                </a:lnTo>
                <a:lnTo>
                  <a:pt x="601589" y="110490"/>
                </a:lnTo>
                <a:lnTo>
                  <a:pt x="611742" y="96838"/>
                </a:lnTo>
                <a:close/>
                <a:moveTo>
                  <a:pt x="801166" y="63818"/>
                </a:moveTo>
                <a:lnTo>
                  <a:pt x="801166" y="245110"/>
                </a:lnTo>
                <a:lnTo>
                  <a:pt x="837655" y="244158"/>
                </a:lnTo>
                <a:lnTo>
                  <a:pt x="873509" y="242570"/>
                </a:lnTo>
                <a:lnTo>
                  <a:pt x="909363" y="240348"/>
                </a:lnTo>
                <a:lnTo>
                  <a:pt x="944266" y="237173"/>
                </a:lnTo>
                <a:lnTo>
                  <a:pt x="935064" y="216853"/>
                </a:lnTo>
                <a:lnTo>
                  <a:pt x="925545" y="197803"/>
                </a:lnTo>
                <a:lnTo>
                  <a:pt x="916027" y="179705"/>
                </a:lnTo>
                <a:lnTo>
                  <a:pt x="906190" y="162878"/>
                </a:lnTo>
                <a:lnTo>
                  <a:pt x="901114" y="155258"/>
                </a:lnTo>
                <a:lnTo>
                  <a:pt x="896037" y="147320"/>
                </a:lnTo>
                <a:lnTo>
                  <a:pt x="890960" y="140018"/>
                </a:lnTo>
                <a:lnTo>
                  <a:pt x="885884" y="133033"/>
                </a:lnTo>
                <a:lnTo>
                  <a:pt x="880807" y="126048"/>
                </a:lnTo>
                <a:lnTo>
                  <a:pt x="875730" y="119698"/>
                </a:lnTo>
                <a:lnTo>
                  <a:pt x="870019" y="113665"/>
                </a:lnTo>
                <a:lnTo>
                  <a:pt x="864942" y="107633"/>
                </a:lnTo>
                <a:lnTo>
                  <a:pt x="856693" y="99695"/>
                </a:lnTo>
                <a:lnTo>
                  <a:pt x="848760" y="92075"/>
                </a:lnTo>
                <a:lnTo>
                  <a:pt x="840828" y="85725"/>
                </a:lnTo>
                <a:lnTo>
                  <a:pt x="832896" y="79693"/>
                </a:lnTo>
                <a:lnTo>
                  <a:pt x="824963" y="74613"/>
                </a:lnTo>
                <a:lnTo>
                  <a:pt x="817031" y="70168"/>
                </a:lnTo>
                <a:lnTo>
                  <a:pt x="809099" y="66675"/>
                </a:lnTo>
                <a:lnTo>
                  <a:pt x="801166" y="63818"/>
                </a:lnTo>
                <a:close/>
                <a:moveTo>
                  <a:pt x="742467" y="63818"/>
                </a:moveTo>
                <a:lnTo>
                  <a:pt x="734535" y="66675"/>
                </a:lnTo>
                <a:lnTo>
                  <a:pt x="726920" y="70168"/>
                </a:lnTo>
                <a:lnTo>
                  <a:pt x="718987" y="74613"/>
                </a:lnTo>
                <a:lnTo>
                  <a:pt x="711055" y="79693"/>
                </a:lnTo>
                <a:lnTo>
                  <a:pt x="703123" y="85725"/>
                </a:lnTo>
                <a:lnTo>
                  <a:pt x="694873" y="92075"/>
                </a:lnTo>
                <a:lnTo>
                  <a:pt x="686941" y="99695"/>
                </a:lnTo>
                <a:lnTo>
                  <a:pt x="678691" y="107633"/>
                </a:lnTo>
                <a:lnTo>
                  <a:pt x="673614" y="113665"/>
                </a:lnTo>
                <a:lnTo>
                  <a:pt x="668538" y="119698"/>
                </a:lnTo>
                <a:lnTo>
                  <a:pt x="662826" y="126048"/>
                </a:lnTo>
                <a:lnTo>
                  <a:pt x="657750" y="133033"/>
                </a:lnTo>
                <a:lnTo>
                  <a:pt x="652990" y="140018"/>
                </a:lnTo>
                <a:lnTo>
                  <a:pt x="647596" y="147320"/>
                </a:lnTo>
                <a:lnTo>
                  <a:pt x="642519" y="154940"/>
                </a:lnTo>
                <a:lnTo>
                  <a:pt x="637760" y="162878"/>
                </a:lnTo>
                <a:lnTo>
                  <a:pt x="632683" y="171450"/>
                </a:lnTo>
                <a:lnTo>
                  <a:pt x="627607" y="179705"/>
                </a:lnTo>
                <a:lnTo>
                  <a:pt x="618088" y="197803"/>
                </a:lnTo>
                <a:lnTo>
                  <a:pt x="608569" y="216853"/>
                </a:lnTo>
                <a:lnTo>
                  <a:pt x="599685" y="237173"/>
                </a:lnTo>
                <a:lnTo>
                  <a:pt x="634587" y="240030"/>
                </a:lnTo>
                <a:lnTo>
                  <a:pt x="670124" y="242570"/>
                </a:lnTo>
                <a:lnTo>
                  <a:pt x="705978" y="244158"/>
                </a:lnTo>
                <a:lnTo>
                  <a:pt x="742467" y="245110"/>
                </a:lnTo>
                <a:lnTo>
                  <a:pt x="742467" y="63818"/>
                </a:lnTo>
                <a:close/>
                <a:moveTo>
                  <a:pt x="754841" y="0"/>
                </a:moveTo>
                <a:lnTo>
                  <a:pt x="771975" y="0"/>
                </a:lnTo>
                <a:lnTo>
                  <a:pt x="789109" y="0"/>
                </a:lnTo>
                <a:lnTo>
                  <a:pt x="806243" y="635"/>
                </a:lnTo>
                <a:lnTo>
                  <a:pt x="823377" y="1588"/>
                </a:lnTo>
                <a:lnTo>
                  <a:pt x="840193" y="2858"/>
                </a:lnTo>
                <a:lnTo>
                  <a:pt x="856693" y="4445"/>
                </a:lnTo>
                <a:lnTo>
                  <a:pt x="873509" y="6350"/>
                </a:lnTo>
                <a:lnTo>
                  <a:pt x="890008" y="9208"/>
                </a:lnTo>
                <a:lnTo>
                  <a:pt x="906508" y="11748"/>
                </a:lnTo>
                <a:lnTo>
                  <a:pt x="923007" y="14923"/>
                </a:lnTo>
                <a:lnTo>
                  <a:pt x="939189" y="18098"/>
                </a:lnTo>
                <a:lnTo>
                  <a:pt x="955371" y="21908"/>
                </a:lnTo>
                <a:lnTo>
                  <a:pt x="971236" y="25718"/>
                </a:lnTo>
                <a:lnTo>
                  <a:pt x="987100" y="30480"/>
                </a:lnTo>
                <a:lnTo>
                  <a:pt x="1002965" y="35243"/>
                </a:lnTo>
                <a:lnTo>
                  <a:pt x="1018512" y="40005"/>
                </a:lnTo>
                <a:lnTo>
                  <a:pt x="1034060" y="45720"/>
                </a:lnTo>
                <a:lnTo>
                  <a:pt x="1049290" y="51435"/>
                </a:lnTo>
                <a:lnTo>
                  <a:pt x="1064520" y="57150"/>
                </a:lnTo>
                <a:lnTo>
                  <a:pt x="1079115" y="63818"/>
                </a:lnTo>
                <a:lnTo>
                  <a:pt x="1094028" y="70168"/>
                </a:lnTo>
                <a:lnTo>
                  <a:pt x="1108624" y="76835"/>
                </a:lnTo>
                <a:lnTo>
                  <a:pt x="1123219" y="84455"/>
                </a:lnTo>
                <a:lnTo>
                  <a:pt x="1137497" y="91758"/>
                </a:lnTo>
                <a:lnTo>
                  <a:pt x="1151458" y="99695"/>
                </a:lnTo>
                <a:lnTo>
                  <a:pt x="1165419" y="107633"/>
                </a:lnTo>
                <a:lnTo>
                  <a:pt x="1179063" y="116205"/>
                </a:lnTo>
                <a:lnTo>
                  <a:pt x="1192707" y="124778"/>
                </a:lnTo>
                <a:lnTo>
                  <a:pt x="1206033" y="133668"/>
                </a:lnTo>
                <a:lnTo>
                  <a:pt x="1219042" y="142558"/>
                </a:lnTo>
                <a:lnTo>
                  <a:pt x="1232051" y="152400"/>
                </a:lnTo>
                <a:lnTo>
                  <a:pt x="1244743" y="161925"/>
                </a:lnTo>
                <a:lnTo>
                  <a:pt x="1257434" y="171768"/>
                </a:lnTo>
                <a:lnTo>
                  <a:pt x="1270126" y="182245"/>
                </a:lnTo>
                <a:lnTo>
                  <a:pt x="1282818" y="193358"/>
                </a:lnTo>
                <a:lnTo>
                  <a:pt x="1295192" y="204470"/>
                </a:lnTo>
                <a:lnTo>
                  <a:pt x="1307567" y="215900"/>
                </a:lnTo>
                <a:lnTo>
                  <a:pt x="1323749" y="232093"/>
                </a:lnTo>
                <a:lnTo>
                  <a:pt x="1339296" y="248920"/>
                </a:lnTo>
                <a:lnTo>
                  <a:pt x="1354844" y="266065"/>
                </a:lnTo>
                <a:lnTo>
                  <a:pt x="1369756" y="283528"/>
                </a:lnTo>
                <a:lnTo>
                  <a:pt x="1384035" y="301625"/>
                </a:lnTo>
                <a:lnTo>
                  <a:pt x="1397995" y="320358"/>
                </a:lnTo>
                <a:lnTo>
                  <a:pt x="1411322" y="339090"/>
                </a:lnTo>
                <a:lnTo>
                  <a:pt x="1423696" y="358775"/>
                </a:lnTo>
                <a:lnTo>
                  <a:pt x="1431629" y="371158"/>
                </a:lnTo>
                <a:lnTo>
                  <a:pt x="1439244" y="383858"/>
                </a:lnTo>
                <a:lnTo>
                  <a:pt x="1446859" y="396875"/>
                </a:lnTo>
                <a:lnTo>
                  <a:pt x="1453839" y="410210"/>
                </a:lnTo>
                <a:lnTo>
                  <a:pt x="1463675" y="429260"/>
                </a:lnTo>
                <a:lnTo>
                  <a:pt x="1301855" y="429260"/>
                </a:lnTo>
                <a:lnTo>
                  <a:pt x="1321528" y="420370"/>
                </a:lnTo>
                <a:lnTo>
                  <a:pt x="1340565" y="411480"/>
                </a:lnTo>
                <a:lnTo>
                  <a:pt x="1358651" y="401955"/>
                </a:lnTo>
                <a:lnTo>
                  <a:pt x="1375785" y="392430"/>
                </a:lnTo>
                <a:lnTo>
                  <a:pt x="1364680" y="375603"/>
                </a:lnTo>
                <a:lnTo>
                  <a:pt x="1353257" y="359093"/>
                </a:lnTo>
                <a:lnTo>
                  <a:pt x="1341517" y="343218"/>
                </a:lnTo>
                <a:lnTo>
                  <a:pt x="1329143" y="327343"/>
                </a:lnTo>
                <a:lnTo>
                  <a:pt x="1316451" y="311785"/>
                </a:lnTo>
                <a:lnTo>
                  <a:pt x="1303442" y="296863"/>
                </a:lnTo>
                <a:lnTo>
                  <a:pt x="1290116" y="281940"/>
                </a:lnTo>
                <a:lnTo>
                  <a:pt x="1276155" y="267653"/>
                </a:lnTo>
                <a:lnTo>
                  <a:pt x="1268222" y="260033"/>
                </a:lnTo>
                <a:lnTo>
                  <a:pt x="1260607" y="252730"/>
                </a:lnTo>
                <a:lnTo>
                  <a:pt x="1244425" y="238125"/>
                </a:lnTo>
                <a:lnTo>
                  <a:pt x="1215869" y="246698"/>
                </a:lnTo>
                <a:lnTo>
                  <a:pt x="1200956" y="250825"/>
                </a:lnTo>
                <a:lnTo>
                  <a:pt x="1186361" y="254953"/>
                </a:lnTo>
                <a:lnTo>
                  <a:pt x="1198735" y="274955"/>
                </a:lnTo>
                <a:lnTo>
                  <a:pt x="1210792" y="295275"/>
                </a:lnTo>
                <a:lnTo>
                  <a:pt x="1222215" y="316230"/>
                </a:lnTo>
                <a:lnTo>
                  <a:pt x="1233003" y="337820"/>
                </a:lnTo>
                <a:lnTo>
                  <a:pt x="1243473" y="360045"/>
                </a:lnTo>
                <a:lnTo>
                  <a:pt x="1253310" y="382588"/>
                </a:lnTo>
                <a:lnTo>
                  <a:pt x="1262828" y="405448"/>
                </a:lnTo>
                <a:lnTo>
                  <a:pt x="1271395" y="429260"/>
                </a:lnTo>
                <a:lnTo>
                  <a:pt x="1208888" y="429260"/>
                </a:lnTo>
                <a:lnTo>
                  <a:pt x="1200004" y="407353"/>
                </a:lnTo>
                <a:lnTo>
                  <a:pt x="1190803" y="385763"/>
                </a:lnTo>
                <a:lnTo>
                  <a:pt x="1180967" y="365125"/>
                </a:lnTo>
                <a:lnTo>
                  <a:pt x="1170813" y="344805"/>
                </a:lnTo>
                <a:lnTo>
                  <a:pt x="1160025" y="325120"/>
                </a:lnTo>
                <a:lnTo>
                  <a:pt x="1148603" y="306070"/>
                </a:lnTo>
                <a:lnTo>
                  <a:pt x="1137180" y="287020"/>
                </a:lnTo>
                <a:lnTo>
                  <a:pt x="1125123" y="269240"/>
                </a:lnTo>
                <a:lnTo>
                  <a:pt x="1101009" y="274320"/>
                </a:lnTo>
                <a:lnTo>
                  <a:pt x="1076260" y="278765"/>
                </a:lnTo>
                <a:lnTo>
                  <a:pt x="1051194" y="282893"/>
                </a:lnTo>
                <a:lnTo>
                  <a:pt x="1025493" y="286703"/>
                </a:lnTo>
                <a:lnTo>
                  <a:pt x="1031204" y="303213"/>
                </a:lnTo>
                <a:lnTo>
                  <a:pt x="1036281" y="320040"/>
                </a:lnTo>
                <a:lnTo>
                  <a:pt x="1041040" y="337503"/>
                </a:lnTo>
                <a:lnTo>
                  <a:pt x="1045800" y="355283"/>
                </a:lnTo>
                <a:lnTo>
                  <a:pt x="1050559" y="373063"/>
                </a:lnTo>
                <a:lnTo>
                  <a:pt x="1054684" y="391478"/>
                </a:lnTo>
                <a:lnTo>
                  <a:pt x="1058809" y="410528"/>
                </a:lnTo>
                <a:lnTo>
                  <a:pt x="1062616" y="429260"/>
                </a:lnTo>
                <a:lnTo>
                  <a:pt x="1002965" y="429260"/>
                </a:lnTo>
                <a:lnTo>
                  <a:pt x="999475" y="412750"/>
                </a:lnTo>
                <a:lnTo>
                  <a:pt x="995667" y="396240"/>
                </a:lnTo>
                <a:lnTo>
                  <a:pt x="991542" y="380365"/>
                </a:lnTo>
                <a:lnTo>
                  <a:pt x="987418" y="364490"/>
                </a:lnTo>
                <a:lnTo>
                  <a:pt x="982658" y="346075"/>
                </a:lnTo>
                <a:lnTo>
                  <a:pt x="976947" y="328295"/>
                </a:lnTo>
                <a:lnTo>
                  <a:pt x="971553" y="311150"/>
                </a:lnTo>
                <a:lnTo>
                  <a:pt x="966159" y="294005"/>
                </a:lnTo>
                <a:lnTo>
                  <a:pt x="946169" y="295910"/>
                </a:lnTo>
                <a:lnTo>
                  <a:pt x="926180" y="297815"/>
                </a:lnTo>
                <a:lnTo>
                  <a:pt x="905556" y="299403"/>
                </a:lnTo>
                <a:lnTo>
                  <a:pt x="884932" y="300673"/>
                </a:lnTo>
                <a:lnTo>
                  <a:pt x="864308" y="301625"/>
                </a:lnTo>
                <a:lnTo>
                  <a:pt x="843684" y="302578"/>
                </a:lnTo>
                <a:lnTo>
                  <a:pt x="822742" y="303213"/>
                </a:lnTo>
                <a:lnTo>
                  <a:pt x="801166" y="303848"/>
                </a:lnTo>
                <a:lnTo>
                  <a:pt x="801166" y="519748"/>
                </a:lnTo>
                <a:lnTo>
                  <a:pt x="822108" y="519113"/>
                </a:lnTo>
                <a:lnTo>
                  <a:pt x="843366" y="518478"/>
                </a:lnTo>
                <a:lnTo>
                  <a:pt x="864308" y="517525"/>
                </a:lnTo>
                <a:lnTo>
                  <a:pt x="884614" y="516573"/>
                </a:lnTo>
                <a:lnTo>
                  <a:pt x="884614" y="575310"/>
                </a:lnTo>
                <a:lnTo>
                  <a:pt x="864308" y="576263"/>
                </a:lnTo>
                <a:lnTo>
                  <a:pt x="843366" y="577215"/>
                </a:lnTo>
                <a:lnTo>
                  <a:pt x="822108" y="577850"/>
                </a:lnTo>
                <a:lnTo>
                  <a:pt x="801166" y="578168"/>
                </a:lnTo>
                <a:lnTo>
                  <a:pt x="801166" y="742950"/>
                </a:lnTo>
                <a:lnTo>
                  <a:pt x="884614" y="742950"/>
                </a:lnTo>
                <a:lnTo>
                  <a:pt x="884614" y="801688"/>
                </a:lnTo>
                <a:lnTo>
                  <a:pt x="801166" y="801688"/>
                </a:lnTo>
                <a:lnTo>
                  <a:pt x="801166" y="965835"/>
                </a:lnTo>
                <a:lnTo>
                  <a:pt x="822108" y="966470"/>
                </a:lnTo>
                <a:lnTo>
                  <a:pt x="843366" y="967105"/>
                </a:lnTo>
                <a:lnTo>
                  <a:pt x="864308" y="968058"/>
                </a:lnTo>
                <a:lnTo>
                  <a:pt x="884614" y="969010"/>
                </a:lnTo>
                <a:lnTo>
                  <a:pt x="884614" y="1028065"/>
                </a:lnTo>
                <a:lnTo>
                  <a:pt x="864308" y="1026795"/>
                </a:lnTo>
                <a:lnTo>
                  <a:pt x="843366" y="1025843"/>
                </a:lnTo>
                <a:lnTo>
                  <a:pt x="822108" y="1025208"/>
                </a:lnTo>
                <a:lnTo>
                  <a:pt x="801166" y="1024890"/>
                </a:lnTo>
                <a:lnTo>
                  <a:pt x="801166" y="1240473"/>
                </a:lnTo>
                <a:lnTo>
                  <a:pt x="824963" y="1240790"/>
                </a:lnTo>
                <a:lnTo>
                  <a:pt x="848126" y="1241743"/>
                </a:lnTo>
                <a:lnTo>
                  <a:pt x="832896" y="1300163"/>
                </a:lnTo>
                <a:lnTo>
                  <a:pt x="801166" y="1299528"/>
                </a:lnTo>
                <a:lnTo>
                  <a:pt x="801166" y="1423353"/>
                </a:lnTo>
                <a:lnTo>
                  <a:pt x="771658" y="1538606"/>
                </a:lnTo>
                <a:lnTo>
                  <a:pt x="771023" y="1541781"/>
                </a:lnTo>
                <a:lnTo>
                  <a:pt x="771023" y="1544638"/>
                </a:lnTo>
                <a:lnTo>
                  <a:pt x="753890" y="1544321"/>
                </a:lnTo>
                <a:lnTo>
                  <a:pt x="736756" y="1543686"/>
                </a:lnTo>
                <a:lnTo>
                  <a:pt x="719622" y="1542733"/>
                </a:lnTo>
                <a:lnTo>
                  <a:pt x="702805" y="1541463"/>
                </a:lnTo>
                <a:lnTo>
                  <a:pt x="685989" y="1539558"/>
                </a:lnTo>
                <a:lnTo>
                  <a:pt x="669489" y="1537653"/>
                </a:lnTo>
                <a:lnTo>
                  <a:pt x="652673" y="1535431"/>
                </a:lnTo>
                <a:lnTo>
                  <a:pt x="636491" y="1532573"/>
                </a:lnTo>
                <a:lnTo>
                  <a:pt x="619992" y="1529716"/>
                </a:lnTo>
                <a:lnTo>
                  <a:pt x="603810" y="1526223"/>
                </a:lnTo>
                <a:lnTo>
                  <a:pt x="587628" y="1522096"/>
                </a:lnTo>
                <a:lnTo>
                  <a:pt x="571763" y="1518286"/>
                </a:lnTo>
                <a:lnTo>
                  <a:pt x="555898" y="1513841"/>
                </a:lnTo>
                <a:lnTo>
                  <a:pt x="540351" y="1509078"/>
                </a:lnTo>
                <a:lnTo>
                  <a:pt x="524486" y="1503998"/>
                </a:lnTo>
                <a:lnTo>
                  <a:pt x="509256" y="1498601"/>
                </a:lnTo>
                <a:lnTo>
                  <a:pt x="494343" y="1492886"/>
                </a:lnTo>
                <a:lnTo>
                  <a:pt x="479113" y="1486853"/>
                </a:lnTo>
                <a:lnTo>
                  <a:pt x="464200" y="1480503"/>
                </a:lnTo>
                <a:lnTo>
                  <a:pt x="449288" y="1474153"/>
                </a:lnTo>
                <a:lnTo>
                  <a:pt x="434692" y="1467168"/>
                </a:lnTo>
                <a:lnTo>
                  <a:pt x="420414" y="1459866"/>
                </a:lnTo>
                <a:lnTo>
                  <a:pt x="406136" y="1452246"/>
                </a:lnTo>
                <a:lnTo>
                  <a:pt x="392175" y="1444626"/>
                </a:lnTo>
                <a:lnTo>
                  <a:pt x="378214" y="1436688"/>
                </a:lnTo>
                <a:lnTo>
                  <a:pt x="364570" y="1428116"/>
                </a:lnTo>
                <a:lnTo>
                  <a:pt x="350927" y="1419861"/>
                </a:lnTo>
                <a:lnTo>
                  <a:pt x="337600" y="1410653"/>
                </a:lnTo>
                <a:lnTo>
                  <a:pt x="324591" y="1401763"/>
                </a:lnTo>
                <a:lnTo>
                  <a:pt x="311582" y="1392238"/>
                </a:lnTo>
                <a:lnTo>
                  <a:pt x="298891" y="1382396"/>
                </a:lnTo>
                <a:lnTo>
                  <a:pt x="286199" y="1372553"/>
                </a:lnTo>
                <a:lnTo>
                  <a:pt x="273507" y="1361758"/>
                </a:lnTo>
                <a:lnTo>
                  <a:pt x="260815" y="1351280"/>
                </a:lnTo>
                <a:lnTo>
                  <a:pt x="248441" y="1339850"/>
                </a:lnTo>
                <a:lnTo>
                  <a:pt x="236701" y="1328420"/>
                </a:lnTo>
                <a:lnTo>
                  <a:pt x="220202" y="1311910"/>
                </a:lnTo>
                <a:lnTo>
                  <a:pt x="204337" y="1295400"/>
                </a:lnTo>
                <a:lnTo>
                  <a:pt x="188790" y="1278255"/>
                </a:lnTo>
                <a:lnTo>
                  <a:pt x="173877" y="1260475"/>
                </a:lnTo>
                <a:lnTo>
                  <a:pt x="159599" y="1242378"/>
                </a:lnTo>
                <a:lnTo>
                  <a:pt x="145638" y="1223963"/>
                </a:lnTo>
                <a:lnTo>
                  <a:pt x="132629" y="1204913"/>
                </a:lnTo>
                <a:lnTo>
                  <a:pt x="119937" y="1185863"/>
                </a:lnTo>
                <a:lnTo>
                  <a:pt x="112005" y="1173163"/>
                </a:lnTo>
                <a:lnTo>
                  <a:pt x="104390" y="1160463"/>
                </a:lnTo>
                <a:lnTo>
                  <a:pt x="97409" y="1147445"/>
                </a:lnTo>
                <a:lnTo>
                  <a:pt x="90111" y="1134428"/>
                </a:lnTo>
                <a:lnTo>
                  <a:pt x="79641" y="1114108"/>
                </a:lnTo>
                <a:lnTo>
                  <a:pt x="69805" y="1093153"/>
                </a:lnTo>
                <a:lnTo>
                  <a:pt x="60286" y="1072198"/>
                </a:lnTo>
                <a:lnTo>
                  <a:pt x="51719" y="1050608"/>
                </a:lnTo>
                <a:lnTo>
                  <a:pt x="43469" y="1029018"/>
                </a:lnTo>
                <a:lnTo>
                  <a:pt x="36172" y="1006793"/>
                </a:lnTo>
                <a:lnTo>
                  <a:pt x="29826" y="984568"/>
                </a:lnTo>
                <a:lnTo>
                  <a:pt x="23480" y="961708"/>
                </a:lnTo>
                <a:lnTo>
                  <a:pt x="18086" y="939165"/>
                </a:lnTo>
                <a:lnTo>
                  <a:pt x="13326" y="915988"/>
                </a:lnTo>
                <a:lnTo>
                  <a:pt x="9202" y="892493"/>
                </a:lnTo>
                <a:lnTo>
                  <a:pt x="6029" y="868998"/>
                </a:lnTo>
                <a:lnTo>
                  <a:pt x="3490" y="845185"/>
                </a:lnTo>
                <a:lnTo>
                  <a:pt x="1587" y="820738"/>
                </a:lnTo>
                <a:lnTo>
                  <a:pt x="317" y="796608"/>
                </a:lnTo>
                <a:lnTo>
                  <a:pt x="0" y="772160"/>
                </a:lnTo>
                <a:lnTo>
                  <a:pt x="317" y="747713"/>
                </a:lnTo>
                <a:lnTo>
                  <a:pt x="1587" y="723583"/>
                </a:lnTo>
                <a:lnTo>
                  <a:pt x="3490" y="699453"/>
                </a:lnTo>
                <a:lnTo>
                  <a:pt x="6029" y="675640"/>
                </a:lnTo>
                <a:lnTo>
                  <a:pt x="9202" y="651828"/>
                </a:lnTo>
                <a:lnTo>
                  <a:pt x="13326" y="628650"/>
                </a:lnTo>
                <a:lnTo>
                  <a:pt x="18086" y="605473"/>
                </a:lnTo>
                <a:lnTo>
                  <a:pt x="23480" y="582295"/>
                </a:lnTo>
                <a:lnTo>
                  <a:pt x="29826" y="559753"/>
                </a:lnTo>
                <a:lnTo>
                  <a:pt x="36172" y="537528"/>
                </a:lnTo>
                <a:lnTo>
                  <a:pt x="43469" y="515620"/>
                </a:lnTo>
                <a:lnTo>
                  <a:pt x="51719" y="493713"/>
                </a:lnTo>
                <a:lnTo>
                  <a:pt x="60286" y="472440"/>
                </a:lnTo>
                <a:lnTo>
                  <a:pt x="69805" y="451168"/>
                </a:lnTo>
                <a:lnTo>
                  <a:pt x="79641" y="430530"/>
                </a:lnTo>
                <a:lnTo>
                  <a:pt x="90111" y="410210"/>
                </a:lnTo>
                <a:lnTo>
                  <a:pt x="97409" y="396875"/>
                </a:lnTo>
                <a:lnTo>
                  <a:pt x="104390" y="383858"/>
                </a:lnTo>
                <a:lnTo>
                  <a:pt x="112005" y="371158"/>
                </a:lnTo>
                <a:lnTo>
                  <a:pt x="119937" y="358775"/>
                </a:lnTo>
                <a:lnTo>
                  <a:pt x="132629" y="339090"/>
                </a:lnTo>
                <a:lnTo>
                  <a:pt x="145638" y="320040"/>
                </a:lnTo>
                <a:lnTo>
                  <a:pt x="159599" y="301625"/>
                </a:lnTo>
                <a:lnTo>
                  <a:pt x="173877" y="283528"/>
                </a:lnTo>
                <a:lnTo>
                  <a:pt x="188790" y="266065"/>
                </a:lnTo>
                <a:lnTo>
                  <a:pt x="204337" y="248920"/>
                </a:lnTo>
                <a:lnTo>
                  <a:pt x="220202" y="232093"/>
                </a:lnTo>
                <a:lnTo>
                  <a:pt x="236701" y="215900"/>
                </a:lnTo>
                <a:lnTo>
                  <a:pt x="248441" y="204470"/>
                </a:lnTo>
                <a:lnTo>
                  <a:pt x="260815" y="193358"/>
                </a:lnTo>
                <a:lnTo>
                  <a:pt x="273507" y="182245"/>
                </a:lnTo>
                <a:lnTo>
                  <a:pt x="286199" y="171768"/>
                </a:lnTo>
                <a:lnTo>
                  <a:pt x="298891" y="161925"/>
                </a:lnTo>
                <a:lnTo>
                  <a:pt x="311582" y="152400"/>
                </a:lnTo>
                <a:lnTo>
                  <a:pt x="324591" y="142558"/>
                </a:lnTo>
                <a:lnTo>
                  <a:pt x="337600" y="133668"/>
                </a:lnTo>
                <a:lnTo>
                  <a:pt x="350927" y="124460"/>
                </a:lnTo>
                <a:lnTo>
                  <a:pt x="364570" y="116205"/>
                </a:lnTo>
                <a:lnTo>
                  <a:pt x="378531" y="107633"/>
                </a:lnTo>
                <a:lnTo>
                  <a:pt x="392492" y="99695"/>
                </a:lnTo>
                <a:lnTo>
                  <a:pt x="406136" y="91758"/>
                </a:lnTo>
                <a:lnTo>
                  <a:pt x="420731" y="84455"/>
                </a:lnTo>
                <a:lnTo>
                  <a:pt x="435009" y="76835"/>
                </a:lnTo>
                <a:lnTo>
                  <a:pt x="449922" y="70168"/>
                </a:lnTo>
                <a:lnTo>
                  <a:pt x="464518" y="63818"/>
                </a:lnTo>
                <a:lnTo>
                  <a:pt x="479748" y="57150"/>
                </a:lnTo>
                <a:lnTo>
                  <a:pt x="494661" y="51118"/>
                </a:lnTo>
                <a:lnTo>
                  <a:pt x="509573" y="45720"/>
                </a:lnTo>
                <a:lnTo>
                  <a:pt x="525121" y="40005"/>
                </a:lnTo>
                <a:lnTo>
                  <a:pt x="540668" y="35243"/>
                </a:lnTo>
                <a:lnTo>
                  <a:pt x="556533" y="30480"/>
                </a:lnTo>
                <a:lnTo>
                  <a:pt x="572398" y="25718"/>
                </a:lnTo>
                <a:lnTo>
                  <a:pt x="588262" y="21908"/>
                </a:lnTo>
                <a:lnTo>
                  <a:pt x="604444" y="18098"/>
                </a:lnTo>
                <a:lnTo>
                  <a:pt x="620626" y="14605"/>
                </a:lnTo>
                <a:lnTo>
                  <a:pt x="637125" y="11748"/>
                </a:lnTo>
                <a:lnTo>
                  <a:pt x="653625" y="9208"/>
                </a:lnTo>
                <a:lnTo>
                  <a:pt x="670124" y="6350"/>
                </a:lnTo>
                <a:lnTo>
                  <a:pt x="686941" y="4445"/>
                </a:lnTo>
                <a:lnTo>
                  <a:pt x="703757" y="2858"/>
                </a:lnTo>
                <a:lnTo>
                  <a:pt x="720574" y="1588"/>
                </a:lnTo>
                <a:lnTo>
                  <a:pt x="737708" y="635"/>
                </a:lnTo>
                <a:lnTo>
                  <a:pt x="75484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1200773" y="4149873"/>
            <a:ext cx="539750" cy="387350"/>
          </a:xfrm>
          <a:custGeom>
            <a:avLst/>
            <a:gdLst>
              <a:gd name="T0" fmla="*/ 1846857 w 5832"/>
              <a:gd name="T1" fmla="*/ 173247 h 4173"/>
              <a:gd name="T2" fmla="*/ 1897814 w 5832"/>
              <a:gd name="T3" fmla="*/ 235354 h 4173"/>
              <a:gd name="T4" fmla="*/ 1901080 w 5832"/>
              <a:gd name="T5" fmla="*/ 1273201 h 4173"/>
              <a:gd name="T6" fmla="*/ 1856330 w 5832"/>
              <a:gd name="T7" fmla="*/ 1339558 h 4173"/>
              <a:gd name="T8" fmla="*/ 120859 w 5832"/>
              <a:gd name="T9" fmla="*/ 1364074 h 4173"/>
              <a:gd name="T10" fmla="*/ 48344 w 5832"/>
              <a:gd name="T11" fmla="*/ 1339558 h 4173"/>
              <a:gd name="T12" fmla="*/ 3593 w 5832"/>
              <a:gd name="T13" fmla="*/ 1273201 h 4173"/>
              <a:gd name="T14" fmla="*/ 7186 w 5832"/>
              <a:gd name="T15" fmla="*/ 235354 h 4173"/>
              <a:gd name="T16" fmla="*/ 58143 w 5832"/>
              <a:gd name="T17" fmla="*/ 173247 h 4173"/>
              <a:gd name="T18" fmla="*/ 556278 w 5832"/>
              <a:gd name="T19" fmla="*/ 0 h 4173"/>
              <a:gd name="T20" fmla="*/ 1221656 w 5832"/>
              <a:gd name="T21" fmla="*/ 582502 h 4173"/>
              <a:gd name="T22" fmla="*/ 1118436 w 5832"/>
              <a:gd name="T23" fmla="*/ 667491 h 4173"/>
              <a:gd name="T24" fmla="*/ 1078912 w 5832"/>
              <a:gd name="T25" fmla="*/ 810665 h 4173"/>
              <a:gd name="T26" fmla="*/ 1139342 w 5832"/>
              <a:gd name="T27" fmla="*/ 955800 h 4173"/>
              <a:gd name="T28" fmla="*/ 1254321 w 5832"/>
              <a:gd name="T29" fmla="*/ 1025425 h 4173"/>
              <a:gd name="T30" fmla="*/ 1403925 w 5832"/>
              <a:gd name="T31" fmla="*/ 1014638 h 4173"/>
              <a:gd name="T32" fmla="*/ 1507145 w 5832"/>
              <a:gd name="T33" fmla="*/ 929322 h 4173"/>
              <a:gd name="T34" fmla="*/ 1546996 w 5832"/>
              <a:gd name="T35" fmla="*/ 786475 h 4173"/>
              <a:gd name="T36" fmla="*/ 1486240 w 5832"/>
              <a:gd name="T37" fmla="*/ 640687 h 4173"/>
              <a:gd name="T38" fmla="*/ 1371260 w 5832"/>
              <a:gd name="T39" fmla="*/ 571061 h 4173"/>
              <a:gd name="T40" fmla="*/ 601355 w 5832"/>
              <a:gd name="T41" fmla="*/ 411870 h 4173"/>
              <a:gd name="T42" fmla="*/ 1217737 w 5832"/>
              <a:gd name="T43" fmla="*/ 337668 h 4173"/>
              <a:gd name="T44" fmla="*/ 1069113 w 5832"/>
              <a:gd name="T45" fmla="*/ 395853 h 4173"/>
              <a:gd name="T46" fmla="*/ 957073 w 5832"/>
              <a:gd name="T47" fmla="*/ 490648 h 4173"/>
              <a:gd name="T48" fmla="*/ 875085 w 5832"/>
              <a:gd name="T49" fmla="*/ 625977 h 4173"/>
              <a:gd name="T50" fmla="*/ 842747 w 5832"/>
              <a:gd name="T51" fmla="*/ 786149 h 4173"/>
              <a:gd name="T52" fmla="*/ 863652 w 5832"/>
              <a:gd name="T53" fmla="*/ 938475 h 4173"/>
              <a:gd name="T54" fmla="*/ 936168 w 5832"/>
              <a:gd name="T55" fmla="*/ 1080341 h 4173"/>
              <a:gd name="T56" fmla="*/ 1040694 w 5832"/>
              <a:gd name="T57" fmla="*/ 1182328 h 4173"/>
              <a:gd name="T58" fmla="*/ 1184092 w 5832"/>
              <a:gd name="T59" fmla="*/ 1250973 h 4173"/>
              <a:gd name="T60" fmla="*/ 1336962 w 5832"/>
              <a:gd name="T61" fmla="*/ 1268625 h 4173"/>
              <a:gd name="T62" fmla="*/ 1495712 w 5832"/>
              <a:gd name="T63" fmla="*/ 1232014 h 4173"/>
              <a:gd name="T64" fmla="*/ 1628984 w 5832"/>
              <a:gd name="T65" fmla="*/ 1146698 h 4173"/>
              <a:gd name="T66" fmla="*/ 1720772 w 5832"/>
              <a:gd name="T67" fmla="*/ 1032944 h 4173"/>
              <a:gd name="T68" fmla="*/ 1775648 w 5832"/>
              <a:gd name="T69" fmla="*/ 881598 h 4173"/>
              <a:gd name="T70" fmla="*/ 1777608 w 5832"/>
              <a:gd name="T71" fmla="*/ 726656 h 4173"/>
              <a:gd name="T72" fmla="*/ 1726325 w 5832"/>
              <a:gd name="T73" fmla="*/ 574003 h 4173"/>
              <a:gd name="T74" fmla="*/ 1637477 w 5832"/>
              <a:gd name="T75" fmla="*/ 457960 h 4173"/>
              <a:gd name="T76" fmla="*/ 1506165 w 5832"/>
              <a:gd name="T77" fmla="*/ 369375 h 4173"/>
              <a:gd name="T78" fmla="*/ 1349048 w 5832"/>
              <a:gd name="T79" fmla="*/ 329169 h 4173"/>
              <a:gd name="T80" fmla="*/ 1436590 w 5832"/>
              <a:gd name="T81" fmla="*/ 505358 h 4173"/>
              <a:gd name="T82" fmla="*/ 1233089 w 5832"/>
              <a:gd name="T83" fmla="*/ 490321 h 4173"/>
              <a:gd name="T84" fmla="*/ 1067153 w 5832"/>
              <a:gd name="T85" fmla="*/ 595904 h 4173"/>
              <a:gd name="T86" fmla="*/ 994637 w 5832"/>
              <a:gd name="T87" fmla="*/ 798570 h 4173"/>
              <a:gd name="T88" fmla="*/ 1058007 w 5832"/>
              <a:gd name="T89" fmla="*/ 989142 h 4173"/>
              <a:gd name="T90" fmla="*/ 1218390 w 5832"/>
              <a:gd name="T91" fmla="*/ 1102569 h 4173"/>
              <a:gd name="T92" fmla="*/ 1422217 w 5832"/>
              <a:gd name="T93" fmla="*/ 1097666 h 4173"/>
              <a:gd name="T94" fmla="*/ 1576394 w 5832"/>
              <a:gd name="T95" fmla="*/ 976393 h 4173"/>
              <a:gd name="T96" fmla="*/ 1630291 w 5832"/>
              <a:gd name="T97" fmla="*/ 782226 h 4173"/>
              <a:gd name="T98" fmla="*/ 1548302 w 5832"/>
              <a:gd name="T99" fmla="*/ 584463 h 4173"/>
              <a:gd name="T100" fmla="*/ 1359828 w 5832"/>
              <a:gd name="T101" fmla="*/ 647224 h 4173"/>
              <a:gd name="T102" fmla="*/ 1258241 w 5832"/>
              <a:gd name="T103" fmla="*/ 649512 h 4173"/>
              <a:gd name="T104" fmla="*/ 1181479 w 5832"/>
              <a:gd name="T105" fmla="*/ 709985 h 4173"/>
              <a:gd name="T106" fmla="*/ 1154367 w 5832"/>
              <a:gd name="T107" fmla="*/ 806415 h 4173"/>
              <a:gd name="T108" fmla="*/ 1195525 w 5832"/>
              <a:gd name="T109" fmla="*/ 904806 h 4173"/>
              <a:gd name="T110" fmla="*/ 1280779 w 5832"/>
              <a:gd name="T111" fmla="*/ 953838 h 4173"/>
              <a:gd name="T112" fmla="*/ 1381386 w 5832"/>
              <a:gd name="T113" fmla="*/ 941417 h 4173"/>
              <a:gd name="T114" fmla="*/ 1451942 w 5832"/>
              <a:gd name="T115" fmla="*/ 874080 h 4173"/>
              <a:gd name="T116" fmla="*/ 1469581 w 5832"/>
              <a:gd name="T117" fmla="*/ 774381 h 4173"/>
              <a:gd name="T118" fmla="*/ 1424830 w 5832"/>
              <a:gd name="T119" fmla="*/ 686450 h 417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832" h="4173">
                <a:moveTo>
                  <a:pt x="370" y="477"/>
                </a:moveTo>
                <a:lnTo>
                  <a:pt x="5462" y="477"/>
                </a:lnTo>
                <a:lnTo>
                  <a:pt x="5481" y="477"/>
                </a:lnTo>
                <a:lnTo>
                  <a:pt x="5500" y="478"/>
                </a:lnTo>
                <a:lnTo>
                  <a:pt x="5518" y="480"/>
                </a:lnTo>
                <a:lnTo>
                  <a:pt x="5537" y="484"/>
                </a:lnTo>
                <a:lnTo>
                  <a:pt x="5554" y="488"/>
                </a:lnTo>
                <a:lnTo>
                  <a:pt x="5571" y="494"/>
                </a:lnTo>
                <a:lnTo>
                  <a:pt x="5589" y="499"/>
                </a:lnTo>
                <a:lnTo>
                  <a:pt x="5606" y="506"/>
                </a:lnTo>
                <a:lnTo>
                  <a:pt x="5622" y="513"/>
                </a:lnTo>
                <a:lnTo>
                  <a:pt x="5638" y="521"/>
                </a:lnTo>
                <a:lnTo>
                  <a:pt x="5654" y="530"/>
                </a:lnTo>
                <a:lnTo>
                  <a:pt x="5668" y="539"/>
                </a:lnTo>
                <a:lnTo>
                  <a:pt x="5683" y="550"/>
                </a:lnTo>
                <a:lnTo>
                  <a:pt x="5697" y="562"/>
                </a:lnTo>
                <a:lnTo>
                  <a:pt x="5710" y="573"/>
                </a:lnTo>
                <a:lnTo>
                  <a:pt x="5723" y="585"/>
                </a:lnTo>
                <a:lnTo>
                  <a:pt x="5735" y="598"/>
                </a:lnTo>
                <a:lnTo>
                  <a:pt x="5747" y="612"/>
                </a:lnTo>
                <a:lnTo>
                  <a:pt x="5758" y="625"/>
                </a:lnTo>
                <a:lnTo>
                  <a:pt x="5768" y="640"/>
                </a:lnTo>
                <a:lnTo>
                  <a:pt x="5778" y="655"/>
                </a:lnTo>
                <a:lnTo>
                  <a:pt x="5787" y="670"/>
                </a:lnTo>
                <a:lnTo>
                  <a:pt x="5795" y="686"/>
                </a:lnTo>
                <a:lnTo>
                  <a:pt x="5803" y="702"/>
                </a:lnTo>
                <a:lnTo>
                  <a:pt x="5810" y="720"/>
                </a:lnTo>
                <a:lnTo>
                  <a:pt x="5815" y="737"/>
                </a:lnTo>
                <a:lnTo>
                  <a:pt x="5820" y="754"/>
                </a:lnTo>
                <a:lnTo>
                  <a:pt x="5824" y="772"/>
                </a:lnTo>
                <a:lnTo>
                  <a:pt x="5828" y="790"/>
                </a:lnTo>
                <a:lnTo>
                  <a:pt x="5830" y="808"/>
                </a:lnTo>
                <a:lnTo>
                  <a:pt x="5831" y="827"/>
                </a:lnTo>
                <a:lnTo>
                  <a:pt x="5832" y="846"/>
                </a:lnTo>
                <a:lnTo>
                  <a:pt x="5832" y="3803"/>
                </a:lnTo>
                <a:lnTo>
                  <a:pt x="5831" y="3822"/>
                </a:lnTo>
                <a:lnTo>
                  <a:pt x="5830" y="3841"/>
                </a:lnTo>
                <a:lnTo>
                  <a:pt x="5828" y="3858"/>
                </a:lnTo>
                <a:lnTo>
                  <a:pt x="5824" y="3877"/>
                </a:lnTo>
                <a:lnTo>
                  <a:pt x="5820" y="3895"/>
                </a:lnTo>
                <a:lnTo>
                  <a:pt x="5815" y="3912"/>
                </a:lnTo>
                <a:lnTo>
                  <a:pt x="5810" y="3930"/>
                </a:lnTo>
                <a:lnTo>
                  <a:pt x="5803" y="3947"/>
                </a:lnTo>
                <a:lnTo>
                  <a:pt x="5795" y="3962"/>
                </a:lnTo>
                <a:lnTo>
                  <a:pt x="5787" y="3979"/>
                </a:lnTo>
                <a:lnTo>
                  <a:pt x="5778" y="3994"/>
                </a:lnTo>
                <a:lnTo>
                  <a:pt x="5768" y="4009"/>
                </a:lnTo>
                <a:lnTo>
                  <a:pt x="5758" y="4023"/>
                </a:lnTo>
                <a:lnTo>
                  <a:pt x="5747" y="4038"/>
                </a:lnTo>
                <a:lnTo>
                  <a:pt x="5735" y="4051"/>
                </a:lnTo>
                <a:lnTo>
                  <a:pt x="5723" y="4064"/>
                </a:lnTo>
                <a:lnTo>
                  <a:pt x="5710" y="4076"/>
                </a:lnTo>
                <a:lnTo>
                  <a:pt x="5697" y="4088"/>
                </a:lnTo>
                <a:lnTo>
                  <a:pt x="5683" y="4098"/>
                </a:lnTo>
                <a:lnTo>
                  <a:pt x="5668" y="4109"/>
                </a:lnTo>
                <a:lnTo>
                  <a:pt x="5654" y="4118"/>
                </a:lnTo>
                <a:lnTo>
                  <a:pt x="5638" y="4127"/>
                </a:lnTo>
                <a:lnTo>
                  <a:pt x="5622" y="4136"/>
                </a:lnTo>
                <a:lnTo>
                  <a:pt x="5606" y="4143"/>
                </a:lnTo>
                <a:lnTo>
                  <a:pt x="5589" y="4149"/>
                </a:lnTo>
                <a:lnTo>
                  <a:pt x="5571" y="4156"/>
                </a:lnTo>
                <a:lnTo>
                  <a:pt x="5554" y="4160"/>
                </a:lnTo>
                <a:lnTo>
                  <a:pt x="5537" y="4165"/>
                </a:lnTo>
                <a:lnTo>
                  <a:pt x="5518" y="4168"/>
                </a:lnTo>
                <a:lnTo>
                  <a:pt x="5500" y="4171"/>
                </a:lnTo>
                <a:lnTo>
                  <a:pt x="5481" y="4172"/>
                </a:lnTo>
                <a:lnTo>
                  <a:pt x="5462" y="4173"/>
                </a:lnTo>
                <a:lnTo>
                  <a:pt x="370" y="4173"/>
                </a:lnTo>
                <a:lnTo>
                  <a:pt x="351" y="4172"/>
                </a:lnTo>
                <a:lnTo>
                  <a:pt x="332" y="4171"/>
                </a:lnTo>
                <a:lnTo>
                  <a:pt x="313" y="4168"/>
                </a:lnTo>
                <a:lnTo>
                  <a:pt x="295" y="4165"/>
                </a:lnTo>
                <a:lnTo>
                  <a:pt x="277" y="4160"/>
                </a:lnTo>
                <a:lnTo>
                  <a:pt x="259" y="4156"/>
                </a:lnTo>
                <a:lnTo>
                  <a:pt x="243" y="4149"/>
                </a:lnTo>
                <a:lnTo>
                  <a:pt x="226" y="4143"/>
                </a:lnTo>
                <a:lnTo>
                  <a:pt x="209" y="4136"/>
                </a:lnTo>
                <a:lnTo>
                  <a:pt x="194" y="4127"/>
                </a:lnTo>
                <a:lnTo>
                  <a:pt x="178" y="4118"/>
                </a:lnTo>
                <a:lnTo>
                  <a:pt x="162" y="4109"/>
                </a:lnTo>
                <a:lnTo>
                  <a:pt x="148" y="4098"/>
                </a:lnTo>
                <a:lnTo>
                  <a:pt x="134" y="4088"/>
                </a:lnTo>
                <a:lnTo>
                  <a:pt x="121" y="4076"/>
                </a:lnTo>
                <a:lnTo>
                  <a:pt x="108" y="4064"/>
                </a:lnTo>
                <a:lnTo>
                  <a:pt x="95" y="4051"/>
                </a:lnTo>
                <a:lnTo>
                  <a:pt x="84" y="4038"/>
                </a:lnTo>
                <a:lnTo>
                  <a:pt x="73" y="4023"/>
                </a:lnTo>
                <a:lnTo>
                  <a:pt x="63" y="4009"/>
                </a:lnTo>
                <a:lnTo>
                  <a:pt x="53" y="3994"/>
                </a:lnTo>
                <a:lnTo>
                  <a:pt x="44" y="3979"/>
                </a:lnTo>
                <a:lnTo>
                  <a:pt x="36" y="3962"/>
                </a:lnTo>
                <a:lnTo>
                  <a:pt x="29" y="3947"/>
                </a:lnTo>
                <a:lnTo>
                  <a:pt x="22" y="3930"/>
                </a:lnTo>
                <a:lnTo>
                  <a:pt x="16" y="3912"/>
                </a:lnTo>
                <a:lnTo>
                  <a:pt x="11" y="3895"/>
                </a:lnTo>
                <a:lnTo>
                  <a:pt x="7" y="3877"/>
                </a:lnTo>
                <a:lnTo>
                  <a:pt x="4" y="3858"/>
                </a:lnTo>
                <a:lnTo>
                  <a:pt x="2" y="3841"/>
                </a:lnTo>
                <a:lnTo>
                  <a:pt x="0" y="3822"/>
                </a:lnTo>
                <a:lnTo>
                  <a:pt x="0" y="3803"/>
                </a:lnTo>
                <a:lnTo>
                  <a:pt x="0" y="846"/>
                </a:lnTo>
                <a:lnTo>
                  <a:pt x="0" y="827"/>
                </a:lnTo>
                <a:lnTo>
                  <a:pt x="2" y="808"/>
                </a:lnTo>
                <a:lnTo>
                  <a:pt x="4" y="790"/>
                </a:lnTo>
                <a:lnTo>
                  <a:pt x="7" y="772"/>
                </a:lnTo>
                <a:lnTo>
                  <a:pt x="11" y="754"/>
                </a:lnTo>
                <a:lnTo>
                  <a:pt x="16" y="737"/>
                </a:lnTo>
                <a:lnTo>
                  <a:pt x="22" y="720"/>
                </a:lnTo>
                <a:lnTo>
                  <a:pt x="29" y="702"/>
                </a:lnTo>
                <a:lnTo>
                  <a:pt x="36" y="686"/>
                </a:lnTo>
                <a:lnTo>
                  <a:pt x="44" y="670"/>
                </a:lnTo>
                <a:lnTo>
                  <a:pt x="53" y="655"/>
                </a:lnTo>
                <a:lnTo>
                  <a:pt x="63" y="640"/>
                </a:lnTo>
                <a:lnTo>
                  <a:pt x="73" y="625"/>
                </a:lnTo>
                <a:lnTo>
                  <a:pt x="84" y="612"/>
                </a:lnTo>
                <a:lnTo>
                  <a:pt x="95" y="598"/>
                </a:lnTo>
                <a:lnTo>
                  <a:pt x="108" y="585"/>
                </a:lnTo>
                <a:lnTo>
                  <a:pt x="121" y="573"/>
                </a:lnTo>
                <a:lnTo>
                  <a:pt x="134" y="562"/>
                </a:lnTo>
                <a:lnTo>
                  <a:pt x="148" y="550"/>
                </a:lnTo>
                <a:lnTo>
                  <a:pt x="162" y="539"/>
                </a:lnTo>
                <a:lnTo>
                  <a:pt x="178" y="530"/>
                </a:lnTo>
                <a:lnTo>
                  <a:pt x="194" y="521"/>
                </a:lnTo>
                <a:lnTo>
                  <a:pt x="209" y="513"/>
                </a:lnTo>
                <a:lnTo>
                  <a:pt x="226" y="506"/>
                </a:lnTo>
                <a:lnTo>
                  <a:pt x="243" y="499"/>
                </a:lnTo>
                <a:lnTo>
                  <a:pt x="259" y="494"/>
                </a:lnTo>
                <a:lnTo>
                  <a:pt x="277" y="488"/>
                </a:lnTo>
                <a:lnTo>
                  <a:pt x="295" y="484"/>
                </a:lnTo>
                <a:lnTo>
                  <a:pt x="313" y="480"/>
                </a:lnTo>
                <a:lnTo>
                  <a:pt x="332" y="478"/>
                </a:lnTo>
                <a:lnTo>
                  <a:pt x="351" y="477"/>
                </a:lnTo>
                <a:lnTo>
                  <a:pt x="370" y="477"/>
                </a:lnTo>
                <a:close/>
                <a:moveTo>
                  <a:pt x="542" y="0"/>
                </a:moveTo>
                <a:lnTo>
                  <a:pt x="1703" y="0"/>
                </a:lnTo>
                <a:lnTo>
                  <a:pt x="1703" y="350"/>
                </a:lnTo>
                <a:lnTo>
                  <a:pt x="542" y="350"/>
                </a:lnTo>
                <a:lnTo>
                  <a:pt x="542" y="0"/>
                </a:lnTo>
                <a:close/>
                <a:moveTo>
                  <a:pt x="4019" y="1725"/>
                </a:moveTo>
                <a:lnTo>
                  <a:pt x="4019" y="1725"/>
                </a:lnTo>
                <a:lnTo>
                  <a:pt x="3983" y="1726"/>
                </a:lnTo>
                <a:lnTo>
                  <a:pt x="3946" y="1729"/>
                </a:lnTo>
                <a:lnTo>
                  <a:pt x="3910" y="1734"/>
                </a:lnTo>
                <a:lnTo>
                  <a:pt x="3874" y="1740"/>
                </a:lnTo>
                <a:lnTo>
                  <a:pt x="3840" y="1747"/>
                </a:lnTo>
                <a:lnTo>
                  <a:pt x="3806" y="1758"/>
                </a:lnTo>
                <a:lnTo>
                  <a:pt x="3773" y="1769"/>
                </a:lnTo>
                <a:lnTo>
                  <a:pt x="3740" y="1782"/>
                </a:lnTo>
                <a:lnTo>
                  <a:pt x="3708" y="1797"/>
                </a:lnTo>
                <a:lnTo>
                  <a:pt x="3677" y="1812"/>
                </a:lnTo>
                <a:lnTo>
                  <a:pt x="3647" y="1829"/>
                </a:lnTo>
                <a:lnTo>
                  <a:pt x="3618" y="1848"/>
                </a:lnTo>
                <a:lnTo>
                  <a:pt x="3590" y="1868"/>
                </a:lnTo>
                <a:lnTo>
                  <a:pt x="3563" y="1889"/>
                </a:lnTo>
                <a:lnTo>
                  <a:pt x="3537" y="1911"/>
                </a:lnTo>
                <a:lnTo>
                  <a:pt x="3512" y="1936"/>
                </a:lnTo>
                <a:lnTo>
                  <a:pt x="3488" y="1960"/>
                </a:lnTo>
                <a:lnTo>
                  <a:pt x="3465" y="1987"/>
                </a:lnTo>
                <a:lnTo>
                  <a:pt x="3444" y="2014"/>
                </a:lnTo>
                <a:lnTo>
                  <a:pt x="3424" y="2042"/>
                </a:lnTo>
                <a:lnTo>
                  <a:pt x="3405" y="2071"/>
                </a:lnTo>
                <a:lnTo>
                  <a:pt x="3388" y="2101"/>
                </a:lnTo>
                <a:lnTo>
                  <a:pt x="3372" y="2132"/>
                </a:lnTo>
                <a:lnTo>
                  <a:pt x="3358" y="2164"/>
                </a:lnTo>
                <a:lnTo>
                  <a:pt x="3345" y="2197"/>
                </a:lnTo>
                <a:lnTo>
                  <a:pt x="3334" y="2230"/>
                </a:lnTo>
                <a:lnTo>
                  <a:pt x="3324" y="2264"/>
                </a:lnTo>
                <a:lnTo>
                  <a:pt x="3316" y="2298"/>
                </a:lnTo>
                <a:lnTo>
                  <a:pt x="3309" y="2334"/>
                </a:lnTo>
                <a:lnTo>
                  <a:pt x="3305" y="2369"/>
                </a:lnTo>
                <a:lnTo>
                  <a:pt x="3303" y="2406"/>
                </a:lnTo>
                <a:lnTo>
                  <a:pt x="3302" y="2443"/>
                </a:lnTo>
                <a:lnTo>
                  <a:pt x="3303" y="2480"/>
                </a:lnTo>
                <a:lnTo>
                  <a:pt x="3305" y="2517"/>
                </a:lnTo>
                <a:lnTo>
                  <a:pt x="3309" y="2552"/>
                </a:lnTo>
                <a:lnTo>
                  <a:pt x="3316" y="2587"/>
                </a:lnTo>
                <a:lnTo>
                  <a:pt x="3324" y="2622"/>
                </a:lnTo>
                <a:lnTo>
                  <a:pt x="3334" y="2656"/>
                </a:lnTo>
                <a:lnTo>
                  <a:pt x="3345" y="2689"/>
                </a:lnTo>
                <a:lnTo>
                  <a:pt x="3358" y="2722"/>
                </a:lnTo>
                <a:lnTo>
                  <a:pt x="3372" y="2754"/>
                </a:lnTo>
                <a:lnTo>
                  <a:pt x="3388" y="2784"/>
                </a:lnTo>
                <a:lnTo>
                  <a:pt x="3405" y="2814"/>
                </a:lnTo>
                <a:lnTo>
                  <a:pt x="3424" y="2843"/>
                </a:lnTo>
                <a:lnTo>
                  <a:pt x="3444" y="2872"/>
                </a:lnTo>
                <a:lnTo>
                  <a:pt x="3465" y="2899"/>
                </a:lnTo>
                <a:lnTo>
                  <a:pt x="3488" y="2924"/>
                </a:lnTo>
                <a:lnTo>
                  <a:pt x="3512" y="2950"/>
                </a:lnTo>
                <a:lnTo>
                  <a:pt x="3537" y="2973"/>
                </a:lnTo>
                <a:lnTo>
                  <a:pt x="3563" y="2997"/>
                </a:lnTo>
                <a:lnTo>
                  <a:pt x="3590" y="3018"/>
                </a:lnTo>
                <a:lnTo>
                  <a:pt x="3618" y="3038"/>
                </a:lnTo>
                <a:lnTo>
                  <a:pt x="3647" y="3056"/>
                </a:lnTo>
                <a:lnTo>
                  <a:pt x="3677" y="3074"/>
                </a:lnTo>
                <a:lnTo>
                  <a:pt x="3708" y="3089"/>
                </a:lnTo>
                <a:lnTo>
                  <a:pt x="3740" y="3104"/>
                </a:lnTo>
                <a:lnTo>
                  <a:pt x="3773" y="3117"/>
                </a:lnTo>
                <a:lnTo>
                  <a:pt x="3806" y="3128"/>
                </a:lnTo>
                <a:lnTo>
                  <a:pt x="3840" y="3137"/>
                </a:lnTo>
                <a:lnTo>
                  <a:pt x="3874" y="3145"/>
                </a:lnTo>
                <a:lnTo>
                  <a:pt x="3910" y="3152"/>
                </a:lnTo>
                <a:lnTo>
                  <a:pt x="3946" y="3156"/>
                </a:lnTo>
                <a:lnTo>
                  <a:pt x="3983" y="3160"/>
                </a:lnTo>
                <a:lnTo>
                  <a:pt x="4019" y="3161"/>
                </a:lnTo>
                <a:lnTo>
                  <a:pt x="4056" y="3160"/>
                </a:lnTo>
                <a:lnTo>
                  <a:pt x="4092" y="3156"/>
                </a:lnTo>
                <a:lnTo>
                  <a:pt x="4129" y="3152"/>
                </a:lnTo>
                <a:lnTo>
                  <a:pt x="4163" y="3145"/>
                </a:lnTo>
                <a:lnTo>
                  <a:pt x="4198" y="3137"/>
                </a:lnTo>
                <a:lnTo>
                  <a:pt x="4232" y="3128"/>
                </a:lnTo>
                <a:lnTo>
                  <a:pt x="4266" y="3117"/>
                </a:lnTo>
                <a:lnTo>
                  <a:pt x="4298" y="3104"/>
                </a:lnTo>
                <a:lnTo>
                  <a:pt x="4329" y="3089"/>
                </a:lnTo>
                <a:lnTo>
                  <a:pt x="4361" y="3074"/>
                </a:lnTo>
                <a:lnTo>
                  <a:pt x="4391" y="3056"/>
                </a:lnTo>
                <a:lnTo>
                  <a:pt x="4420" y="3038"/>
                </a:lnTo>
                <a:lnTo>
                  <a:pt x="4447" y="3018"/>
                </a:lnTo>
                <a:lnTo>
                  <a:pt x="4475" y="2997"/>
                </a:lnTo>
                <a:lnTo>
                  <a:pt x="4501" y="2973"/>
                </a:lnTo>
                <a:lnTo>
                  <a:pt x="4527" y="2950"/>
                </a:lnTo>
                <a:lnTo>
                  <a:pt x="4550" y="2924"/>
                </a:lnTo>
                <a:lnTo>
                  <a:pt x="4572" y="2899"/>
                </a:lnTo>
                <a:lnTo>
                  <a:pt x="4595" y="2872"/>
                </a:lnTo>
                <a:lnTo>
                  <a:pt x="4614" y="2843"/>
                </a:lnTo>
                <a:lnTo>
                  <a:pt x="4633" y="2814"/>
                </a:lnTo>
                <a:lnTo>
                  <a:pt x="4650" y="2784"/>
                </a:lnTo>
                <a:lnTo>
                  <a:pt x="4666" y="2754"/>
                </a:lnTo>
                <a:lnTo>
                  <a:pt x="4680" y="2722"/>
                </a:lnTo>
                <a:lnTo>
                  <a:pt x="4693" y="2689"/>
                </a:lnTo>
                <a:lnTo>
                  <a:pt x="4705" y="2656"/>
                </a:lnTo>
                <a:lnTo>
                  <a:pt x="4714" y="2622"/>
                </a:lnTo>
                <a:lnTo>
                  <a:pt x="4722" y="2587"/>
                </a:lnTo>
                <a:lnTo>
                  <a:pt x="4728" y="2552"/>
                </a:lnTo>
                <a:lnTo>
                  <a:pt x="4733" y="2517"/>
                </a:lnTo>
                <a:lnTo>
                  <a:pt x="4736" y="2480"/>
                </a:lnTo>
                <a:lnTo>
                  <a:pt x="4736" y="2443"/>
                </a:lnTo>
                <a:lnTo>
                  <a:pt x="4736" y="2406"/>
                </a:lnTo>
                <a:lnTo>
                  <a:pt x="4733" y="2369"/>
                </a:lnTo>
                <a:lnTo>
                  <a:pt x="4728" y="2334"/>
                </a:lnTo>
                <a:lnTo>
                  <a:pt x="4722" y="2298"/>
                </a:lnTo>
                <a:lnTo>
                  <a:pt x="4714" y="2264"/>
                </a:lnTo>
                <a:lnTo>
                  <a:pt x="4705" y="2230"/>
                </a:lnTo>
                <a:lnTo>
                  <a:pt x="4693" y="2197"/>
                </a:lnTo>
                <a:lnTo>
                  <a:pt x="4680" y="2164"/>
                </a:lnTo>
                <a:lnTo>
                  <a:pt x="4666" y="2132"/>
                </a:lnTo>
                <a:lnTo>
                  <a:pt x="4650" y="2101"/>
                </a:lnTo>
                <a:lnTo>
                  <a:pt x="4633" y="2071"/>
                </a:lnTo>
                <a:lnTo>
                  <a:pt x="4614" y="2042"/>
                </a:lnTo>
                <a:lnTo>
                  <a:pt x="4595" y="2014"/>
                </a:lnTo>
                <a:lnTo>
                  <a:pt x="4572" y="1987"/>
                </a:lnTo>
                <a:lnTo>
                  <a:pt x="4550" y="1960"/>
                </a:lnTo>
                <a:lnTo>
                  <a:pt x="4527" y="1936"/>
                </a:lnTo>
                <a:lnTo>
                  <a:pt x="4501" y="1911"/>
                </a:lnTo>
                <a:lnTo>
                  <a:pt x="4475" y="1889"/>
                </a:lnTo>
                <a:lnTo>
                  <a:pt x="4447" y="1868"/>
                </a:lnTo>
                <a:lnTo>
                  <a:pt x="4420" y="1848"/>
                </a:lnTo>
                <a:lnTo>
                  <a:pt x="4391" y="1829"/>
                </a:lnTo>
                <a:lnTo>
                  <a:pt x="4361" y="1812"/>
                </a:lnTo>
                <a:lnTo>
                  <a:pt x="4329" y="1797"/>
                </a:lnTo>
                <a:lnTo>
                  <a:pt x="4298" y="1782"/>
                </a:lnTo>
                <a:lnTo>
                  <a:pt x="4266" y="1769"/>
                </a:lnTo>
                <a:lnTo>
                  <a:pt x="4232" y="1758"/>
                </a:lnTo>
                <a:lnTo>
                  <a:pt x="4198" y="1747"/>
                </a:lnTo>
                <a:lnTo>
                  <a:pt x="4163" y="1740"/>
                </a:lnTo>
                <a:lnTo>
                  <a:pt x="4129" y="1734"/>
                </a:lnTo>
                <a:lnTo>
                  <a:pt x="4092" y="1729"/>
                </a:lnTo>
                <a:lnTo>
                  <a:pt x="4056" y="1726"/>
                </a:lnTo>
                <a:lnTo>
                  <a:pt x="4019" y="1725"/>
                </a:lnTo>
                <a:close/>
                <a:moveTo>
                  <a:pt x="1375" y="838"/>
                </a:moveTo>
                <a:lnTo>
                  <a:pt x="1375" y="3754"/>
                </a:lnTo>
                <a:lnTo>
                  <a:pt x="1591" y="3754"/>
                </a:lnTo>
                <a:lnTo>
                  <a:pt x="1591" y="838"/>
                </a:lnTo>
                <a:lnTo>
                  <a:pt x="1375" y="838"/>
                </a:lnTo>
                <a:close/>
                <a:moveTo>
                  <a:pt x="1841" y="690"/>
                </a:moveTo>
                <a:lnTo>
                  <a:pt x="1841" y="1260"/>
                </a:lnTo>
                <a:lnTo>
                  <a:pt x="2899" y="1260"/>
                </a:lnTo>
                <a:lnTo>
                  <a:pt x="2899" y="690"/>
                </a:lnTo>
                <a:lnTo>
                  <a:pt x="1841" y="690"/>
                </a:lnTo>
                <a:close/>
                <a:moveTo>
                  <a:pt x="4019" y="1003"/>
                </a:moveTo>
                <a:lnTo>
                  <a:pt x="4019" y="1003"/>
                </a:lnTo>
                <a:lnTo>
                  <a:pt x="3982" y="1004"/>
                </a:lnTo>
                <a:lnTo>
                  <a:pt x="3945" y="1005"/>
                </a:lnTo>
                <a:lnTo>
                  <a:pt x="3908" y="1007"/>
                </a:lnTo>
                <a:lnTo>
                  <a:pt x="3872" y="1011"/>
                </a:lnTo>
                <a:lnTo>
                  <a:pt x="3835" y="1015"/>
                </a:lnTo>
                <a:lnTo>
                  <a:pt x="3800" y="1020"/>
                </a:lnTo>
                <a:lnTo>
                  <a:pt x="3764" y="1026"/>
                </a:lnTo>
                <a:lnTo>
                  <a:pt x="3728" y="1033"/>
                </a:lnTo>
                <a:lnTo>
                  <a:pt x="3694" y="1040"/>
                </a:lnTo>
                <a:lnTo>
                  <a:pt x="3659" y="1049"/>
                </a:lnTo>
                <a:lnTo>
                  <a:pt x="3625" y="1058"/>
                </a:lnTo>
                <a:lnTo>
                  <a:pt x="3591" y="1068"/>
                </a:lnTo>
                <a:lnTo>
                  <a:pt x="3558" y="1079"/>
                </a:lnTo>
                <a:lnTo>
                  <a:pt x="3524" y="1091"/>
                </a:lnTo>
                <a:lnTo>
                  <a:pt x="3491" y="1103"/>
                </a:lnTo>
                <a:lnTo>
                  <a:pt x="3459" y="1117"/>
                </a:lnTo>
                <a:lnTo>
                  <a:pt x="3426" y="1130"/>
                </a:lnTo>
                <a:lnTo>
                  <a:pt x="3395" y="1146"/>
                </a:lnTo>
                <a:lnTo>
                  <a:pt x="3364" y="1161"/>
                </a:lnTo>
                <a:lnTo>
                  <a:pt x="3333" y="1177"/>
                </a:lnTo>
                <a:lnTo>
                  <a:pt x="3303" y="1194"/>
                </a:lnTo>
                <a:lnTo>
                  <a:pt x="3273" y="1211"/>
                </a:lnTo>
                <a:lnTo>
                  <a:pt x="3244" y="1230"/>
                </a:lnTo>
                <a:lnTo>
                  <a:pt x="3215" y="1249"/>
                </a:lnTo>
                <a:lnTo>
                  <a:pt x="3186" y="1269"/>
                </a:lnTo>
                <a:lnTo>
                  <a:pt x="3158" y="1289"/>
                </a:lnTo>
                <a:lnTo>
                  <a:pt x="3130" y="1311"/>
                </a:lnTo>
                <a:lnTo>
                  <a:pt x="3103" y="1332"/>
                </a:lnTo>
                <a:lnTo>
                  <a:pt x="3077" y="1354"/>
                </a:lnTo>
                <a:lnTo>
                  <a:pt x="3051" y="1377"/>
                </a:lnTo>
                <a:lnTo>
                  <a:pt x="3026" y="1401"/>
                </a:lnTo>
                <a:lnTo>
                  <a:pt x="3001" y="1425"/>
                </a:lnTo>
                <a:lnTo>
                  <a:pt x="2977" y="1450"/>
                </a:lnTo>
                <a:lnTo>
                  <a:pt x="2954" y="1474"/>
                </a:lnTo>
                <a:lnTo>
                  <a:pt x="2930" y="1501"/>
                </a:lnTo>
                <a:lnTo>
                  <a:pt x="2908" y="1527"/>
                </a:lnTo>
                <a:lnTo>
                  <a:pt x="2887" y="1554"/>
                </a:lnTo>
                <a:lnTo>
                  <a:pt x="2866" y="1581"/>
                </a:lnTo>
                <a:lnTo>
                  <a:pt x="2844" y="1609"/>
                </a:lnTo>
                <a:lnTo>
                  <a:pt x="2826" y="1638"/>
                </a:lnTo>
                <a:lnTo>
                  <a:pt x="2807" y="1667"/>
                </a:lnTo>
                <a:lnTo>
                  <a:pt x="2788" y="1696"/>
                </a:lnTo>
                <a:lnTo>
                  <a:pt x="2770" y="1726"/>
                </a:lnTo>
                <a:lnTo>
                  <a:pt x="2753" y="1756"/>
                </a:lnTo>
                <a:lnTo>
                  <a:pt x="2737" y="1788"/>
                </a:lnTo>
                <a:lnTo>
                  <a:pt x="2722" y="1819"/>
                </a:lnTo>
                <a:lnTo>
                  <a:pt x="2706" y="1850"/>
                </a:lnTo>
                <a:lnTo>
                  <a:pt x="2693" y="1882"/>
                </a:lnTo>
                <a:lnTo>
                  <a:pt x="2679" y="1915"/>
                </a:lnTo>
                <a:lnTo>
                  <a:pt x="2667" y="1948"/>
                </a:lnTo>
                <a:lnTo>
                  <a:pt x="2655" y="1982"/>
                </a:lnTo>
                <a:lnTo>
                  <a:pt x="2644" y="2015"/>
                </a:lnTo>
                <a:lnTo>
                  <a:pt x="2634" y="2048"/>
                </a:lnTo>
                <a:lnTo>
                  <a:pt x="2625" y="2083"/>
                </a:lnTo>
                <a:lnTo>
                  <a:pt x="2616" y="2118"/>
                </a:lnTo>
                <a:lnTo>
                  <a:pt x="2609" y="2153"/>
                </a:lnTo>
                <a:lnTo>
                  <a:pt x="2601" y="2188"/>
                </a:lnTo>
                <a:lnTo>
                  <a:pt x="2596" y="2223"/>
                </a:lnTo>
                <a:lnTo>
                  <a:pt x="2591" y="2259"/>
                </a:lnTo>
                <a:lnTo>
                  <a:pt x="2587" y="2296"/>
                </a:lnTo>
                <a:lnTo>
                  <a:pt x="2584" y="2332"/>
                </a:lnTo>
                <a:lnTo>
                  <a:pt x="2581" y="2368"/>
                </a:lnTo>
                <a:lnTo>
                  <a:pt x="2580" y="2405"/>
                </a:lnTo>
                <a:lnTo>
                  <a:pt x="2579" y="2443"/>
                </a:lnTo>
                <a:lnTo>
                  <a:pt x="2580" y="2480"/>
                </a:lnTo>
                <a:lnTo>
                  <a:pt x="2581" y="2517"/>
                </a:lnTo>
                <a:lnTo>
                  <a:pt x="2584" y="2553"/>
                </a:lnTo>
                <a:lnTo>
                  <a:pt x="2587" y="2590"/>
                </a:lnTo>
                <a:lnTo>
                  <a:pt x="2591" y="2626"/>
                </a:lnTo>
                <a:lnTo>
                  <a:pt x="2596" y="2661"/>
                </a:lnTo>
                <a:lnTo>
                  <a:pt x="2601" y="2697"/>
                </a:lnTo>
                <a:lnTo>
                  <a:pt x="2609" y="2733"/>
                </a:lnTo>
                <a:lnTo>
                  <a:pt x="2616" y="2767"/>
                </a:lnTo>
                <a:lnTo>
                  <a:pt x="2625" y="2803"/>
                </a:lnTo>
                <a:lnTo>
                  <a:pt x="2634" y="2836"/>
                </a:lnTo>
                <a:lnTo>
                  <a:pt x="2644" y="2871"/>
                </a:lnTo>
                <a:lnTo>
                  <a:pt x="2655" y="2904"/>
                </a:lnTo>
                <a:lnTo>
                  <a:pt x="2667" y="2938"/>
                </a:lnTo>
                <a:lnTo>
                  <a:pt x="2679" y="2970"/>
                </a:lnTo>
                <a:lnTo>
                  <a:pt x="2693" y="3004"/>
                </a:lnTo>
                <a:lnTo>
                  <a:pt x="2706" y="3035"/>
                </a:lnTo>
                <a:lnTo>
                  <a:pt x="2722" y="3067"/>
                </a:lnTo>
                <a:lnTo>
                  <a:pt x="2737" y="3098"/>
                </a:lnTo>
                <a:lnTo>
                  <a:pt x="2753" y="3128"/>
                </a:lnTo>
                <a:lnTo>
                  <a:pt x="2770" y="3160"/>
                </a:lnTo>
                <a:lnTo>
                  <a:pt x="2788" y="3189"/>
                </a:lnTo>
                <a:lnTo>
                  <a:pt x="2807" y="3219"/>
                </a:lnTo>
                <a:lnTo>
                  <a:pt x="2826" y="3248"/>
                </a:lnTo>
                <a:lnTo>
                  <a:pt x="2844" y="3276"/>
                </a:lnTo>
                <a:lnTo>
                  <a:pt x="2866" y="3305"/>
                </a:lnTo>
                <a:lnTo>
                  <a:pt x="2887" y="3331"/>
                </a:lnTo>
                <a:lnTo>
                  <a:pt x="2908" y="3358"/>
                </a:lnTo>
                <a:lnTo>
                  <a:pt x="2930" y="3385"/>
                </a:lnTo>
                <a:lnTo>
                  <a:pt x="2954" y="3410"/>
                </a:lnTo>
                <a:lnTo>
                  <a:pt x="2977" y="3436"/>
                </a:lnTo>
                <a:lnTo>
                  <a:pt x="3001" y="3461"/>
                </a:lnTo>
                <a:lnTo>
                  <a:pt x="3026" y="3485"/>
                </a:lnTo>
                <a:lnTo>
                  <a:pt x="3051" y="3508"/>
                </a:lnTo>
                <a:lnTo>
                  <a:pt x="3077" y="3531"/>
                </a:lnTo>
                <a:lnTo>
                  <a:pt x="3103" y="3553"/>
                </a:lnTo>
                <a:lnTo>
                  <a:pt x="3130" y="3575"/>
                </a:lnTo>
                <a:lnTo>
                  <a:pt x="3158" y="3597"/>
                </a:lnTo>
                <a:lnTo>
                  <a:pt x="3186" y="3617"/>
                </a:lnTo>
                <a:lnTo>
                  <a:pt x="3215" y="3637"/>
                </a:lnTo>
                <a:lnTo>
                  <a:pt x="3244" y="3656"/>
                </a:lnTo>
                <a:lnTo>
                  <a:pt x="3273" y="3673"/>
                </a:lnTo>
                <a:lnTo>
                  <a:pt x="3303" y="3691"/>
                </a:lnTo>
                <a:lnTo>
                  <a:pt x="3333" y="3708"/>
                </a:lnTo>
                <a:lnTo>
                  <a:pt x="3364" y="3725"/>
                </a:lnTo>
                <a:lnTo>
                  <a:pt x="3395" y="3740"/>
                </a:lnTo>
                <a:lnTo>
                  <a:pt x="3426" y="3755"/>
                </a:lnTo>
                <a:lnTo>
                  <a:pt x="3459" y="3769"/>
                </a:lnTo>
                <a:lnTo>
                  <a:pt x="3491" y="3783"/>
                </a:lnTo>
                <a:lnTo>
                  <a:pt x="3524" y="3795"/>
                </a:lnTo>
                <a:lnTo>
                  <a:pt x="3558" y="3806"/>
                </a:lnTo>
                <a:lnTo>
                  <a:pt x="3591" y="3817"/>
                </a:lnTo>
                <a:lnTo>
                  <a:pt x="3625" y="3827"/>
                </a:lnTo>
                <a:lnTo>
                  <a:pt x="3659" y="3837"/>
                </a:lnTo>
                <a:lnTo>
                  <a:pt x="3694" y="3845"/>
                </a:lnTo>
                <a:lnTo>
                  <a:pt x="3728" y="3853"/>
                </a:lnTo>
                <a:lnTo>
                  <a:pt x="3764" y="3860"/>
                </a:lnTo>
                <a:lnTo>
                  <a:pt x="3800" y="3865"/>
                </a:lnTo>
                <a:lnTo>
                  <a:pt x="3835" y="3871"/>
                </a:lnTo>
                <a:lnTo>
                  <a:pt x="3872" y="3875"/>
                </a:lnTo>
                <a:lnTo>
                  <a:pt x="3908" y="3879"/>
                </a:lnTo>
                <a:lnTo>
                  <a:pt x="3945" y="3881"/>
                </a:lnTo>
                <a:lnTo>
                  <a:pt x="3982" y="3882"/>
                </a:lnTo>
                <a:lnTo>
                  <a:pt x="4019" y="3882"/>
                </a:lnTo>
                <a:lnTo>
                  <a:pt x="4056" y="3882"/>
                </a:lnTo>
                <a:lnTo>
                  <a:pt x="4093" y="3881"/>
                </a:lnTo>
                <a:lnTo>
                  <a:pt x="4130" y="3879"/>
                </a:lnTo>
                <a:lnTo>
                  <a:pt x="4167" y="3875"/>
                </a:lnTo>
                <a:lnTo>
                  <a:pt x="4202" y="3871"/>
                </a:lnTo>
                <a:lnTo>
                  <a:pt x="4238" y="3865"/>
                </a:lnTo>
                <a:lnTo>
                  <a:pt x="4274" y="3860"/>
                </a:lnTo>
                <a:lnTo>
                  <a:pt x="4309" y="3853"/>
                </a:lnTo>
                <a:lnTo>
                  <a:pt x="4344" y="3845"/>
                </a:lnTo>
                <a:lnTo>
                  <a:pt x="4378" y="3837"/>
                </a:lnTo>
                <a:lnTo>
                  <a:pt x="4413" y="3827"/>
                </a:lnTo>
                <a:lnTo>
                  <a:pt x="4447" y="3817"/>
                </a:lnTo>
                <a:lnTo>
                  <a:pt x="4481" y="3806"/>
                </a:lnTo>
                <a:lnTo>
                  <a:pt x="4514" y="3795"/>
                </a:lnTo>
                <a:lnTo>
                  <a:pt x="4547" y="3783"/>
                </a:lnTo>
                <a:lnTo>
                  <a:pt x="4579" y="3769"/>
                </a:lnTo>
                <a:lnTo>
                  <a:pt x="4611" y="3755"/>
                </a:lnTo>
                <a:lnTo>
                  <a:pt x="4644" y="3740"/>
                </a:lnTo>
                <a:lnTo>
                  <a:pt x="4675" y="3725"/>
                </a:lnTo>
                <a:lnTo>
                  <a:pt x="4705" y="3708"/>
                </a:lnTo>
                <a:lnTo>
                  <a:pt x="4736" y="3691"/>
                </a:lnTo>
                <a:lnTo>
                  <a:pt x="4765" y="3673"/>
                </a:lnTo>
                <a:lnTo>
                  <a:pt x="4795" y="3656"/>
                </a:lnTo>
                <a:lnTo>
                  <a:pt x="4824" y="3637"/>
                </a:lnTo>
                <a:lnTo>
                  <a:pt x="4852" y="3617"/>
                </a:lnTo>
                <a:lnTo>
                  <a:pt x="4880" y="3597"/>
                </a:lnTo>
                <a:lnTo>
                  <a:pt x="4908" y="3575"/>
                </a:lnTo>
                <a:lnTo>
                  <a:pt x="4935" y="3553"/>
                </a:lnTo>
                <a:lnTo>
                  <a:pt x="4961" y="3531"/>
                </a:lnTo>
                <a:lnTo>
                  <a:pt x="4987" y="3508"/>
                </a:lnTo>
                <a:lnTo>
                  <a:pt x="5013" y="3485"/>
                </a:lnTo>
                <a:lnTo>
                  <a:pt x="5037" y="3461"/>
                </a:lnTo>
                <a:lnTo>
                  <a:pt x="5061" y="3436"/>
                </a:lnTo>
                <a:lnTo>
                  <a:pt x="5085" y="3410"/>
                </a:lnTo>
                <a:lnTo>
                  <a:pt x="5107" y="3385"/>
                </a:lnTo>
                <a:lnTo>
                  <a:pt x="5130" y="3358"/>
                </a:lnTo>
                <a:lnTo>
                  <a:pt x="5152" y="3331"/>
                </a:lnTo>
                <a:lnTo>
                  <a:pt x="5173" y="3305"/>
                </a:lnTo>
                <a:lnTo>
                  <a:pt x="5193" y="3276"/>
                </a:lnTo>
                <a:lnTo>
                  <a:pt x="5213" y="3248"/>
                </a:lnTo>
                <a:lnTo>
                  <a:pt x="5232" y="3219"/>
                </a:lnTo>
                <a:lnTo>
                  <a:pt x="5250" y="3189"/>
                </a:lnTo>
                <a:lnTo>
                  <a:pt x="5268" y="3160"/>
                </a:lnTo>
                <a:lnTo>
                  <a:pt x="5285" y="3128"/>
                </a:lnTo>
                <a:lnTo>
                  <a:pt x="5301" y="3098"/>
                </a:lnTo>
                <a:lnTo>
                  <a:pt x="5317" y="3067"/>
                </a:lnTo>
                <a:lnTo>
                  <a:pt x="5331" y="3035"/>
                </a:lnTo>
                <a:lnTo>
                  <a:pt x="5346" y="3004"/>
                </a:lnTo>
                <a:lnTo>
                  <a:pt x="5359" y="2970"/>
                </a:lnTo>
                <a:lnTo>
                  <a:pt x="5372" y="2938"/>
                </a:lnTo>
                <a:lnTo>
                  <a:pt x="5383" y="2904"/>
                </a:lnTo>
                <a:lnTo>
                  <a:pt x="5394" y="2871"/>
                </a:lnTo>
                <a:lnTo>
                  <a:pt x="5404" y="2836"/>
                </a:lnTo>
                <a:lnTo>
                  <a:pt x="5414" y="2803"/>
                </a:lnTo>
                <a:lnTo>
                  <a:pt x="5422" y="2767"/>
                </a:lnTo>
                <a:lnTo>
                  <a:pt x="5430" y="2733"/>
                </a:lnTo>
                <a:lnTo>
                  <a:pt x="5436" y="2697"/>
                </a:lnTo>
                <a:lnTo>
                  <a:pt x="5442" y="2661"/>
                </a:lnTo>
                <a:lnTo>
                  <a:pt x="5447" y="2626"/>
                </a:lnTo>
                <a:lnTo>
                  <a:pt x="5452" y="2590"/>
                </a:lnTo>
                <a:lnTo>
                  <a:pt x="5454" y="2553"/>
                </a:lnTo>
                <a:lnTo>
                  <a:pt x="5457" y="2517"/>
                </a:lnTo>
                <a:lnTo>
                  <a:pt x="5459" y="2480"/>
                </a:lnTo>
                <a:lnTo>
                  <a:pt x="5459" y="2443"/>
                </a:lnTo>
                <a:lnTo>
                  <a:pt x="5459" y="2405"/>
                </a:lnTo>
                <a:lnTo>
                  <a:pt x="5457" y="2368"/>
                </a:lnTo>
                <a:lnTo>
                  <a:pt x="5454" y="2332"/>
                </a:lnTo>
                <a:lnTo>
                  <a:pt x="5452" y="2296"/>
                </a:lnTo>
                <a:lnTo>
                  <a:pt x="5447" y="2259"/>
                </a:lnTo>
                <a:lnTo>
                  <a:pt x="5442" y="2223"/>
                </a:lnTo>
                <a:lnTo>
                  <a:pt x="5436" y="2188"/>
                </a:lnTo>
                <a:lnTo>
                  <a:pt x="5430" y="2153"/>
                </a:lnTo>
                <a:lnTo>
                  <a:pt x="5422" y="2118"/>
                </a:lnTo>
                <a:lnTo>
                  <a:pt x="5414" y="2083"/>
                </a:lnTo>
                <a:lnTo>
                  <a:pt x="5404" y="2048"/>
                </a:lnTo>
                <a:lnTo>
                  <a:pt x="5394" y="2015"/>
                </a:lnTo>
                <a:lnTo>
                  <a:pt x="5383" y="1982"/>
                </a:lnTo>
                <a:lnTo>
                  <a:pt x="5372" y="1948"/>
                </a:lnTo>
                <a:lnTo>
                  <a:pt x="5359" y="1915"/>
                </a:lnTo>
                <a:lnTo>
                  <a:pt x="5346" y="1882"/>
                </a:lnTo>
                <a:lnTo>
                  <a:pt x="5331" y="1850"/>
                </a:lnTo>
                <a:lnTo>
                  <a:pt x="5317" y="1819"/>
                </a:lnTo>
                <a:lnTo>
                  <a:pt x="5301" y="1788"/>
                </a:lnTo>
                <a:lnTo>
                  <a:pt x="5285" y="1756"/>
                </a:lnTo>
                <a:lnTo>
                  <a:pt x="5268" y="1726"/>
                </a:lnTo>
                <a:lnTo>
                  <a:pt x="5250" y="1696"/>
                </a:lnTo>
                <a:lnTo>
                  <a:pt x="5232" y="1667"/>
                </a:lnTo>
                <a:lnTo>
                  <a:pt x="5213" y="1638"/>
                </a:lnTo>
                <a:lnTo>
                  <a:pt x="5193" y="1609"/>
                </a:lnTo>
                <a:lnTo>
                  <a:pt x="5173" y="1581"/>
                </a:lnTo>
                <a:lnTo>
                  <a:pt x="5152" y="1554"/>
                </a:lnTo>
                <a:lnTo>
                  <a:pt x="5130" y="1527"/>
                </a:lnTo>
                <a:lnTo>
                  <a:pt x="5107" y="1501"/>
                </a:lnTo>
                <a:lnTo>
                  <a:pt x="5085" y="1474"/>
                </a:lnTo>
                <a:lnTo>
                  <a:pt x="5061" y="1450"/>
                </a:lnTo>
                <a:lnTo>
                  <a:pt x="5037" y="1425"/>
                </a:lnTo>
                <a:lnTo>
                  <a:pt x="5013" y="1401"/>
                </a:lnTo>
                <a:lnTo>
                  <a:pt x="4987" y="1377"/>
                </a:lnTo>
                <a:lnTo>
                  <a:pt x="4961" y="1354"/>
                </a:lnTo>
                <a:lnTo>
                  <a:pt x="4935" y="1332"/>
                </a:lnTo>
                <a:lnTo>
                  <a:pt x="4908" y="1311"/>
                </a:lnTo>
                <a:lnTo>
                  <a:pt x="4880" y="1289"/>
                </a:lnTo>
                <a:lnTo>
                  <a:pt x="4852" y="1269"/>
                </a:lnTo>
                <a:lnTo>
                  <a:pt x="4824" y="1249"/>
                </a:lnTo>
                <a:lnTo>
                  <a:pt x="4795" y="1230"/>
                </a:lnTo>
                <a:lnTo>
                  <a:pt x="4765" y="1211"/>
                </a:lnTo>
                <a:lnTo>
                  <a:pt x="4736" y="1194"/>
                </a:lnTo>
                <a:lnTo>
                  <a:pt x="4705" y="1177"/>
                </a:lnTo>
                <a:lnTo>
                  <a:pt x="4675" y="1161"/>
                </a:lnTo>
                <a:lnTo>
                  <a:pt x="4644" y="1146"/>
                </a:lnTo>
                <a:lnTo>
                  <a:pt x="4611" y="1130"/>
                </a:lnTo>
                <a:lnTo>
                  <a:pt x="4579" y="1117"/>
                </a:lnTo>
                <a:lnTo>
                  <a:pt x="4547" y="1103"/>
                </a:lnTo>
                <a:lnTo>
                  <a:pt x="4514" y="1091"/>
                </a:lnTo>
                <a:lnTo>
                  <a:pt x="4481" y="1079"/>
                </a:lnTo>
                <a:lnTo>
                  <a:pt x="4447" y="1068"/>
                </a:lnTo>
                <a:lnTo>
                  <a:pt x="4413" y="1058"/>
                </a:lnTo>
                <a:lnTo>
                  <a:pt x="4378" y="1049"/>
                </a:lnTo>
                <a:lnTo>
                  <a:pt x="4344" y="1040"/>
                </a:lnTo>
                <a:lnTo>
                  <a:pt x="4309" y="1033"/>
                </a:lnTo>
                <a:lnTo>
                  <a:pt x="4274" y="1026"/>
                </a:lnTo>
                <a:lnTo>
                  <a:pt x="4238" y="1020"/>
                </a:lnTo>
                <a:lnTo>
                  <a:pt x="4202" y="1015"/>
                </a:lnTo>
                <a:lnTo>
                  <a:pt x="4167" y="1011"/>
                </a:lnTo>
                <a:lnTo>
                  <a:pt x="4130" y="1007"/>
                </a:lnTo>
                <a:lnTo>
                  <a:pt x="4093" y="1005"/>
                </a:lnTo>
                <a:lnTo>
                  <a:pt x="4056" y="1004"/>
                </a:lnTo>
                <a:lnTo>
                  <a:pt x="4019" y="1003"/>
                </a:lnTo>
                <a:close/>
                <a:moveTo>
                  <a:pt x="4708" y="1754"/>
                </a:moveTo>
                <a:lnTo>
                  <a:pt x="4708" y="1754"/>
                </a:lnTo>
                <a:lnTo>
                  <a:pt x="4674" y="1722"/>
                </a:lnTo>
                <a:lnTo>
                  <a:pt x="4639" y="1692"/>
                </a:lnTo>
                <a:lnTo>
                  <a:pt x="4602" y="1663"/>
                </a:lnTo>
                <a:lnTo>
                  <a:pt x="4563" y="1635"/>
                </a:lnTo>
                <a:lnTo>
                  <a:pt x="4524" y="1610"/>
                </a:lnTo>
                <a:lnTo>
                  <a:pt x="4483" y="1587"/>
                </a:lnTo>
                <a:lnTo>
                  <a:pt x="4442" y="1565"/>
                </a:lnTo>
                <a:lnTo>
                  <a:pt x="4398" y="1546"/>
                </a:lnTo>
                <a:lnTo>
                  <a:pt x="4354" y="1528"/>
                </a:lnTo>
                <a:lnTo>
                  <a:pt x="4309" y="1512"/>
                </a:lnTo>
                <a:lnTo>
                  <a:pt x="4262" y="1500"/>
                </a:lnTo>
                <a:lnTo>
                  <a:pt x="4216" y="1489"/>
                </a:lnTo>
                <a:lnTo>
                  <a:pt x="4168" y="1480"/>
                </a:lnTo>
                <a:lnTo>
                  <a:pt x="4119" y="1474"/>
                </a:lnTo>
                <a:lnTo>
                  <a:pt x="4070" y="1470"/>
                </a:lnTo>
                <a:lnTo>
                  <a:pt x="4019" y="1469"/>
                </a:lnTo>
                <a:lnTo>
                  <a:pt x="3969" y="1470"/>
                </a:lnTo>
                <a:lnTo>
                  <a:pt x="3919" y="1474"/>
                </a:lnTo>
                <a:lnTo>
                  <a:pt x="3871" y="1480"/>
                </a:lnTo>
                <a:lnTo>
                  <a:pt x="3823" y="1489"/>
                </a:lnTo>
                <a:lnTo>
                  <a:pt x="3775" y="1500"/>
                </a:lnTo>
                <a:lnTo>
                  <a:pt x="3730" y="1512"/>
                </a:lnTo>
                <a:lnTo>
                  <a:pt x="3684" y="1528"/>
                </a:lnTo>
                <a:lnTo>
                  <a:pt x="3640" y="1546"/>
                </a:lnTo>
                <a:lnTo>
                  <a:pt x="3597" y="1565"/>
                </a:lnTo>
                <a:lnTo>
                  <a:pt x="3555" y="1587"/>
                </a:lnTo>
                <a:lnTo>
                  <a:pt x="3514" y="1610"/>
                </a:lnTo>
                <a:lnTo>
                  <a:pt x="3474" y="1635"/>
                </a:lnTo>
                <a:lnTo>
                  <a:pt x="3436" y="1663"/>
                </a:lnTo>
                <a:lnTo>
                  <a:pt x="3400" y="1692"/>
                </a:lnTo>
                <a:lnTo>
                  <a:pt x="3364" y="1722"/>
                </a:lnTo>
                <a:lnTo>
                  <a:pt x="3330" y="1754"/>
                </a:lnTo>
                <a:lnTo>
                  <a:pt x="3298" y="1788"/>
                </a:lnTo>
                <a:lnTo>
                  <a:pt x="3267" y="1823"/>
                </a:lnTo>
                <a:lnTo>
                  <a:pt x="3239" y="1860"/>
                </a:lnTo>
                <a:lnTo>
                  <a:pt x="3211" y="1898"/>
                </a:lnTo>
                <a:lnTo>
                  <a:pt x="3186" y="1938"/>
                </a:lnTo>
                <a:lnTo>
                  <a:pt x="3162" y="1978"/>
                </a:lnTo>
                <a:lnTo>
                  <a:pt x="3141" y="2021"/>
                </a:lnTo>
                <a:lnTo>
                  <a:pt x="3122" y="2064"/>
                </a:lnTo>
                <a:lnTo>
                  <a:pt x="3104" y="2107"/>
                </a:lnTo>
                <a:lnTo>
                  <a:pt x="3089" y="2153"/>
                </a:lnTo>
                <a:lnTo>
                  <a:pt x="3075" y="2199"/>
                </a:lnTo>
                <a:lnTo>
                  <a:pt x="3065" y="2247"/>
                </a:lnTo>
                <a:lnTo>
                  <a:pt x="3056" y="2295"/>
                </a:lnTo>
                <a:lnTo>
                  <a:pt x="3050" y="2344"/>
                </a:lnTo>
                <a:lnTo>
                  <a:pt x="3046" y="2393"/>
                </a:lnTo>
                <a:lnTo>
                  <a:pt x="3045" y="2443"/>
                </a:lnTo>
                <a:lnTo>
                  <a:pt x="3046" y="2493"/>
                </a:lnTo>
                <a:lnTo>
                  <a:pt x="3050" y="2542"/>
                </a:lnTo>
                <a:lnTo>
                  <a:pt x="3056" y="2591"/>
                </a:lnTo>
                <a:lnTo>
                  <a:pt x="3065" y="2639"/>
                </a:lnTo>
                <a:lnTo>
                  <a:pt x="3075" y="2686"/>
                </a:lnTo>
                <a:lnTo>
                  <a:pt x="3089" y="2733"/>
                </a:lnTo>
                <a:lnTo>
                  <a:pt x="3104" y="2777"/>
                </a:lnTo>
                <a:lnTo>
                  <a:pt x="3122" y="2822"/>
                </a:lnTo>
                <a:lnTo>
                  <a:pt x="3141" y="2865"/>
                </a:lnTo>
                <a:lnTo>
                  <a:pt x="3162" y="2907"/>
                </a:lnTo>
                <a:lnTo>
                  <a:pt x="3186" y="2948"/>
                </a:lnTo>
                <a:lnTo>
                  <a:pt x="3211" y="2987"/>
                </a:lnTo>
                <a:lnTo>
                  <a:pt x="3239" y="3026"/>
                </a:lnTo>
                <a:lnTo>
                  <a:pt x="3267" y="3063"/>
                </a:lnTo>
                <a:lnTo>
                  <a:pt x="3298" y="3097"/>
                </a:lnTo>
                <a:lnTo>
                  <a:pt x="3330" y="3132"/>
                </a:lnTo>
                <a:lnTo>
                  <a:pt x="3364" y="3164"/>
                </a:lnTo>
                <a:lnTo>
                  <a:pt x="3400" y="3194"/>
                </a:lnTo>
                <a:lnTo>
                  <a:pt x="3436" y="3223"/>
                </a:lnTo>
                <a:lnTo>
                  <a:pt x="3474" y="3250"/>
                </a:lnTo>
                <a:lnTo>
                  <a:pt x="3514" y="3276"/>
                </a:lnTo>
                <a:lnTo>
                  <a:pt x="3555" y="3299"/>
                </a:lnTo>
                <a:lnTo>
                  <a:pt x="3597" y="3320"/>
                </a:lnTo>
                <a:lnTo>
                  <a:pt x="3640" y="3340"/>
                </a:lnTo>
                <a:lnTo>
                  <a:pt x="3684" y="3358"/>
                </a:lnTo>
                <a:lnTo>
                  <a:pt x="3730" y="3373"/>
                </a:lnTo>
                <a:lnTo>
                  <a:pt x="3775" y="3386"/>
                </a:lnTo>
                <a:lnTo>
                  <a:pt x="3823" y="3397"/>
                </a:lnTo>
                <a:lnTo>
                  <a:pt x="3871" y="3405"/>
                </a:lnTo>
                <a:lnTo>
                  <a:pt x="3919" y="3412"/>
                </a:lnTo>
                <a:lnTo>
                  <a:pt x="3969" y="3415"/>
                </a:lnTo>
                <a:lnTo>
                  <a:pt x="4019" y="3417"/>
                </a:lnTo>
                <a:lnTo>
                  <a:pt x="4070" y="3415"/>
                </a:lnTo>
                <a:lnTo>
                  <a:pt x="4119" y="3412"/>
                </a:lnTo>
                <a:lnTo>
                  <a:pt x="4168" y="3405"/>
                </a:lnTo>
                <a:lnTo>
                  <a:pt x="4216" y="3397"/>
                </a:lnTo>
                <a:lnTo>
                  <a:pt x="4262" y="3386"/>
                </a:lnTo>
                <a:lnTo>
                  <a:pt x="4309" y="3373"/>
                </a:lnTo>
                <a:lnTo>
                  <a:pt x="4354" y="3358"/>
                </a:lnTo>
                <a:lnTo>
                  <a:pt x="4398" y="3340"/>
                </a:lnTo>
                <a:lnTo>
                  <a:pt x="4442" y="3320"/>
                </a:lnTo>
                <a:lnTo>
                  <a:pt x="4483" y="3299"/>
                </a:lnTo>
                <a:lnTo>
                  <a:pt x="4524" y="3276"/>
                </a:lnTo>
                <a:lnTo>
                  <a:pt x="4563" y="3250"/>
                </a:lnTo>
                <a:lnTo>
                  <a:pt x="4602" y="3223"/>
                </a:lnTo>
                <a:lnTo>
                  <a:pt x="4639" y="3194"/>
                </a:lnTo>
                <a:lnTo>
                  <a:pt x="4674" y="3164"/>
                </a:lnTo>
                <a:lnTo>
                  <a:pt x="4708" y="3132"/>
                </a:lnTo>
                <a:lnTo>
                  <a:pt x="4740" y="3097"/>
                </a:lnTo>
                <a:lnTo>
                  <a:pt x="4771" y="3063"/>
                </a:lnTo>
                <a:lnTo>
                  <a:pt x="4800" y="3026"/>
                </a:lnTo>
                <a:lnTo>
                  <a:pt x="4826" y="2987"/>
                </a:lnTo>
                <a:lnTo>
                  <a:pt x="4852" y="2948"/>
                </a:lnTo>
                <a:lnTo>
                  <a:pt x="4876" y="2907"/>
                </a:lnTo>
                <a:lnTo>
                  <a:pt x="4897" y="2865"/>
                </a:lnTo>
                <a:lnTo>
                  <a:pt x="4917" y="2822"/>
                </a:lnTo>
                <a:lnTo>
                  <a:pt x="4934" y="2777"/>
                </a:lnTo>
                <a:lnTo>
                  <a:pt x="4949" y="2733"/>
                </a:lnTo>
                <a:lnTo>
                  <a:pt x="4962" y="2686"/>
                </a:lnTo>
                <a:lnTo>
                  <a:pt x="4974" y="2639"/>
                </a:lnTo>
                <a:lnTo>
                  <a:pt x="4981" y="2591"/>
                </a:lnTo>
                <a:lnTo>
                  <a:pt x="4988" y="2542"/>
                </a:lnTo>
                <a:lnTo>
                  <a:pt x="4991" y="2493"/>
                </a:lnTo>
                <a:lnTo>
                  <a:pt x="4993" y="2443"/>
                </a:lnTo>
                <a:lnTo>
                  <a:pt x="4991" y="2393"/>
                </a:lnTo>
                <a:lnTo>
                  <a:pt x="4988" y="2344"/>
                </a:lnTo>
                <a:lnTo>
                  <a:pt x="4981" y="2295"/>
                </a:lnTo>
                <a:lnTo>
                  <a:pt x="4974" y="2247"/>
                </a:lnTo>
                <a:lnTo>
                  <a:pt x="4962" y="2199"/>
                </a:lnTo>
                <a:lnTo>
                  <a:pt x="4949" y="2153"/>
                </a:lnTo>
                <a:lnTo>
                  <a:pt x="4934" y="2107"/>
                </a:lnTo>
                <a:lnTo>
                  <a:pt x="4917" y="2064"/>
                </a:lnTo>
                <a:lnTo>
                  <a:pt x="4897" y="2021"/>
                </a:lnTo>
                <a:lnTo>
                  <a:pt x="4876" y="1978"/>
                </a:lnTo>
                <a:lnTo>
                  <a:pt x="4852" y="1938"/>
                </a:lnTo>
                <a:lnTo>
                  <a:pt x="4826" y="1898"/>
                </a:lnTo>
                <a:lnTo>
                  <a:pt x="4800" y="1860"/>
                </a:lnTo>
                <a:lnTo>
                  <a:pt x="4771" y="1823"/>
                </a:lnTo>
                <a:lnTo>
                  <a:pt x="4740" y="1788"/>
                </a:lnTo>
                <a:lnTo>
                  <a:pt x="4708" y="1754"/>
                </a:lnTo>
                <a:close/>
                <a:moveTo>
                  <a:pt x="4362" y="2100"/>
                </a:moveTo>
                <a:lnTo>
                  <a:pt x="4362" y="2100"/>
                </a:lnTo>
                <a:lnTo>
                  <a:pt x="4345" y="2084"/>
                </a:lnTo>
                <a:lnTo>
                  <a:pt x="4328" y="2068"/>
                </a:lnTo>
                <a:lnTo>
                  <a:pt x="4309" y="2054"/>
                </a:lnTo>
                <a:lnTo>
                  <a:pt x="4290" y="2041"/>
                </a:lnTo>
                <a:lnTo>
                  <a:pt x="4270" y="2028"/>
                </a:lnTo>
                <a:lnTo>
                  <a:pt x="4250" y="2016"/>
                </a:lnTo>
                <a:lnTo>
                  <a:pt x="4229" y="2006"/>
                </a:lnTo>
                <a:lnTo>
                  <a:pt x="4208" y="1996"/>
                </a:lnTo>
                <a:lnTo>
                  <a:pt x="4186" y="1987"/>
                </a:lnTo>
                <a:lnTo>
                  <a:pt x="4163" y="1980"/>
                </a:lnTo>
                <a:lnTo>
                  <a:pt x="4141" y="1974"/>
                </a:lnTo>
                <a:lnTo>
                  <a:pt x="4116" y="1968"/>
                </a:lnTo>
                <a:lnTo>
                  <a:pt x="4093" y="1964"/>
                </a:lnTo>
                <a:lnTo>
                  <a:pt x="4068" y="1960"/>
                </a:lnTo>
                <a:lnTo>
                  <a:pt x="4044" y="1959"/>
                </a:lnTo>
                <a:lnTo>
                  <a:pt x="4019" y="1958"/>
                </a:lnTo>
                <a:lnTo>
                  <a:pt x="3994" y="1959"/>
                </a:lnTo>
                <a:lnTo>
                  <a:pt x="3969" y="1960"/>
                </a:lnTo>
                <a:lnTo>
                  <a:pt x="3945" y="1964"/>
                </a:lnTo>
                <a:lnTo>
                  <a:pt x="3921" y="1968"/>
                </a:lnTo>
                <a:lnTo>
                  <a:pt x="3898" y="1974"/>
                </a:lnTo>
                <a:lnTo>
                  <a:pt x="3874" y="1980"/>
                </a:lnTo>
                <a:lnTo>
                  <a:pt x="3852" y="1987"/>
                </a:lnTo>
                <a:lnTo>
                  <a:pt x="3830" y="1996"/>
                </a:lnTo>
                <a:lnTo>
                  <a:pt x="3809" y="2006"/>
                </a:lnTo>
                <a:lnTo>
                  <a:pt x="3788" y="2016"/>
                </a:lnTo>
                <a:lnTo>
                  <a:pt x="3767" y="2028"/>
                </a:lnTo>
                <a:lnTo>
                  <a:pt x="3747" y="2041"/>
                </a:lnTo>
                <a:lnTo>
                  <a:pt x="3728" y="2054"/>
                </a:lnTo>
                <a:lnTo>
                  <a:pt x="3711" y="2068"/>
                </a:lnTo>
                <a:lnTo>
                  <a:pt x="3693" y="2084"/>
                </a:lnTo>
                <a:lnTo>
                  <a:pt x="3676" y="2100"/>
                </a:lnTo>
                <a:lnTo>
                  <a:pt x="3660" y="2116"/>
                </a:lnTo>
                <a:lnTo>
                  <a:pt x="3645" y="2134"/>
                </a:lnTo>
                <a:lnTo>
                  <a:pt x="3630" y="2152"/>
                </a:lnTo>
                <a:lnTo>
                  <a:pt x="3617" y="2172"/>
                </a:lnTo>
                <a:lnTo>
                  <a:pt x="3605" y="2191"/>
                </a:lnTo>
                <a:lnTo>
                  <a:pt x="3592" y="2211"/>
                </a:lnTo>
                <a:lnTo>
                  <a:pt x="3582" y="2232"/>
                </a:lnTo>
                <a:lnTo>
                  <a:pt x="3572" y="2253"/>
                </a:lnTo>
                <a:lnTo>
                  <a:pt x="3563" y="2276"/>
                </a:lnTo>
                <a:lnTo>
                  <a:pt x="3556" y="2298"/>
                </a:lnTo>
                <a:lnTo>
                  <a:pt x="3550" y="2321"/>
                </a:lnTo>
                <a:lnTo>
                  <a:pt x="3545" y="2345"/>
                </a:lnTo>
                <a:lnTo>
                  <a:pt x="3540" y="2369"/>
                </a:lnTo>
                <a:lnTo>
                  <a:pt x="3537" y="2393"/>
                </a:lnTo>
                <a:lnTo>
                  <a:pt x="3534" y="2417"/>
                </a:lnTo>
                <a:lnTo>
                  <a:pt x="3534" y="2443"/>
                </a:lnTo>
                <a:lnTo>
                  <a:pt x="3534" y="2467"/>
                </a:lnTo>
                <a:lnTo>
                  <a:pt x="3537" y="2492"/>
                </a:lnTo>
                <a:lnTo>
                  <a:pt x="3540" y="2517"/>
                </a:lnTo>
                <a:lnTo>
                  <a:pt x="3545" y="2541"/>
                </a:lnTo>
                <a:lnTo>
                  <a:pt x="3550" y="2564"/>
                </a:lnTo>
                <a:lnTo>
                  <a:pt x="3556" y="2587"/>
                </a:lnTo>
                <a:lnTo>
                  <a:pt x="3563" y="2610"/>
                </a:lnTo>
                <a:lnTo>
                  <a:pt x="3572" y="2631"/>
                </a:lnTo>
                <a:lnTo>
                  <a:pt x="3582" y="2654"/>
                </a:lnTo>
                <a:lnTo>
                  <a:pt x="3592" y="2674"/>
                </a:lnTo>
                <a:lnTo>
                  <a:pt x="3605" y="2695"/>
                </a:lnTo>
                <a:lnTo>
                  <a:pt x="3617" y="2714"/>
                </a:lnTo>
                <a:lnTo>
                  <a:pt x="3630" y="2733"/>
                </a:lnTo>
                <a:lnTo>
                  <a:pt x="3645" y="2752"/>
                </a:lnTo>
                <a:lnTo>
                  <a:pt x="3660" y="2768"/>
                </a:lnTo>
                <a:lnTo>
                  <a:pt x="3676" y="2786"/>
                </a:lnTo>
                <a:lnTo>
                  <a:pt x="3693" y="2802"/>
                </a:lnTo>
                <a:lnTo>
                  <a:pt x="3711" y="2817"/>
                </a:lnTo>
                <a:lnTo>
                  <a:pt x="3728" y="2831"/>
                </a:lnTo>
                <a:lnTo>
                  <a:pt x="3747" y="2845"/>
                </a:lnTo>
                <a:lnTo>
                  <a:pt x="3767" y="2858"/>
                </a:lnTo>
                <a:lnTo>
                  <a:pt x="3788" y="2869"/>
                </a:lnTo>
                <a:lnTo>
                  <a:pt x="3809" y="2880"/>
                </a:lnTo>
                <a:lnTo>
                  <a:pt x="3830" y="2890"/>
                </a:lnTo>
                <a:lnTo>
                  <a:pt x="3852" y="2898"/>
                </a:lnTo>
                <a:lnTo>
                  <a:pt x="3874" y="2906"/>
                </a:lnTo>
                <a:lnTo>
                  <a:pt x="3898" y="2912"/>
                </a:lnTo>
                <a:lnTo>
                  <a:pt x="3921" y="2918"/>
                </a:lnTo>
                <a:lnTo>
                  <a:pt x="3945" y="2922"/>
                </a:lnTo>
                <a:lnTo>
                  <a:pt x="3969" y="2924"/>
                </a:lnTo>
                <a:lnTo>
                  <a:pt x="3994" y="2927"/>
                </a:lnTo>
                <a:lnTo>
                  <a:pt x="4019" y="2928"/>
                </a:lnTo>
                <a:lnTo>
                  <a:pt x="4044" y="2927"/>
                </a:lnTo>
                <a:lnTo>
                  <a:pt x="4068" y="2924"/>
                </a:lnTo>
                <a:lnTo>
                  <a:pt x="4093" y="2922"/>
                </a:lnTo>
                <a:lnTo>
                  <a:pt x="4116" y="2918"/>
                </a:lnTo>
                <a:lnTo>
                  <a:pt x="4141" y="2912"/>
                </a:lnTo>
                <a:lnTo>
                  <a:pt x="4163" y="2906"/>
                </a:lnTo>
                <a:lnTo>
                  <a:pt x="4186" y="2898"/>
                </a:lnTo>
                <a:lnTo>
                  <a:pt x="4208" y="2890"/>
                </a:lnTo>
                <a:lnTo>
                  <a:pt x="4229" y="2880"/>
                </a:lnTo>
                <a:lnTo>
                  <a:pt x="4250" y="2869"/>
                </a:lnTo>
                <a:lnTo>
                  <a:pt x="4270" y="2858"/>
                </a:lnTo>
                <a:lnTo>
                  <a:pt x="4290" y="2845"/>
                </a:lnTo>
                <a:lnTo>
                  <a:pt x="4309" y="2831"/>
                </a:lnTo>
                <a:lnTo>
                  <a:pt x="4328" y="2817"/>
                </a:lnTo>
                <a:lnTo>
                  <a:pt x="4345" y="2802"/>
                </a:lnTo>
                <a:lnTo>
                  <a:pt x="4362" y="2786"/>
                </a:lnTo>
                <a:lnTo>
                  <a:pt x="4378" y="2768"/>
                </a:lnTo>
                <a:lnTo>
                  <a:pt x="4393" y="2752"/>
                </a:lnTo>
                <a:lnTo>
                  <a:pt x="4407" y="2733"/>
                </a:lnTo>
                <a:lnTo>
                  <a:pt x="4421" y="2714"/>
                </a:lnTo>
                <a:lnTo>
                  <a:pt x="4434" y="2695"/>
                </a:lnTo>
                <a:lnTo>
                  <a:pt x="4445" y="2674"/>
                </a:lnTo>
                <a:lnTo>
                  <a:pt x="4456" y="2654"/>
                </a:lnTo>
                <a:lnTo>
                  <a:pt x="4465" y="2631"/>
                </a:lnTo>
                <a:lnTo>
                  <a:pt x="4474" y="2610"/>
                </a:lnTo>
                <a:lnTo>
                  <a:pt x="4482" y="2587"/>
                </a:lnTo>
                <a:lnTo>
                  <a:pt x="4489" y="2564"/>
                </a:lnTo>
                <a:lnTo>
                  <a:pt x="4494" y="2541"/>
                </a:lnTo>
                <a:lnTo>
                  <a:pt x="4499" y="2517"/>
                </a:lnTo>
                <a:lnTo>
                  <a:pt x="4501" y="2492"/>
                </a:lnTo>
                <a:lnTo>
                  <a:pt x="4503" y="2467"/>
                </a:lnTo>
                <a:lnTo>
                  <a:pt x="4504" y="2443"/>
                </a:lnTo>
                <a:lnTo>
                  <a:pt x="4503" y="2417"/>
                </a:lnTo>
                <a:lnTo>
                  <a:pt x="4501" y="2393"/>
                </a:lnTo>
                <a:lnTo>
                  <a:pt x="4499" y="2369"/>
                </a:lnTo>
                <a:lnTo>
                  <a:pt x="4494" y="2345"/>
                </a:lnTo>
                <a:lnTo>
                  <a:pt x="4489" y="2321"/>
                </a:lnTo>
                <a:lnTo>
                  <a:pt x="4482" y="2298"/>
                </a:lnTo>
                <a:lnTo>
                  <a:pt x="4474" y="2276"/>
                </a:lnTo>
                <a:lnTo>
                  <a:pt x="4465" y="2253"/>
                </a:lnTo>
                <a:lnTo>
                  <a:pt x="4456" y="2232"/>
                </a:lnTo>
                <a:lnTo>
                  <a:pt x="4445" y="2211"/>
                </a:lnTo>
                <a:lnTo>
                  <a:pt x="4434" y="2191"/>
                </a:lnTo>
                <a:lnTo>
                  <a:pt x="4421" y="2172"/>
                </a:lnTo>
                <a:lnTo>
                  <a:pt x="4407" y="2152"/>
                </a:lnTo>
                <a:lnTo>
                  <a:pt x="4393" y="2134"/>
                </a:lnTo>
                <a:lnTo>
                  <a:pt x="4378" y="2116"/>
                </a:lnTo>
                <a:lnTo>
                  <a:pt x="4362" y="21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4" name="KSO_Shape"/>
          <p:cNvSpPr/>
          <p:nvPr/>
        </p:nvSpPr>
        <p:spPr bwMode="auto">
          <a:xfrm>
            <a:off x="4480548" y="4176862"/>
            <a:ext cx="547688" cy="379412"/>
          </a:xfrm>
          <a:custGeom>
            <a:avLst/>
            <a:gdLst>
              <a:gd name="T0" fmla="*/ 1239327 w 6190"/>
              <a:gd name="T1" fmla="*/ 156252 h 4291"/>
              <a:gd name="T2" fmla="*/ 1294415 w 6190"/>
              <a:gd name="T3" fmla="*/ 211617 h 4291"/>
              <a:gd name="T4" fmla="*/ 1294415 w 6190"/>
              <a:gd name="T5" fmla="*/ 1106686 h 4291"/>
              <a:gd name="T6" fmla="*/ 790313 w 6190"/>
              <a:gd name="T7" fmla="*/ 1106686 h 4291"/>
              <a:gd name="T8" fmla="*/ 790313 w 6190"/>
              <a:gd name="T9" fmla="*/ 1144518 h 4291"/>
              <a:gd name="T10" fmla="*/ 830321 w 6190"/>
              <a:gd name="T11" fmla="*/ 1150362 h 4291"/>
              <a:gd name="T12" fmla="*/ 870637 w 6190"/>
              <a:gd name="T13" fmla="*/ 1158052 h 4291"/>
              <a:gd name="T14" fmla="*/ 911261 w 6190"/>
              <a:gd name="T15" fmla="*/ 1166972 h 4291"/>
              <a:gd name="T16" fmla="*/ 951577 w 6190"/>
              <a:gd name="T17" fmla="*/ 1177737 h 4291"/>
              <a:gd name="T18" fmla="*/ 991893 w 6190"/>
              <a:gd name="T19" fmla="*/ 1189733 h 4291"/>
              <a:gd name="T20" fmla="*/ 1032208 w 6190"/>
              <a:gd name="T21" fmla="*/ 1203882 h 4291"/>
              <a:gd name="T22" fmla="*/ 1072524 w 6190"/>
              <a:gd name="T23" fmla="*/ 1219569 h 4291"/>
              <a:gd name="T24" fmla="*/ 1112840 w 6190"/>
              <a:gd name="T25" fmla="*/ 1236793 h 4291"/>
              <a:gd name="T26" fmla="*/ 1112840 w 6190"/>
              <a:gd name="T27" fmla="*/ 1319841 h 4291"/>
              <a:gd name="T28" fmla="*/ 194501 w 6190"/>
              <a:gd name="T29" fmla="*/ 1319841 h 4291"/>
              <a:gd name="T30" fmla="*/ 194501 w 6190"/>
              <a:gd name="T31" fmla="*/ 1236793 h 4291"/>
              <a:gd name="T32" fmla="*/ 214197 w 6190"/>
              <a:gd name="T33" fmla="*/ 1228796 h 4291"/>
              <a:gd name="T34" fmla="*/ 252974 w 6190"/>
              <a:gd name="T35" fmla="*/ 1213725 h 4291"/>
              <a:gd name="T36" fmla="*/ 292059 w 6190"/>
              <a:gd name="T37" fmla="*/ 1199883 h 4291"/>
              <a:gd name="T38" fmla="*/ 330836 w 6190"/>
              <a:gd name="T39" fmla="*/ 1187580 h 4291"/>
              <a:gd name="T40" fmla="*/ 370229 w 6190"/>
              <a:gd name="T41" fmla="*/ 1176507 h 4291"/>
              <a:gd name="T42" fmla="*/ 409313 w 6190"/>
              <a:gd name="T43" fmla="*/ 1166664 h 4291"/>
              <a:gd name="T44" fmla="*/ 448090 w 6190"/>
              <a:gd name="T45" fmla="*/ 1158052 h 4291"/>
              <a:gd name="T46" fmla="*/ 487483 w 6190"/>
              <a:gd name="T47" fmla="*/ 1151285 h 4291"/>
              <a:gd name="T48" fmla="*/ 506872 w 6190"/>
              <a:gd name="T49" fmla="*/ 1106686 h 4291"/>
              <a:gd name="T50" fmla="*/ 0 w 6190"/>
              <a:gd name="T51" fmla="*/ 1106686 h 4291"/>
              <a:gd name="T52" fmla="*/ 0 w 6190"/>
              <a:gd name="T53" fmla="*/ 211617 h 4291"/>
              <a:gd name="T54" fmla="*/ 55088 w 6190"/>
              <a:gd name="T55" fmla="*/ 156252 h 4291"/>
              <a:gd name="T56" fmla="*/ 1365814 w 6190"/>
              <a:gd name="T57" fmla="*/ 1319841 h 4291"/>
              <a:gd name="T58" fmla="*/ 1905000 w 6190"/>
              <a:gd name="T59" fmla="*/ 0 h 4291"/>
              <a:gd name="T60" fmla="*/ 1365814 w 6190"/>
              <a:gd name="T61" fmla="*/ 1319841 h 4291"/>
              <a:gd name="T62" fmla="*/ 1433828 w 6190"/>
              <a:gd name="T63" fmla="*/ 115036 h 4291"/>
              <a:gd name="T64" fmla="*/ 1846527 w 6190"/>
              <a:gd name="T65" fmla="*/ 243299 h 4291"/>
              <a:gd name="T66" fmla="*/ 1433828 w 6190"/>
              <a:gd name="T67" fmla="*/ 115036 h 4291"/>
              <a:gd name="T68" fmla="*/ 1433828 w 6190"/>
              <a:gd name="T69" fmla="*/ 315273 h 4291"/>
              <a:gd name="T70" fmla="*/ 1846527 w 6190"/>
              <a:gd name="T71" fmla="*/ 444151 h 4291"/>
              <a:gd name="T72" fmla="*/ 1433828 w 6190"/>
              <a:gd name="T73" fmla="*/ 315273 h 4291"/>
              <a:gd name="T74" fmla="*/ 1431674 w 6190"/>
              <a:gd name="T75" fmla="*/ 553035 h 4291"/>
              <a:gd name="T76" fmla="*/ 1570163 w 6190"/>
              <a:gd name="T77" fmla="*/ 652385 h 4291"/>
              <a:gd name="T78" fmla="*/ 1431674 w 6190"/>
              <a:gd name="T79" fmla="*/ 553035 h 4291"/>
              <a:gd name="T80" fmla="*/ 1431674 w 6190"/>
              <a:gd name="T81" fmla="*/ 712671 h 4291"/>
              <a:gd name="T82" fmla="*/ 1570163 w 6190"/>
              <a:gd name="T83" fmla="*/ 812021 h 4291"/>
              <a:gd name="T84" fmla="*/ 1431674 w 6190"/>
              <a:gd name="T85" fmla="*/ 712671 h 4291"/>
              <a:gd name="T86" fmla="*/ 1183931 w 6190"/>
              <a:gd name="T87" fmla="*/ 266983 h 4291"/>
              <a:gd name="T88" fmla="*/ 110484 w 6190"/>
              <a:gd name="T89" fmla="*/ 995956 h 4291"/>
              <a:gd name="T90" fmla="*/ 1183931 w 6190"/>
              <a:gd name="T91" fmla="*/ 266983 h 429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6190" h="4291">
                <a:moveTo>
                  <a:pt x="179" y="508"/>
                </a:moveTo>
                <a:lnTo>
                  <a:pt x="4027" y="508"/>
                </a:lnTo>
                <a:lnTo>
                  <a:pt x="4206" y="508"/>
                </a:lnTo>
                <a:lnTo>
                  <a:pt x="4206" y="688"/>
                </a:lnTo>
                <a:lnTo>
                  <a:pt x="4206" y="3418"/>
                </a:lnTo>
                <a:lnTo>
                  <a:pt x="4206" y="3598"/>
                </a:lnTo>
                <a:lnTo>
                  <a:pt x="4027" y="3598"/>
                </a:lnTo>
                <a:lnTo>
                  <a:pt x="2568" y="3598"/>
                </a:lnTo>
                <a:lnTo>
                  <a:pt x="2568" y="3721"/>
                </a:lnTo>
                <a:lnTo>
                  <a:pt x="2634" y="3731"/>
                </a:lnTo>
                <a:lnTo>
                  <a:pt x="2698" y="3740"/>
                </a:lnTo>
                <a:lnTo>
                  <a:pt x="2764" y="3752"/>
                </a:lnTo>
                <a:lnTo>
                  <a:pt x="2829" y="3765"/>
                </a:lnTo>
                <a:lnTo>
                  <a:pt x="2895" y="3779"/>
                </a:lnTo>
                <a:lnTo>
                  <a:pt x="2961" y="3794"/>
                </a:lnTo>
                <a:lnTo>
                  <a:pt x="3026" y="3811"/>
                </a:lnTo>
                <a:lnTo>
                  <a:pt x="3092" y="3829"/>
                </a:lnTo>
                <a:lnTo>
                  <a:pt x="3157" y="3848"/>
                </a:lnTo>
                <a:lnTo>
                  <a:pt x="3223" y="3868"/>
                </a:lnTo>
                <a:lnTo>
                  <a:pt x="3288" y="3891"/>
                </a:lnTo>
                <a:lnTo>
                  <a:pt x="3354" y="3914"/>
                </a:lnTo>
                <a:lnTo>
                  <a:pt x="3419" y="3938"/>
                </a:lnTo>
                <a:lnTo>
                  <a:pt x="3485" y="3965"/>
                </a:lnTo>
                <a:lnTo>
                  <a:pt x="3550" y="3993"/>
                </a:lnTo>
                <a:lnTo>
                  <a:pt x="3616" y="4021"/>
                </a:lnTo>
                <a:lnTo>
                  <a:pt x="3616" y="4291"/>
                </a:lnTo>
                <a:lnTo>
                  <a:pt x="632" y="4291"/>
                </a:lnTo>
                <a:lnTo>
                  <a:pt x="632" y="4021"/>
                </a:lnTo>
                <a:lnTo>
                  <a:pt x="696" y="3995"/>
                </a:lnTo>
                <a:lnTo>
                  <a:pt x="758" y="3970"/>
                </a:lnTo>
                <a:lnTo>
                  <a:pt x="822" y="3946"/>
                </a:lnTo>
                <a:lnTo>
                  <a:pt x="885" y="3924"/>
                </a:lnTo>
                <a:lnTo>
                  <a:pt x="949" y="3901"/>
                </a:lnTo>
                <a:lnTo>
                  <a:pt x="1013" y="3881"/>
                </a:lnTo>
                <a:lnTo>
                  <a:pt x="1075" y="3861"/>
                </a:lnTo>
                <a:lnTo>
                  <a:pt x="1139" y="3843"/>
                </a:lnTo>
                <a:lnTo>
                  <a:pt x="1203" y="3825"/>
                </a:lnTo>
                <a:lnTo>
                  <a:pt x="1266" y="3809"/>
                </a:lnTo>
                <a:lnTo>
                  <a:pt x="1330" y="3793"/>
                </a:lnTo>
                <a:lnTo>
                  <a:pt x="1394" y="3779"/>
                </a:lnTo>
                <a:lnTo>
                  <a:pt x="1456" y="3765"/>
                </a:lnTo>
                <a:lnTo>
                  <a:pt x="1520" y="3753"/>
                </a:lnTo>
                <a:lnTo>
                  <a:pt x="1584" y="3743"/>
                </a:lnTo>
                <a:lnTo>
                  <a:pt x="1647" y="3733"/>
                </a:lnTo>
                <a:lnTo>
                  <a:pt x="1647" y="3598"/>
                </a:lnTo>
                <a:lnTo>
                  <a:pt x="179" y="3598"/>
                </a:lnTo>
                <a:lnTo>
                  <a:pt x="0" y="3598"/>
                </a:lnTo>
                <a:lnTo>
                  <a:pt x="0" y="3418"/>
                </a:lnTo>
                <a:lnTo>
                  <a:pt x="0" y="688"/>
                </a:lnTo>
                <a:lnTo>
                  <a:pt x="0" y="508"/>
                </a:lnTo>
                <a:lnTo>
                  <a:pt x="179" y="508"/>
                </a:lnTo>
                <a:close/>
                <a:moveTo>
                  <a:pt x="4438" y="4291"/>
                </a:moveTo>
                <a:lnTo>
                  <a:pt x="6190" y="4291"/>
                </a:lnTo>
                <a:lnTo>
                  <a:pt x="6190" y="0"/>
                </a:lnTo>
                <a:lnTo>
                  <a:pt x="4438" y="0"/>
                </a:lnTo>
                <a:lnTo>
                  <a:pt x="4438" y="4291"/>
                </a:lnTo>
                <a:close/>
                <a:moveTo>
                  <a:pt x="4659" y="374"/>
                </a:moveTo>
                <a:lnTo>
                  <a:pt x="6000" y="374"/>
                </a:lnTo>
                <a:lnTo>
                  <a:pt x="6000" y="791"/>
                </a:lnTo>
                <a:lnTo>
                  <a:pt x="4659" y="791"/>
                </a:lnTo>
                <a:lnTo>
                  <a:pt x="4659" y="374"/>
                </a:lnTo>
                <a:close/>
                <a:moveTo>
                  <a:pt x="4659" y="1025"/>
                </a:moveTo>
                <a:lnTo>
                  <a:pt x="6000" y="1025"/>
                </a:lnTo>
                <a:lnTo>
                  <a:pt x="6000" y="1444"/>
                </a:lnTo>
                <a:lnTo>
                  <a:pt x="4659" y="1444"/>
                </a:lnTo>
                <a:lnTo>
                  <a:pt x="4659" y="1025"/>
                </a:lnTo>
                <a:close/>
                <a:moveTo>
                  <a:pt x="4652" y="1798"/>
                </a:moveTo>
                <a:lnTo>
                  <a:pt x="5102" y="1798"/>
                </a:lnTo>
                <a:lnTo>
                  <a:pt x="5102" y="2121"/>
                </a:lnTo>
                <a:lnTo>
                  <a:pt x="4652" y="2121"/>
                </a:lnTo>
                <a:lnTo>
                  <a:pt x="4652" y="1798"/>
                </a:lnTo>
                <a:close/>
                <a:moveTo>
                  <a:pt x="4652" y="2317"/>
                </a:moveTo>
                <a:lnTo>
                  <a:pt x="5102" y="2317"/>
                </a:lnTo>
                <a:lnTo>
                  <a:pt x="5102" y="2640"/>
                </a:lnTo>
                <a:lnTo>
                  <a:pt x="4652" y="2640"/>
                </a:lnTo>
                <a:lnTo>
                  <a:pt x="4652" y="2317"/>
                </a:lnTo>
                <a:close/>
                <a:moveTo>
                  <a:pt x="3847" y="868"/>
                </a:moveTo>
                <a:lnTo>
                  <a:pt x="359" y="868"/>
                </a:lnTo>
                <a:lnTo>
                  <a:pt x="359" y="3238"/>
                </a:lnTo>
                <a:lnTo>
                  <a:pt x="3847" y="3238"/>
                </a:lnTo>
                <a:lnTo>
                  <a:pt x="3847" y="8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KSO_Shape"/>
          <p:cNvSpPr/>
          <p:nvPr/>
        </p:nvSpPr>
        <p:spPr bwMode="auto">
          <a:xfrm>
            <a:off x="7860335" y="4122887"/>
            <a:ext cx="517525" cy="509587"/>
          </a:xfrm>
          <a:custGeom>
            <a:avLst/>
            <a:gdLst>
              <a:gd name="T0" fmla="*/ 2147483646 w 6140"/>
              <a:gd name="T1" fmla="*/ 2147483646 h 6040"/>
              <a:gd name="T2" fmla="*/ 2147483646 w 6140"/>
              <a:gd name="T3" fmla="*/ 2147483646 h 6040"/>
              <a:gd name="T4" fmla="*/ 2147483646 w 6140"/>
              <a:gd name="T5" fmla="*/ 2147483646 h 6040"/>
              <a:gd name="T6" fmla="*/ 2147483646 w 6140"/>
              <a:gd name="T7" fmla="*/ 2147483646 h 6040"/>
              <a:gd name="T8" fmla="*/ 2147483646 w 6140"/>
              <a:gd name="T9" fmla="*/ 2147483646 h 6040"/>
              <a:gd name="T10" fmla="*/ 2147483646 w 6140"/>
              <a:gd name="T11" fmla="*/ 2147483646 h 6040"/>
              <a:gd name="T12" fmla="*/ 2147483646 w 6140"/>
              <a:gd name="T13" fmla="*/ 2147483646 h 6040"/>
              <a:gd name="T14" fmla="*/ 2147483646 w 6140"/>
              <a:gd name="T15" fmla="*/ 2147483646 h 6040"/>
              <a:gd name="T16" fmla="*/ 2147483646 w 6140"/>
              <a:gd name="T17" fmla="*/ 2147483646 h 6040"/>
              <a:gd name="T18" fmla="*/ 2147483646 w 6140"/>
              <a:gd name="T19" fmla="*/ 2147483646 h 6040"/>
              <a:gd name="T20" fmla="*/ 2147483646 w 6140"/>
              <a:gd name="T21" fmla="*/ 2147483646 h 6040"/>
              <a:gd name="T22" fmla="*/ 2147483646 w 6140"/>
              <a:gd name="T23" fmla="*/ 2147483646 h 6040"/>
              <a:gd name="T24" fmla="*/ 2147483646 w 6140"/>
              <a:gd name="T25" fmla="*/ 2147483646 h 6040"/>
              <a:gd name="T26" fmla="*/ 2147483646 w 6140"/>
              <a:gd name="T27" fmla="*/ 2147483646 h 6040"/>
              <a:gd name="T28" fmla="*/ 298699967 w 6140"/>
              <a:gd name="T29" fmla="*/ 2147483646 h 6040"/>
              <a:gd name="T30" fmla="*/ 836224881 w 6140"/>
              <a:gd name="T31" fmla="*/ 2147483646 h 6040"/>
              <a:gd name="T32" fmla="*/ 2147483646 w 6140"/>
              <a:gd name="T33" fmla="*/ 89854040 h 6040"/>
              <a:gd name="T34" fmla="*/ 2147483646 w 6140"/>
              <a:gd name="T35" fmla="*/ 1707904638 h 6040"/>
              <a:gd name="T36" fmla="*/ 2147483646 w 6140"/>
              <a:gd name="T37" fmla="*/ 2147483646 h 6040"/>
              <a:gd name="T38" fmla="*/ 2147483646 w 6140"/>
              <a:gd name="T39" fmla="*/ 2147483646 h 6040"/>
              <a:gd name="T40" fmla="*/ 2147483646 w 6140"/>
              <a:gd name="T41" fmla="*/ 2147483646 h 6040"/>
              <a:gd name="T42" fmla="*/ 2147483646 w 6140"/>
              <a:gd name="T43" fmla="*/ 2147483646 h 6040"/>
              <a:gd name="T44" fmla="*/ 2147483646 w 6140"/>
              <a:gd name="T45" fmla="*/ 2147483646 h 6040"/>
              <a:gd name="T46" fmla="*/ 2147483646 w 6140"/>
              <a:gd name="T47" fmla="*/ 2147483646 h 6040"/>
              <a:gd name="T48" fmla="*/ 2147483646 w 6140"/>
              <a:gd name="T49" fmla="*/ 2147483646 h 6040"/>
              <a:gd name="T50" fmla="*/ 2147483646 w 6140"/>
              <a:gd name="T51" fmla="*/ 2147483646 h 6040"/>
              <a:gd name="T52" fmla="*/ 2147483646 w 6140"/>
              <a:gd name="T53" fmla="*/ 2147483646 h 6040"/>
              <a:gd name="T54" fmla="*/ 2147483646 w 6140"/>
              <a:gd name="T55" fmla="*/ 2147483646 h 6040"/>
              <a:gd name="T56" fmla="*/ 2147483646 w 6140"/>
              <a:gd name="T57" fmla="*/ 2147483646 h 6040"/>
              <a:gd name="T58" fmla="*/ 2147483646 w 6140"/>
              <a:gd name="T59" fmla="*/ 2147483646 h 6040"/>
              <a:gd name="T60" fmla="*/ 2147483646 w 6140"/>
              <a:gd name="T61" fmla="*/ 2147483646 h 6040"/>
              <a:gd name="T62" fmla="*/ 2147483646 w 6140"/>
              <a:gd name="T63" fmla="*/ 2147483646 h 6040"/>
              <a:gd name="T64" fmla="*/ 2147483646 w 6140"/>
              <a:gd name="T65" fmla="*/ 2147483646 h 6040"/>
              <a:gd name="T66" fmla="*/ 2147483646 w 6140"/>
              <a:gd name="T67" fmla="*/ 2147483646 h 6040"/>
              <a:gd name="T68" fmla="*/ 2147483646 w 6140"/>
              <a:gd name="T69" fmla="*/ 2147483646 h 6040"/>
              <a:gd name="T70" fmla="*/ 2147483646 w 6140"/>
              <a:gd name="T71" fmla="*/ 2147483646 h 6040"/>
              <a:gd name="T72" fmla="*/ 2147483646 w 6140"/>
              <a:gd name="T73" fmla="*/ 2147483646 h 6040"/>
              <a:gd name="T74" fmla="*/ 2147483646 w 6140"/>
              <a:gd name="T75" fmla="*/ 2147483646 h 6040"/>
              <a:gd name="T76" fmla="*/ 2147483646 w 6140"/>
              <a:gd name="T77" fmla="*/ 2147483646 h 6040"/>
              <a:gd name="T78" fmla="*/ 2147483646 w 6140"/>
              <a:gd name="T79" fmla="*/ 2147483646 h 6040"/>
              <a:gd name="T80" fmla="*/ 2147483646 w 6140"/>
              <a:gd name="T81" fmla="*/ 2147483646 h 6040"/>
              <a:gd name="T82" fmla="*/ 2147483646 w 6140"/>
              <a:gd name="T83" fmla="*/ 2147483646 h 6040"/>
              <a:gd name="T84" fmla="*/ 2147483646 w 6140"/>
              <a:gd name="T85" fmla="*/ 2147483646 h 6040"/>
              <a:gd name="T86" fmla="*/ 2147483646 w 6140"/>
              <a:gd name="T87" fmla="*/ 2147483646 h 6040"/>
              <a:gd name="T88" fmla="*/ 2147483646 w 6140"/>
              <a:gd name="T89" fmla="*/ 2147483646 h 6040"/>
              <a:gd name="T90" fmla="*/ 2147483646 w 6140"/>
              <a:gd name="T91" fmla="*/ 2147483646 h 6040"/>
              <a:gd name="T92" fmla="*/ 2147483646 w 6140"/>
              <a:gd name="T93" fmla="*/ 2147483646 h 6040"/>
              <a:gd name="T94" fmla="*/ 2147483646 w 6140"/>
              <a:gd name="T95" fmla="*/ 2147483646 h 6040"/>
              <a:gd name="T96" fmla="*/ 2147483646 w 6140"/>
              <a:gd name="T97" fmla="*/ 2147483646 h 6040"/>
              <a:gd name="T98" fmla="*/ 2147483646 w 6140"/>
              <a:gd name="T99" fmla="*/ 2147483646 h 6040"/>
              <a:gd name="T100" fmla="*/ 2147483646 w 6140"/>
              <a:gd name="T101" fmla="*/ 2147483646 h 6040"/>
              <a:gd name="T102" fmla="*/ 2147483646 w 6140"/>
              <a:gd name="T103" fmla="*/ 2147483646 h 6040"/>
              <a:gd name="T104" fmla="*/ 2147483646 w 6140"/>
              <a:gd name="T105" fmla="*/ 2147483646 h 6040"/>
              <a:gd name="T106" fmla="*/ 2147483646 w 6140"/>
              <a:gd name="T107" fmla="*/ 2147483646 h 6040"/>
              <a:gd name="T108" fmla="*/ 2147483646 w 6140"/>
              <a:gd name="T109" fmla="*/ 2147483646 h 6040"/>
              <a:gd name="T110" fmla="*/ 2147483646 w 6140"/>
              <a:gd name="T111" fmla="*/ 2147483646 h 6040"/>
              <a:gd name="T112" fmla="*/ 2147483646 w 6140"/>
              <a:gd name="T113" fmla="*/ 2147483646 h 6040"/>
              <a:gd name="T114" fmla="*/ 2147483646 w 6140"/>
              <a:gd name="T115" fmla="*/ 2147483646 h 6040"/>
              <a:gd name="T116" fmla="*/ 2147483646 w 6140"/>
              <a:gd name="T117" fmla="*/ 2147483646 h 6040"/>
              <a:gd name="T118" fmla="*/ 2147483646 w 6140"/>
              <a:gd name="T119" fmla="*/ 2147483646 h 604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6140" h="6040">
                <a:moveTo>
                  <a:pt x="3011" y="554"/>
                </a:moveTo>
                <a:lnTo>
                  <a:pt x="5433" y="554"/>
                </a:lnTo>
                <a:lnTo>
                  <a:pt x="5469" y="555"/>
                </a:lnTo>
                <a:lnTo>
                  <a:pt x="5505" y="557"/>
                </a:lnTo>
                <a:lnTo>
                  <a:pt x="5540" y="562"/>
                </a:lnTo>
                <a:lnTo>
                  <a:pt x="5575" y="567"/>
                </a:lnTo>
                <a:lnTo>
                  <a:pt x="5608" y="576"/>
                </a:lnTo>
                <a:lnTo>
                  <a:pt x="5642" y="586"/>
                </a:lnTo>
                <a:lnTo>
                  <a:pt x="5676" y="597"/>
                </a:lnTo>
                <a:lnTo>
                  <a:pt x="5707" y="609"/>
                </a:lnTo>
                <a:lnTo>
                  <a:pt x="5738" y="623"/>
                </a:lnTo>
                <a:lnTo>
                  <a:pt x="5768" y="639"/>
                </a:lnTo>
                <a:lnTo>
                  <a:pt x="5799" y="656"/>
                </a:lnTo>
                <a:lnTo>
                  <a:pt x="5828" y="674"/>
                </a:lnTo>
                <a:lnTo>
                  <a:pt x="5854" y="694"/>
                </a:lnTo>
                <a:lnTo>
                  <a:pt x="5881" y="716"/>
                </a:lnTo>
                <a:lnTo>
                  <a:pt x="5908" y="738"/>
                </a:lnTo>
                <a:lnTo>
                  <a:pt x="5932" y="761"/>
                </a:lnTo>
                <a:lnTo>
                  <a:pt x="5955" y="786"/>
                </a:lnTo>
                <a:lnTo>
                  <a:pt x="5977" y="811"/>
                </a:lnTo>
                <a:lnTo>
                  <a:pt x="5998" y="838"/>
                </a:lnTo>
                <a:lnTo>
                  <a:pt x="6018" y="866"/>
                </a:lnTo>
                <a:lnTo>
                  <a:pt x="6037" y="895"/>
                </a:lnTo>
                <a:lnTo>
                  <a:pt x="6054" y="924"/>
                </a:lnTo>
                <a:lnTo>
                  <a:pt x="6069" y="955"/>
                </a:lnTo>
                <a:lnTo>
                  <a:pt x="6084" y="987"/>
                </a:lnTo>
                <a:lnTo>
                  <a:pt x="6097" y="1018"/>
                </a:lnTo>
                <a:lnTo>
                  <a:pt x="6107" y="1051"/>
                </a:lnTo>
                <a:lnTo>
                  <a:pt x="6117" y="1084"/>
                </a:lnTo>
                <a:lnTo>
                  <a:pt x="6125" y="1119"/>
                </a:lnTo>
                <a:lnTo>
                  <a:pt x="6132" y="1154"/>
                </a:lnTo>
                <a:lnTo>
                  <a:pt x="6136" y="1189"/>
                </a:lnTo>
                <a:lnTo>
                  <a:pt x="6139" y="1225"/>
                </a:lnTo>
                <a:lnTo>
                  <a:pt x="6140" y="1261"/>
                </a:lnTo>
                <a:lnTo>
                  <a:pt x="6140" y="5331"/>
                </a:lnTo>
                <a:lnTo>
                  <a:pt x="6139" y="5369"/>
                </a:lnTo>
                <a:lnTo>
                  <a:pt x="6136" y="5405"/>
                </a:lnTo>
                <a:lnTo>
                  <a:pt x="6132" y="5439"/>
                </a:lnTo>
                <a:lnTo>
                  <a:pt x="6125" y="5474"/>
                </a:lnTo>
                <a:lnTo>
                  <a:pt x="6117" y="5508"/>
                </a:lnTo>
                <a:lnTo>
                  <a:pt x="6107" y="5542"/>
                </a:lnTo>
                <a:lnTo>
                  <a:pt x="6097" y="5574"/>
                </a:lnTo>
                <a:lnTo>
                  <a:pt x="6084" y="5607"/>
                </a:lnTo>
                <a:lnTo>
                  <a:pt x="6069" y="5638"/>
                </a:lnTo>
                <a:lnTo>
                  <a:pt x="6054" y="5668"/>
                </a:lnTo>
                <a:lnTo>
                  <a:pt x="6037" y="5698"/>
                </a:lnTo>
                <a:lnTo>
                  <a:pt x="6018" y="5726"/>
                </a:lnTo>
                <a:lnTo>
                  <a:pt x="5998" y="5754"/>
                </a:lnTo>
                <a:lnTo>
                  <a:pt x="5977" y="5781"/>
                </a:lnTo>
                <a:lnTo>
                  <a:pt x="5955" y="5806"/>
                </a:lnTo>
                <a:lnTo>
                  <a:pt x="5932" y="5832"/>
                </a:lnTo>
                <a:lnTo>
                  <a:pt x="5908" y="5855"/>
                </a:lnTo>
                <a:lnTo>
                  <a:pt x="5881" y="5877"/>
                </a:lnTo>
                <a:lnTo>
                  <a:pt x="5854" y="5898"/>
                </a:lnTo>
                <a:lnTo>
                  <a:pt x="5828" y="5918"/>
                </a:lnTo>
                <a:lnTo>
                  <a:pt x="5799" y="5936"/>
                </a:lnTo>
                <a:lnTo>
                  <a:pt x="5768" y="5954"/>
                </a:lnTo>
                <a:lnTo>
                  <a:pt x="5738" y="5969"/>
                </a:lnTo>
                <a:lnTo>
                  <a:pt x="5707" y="5983"/>
                </a:lnTo>
                <a:lnTo>
                  <a:pt x="5676" y="5996"/>
                </a:lnTo>
                <a:lnTo>
                  <a:pt x="5642" y="6007"/>
                </a:lnTo>
                <a:lnTo>
                  <a:pt x="5608" y="6016"/>
                </a:lnTo>
                <a:lnTo>
                  <a:pt x="5575" y="6025"/>
                </a:lnTo>
                <a:lnTo>
                  <a:pt x="5540" y="6030"/>
                </a:lnTo>
                <a:lnTo>
                  <a:pt x="5505" y="6035"/>
                </a:lnTo>
                <a:lnTo>
                  <a:pt x="5469" y="6039"/>
                </a:lnTo>
                <a:lnTo>
                  <a:pt x="5433" y="6040"/>
                </a:lnTo>
                <a:lnTo>
                  <a:pt x="3011" y="6040"/>
                </a:lnTo>
                <a:lnTo>
                  <a:pt x="2981" y="6039"/>
                </a:lnTo>
                <a:lnTo>
                  <a:pt x="2951" y="6036"/>
                </a:lnTo>
                <a:lnTo>
                  <a:pt x="2921" y="6033"/>
                </a:lnTo>
                <a:lnTo>
                  <a:pt x="2892" y="6029"/>
                </a:lnTo>
                <a:lnTo>
                  <a:pt x="2863" y="6023"/>
                </a:lnTo>
                <a:lnTo>
                  <a:pt x="2834" y="6016"/>
                </a:lnTo>
                <a:lnTo>
                  <a:pt x="2806" y="6008"/>
                </a:lnTo>
                <a:lnTo>
                  <a:pt x="2778" y="5999"/>
                </a:lnTo>
                <a:lnTo>
                  <a:pt x="2750" y="5989"/>
                </a:lnTo>
                <a:lnTo>
                  <a:pt x="2723" y="5978"/>
                </a:lnTo>
                <a:lnTo>
                  <a:pt x="2698" y="5965"/>
                </a:lnTo>
                <a:lnTo>
                  <a:pt x="2672" y="5951"/>
                </a:lnTo>
                <a:lnTo>
                  <a:pt x="2647" y="5938"/>
                </a:lnTo>
                <a:lnTo>
                  <a:pt x="2623" y="5922"/>
                </a:lnTo>
                <a:lnTo>
                  <a:pt x="2599" y="5906"/>
                </a:lnTo>
                <a:lnTo>
                  <a:pt x="2577" y="5889"/>
                </a:lnTo>
                <a:lnTo>
                  <a:pt x="2554" y="5870"/>
                </a:lnTo>
                <a:lnTo>
                  <a:pt x="2533" y="5852"/>
                </a:lnTo>
                <a:lnTo>
                  <a:pt x="2512" y="5832"/>
                </a:lnTo>
                <a:lnTo>
                  <a:pt x="2492" y="5811"/>
                </a:lnTo>
                <a:lnTo>
                  <a:pt x="2474" y="5790"/>
                </a:lnTo>
                <a:lnTo>
                  <a:pt x="2455" y="5768"/>
                </a:lnTo>
                <a:lnTo>
                  <a:pt x="2438" y="5745"/>
                </a:lnTo>
                <a:lnTo>
                  <a:pt x="2421" y="5722"/>
                </a:lnTo>
                <a:lnTo>
                  <a:pt x="2406" y="5697"/>
                </a:lnTo>
                <a:lnTo>
                  <a:pt x="2392" y="5672"/>
                </a:lnTo>
                <a:lnTo>
                  <a:pt x="2378" y="5646"/>
                </a:lnTo>
                <a:lnTo>
                  <a:pt x="2366" y="5621"/>
                </a:lnTo>
                <a:lnTo>
                  <a:pt x="2355" y="5594"/>
                </a:lnTo>
                <a:lnTo>
                  <a:pt x="2345" y="5567"/>
                </a:lnTo>
                <a:lnTo>
                  <a:pt x="2336" y="5539"/>
                </a:lnTo>
                <a:lnTo>
                  <a:pt x="2327" y="5510"/>
                </a:lnTo>
                <a:lnTo>
                  <a:pt x="2315" y="5509"/>
                </a:lnTo>
                <a:lnTo>
                  <a:pt x="2259" y="5501"/>
                </a:lnTo>
                <a:lnTo>
                  <a:pt x="2203" y="5493"/>
                </a:lnTo>
                <a:lnTo>
                  <a:pt x="2147" y="5484"/>
                </a:lnTo>
                <a:lnTo>
                  <a:pt x="2092" y="5474"/>
                </a:lnTo>
                <a:lnTo>
                  <a:pt x="2037" y="5463"/>
                </a:lnTo>
                <a:lnTo>
                  <a:pt x="1983" y="5451"/>
                </a:lnTo>
                <a:lnTo>
                  <a:pt x="1929" y="5439"/>
                </a:lnTo>
                <a:lnTo>
                  <a:pt x="1876" y="5427"/>
                </a:lnTo>
                <a:lnTo>
                  <a:pt x="1824" y="5413"/>
                </a:lnTo>
                <a:lnTo>
                  <a:pt x="1771" y="5398"/>
                </a:lnTo>
                <a:lnTo>
                  <a:pt x="1719" y="5383"/>
                </a:lnTo>
                <a:lnTo>
                  <a:pt x="1668" y="5366"/>
                </a:lnTo>
                <a:lnTo>
                  <a:pt x="1618" y="5350"/>
                </a:lnTo>
                <a:lnTo>
                  <a:pt x="1568" y="5333"/>
                </a:lnTo>
                <a:lnTo>
                  <a:pt x="1519" y="5314"/>
                </a:lnTo>
                <a:lnTo>
                  <a:pt x="1471" y="5295"/>
                </a:lnTo>
                <a:lnTo>
                  <a:pt x="1423" y="5276"/>
                </a:lnTo>
                <a:lnTo>
                  <a:pt x="1375" y="5255"/>
                </a:lnTo>
                <a:lnTo>
                  <a:pt x="1329" y="5234"/>
                </a:lnTo>
                <a:lnTo>
                  <a:pt x="1283" y="5213"/>
                </a:lnTo>
                <a:lnTo>
                  <a:pt x="1237" y="5190"/>
                </a:lnTo>
                <a:lnTo>
                  <a:pt x="1193" y="5167"/>
                </a:lnTo>
                <a:lnTo>
                  <a:pt x="1150" y="5143"/>
                </a:lnTo>
                <a:lnTo>
                  <a:pt x="1107" y="5119"/>
                </a:lnTo>
                <a:lnTo>
                  <a:pt x="1064" y="5093"/>
                </a:lnTo>
                <a:lnTo>
                  <a:pt x="1024" y="5067"/>
                </a:lnTo>
                <a:lnTo>
                  <a:pt x="983" y="5041"/>
                </a:lnTo>
                <a:lnTo>
                  <a:pt x="944" y="5013"/>
                </a:lnTo>
                <a:lnTo>
                  <a:pt x="905" y="4985"/>
                </a:lnTo>
                <a:lnTo>
                  <a:pt x="867" y="4956"/>
                </a:lnTo>
                <a:lnTo>
                  <a:pt x="830" y="4927"/>
                </a:lnTo>
                <a:lnTo>
                  <a:pt x="794" y="4897"/>
                </a:lnTo>
                <a:lnTo>
                  <a:pt x="757" y="4866"/>
                </a:lnTo>
                <a:lnTo>
                  <a:pt x="721" y="4832"/>
                </a:lnTo>
                <a:lnTo>
                  <a:pt x="686" y="4800"/>
                </a:lnTo>
                <a:lnTo>
                  <a:pt x="652" y="4765"/>
                </a:lnTo>
                <a:lnTo>
                  <a:pt x="620" y="4730"/>
                </a:lnTo>
                <a:lnTo>
                  <a:pt x="588" y="4695"/>
                </a:lnTo>
                <a:lnTo>
                  <a:pt x="557" y="4658"/>
                </a:lnTo>
                <a:lnTo>
                  <a:pt x="528" y="4622"/>
                </a:lnTo>
                <a:lnTo>
                  <a:pt x="500" y="4584"/>
                </a:lnTo>
                <a:lnTo>
                  <a:pt x="472" y="4547"/>
                </a:lnTo>
                <a:lnTo>
                  <a:pt x="447" y="4507"/>
                </a:lnTo>
                <a:lnTo>
                  <a:pt x="422" y="4468"/>
                </a:lnTo>
                <a:lnTo>
                  <a:pt x="398" y="4428"/>
                </a:lnTo>
                <a:lnTo>
                  <a:pt x="376" y="4386"/>
                </a:lnTo>
                <a:lnTo>
                  <a:pt x="355" y="4346"/>
                </a:lnTo>
                <a:lnTo>
                  <a:pt x="335" y="4304"/>
                </a:lnTo>
                <a:lnTo>
                  <a:pt x="317" y="4261"/>
                </a:lnTo>
                <a:lnTo>
                  <a:pt x="299" y="4218"/>
                </a:lnTo>
                <a:lnTo>
                  <a:pt x="283" y="4174"/>
                </a:lnTo>
                <a:lnTo>
                  <a:pt x="269" y="4130"/>
                </a:lnTo>
                <a:lnTo>
                  <a:pt x="255" y="4084"/>
                </a:lnTo>
                <a:lnTo>
                  <a:pt x="243" y="4038"/>
                </a:lnTo>
                <a:lnTo>
                  <a:pt x="233" y="3993"/>
                </a:lnTo>
                <a:lnTo>
                  <a:pt x="224" y="3945"/>
                </a:lnTo>
                <a:lnTo>
                  <a:pt x="217" y="3897"/>
                </a:lnTo>
                <a:lnTo>
                  <a:pt x="210" y="3850"/>
                </a:lnTo>
                <a:lnTo>
                  <a:pt x="205" y="3801"/>
                </a:lnTo>
                <a:lnTo>
                  <a:pt x="203" y="3752"/>
                </a:lnTo>
                <a:lnTo>
                  <a:pt x="201" y="3702"/>
                </a:lnTo>
                <a:lnTo>
                  <a:pt x="201" y="3651"/>
                </a:lnTo>
                <a:lnTo>
                  <a:pt x="202" y="3601"/>
                </a:lnTo>
                <a:lnTo>
                  <a:pt x="204" y="3549"/>
                </a:lnTo>
                <a:lnTo>
                  <a:pt x="209" y="3500"/>
                </a:lnTo>
                <a:lnTo>
                  <a:pt x="216" y="3445"/>
                </a:lnTo>
                <a:lnTo>
                  <a:pt x="221" y="3403"/>
                </a:lnTo>
                <a:lnTo>
                  <a:pt x="228" y="3360"/>
                </a:lnTo>
                <a:lnTo>
                  <a:pt x="235" y="3317"/>
                </a:lnTo>
                <a:lnTo>
                  <a:pt x="245" y="3274"/>
                </a:lnTo>
                <a:lnTo>
                  <a:pt x="255" y="3231"/>
                </a:lnTo>
                <a:lnTo>
                  <a:pt x="267" y="3187"/>
                </a:lnTo>
                <a:lnTo>
                  <a:pt x="278" y="3143"/>
                </a:lnTo>
                <a:lnTo>
                  <a:pt x="292" y="3099"/>
                </a:lnTo>
                <a:lnTo>
                  <a:pt x="306" y="3053"/>
                </a:lnTo>
                <a:lnTo>
                  <a:pt x="322" y="3009"/>
                </a:lnTo>
                <a:lnTo>
                  <a:pt x="339" y="2964"/>
                </a:lnTo>
                <a:lnTo>
                  <a:pt x="356" y="2919"/>
                </a:lnTo>
                <a:lnTo>
                  <a:pt x="376" y="2872"/>
                </a:lnTo>
                <a:lnTo>
                  <a:pt x="396" y="2826"/>
                </a:lnTo>
                <a:lnTo>
                  <a:pt x="416" y="2779"/>
                </a:lnTo>
                <a:lnTo>
                  <a:pt x="440" y="2733"/>
                </a:lnTo>
                <a:lnTo>
                  <a:pt x="398" y="2695"/>
                </a:lnTo>
                <a:lnTo>
                  <a:pt x="357" y="2654"/>
                </a:lnTo>
                <a:lnTo>
                  <a:pt x="319" y="2614"/>
                </a:lnTo>
                <a:lnTo>
                  <a:pt x="282" y="2573"/>
                </a:lnTo>
                <a:lnTo>
                  <a:pt x="247" y="2531"/>
                </a:lnTo>
                <a:lnTo>
                  <a:pt x="214" y="2489"/>
                </a:lnTo>
                <a:lnTo>
                  <a:pt x="184" y="2445"/>
                </a:lnTo>
                <a:lnTo>
                  <a:pt x="155" y="2401"/>
                </a:lnTo>
                <a:lnTo>
                  <a:pt x="129" y="2356"/>
                </a:lnTo>
                <a:lnTo>
                  <a:pt x="104" y="2310"/>
                </a:lnTo>
                <a:lnTo>
                  <a:pt x="82" y="2263"/>
                </a:lnTo>
                <a:lnTo>
                  <a:pt x="62" y="2215"/>
                </a:lnTo>
                <a:lnTo>
                  <a:pt x="46" y="2165"/>
                </a:lnTo>
                <a:lnTo>
                  <a:pt x="38" y="2141"/>
                </a:lnTo>
                <a:lnTo>
                  <a:pt x="31" y="2115"/>
                </a:lnTo>
                <a:lnTo>
                  <a:pt x="25" y="2090"/>
                </a:lnTo>
                <a:lnTo>
                  <a:pt x="19" y="2064"/>
                </a:lnTo>
                <a:lnTo>
                  <a:pt x="14" y="2037"/>
                </a:lnTo>
                <a:lnTo>
                  <a:pt x="10" y="2011"/>
                </a:lnTo>
                <a:lnTo>
                  <a:pt x="7" y="1984"/>
                </a:lnTo>
                <a:lnTo>
                  <a:pt x="3" y="1957"/>
                </a:lnTo>
                <a:lnTo>
                  <a:pt x="1" y="1929"/>
                </a:lnTo>
                <a:lnTo>
                  <a:pt x="0" y="1902"/>
                </a:lnTo>
                <a:lnTo>
                  <a:pt x="0" y="1874"/>
                </a:lnTo>
                <a:lnTo>
                  <a:pt x="0" y="1846"/>
                </a:lnTo>
                <a:lnTo>
                  <a:pt x="0" y="1817"/>
                </a:lnTo>
                <a:lnTo>
                  <a:pt x="2" y="1788"/>
                </a:lnTo>
                <a:lnTo>
                  <a:pt x="4" y="1758"/>
                </a:lnTo>
                <a:lnTo>
                  <a:pt x="7" y="1729"/>
                </a:lnTo>
                <a:lnTo>
                  <a:pt x="11" y="1698"/>
                </a:lnTo>
                <a:lnTo>
                  <a:pt x="16" y="1667"/>
                </a:lnTo>
                <a:lnTo>
                  <a:pt x="21" y="1637"/>
                </a:lnTo>
                <a:lnTo>
                  <a:pt x="28" y="1606"/>
                </a:lnTo>
                <a:lnTo>
                  <a:pt x="35" y="1573"/>
                </a:lnTo>
                <a:lnTo>
                  <a:pt x="43" y="1542"/>
                </a:lnTo>
                <a:lnTo>
                  <a:pt x="51" y="1509"/>
                </a:lnTo>
                <a:lnTo>
                  <a:pt x="61" y="1475"/>
                </a:lnTo>
                <a:lnTo>
                  <a:pt x="72" y="1443"/>
                </a:lnTo>
                <a:lnTo>
                  <a:pt x="83" y="1409"/>
                </a:lnTo>
                <a:lnTo>
                  <a:pt x="109" y="1340"/>
                </a:lnTo>
                <a:lnTo>
                  <a:pt x="138" y="1270"/>
                </a:lnTo>
                <a:lnTo>
                  <a:pt x="170" y="1198"/>
                </a:lnTo>
                <a:lnTo>
                  <a:pt x="207" y="1124"/>
                </a:lnTo>
                <a:lnTo>
                  <a:pt x="247" y="1048"/>
                </a:lnTo>
                <a:lnTo>
                  <a:pt x="291" y="970"/>
                </a:lnTo>
                <a:lnTo>
                  <a:pt x="232" y="930"/>
                </a:lnTo>
                <a:lnTo>
                  <a:pt x="966" y="3"/>
                </a:lnTo>
                <a:lnTo>
                  <a:pt x="977" y="2"/>
                </a:lnTo>
                <a:lnTo>
                  <a:pt x="1011" y="1"/>
                </a:lnTo>
                <a:lnTo>
                  <a:pt x="1062" y="0"/>
                </a:lnTo>
                <a:lnTo>
                  <a:pt x="1092" y="1"/>
                </a:lnTo>
                <a:lnTo>
                  <a:pt x="1126" y="2"/>
                </a:lnTo>
                <a:lnTo>
                  <a:pt x="1161" y="4"/>
                </a:lnTo>
                <a:lnTo>
                  <a:pt x="1198" y="9"/>
                </a:lnTo>
                <a:lnTo>
                  <a:pt x="1236" y="14"/>
                </a:lnTo>
                <a:lnTo>
                  <a:pt x="1276" y="22"/>
                </a:lnTo>
                <a:lnTo>
                  <a:pt x="1314" y="31"/>
                </a:lnTo>
                <a:lnTo>
                  <a:pt x="1352" y="43"/>
                </a:lnTo>
                <a:lnTo>
                  <a:pt x="1372" y="48"/>
                </a:lnTo>
                <a:lnTo>
                  <a:pt x="1390" y="57"/>
                </a:lnTo>
                <a:lnTo>
                  <a:pt x="1408" y="65"/>
                </a:lnTo>
                <a:lnTo>
                  <a:pt x="1426" y="73"/>
                </a:lnTo>
                <a:lnTo>
                  <a:pt x="1461" y="93"/>
                </a:lnTo>
                <a:lnTo>
                  <a:pt x="1495" y="114"/>
                </a:lnTo>
                <a:lnTo>
                  <a:pt x="1527" y="136"/>
                </a:lnTo>
                <a:lnTo>
                  <a:pt x="1559" y="159"/>
                </a:lnTo>
                <a:lnTo>
                  <a:pt x="1588" y="182"/>
                </a:lnTo>
                <a:lnTo>
                  <a:pt x="1616" y="205"/>
                </a:lnTo>
                <a:lnTo>
                  <a:pt x="1642" y="230"/>
                </a:lnTo>
                <a:lnTo>
                  <a:pt x="1666" y="252"/>
                </a:lnTo>
                <a:lnTo>
                  <a:pt x="1707" y="293"/>
                </a:lnTo>
                <a:lnTo>
                  <a:pt x="1739" y="327"/>
                </a:lnTo>
                <a:lnTo>
                  <a:pt x="1759" y="350"/>
                </a:lnTo>
                <a:lnTo>
                  <a:pt x="1765" y="359"/>
                </a:lnTo>
                <a:lnTo>
                  <a:pt x="1153" y="1011"/>
                </a:lnTo>
                <a:lnTo>
                  <a:pt x="985" y="843"/>
                </a:lnTo>
                <a:lnTo>
                  <a:pt x="714" y="1251"/>
                </a:lnTo>
                <a:lnTo>
                  <a:pt x="630" y="1196"/>
                </a:lnTo>
                <a:lnTo>
                  <a:pt x="603" y="1246"/>
                </a:lnTo>
                <a:lnTo>
                  <a:pt x="578" y="1294"/>
                </a:lnTo>
                <a:lnTo>
                  <a:pt x="556" y="1342"/>
                </a:lnTo>
                <a:lnTo>
                  <a:pt x="535" y="1390"/>
                </a:lnTo>
                <a:lnTo>
                  <a:pt x="516" y="1435"/>
                </a:lnTo>
                <a:lnTo>
                  <a:pt x="500" y="1480"/>
                </a:lnTo>
                <a:lnTo>
                  <a:pt x="485" y="1524"/>
                </a:lnTo>
                <a:lnTo>
                  <a:pt x="472" y="1567"/>
                </a:lnTo>
                <a:lnTo>
                  <a:pt x="462" y="1609"/>
                </a:lnTo>
                <a:lnTo>
                  <a:pt x="452" y="1650"/>
                </a:lnTo>
                <a:lnTo>
                  <a:pt x="445" y="1690"/>
                </a:lnTo>
                <a:lnTo>
                  <a:pt x="440" y="1729"/>
                </a:lnTo>
                <a:lnTo>
                  <a:pt x="436" y="1768"/>
                </a:lnTo>
                <a:lnTo>
                  <a:pt x="435" y="1805"/>
                </a:lnTo>
                <a:lnTo>
                  <a:pt x="434" y="1842"/>
                </a:lnTo>
                <a:lnTo>
                  <a:pt x="436" y="1878"/>
                </a:lnTo>
                <a:lnTo>
                  <a:pt x="439" y="1913"/>
                </a:lnTo>
                <a:lnTo>
                  <a:pt x="443" y="1948"/>
                </a:lnTo>
                <a:lnTo>
                  <a:pt x="450" y="1982"/>
                </a:lnTo>
                <a:lnTo>
                  <a:pt x="457" y="2014"/>
                </a:lnTo>
                <a:lnTo>
                  <a:pt x="466" y="2047"/>
                </a:lnTo>
                <a:lnTo>
                  <a:pt x="477" y="2079"/>
                </a:lnTo>
                <a:lnTo>
                  <a:pt x="488" y="2111"/>
                </a:lnTo>
                <a:lnTo>
                  <a:pt x="502" y="2141"/>
                </a:lnTo>
                <a:lnTo>
                  <a:pt x="516" y="2171"/>
                </a:lnTo>
                <a:lnTo>
                  <a:pt x="533" y="2200"/>
                </a:lnTo>
                <a:lnTo>
                  <a:pt x="550" y="2229"/>
                </a:lnTo>
                <a:lnTo>
                  <a:pt x="569" y="2257"/>
                </a:lnTo>
                <a:lnTo>
                  <a:pt x="587" y="2285"/>
                </a:lnTo>
                <a:lnTo>
                  <a:pt x="608" y="2313"/>
                </a:lnTo>
                <a:lnTo>
                  <a:pt x="630" y="2339"/>
                </a:lnTo>
                <a:lnTo>
                  <a:pt x="652" y="2366"/>
                </a:lnTo>
                <a:lnTo>
                  <a:pt x="682" y="2322"/>
                </a:lnTo>
                <a:lnTo>
                  <a:pt x="713" y="2278"/>
                </a:lnTo>
                <a:lnTo>
                  <a:pt x="745" y="2234"/>
                </a:lnTo>
                <a:lnTo>
                  <a:pt x="778" y="2188"/>
                </a:lnTo>
                <a:lnTo>
                  <a:pt x="811" y="2144"/>
                </a:lnTo>
                <a:lnTo>
                  <a:pt x="846" y="2099"/>
                </a:lnTo>
                <a:lnTo>
                  <a:pt x="883" y="2054"/>
                </a:lnTo>
                <a:lnTo>
                  <a:pt x="920" y="2007"/>
                </a:lnTo>
                <a:lnTo>
                  <a:pt x="957" y="1962"/>
                </a:lnTo>
                <a:lnTo>
                  <a:pt x="997" y="1916"/>
                </a:lnTo>
                <a:lnTo>
                  <a:pt x="1038" y="1870"/>
                </a:lnTo>
                <a:lnTo>
                  <a:pt x="1079" y="1824"/>
                </a:lnTo>
                <a:lnTo>
                  <a:pt x="1166" y="1730"/>
                </a:lnTo>
                <a:lnTo>
                  <a:pt x="1257" y="1636"/>
                </a:lnTo>
                <a:lnTo>
                  <a:pt x="1247" y="1611"/>
                </a:lnTo>
                <a:lnTo>
                  <a:pt x="1237" y="1586"/>
                </a:lnTo>
                <a:lnTo>
                  <a:pt x="1230" y="1560"/>
                </a:lnTo>
                <a:lnTo>
                  <a:pt x="1223" y="1534"/>
                </a:lnTo>
                <a:lnTo>
                  <a:pt x="1219" y="1507"/>
                </a:lnTo>
                <a:lnTo>
                  <a:pt x="1215" y="1479"/>
                </a:lnTo>
                <a:lnTo>
                  <a:pt x="1213" y="1451"/>
                </a:lnTo>
                <a:lnTo>
                  <a:pt x="1212" y="1423"/>
                </a:lnTo>
                <a:lnTo>
                  <a:pt x="1213" y="1397"/>
                </a:lnTo>
                <a:lnTo>
                  <a:pt x="1214" y="1370"/>
                </a:lnTo>
                <a:lnTo>
                  <a:pt x="1218" y="1344"/>
                </a:lnTo>
                <a:lnTo>
                  <a:pt x="1222" y="1319"/>
                </a:lnTo>
                <a:lnTo>
                  <a:pt x="1228" y="1293"/>
                </a:lnTo>
                <a:lnTo>
                  <a:pt x="1235" y="1269"/>
                </a:lnTo>
                <a:lnTo>
                  <a:pt x="1243" y="1244"/>
                </a:lnTo>
                <a:lnTo>
                  <a:pt x="1252" y="1221"/>
                </a:lnTo>
                <a:lnTo>
                  <a:pt x="1263" y="1198"/>
                </a:lnTo>
                <a:lnTo>
                  <a:pt x="1274" y="1175"/>
                </a:lnTo>
                <a:lnTo>
                  <a:pt x="1287" y="1154"/>
                </a:lnTo>
                <a:lnTo>
                  <a:pt x="1301" y="1132"/>
                </a:lnTo>
                <a:lnTo>
                  <a:pt x="1315" y="1112"/>
                </a:lnTo>
                <a:lnTo>
                  <a:pt x="1331" y="1092"/>
                </a:lnTo>
                <a:lnTo>
                  <a:pt x="1348" y="1073"/>
                </a:lnTo>
                <a:lnTo>
                  <a:pt x="1365" y="1055"/>
                </a:lnTo>
                <a:lnTo>
                  <a:pt x="1365" y="1054"/>
                </a:lnTo>
                <a:lnTo>
                  <a:pt x="1384" y="1037"/>
                </a:lnTo>
                <a:lnTo>
                  <a:pt x="1402" y="1020"/>
                </a:lnTo>
                <a:lnTo>
                  <a:pt x="1422" y="1005"/>
                </a:lnTo>
                <a:lnTo>
                  <a:pt x="1443" y="990"/>
                </a:lnTo>
                <a:lnTo>
                  <a:pt x="1464" y="977"/>
                </a:lnTo>
                <a:lnTo>
                  <a:pt x="1486" y="965"/>
                </a:lnTo>
                <a:lnTo>
                  <a:pt x="1508" y="953"/>
                </a:lnTo>
                <a:lnTo>
                  <a:pt x="1531" y="943"/>
                </a:lnTo>
                <a:lnTo>
                  <a:pt x="1554" y="933"/>
                </a:lnTo>
                <a:lnTo>
                  <a:pt x="1579" y="925"/>
                </a:lnTo>
                <a:lnTo>
                  <a:pt x="1603" y="918"/>
                </a:lnTo>
                <a:lnTo>
                  <a:pt x="1628" y="912"/>
                </a:lnTo>
                <a:lnTo>
                  <a:pt x="1654" y="908"/>
                </a:lnTo>
                <a:lnTo>
                  <a:pt x="1681" y="904"/>
                </a:lnTo>
                <a:lnTo>
                  <a:pt x="1706" y="902"/>
                </a:lnTo>
                <a:lnTo>
                  <a:pt x="1733" y="902"/>
                </a:lnTo>
                <a:lnTo>
                  <a:pt x="1760" y="902"/>
                </a:lnTo>
                <a:lnTo>
                  <a:pt x="1786" y="904"/>
                </a:lnTo>
                <a:lnTo>
                  <a:pt x="1813" y="908"/>
                </a:lnTo>
                <a:lnTo>
                  <a:pt x="1839" y="912"/>
                </a:lnTo>
                <a:lnTo>
                  <a:pt x="1863" y="918"/>
                </a:lnTo>
                <a:lnTo>
                  <a:pt x="1889" y="925"/>
                </a:lnTo>
                <a:lnTo>
                  <a:pt x="1913" y="933"/>
                </a:lnTo>
                <a:lnTo>
                  <a:pt x="1936" y="943"/>
                </a:lnTo>
                <a:lnTo>
                  <a:pt x="1959" y="953"/>
                </a:lnTo>
                <a:lnTo>
                  <a:pt x="1981" y="965"/>
                </a:lnTo>
                <a:lnTo>
                  <a:pt x="2003" y="977"/>
                </a:lnTo>
                <a:lnTo>
                  <a:pt x="2024" y="990"/>
                </a:lnTo>
                <a:lnTo>
                  <a:pt x="2045" y="1005"/>
                </a:lnTo>
                <a:lnTo>
                  <a:pt x="2065" y="1020"/>
                </a:lnTo>
                <a:lnTo>
                  <a:pt x="2084" y="1037"/>
                </a:lnTo>
                <a:lnTo>
                  <a:pt x="2102" y="1054"/>
                </a:lnTo>
                <a:lnTo>
                  <a:pt x="2102" y="1055"/>
                </a:lnTo>
                <a:lnTo>
                  <a:pt x="2118" y="1073"/>
                </a:lnTo>
                <a:lnTo>
                  <a:pt x="2136" y="1091"/>
                </a:lnTo>
                <a:lnTo>
                  <a:pt x="2151" y="1111"/>
                </a:lnTo>
                <a:lnTo>
                  <a:pt x="2165" y="1132"/>
                </a:lnTo>
                <a:lnTo>
                  <a:pt x="2179" y="1153"/>
                </a:lnTo>
                <a:lnTo>
                  <a:pt x="2192" y="1175"/>
                </a:lnTo>
                <a:lnTo>
                  <a:pt x="2203" y="1197"/>
                </a:lnTo>
                <a:lnTo>
                  <a:pt x="2214" y="1220"/>
                </a:lnTo>
                <a:lnTo>
                  <a:pt x="2223" y="1244"/>
                </a:lnTo>
                <a:lnTo>
                  <a:pt x="2231" y="1269"/>
                </a:lnTo>
                <a:lnTo>
                  <a:pt x="2238" y="1293"/>
                </a:lnTo>
                <a:lnTo>
                  <a:pt x="2244" y="1319"/>
                </a:lnTo>
                <a:lnTo>
                  <a:pt x="2248" y="1344"/>
                </a:lnTo>
                <a:lnTo>
                  <a:pt x="2252" y="1370"/>
                </a:lnTo>
                <a:lnTo>
                  <a:pt x="2254" y="1397"/>
                </a:lnTo>
                <a:lnTo>
                  <a:pt x="2254" y="1423"/>
                </a:lnTo>
                <a:lnTo>
                  <a:pt x="2254" y="1450"/>
                </a:lnTo>
                <a:lnTo>
                  <a:pt x="2252" y="1477"/>
                </a:lnTo>
                <a:lnTo>
                  <a:pt x="2248" y="1502"/>
                </a:lnTo>
                <a:lnTo>
                  <a:pt x="2244" y="1528"/>
                </a:lnTo>
                <a:lnTo>
                  <a:pt x="2238" y="1553"/>
                </a:lnTo>
                <a:lnTo>
                  <a:pt x="2231" y="1578"/>
                </a:lnTo>
                <a:lnTo>
                  <a:pt x="2223" y="1602"/>
                </a:lnTo>
                <a:lnTo>
                  <a:pt x="2214" y="1626"/>
                </a:lnTo>
                <a:lnTo>
                  <a:pt x="2203" y="1648"/>
                </a:lnTo>
                <a:lnTo>
                  <a:pt x="2192" y="1672"/>
                </a:lnTo>
                <a:lnTo>
                  <a:pt x="2179" y="1694"/>
                </a:lnTo>
                <a:lnTo>
                  <a:pt x="2166" y="1715"/>
                </a:lnTo>
                <a:lnTo>
                  <a:pt x="2151" y="1734"/>
                </a:lnTo>
                <a:lnTo>
                  <a:pt x="2136" y="1754"/>
                </a:lnTo>
                <a:lnTo>
                  <a:pt x="2120" y="1774"/>
                </a:lnTo>
                <a:lnTo>
                  <a:pt x="2102" y="1791"/>
                </a:lnTo>
                <a:lnTo>
                  <a:pt x="2084" y="1809"/>
                </a:lnTo>
                <a:lnTo>
                  <a:pt x="2065" y="1825"/>
                </a:lnTo>
                <a:lnTo>
                  <a:pt x="2045" y="1841"/>
                </a:lnTo>
                <a:lnTo>
                  <a:pt x="2024" y="1855"/>
                </a:lnTo>
                <a:lnTo>
                  <a:pt x="2003" y="1869"/>
                </a:lnTo>
                <a:lnTo>
                  <a:pt x="1981" y="1882"/>
                </a:lnTo>
                <a:lnTo>
                  <a:pt x="1959" y="1893"/>
                </a:lnTo>
                <a:lnTo>
                  <a:pt x="1936" y="1904"/>
                </a:lnTo>
                <a:lnTo>
                  <a:pt x="1913" y="1913"/>
                </a:lnTo>
                <a:lnTo>
                  <a:pt x="1889" y="1921"/>
                </a:lnTo>
                <a:lnTo>
                  <a:pt x="1863" y="1928"/>
                </a:lnTo>
                <a:lnTo>
                  <a:pt x="1839" y="1934"/>
                </a:lnTo>
                <a:lnTo>
                  <a:pt x="1813" y="1939"/>
                </a:lnTo>
                <a:lnTo>
                  <a:pt x="1786" y="1942"/>
                </a:lnTo>
                <a:lnTo>
                  <a:pt x="1760" y="1943"/>
                </a:lnTo>
                <a:lnTo>
                  <a:pt x="1733" y="1945"/>
                </a:lnTo>
                <a:lnTo>
                  <a:pt x="1710" y="1943"/>
                </a:lnTo>
                <a:lnTo>
                  <a:pt x="1685" y="1942"/>
                </a:lnTo>
                <a:lnTo>
                  <a:pt x="1662" y="1940"/>
                </a:lnTo>
                <a:lnTo>
                  <a:pt x="1640" y="1936"/>
                </a:lnTo>
                <a:lnTo>
                  <a:pt x="1617" y="1932"/>
                </a:lnTo>
                <a:lnTo>
                  <a:pt x="1595" y="1926"/>
                </a:lnTo>
                <a:lnTo>
                  <a:pt x="1573" y="1919"/>
                </a:lnTo>
                <a:lnTo>
                  <a:pt x="1552" y="1912"/>
                </a:lnTo>
                <a:lnTo>
                  <a:pt x="1465" y="2000"/>
                </a:lnTo>
                <a:lnTo>
                  <a:pt x="1384" y="2089"/>
                </a:lnTo>
                <a:lnTo>
                  <a:pt x="1306" y="2177"/>
                </a:lnTo>
                <a:lnTo>
                  <a:pt x="1233" y="2263"/>
                </a:lnTo>
                <a:lnTo>
                  <a:pt x="1164" y="2349"/>
                </a:lnTo>
                <a:lnTo>
                  <a:pt x="1099" y="2433"/>
                </a:lnTo>
                <a:lnTo>
                  <a:pt x="1069" y="2475"/>
                </a:lnTo>
                <a:lnTo>
                  <a:pt x="1039" y="2517"/>
                </a:lnTo>
                <a:lnTo>
                  <a:pt x="1011" y="2558"/>
                </a:lnTo>
                <a:lnTo>
                  <a:pt x="983" y="2599"/>
                </a:lnTo>
                <a:lnTo>
                  <a:pt x="961" y="2633"/>
                </a:lnTo>
                <a:lnTo>
                  <a:pt x="1020" y="2674"/>
                </a:lnTo>
                <a:lnTo>
                  <a:pt x="1081" y="2714"/>
                </a:lnTo>
                <a:lnTo>
                  <a:pt x="1143" y="2755"/>
                </a:lnTo>
                <a:lnTo>
                  <a:pt x="1207" y="2796"/>
                </a:lnTo>
                <a:lnTo>
                  <a:pt x="1341" y="2878"/>
                </a:lnTo>
                <a:lnTo>
                  <a:pt x="1479" y="2962"/>
                </a:lnTo>
                <a:lnTo>
                  <a:pt x="1583" y="3026"/>
                </a:lnTo>
                <a:lnTo>
                  <a:pt x="1689" y="3089"/>
                </a:lnTo>
                <a:lnTo>
                  <a:pt x="1795" y="3156"/>
                </a:lnTo>
                <a:lnTo>
                  <a:pt x="1900" y="3223"/>
                </a:lnTo>
                <a:lnTo>
                  <a:pt x="2003" y="3293"/>
                </a:lnTo>
                <a:lnTo>
                  <a:pt x="2056" y="3329"/>
                </a:lnTo>
                <a:lnTo>
                  <a:pt x="2107" y="3365"/>
                </a:lnTo>
                <a:lnTo>
                  <a:pt x="2157" y="3402"/>
                </a:lnTo>
                <a:lnTo>
                  <a:pt x="2207" y="3439"/>
                </a:lnTo>
                <a:lnTo>
                  <a:pt x="2255" y="3477"/>
                </a:lnTo>
                <a:lnTo>
                  <a:pt x="2304" y="3517"/>
                </a:lnTo>
                <a:lnTo>
                  <a:pt x="2304" y="1261"/>
                </a:lnTo>
                <a:lnTo>
                  <a:pt x="2305" y="1225"/>
                </a:lnTo>
                <a:lnTo>
                  <a:pt x="2308" y="1189"/>
                </a:lnTo>
                <a:lnTo>
                  <a:pt x="2312" y="1154"/>
                </a:lnTo>
                <a:lnTo>
                  <a:pt x="2319" y="1119"/>
                </a:lnTo>
                <a:lnTo>
                  <a:pt x="2326" y="1084"/>
                </a:lnTo>
                <a:lnTo>
                  <a:pt x="2337" y="1051"/>
                </a:lnTo>
                <a:lnTo>
                  <a:pt x="2347" y="1018"/>
                </a:lnTo>
                <a:lnTo>
                  <a:pt x="2360" y="987"/>
                </a:lnTo>
                <a:lnTo>
                  <a:pt x="2374" y="955"/>
                </a:lnTo>
                <a:lnTo>
                  <a:pt x="2390" y="924"/>
                </a:lnTo>
                <a:lnTo>
                  <a:pt x="2407" y="895"/>
                </a:lnTo>
                <a:lnTo>
                  <a:pt x="2425" y="866"/>
                </a:lnTo>
                <a:lnTo>
                  <a:pt x="2445" y="838"/>
                </a:lnTo>
                <a:lnTo>
                  <a:pt x="2467" y="811"/>
                </a:lnTo>
                <a:lnTo>
                  <a:pt x="2489" y="786"/>
                </a:lnTo>
                <a:lnTo>
                  <a:pt x="2512" y="761"/>
                </a:lnTo>
                <a:lnTo>
                  <a:pt x="2536" y="738"/>
                </a:lnTo>
                <a:lnTo>
                  <a:pt x="2562" y="716"/>
                </a:lnTo>
                <a:lnTo>
                  <a:pt x="2589" y="694"/>
                </a:lnTo>
                <a:lnTo>
                  <a:pt x="2616" y="674"/>
                </a:lnTo>
                <a:lnTo>
                  <a:pt x="2645" y="656"/>
                </a:lnTo>
                <a:lnTo>
                  <a:pt x="2674" y="639"/>
                </a:lnTo>
                <a:lnTo>
                  <a:pt x="2706" y="623"/>
                </a:lnTo>
                <a:lnTo>
                  <a:pt x="2737" y="609"/>
                </a:lnTo>
                <a:lnTo>
                  <a:pt x="2769" y="597"/>
                </a:lnTo>
                <a:lnTo>
                  <a:pt x="2802" y="586"/>
                </a:lnTo>
                <a:lnTo>
                  <a:pt x="2835" y="576"/>
                </a:lnTo>
                <a:lnTo>
                  <a:pt x="2870" y="567"/>
                </a:lnTo>
                <a:lnTo>
                  <a:pt x="2904" y="562"/>
                </a:lnTo>
                <a:lnTo>
                  <a:pt x="2939" y="557"/>
                </a:lnTo>
                <a:lnTo>
                  <a:pt x="2975" y="555"/>
                </a:lnTo>
                <a:lnTo>
                  <a:pt x="3011" y="554"/>
                </a:lnTo>
                <a:close/>
                <a:moveTo>
                  <a:pt x="1887" y="1269"/>
                </a:moveTo>
                <a:lnTo>
                  <a:pt x="1887" y="1269"/>
                </a:lnTo>
                <a:lnTo>
                  <a:pt x="1871" y="1255"/>
                </a:lnTo>
                <a:lnTo>
                  <a:pt x="1855" y="1242"/>
                </a:lnTo>
                <a:lnTo>
                  <a:pt x="1837" y="1232"/>
                </a:lnTo>
                <a:lnTo>
                  <a:pt x="1818" y="1222"/>
                </a:lnTo>
                <a:lnTo>
                  <a:pt x="1798" y="1215"/>
                </a:lnTo>
                <a:lnTo>
                  <a:pt x="1777" y="1210"/>
                </a:lnTo>
                <a:lnTo>
                  <a:pt x="1755" y="1206"/>
                </a:lnTo>
                <a:lnTo>
                  <a:pt x="1733" y="1205"/>
                </a:lnTo>
                <a:lnTo>
                  <a:pt x="1711" y="1206"/>
                </a:lnTo>
                <a:lnTo>
                  <a:pt x="1689" y="1210"/>
                </a:lnTo>
                <a:lnTo>
                  <a:pt x="1668" y="1215"/>
                </a:lnTo>
                <a:lnTo>
                  <a:pt x="1648" y="1222"/>
                </a:lnTo>
                <a:lnTo>
                  <a:pt x="1630" y="1232"/>
                </a:lnTo>
                <a:lnTo>
                  <a:pt x="1611" y="1242"/>
                </a:lnTo>
                <a:lnTo>
                  <a:pt x="1595" y="1255"/>
                </a:lnTo>
                <a:lnTo>
                  <a:pt x="1580" y="1269"/>
                </a:lnTo>
                <a:lnTo>
                  <a:pt x="1579" y="1269"/>
                </a:lnTo>
                <a:lnTo>
                  <a:pt x="1565" y="1284"/>
                </a:lnTo>
                <a:lnTo>
                  <a:pt x="1552" y="1301"/>
                </a:lnTo>
                <a:lnTo>
                  <a:pt x="1541" y="1319"/>
                </a:lnTo>
                <a:lnTo>
                  <a:pt x="1532" y="1338"/>
                </a:lnTo>
                <a:lnTo>
                  <a:pt x="1525" y="1358"/>
                </a:lnTo>
                <a:lnTo>
                  <a:pt x="1519" y="1379"/>
                </a:lnTo>
                <a:lnTo>
                  <a:pt x="1517" y="1401"/>
                </a:lnTo>
                <a:lnTo>
                  <a:pt x="1516" y="1423"/>
                </a:lnTo>
                <a:lnTo>
                  <a:pt x="1517" y="1445"/>
                </a:lnTo>
                <a:lnTo>
                  <a:pt x="1519" y="1467"/>
                </a:lnTo>
                <a:lnTo>
                  <a:pt x="1525" y="1488"/>
                </a:lnTo>
                <a:lnTo>
                  <a:pt x="1532" y="1508"/>
                </a:lnTo>
                <a:lnTo>
                  <a:pt x="1541" y="1527"/>
                </a:lnTo>
                <a:lnTo>
                  <a:pt x="1553" y="1545"/>
                </a:lnTo>
                <a:lnTo>
                  <a:pt x="1565" y="1561"/>
                </a:lnTo>
                <a:lnTo>
                  <a:pt x="1580" y="1576"/>
                </a:lnTo>
                <a:lnTo>
                  <a:pt x="1580" y="1578"/>
                </a:lnTo>
                <a:lnTo>
                  <a:pt x="1595" y="1592"/>
                </a:lnTo>
                <a:lnTo>
                  <a:pt x="1611" y="1604"/>
                </a:lnTo>
                <a:lnTo>
                  <a:pt x="1630" y="1615"/>
                </a:lnTo>
                <a:lnTo>
                  <a:pt x="1648" y="1624"/>
                </a:lnTo>
                <a:lnTo>
                  <a:pt x="1668" y="1631"/>
                </a:lnTo>
                <a:lnTo>
                  <a:pt x="1689" y="1637"/>
                </a:lnTo>
                <a:lnTo>
                  <a:pt x="1711" y="1639"/>
                </a:lnTo>
                <a:lnTo>
                  <a:pt x="1733" y="1640"/>
                </a:lnTo>
                <a:lnTo>
                  <a:pt x="1755" y="1639"/>
                </a:lnTo>
                <a:lnTo>
                  <a:pt x="1777" y="1637"/>
                </a:lnTo>
                <a:lnTo>
                  <a:pt x="1798" y="1631"/>
                </a:lnTo>
                <a:lnTo>
                  <a:pt x="1818" y="1624"/>
                </a:lnTo>
                <a:lnTo>
                  <a:pt x="1837" y="1615"/>
                </a:lnTo>
                <a:lnTo>
                  <a:pt x="1855" y="1603"/>
                </a:lnTo>
                <a:lnTo>
                  <a:pt x="1871" y="1592"/>
                </a:lnTo>
                <a:lnTo>
                  <a:pt x="1887" y="1576"/>
                </a:lnTo>
                <a:lnTo>
                  <a:pt x="1901" y="1561"/>
                </a:lnTo>
                <a:lnTo>
                  <a:pt x="1914" y="1545"/>
                </a:lnTo>
                <a:lnTo>
                  <a:pt x="1925" y="1527"/>
                </a:lnTo>
                <a:lnTo>
                  <a:pt x="1934" y="1508"/>
                </a:lnTo>
                <a:lnTo>
                  <a:pt x="1941" y="1488"/>
                </a:lnTo>
                <a:lnTo>
                  <a:pt x="1947" y="1467"/>
                </a:lnTo>
                <a:lnTo>
                  <a:pt x="1950" y="1445"/>
                </a:lnTo>
                <a:lnTo>
                  <a:pt x="1951" y="1423"/>
                </a:lnTo>
                <a:lnTo>
                  <a:pt x="1950" y="1401"/>
                </a:lnTo>
                <a:lnTo>
                  <a:pt x="1947" y="1379"/>
                </a:lnTo>
                <a:lnTo>
                  <a:pt x="1941" y="1358"/>
                </a:lnTo>
                <a:lnTo>
                  <a:pt x="1934" y="1338"/>
                </a:lnTo>
                <a:lnTo>
                  <a:pt x="1925" y="1319"/>
                </a:lnTo>
                <a:lnTo>
                  <a:pt x="1914" y="1301"/>
                </a:lnTo>
                <a:lnTo>
                  <a:pt x="1901" y="1284"/>
                </a:lnTo>
                <a:lnTo>
                  <a:pt x="1887" y="1269"/>
                </a:lnTo>
                <a:close/>
                <a:moveTo>
                  <a:pt x="2304" y="5100"/>
                </a:moveTo>
                <a:lnTo>
                  <a:pt x="2304" y="4074"/>
                </a:lnTo>
                <a:lnTo>
                  <a:pt x="2277" y="4045"/>
                </a:lnTo>
                <a:lnTo>
                  <a:pt x="2251" y="4017"/>
                </a:lnTo>
                <a:lnTo>
                  <a:pt x="2224" y="3989"/>
                </a:lnTo>
                <a:lnTo>
                  <a:pt x="2195" y="3961"/>
                </a:lnTo>
                <a:lnTo>
                  <a:pt x="2138" y="3908"/>
                </a:lnTo>
                <a:lnTo>
                  <a:pt x="2078" y="3856"/>
                </a:lnTo>
                <a:lnTo>
                  <a:pt x="2016" y="3805"/>
                </a:lnTo>
                <a:lnTo>
                  <a:pt x="1952" y="3755"/>
                </a:lnTo>
                <a:lnTo>
                  <a:pt x="1887" y="3706"/>
                </a:lnTo>
                <a:lnTo>
                  <a:pt x="1821" y="3659"/>
                </a:lnTo>
                <a:lnTo>
                  <a:pt x="1754" y="3613"/>
                </a:lnTo>
                <a:lnTo>
                  <a:pt x="1687" y="3567"/>
                </a:lnTo>
                <a:lnTo>
                  <a:pt x="1617" y="3522"/>
                </a:lnTo>
                <a:lnTo>
                  <a:pt x="1548" y="3478"/>
                </a:lnTo>
                <a:lnTo>
                  <a:pt x="1409" y="3392"/>
                </a:lnTo>
                <a:lnTo>
                  <a:pt x="1270" y="3308"/>
                </a:lnTo>
                <a:lnTo>
                  <a:pt x="1140" y="3230"/>
                </a:lnTo>
                <a:lnTo>
                  <a:pt x="1012" y="3151"/>
                </a:lnTo>
                <a:lnTo>
                  <a:pt x="949" y="3111"/>
                </a:lnTo>
                <a:lnTo>
                  <a:pt x="888" y="3071"/>
                </a:lnTo>
                <a:lnTo>
                  <a:pt x="826" y="3030"/>
                </a:lnTo>
                <a:lnTo>
                  <a:pt x="765" y="2988"/>
                </a:lnTo>
                <a:lnTo>
                  <a:pt x="737" y="3056"/>
                </a:lnTo>
                <a:lnTo>
                  <a:pt x="710" y="3122"/>
                </a:lnTo>
                <a:lnTo>
                  <a:pt x="687" y="3186"/>
                </a:lnTo>
                <a:lnTo>
                  <a:pt x="667" y="3250"/>
                </a:lnTo>
                <a:lnTo>
                  <a:pt x="650" y="3313"/>
                </a:lnTo>
                <a:lnTo>
                  <a:pt x="636" y="3375"/>
                </a:lnTo>
                <a:lnTo>
                  <a:pt x="624" y="3435"/>
                </a:lnTo>
                <a:lnTo>
                  <a:pt x="615" y="3496"/>
                </a:lnTo>
                <a:lnTo>
                  <a:pt x="612" y="3533"/>
                </a:lnTo>
                <a:lnTo>
                  <a:pt x="608" y="3577"/>
                </a:lnTo>
                <a:lnTo>
                  <a:pt x="606" y="3615"/>
                </a:lnTo>
                <a:lnTo>
                  <a:pt x="605" y="3652"/>
                </a:lnTo>
                <a:lnTo>
                  <a:pt x="605" y="3691"/>
                </a:lnTo>
                <a:lnTo>
                  <a:pt x="606" y="3728"/>
                </a:lnTo>
                <a:lnTo>
                  <a:pt x="609" y="3765"/>
                </a:lnTo>
                <a:lnTo>
                  <a:pt x="613" y="3801"/>
                </a:lnTo>
                <a:lnTo>
                  <a:pt x="617" y="3837"/>
                </a:lnTo>
                <a:lnTo>
                  <a:pt x="623" y="3873"/>
                </a:lnTo>
                <a:lnTo>
                  <a:pt x="630" y="3908"/>
                </a:lnTo>
                <a:lnTo>
                  <a:pt x="638" y="3943"/>
                </a:lnTo>
                <a:lnTo>
                  <a:pt x="646" y="3976"/>
                </a:lnTo>
                <a:lnTo>
                  <a:pt x="657" y="4010"/>
                </a:lnTo>
                <a:lnTo>
                  <a:pt x="668" y="4044"/>
                </a:lnTo>
                <a:lnTo>
                  <a:pt x="680" y="4076"/>
                </a:lnTo>
                <a:lnTo>
                  <a:pt x="693" y="4109"/>
                </a:lnTo>
                <a:lnTo>
                  <a:pt x="707" y="4141"/>
                </a:lnTo>
                <a:lnTo>
                  <a:pt x="722" y="4173"/>
                </a:lnTo>
                <a:lnTo>
                  <a:pt x="738" y="4204"/>
                </a:lnTo>
                <a:lnTo>
                  <a:pt x="755" y="4234"/>
                </a:lnTo>
                <a:lnTo>
                  <a:pt x="773" y="4264"/>
                </a:lnTo>
                <a:lnTo>
                  <a:pt x="791" y="4295"/>
                </a:lnTo>
                <a:lnTo>
                  <a:pt x="811" y="4324"/>
                </a:lnTo>
                <a:lnTo>
                  <a:pt x="832" y="4353"/>
                </a:lnTo>
                <a:lnTo>
                  <a:pt x="853" y="4380"/>
                </a:lnTo>
                <a:lnTo>
                  <a:pt x="875" y="4408"/>
                </a:lnTo>
                <a:lnTo>
                  <a:pt x="898" y="4436"/>
                </a:lnTo>
                <a:lnTo>
                  <a:pt x="923" y="4463"/>
                </a:lnTo>
                <a:lnTo>
                  <a:pt x="947" y="4488"/>
                </a:lnTo>
                <a:lnTo>
                  <a:pt x="973" y="4515"/>
                </a:lnTo>
                <a:lnTo>
                  <a:pt x="999" y="4540"/>
                </a:lnTo>
                <a:lnTo>
                  <a:pt x="1027" y="4565"/>
                </a:lnTo>
                <a:lnTo>
                  <a:pt x="1055" y="4589"/>
                </a:lnTo>
                <a:lnTo>
                  <a:pt x="1084" y="4614"/>
                </a:lnTo>
                <a:lnTo>
                  <a:pt x="1114" y="4637"/>
                </a:lnTo>
                <a:lnTo>
                  <a:pt x="1144" y="4660"/>
                </a:lnTo>
                <a:lnTo>
                  <a:pt x="1176" y="4684"/>
                </a:lnTo>
                <a:lnTo>
                  <a:pt x="1208" y="4706"/>
                </a:lnTo>
                <a:lnTo>
                  <a:pt x="1242" y="4728"/>
                </a:lnTo>
                <a:lnTo>
                  <a:pt x="1276" y="4749"/>
                </a:lnTo>
                <a:lnTo>
                  <a:pt x="1309" y="4769"/>
                </a:lnTo>
                <a:lnTo>
                  <a:pt x="1344" y="4789"/>
                </a:lnTo>
                <a:lnTo>
                  <a:pt x="1380" y="4809"/>
                </a:lnTo>
                <a:lnTo>
                  <a:pt x="1416" y="4829"/>
                </a:lnTo>
                <a:lnTo>
                  <a:pt x="1453" y="4847"/>
                </a:lnTo>
                <a:lnTo>
                  <a:pt x="1490" y="4865"/>
                </a:lnTo>
                <a:lnTo>
                  <a:pt x="1529" y="4882"/>
                </a:lnTo>
                <a:lnTo>
                  <a:pt x="1568" y="4899"/>
                </a:lnTo>
                <a:lnTo>
                  <a:pt x="1608" y="4916"/>
                </a:lnTo>
                <a:lnTo>
                  <a:pt x="1647" y="4931"/>
                </a:lnTo>
                <a:lnTo>
                  <a:pt x="1688" y="4947"/>
                </a:lnTo>
                <a:lnTo>
                  <a:pt x="1728" y="4961"/>
                </a:lnTo>
                <a:lnTo>
                  <a:pt x="1770" y="4975"/>
                </a:lnTo>
                <a:lnTo>
                  <a:pt x="1855" y="5002"/>
                </a:lnTo>
                <a:lnTo>
                  <a:pt x="1941" y="5026"/>
                </a:lnTo>
                <a:lnTo>
                  <a:pt x="2029" y="5048"/>
                </a:lnTo>
                <a:lnTo>
                  <a:pt x="2120" y="5068"/>
                </a:lnTo>
                <a:lnTo>
                  <a:pt x="2211" y="5085"/>
                </a:lnTo>
                <a:lnTo>
                  <a:pt x="2304" y="5100"/>
                </a:lnTo>
                <a:close/>
                <a:moveTo>
                  <a:pt x="2991" y="1292"/>
                </a:moveTo>
                <a:lnTo>
                  <a:pt x="2991" y="3627"/>
                </a:lnTo>
                <a:lnTo>
                  <a:pt x="5477" y="3627"/>
                </a:lnTo>
                <a:lnTo>
                  <a:pt x="5477" y="1292"/>
                </a:lnTo>
                <a:lnTo>
                  <a:pt x="2991" y="1292"/>
                </a:lnTo>
                <a:close/>
                <a:moveTo>
                  <a:pt x="4212" y="3997"/>
                </a:moveTo>
                <a:lnTo>
                  <a:pt x="4212" y="3997"/>
                </a:lnTo>
                <a:lnTo>
                  <a:pt x="4181" y="3998"/>
                </a:lnTo>
                <a:lnTo>
                  <a:pt x="4150" y="4000"/>
                </a:lnTo>
                <a:lnTo>
                  <a:pt x="4120" y="4003"/>
                </a:lnTo>
                <a:lnTo>
                  <a:pt x="4090" y="4007"/>
                </a:lnTo>
                <a:lnTo>
                  <a:pt x="4060" y="4012"/>
                </a:lnTo>
                <a:lnTo>
                  <a:pt x="4030" y="4018"/>
                </a:lnTo>
                <a:lnTo>
                  <a:pt x="4001" y="4026"/>
                </a:lnTo>
                <a:lnTo>
                  <a:pt x="3974" y="4034"/>
                </a:lnTo>
                <a:lnTo>
                  <a:pt x="3946" y="4044"/>
                </a:lnTo>
                <a:lnTo>
                  <a:pt x="3918" y="4054"/>
                </a:lnTo>
                <a:lnTo>
                  <a:pt x="3891" y="4066"/>
                </a:lnTo>
                <a:lnTo>
                  <a:pt x="3864" y="4079"/>
                </a:lnTo>
                <a:lnTo>
                  <a:pt x="3839" y="4091"/>
                </a:lnTo>
                <a:lnTo>
                  <a:pt x="3813" y="4105"/>
                </a:lnTo>
                <a:lnTo>
                  <a:pt x="3789" y="4120"/>
                </a:lnTo>
                <a:lnTo>
                  <a:pt x="3765" y="4137"/>
                </a:lnTo>
                <a:lnTo>
                  <a:pt x="4227" y="4599"/>
                </a:lnTo>
                <a:lnTo>
                  <a:pt x="4676" y="4149"/>
                </a:lnTo>
                <a:lnTo>
                  <a:pt x="4652" y="4132"/>
                </a:lnTo>
                <a:lnTo>
                  <a:pt x="4626" y="4116"/>
                </a:lnTo>
                <a:lnTo>
                  <a:pt x="4599" y="4100"/>
                </a:lnTo>
                <a:lnTo>
                  <a:pt x="4573" y="4086"/>
                </a:lnTo>
                <a:lnTo>
                  <a:pt x="4546" y="4072"/>
                </a:lnTo>
                <a:lnTo>
                  <a:pt x="4518" y="4059"/>
                </a:lnTo>
                <a:lnTo>
                  <a:pt x="4489" y="4048"/>
                </a:lnTo>
                <a:lnTo>
                  <a:pt x="4460" y="4038"/>
                </a:lnTo>
                <a:lnTo>
                  <a:pt x="4431" y="4029"/>
                </a:lnTo>
                <a:lnTo>
                  <a:pt x="4401" y="4021"/>
                </a:lnTo>
                <a:lnTo>
                  <a:pt x="4371" y="4014"/>
                </a:lnTo>
                <a:lnTo>
                  <a:pt x="4339" y="4008"/>
                </a:lnTo>
                <a:lnTo>
                  <a:pt x="4308" y="4003"/>
                </a:lnTo>
                <a:lnTo>
                  <a:pt x="4277" y="4000"/>
                </a:lnTo>
                <a:lnTo>
                  <a:pt x="4244" y="3998"/>
                </a:lnTo>
                <a:lnTo>
                  <a:pt x="4212" y="3997"/>
                </a:lnTo>
                <a:close/>
                <a:moveTo>
                  <a:pt x="4858" y="4335"/>
                </a:moveTo>
                <a:lnTo>
                  <a:pt x="4411" y="4783"/>
                </a:lnTo>
                <a:lnTo>
                  <a:pt x="4859" y="5233"/>
                </a:lnTo>
                <a:lnTo>
                  <a:pt x="4876" y="5208"/>
                </a:lnTo>
                <a:lnTo>
                  <a:pt x="4891" y="5184"/>
                </a:lnTo>
                <a:lnTo>
                  <a:pt x="4906" y="5158"/>
                </a:lnTo>
                <a:lnTo>
                  <a:pt x="4919" y="5133"/>
                </a:lnTo>
                <a:lnTo>
                  <a:pt x="4931" y="5106"/>
                </a:lnTo>
                <a:lnTo>
                  <a:pt x="4943" y="5079"/>
                </a:lnTo>
                <a:lnTo>
                  <a:pt x="4953" y="5052"/>
                </a:lnTo>
                <a:lnTo>
                  <a:pt x="4963" y="5024"/>
                </a:lnTo>
                <a:lnTo>
                  <a:pt x="4971" y="4995"/>
                </a:lnTo>
                <a:lnTo>
                  <a:pt x="4978" y="4967"/>
                </a:lnTo>
                <a:lnTo>
                  <a:pt x="4985" y="4937"/>
                </a:lnTo>
                <a:lnTo>
                  <a:pt x="4989" y="4908"/>
                </a:lnTo>
                <a:lnTo>
                  <a:pt x="4994" y="4877"/>
                </a:lnTo>
                <a:lnTo>
                  <a:pt x="4996" y="4847"/>
                </a:lnTo>
                <a:lnTo>
                  <a:pt x="4999" y="4816"/>
                </a:lnTo>
                <a:lnTo>
                  <a:pt x="5000" y="4786"/>
                </a:lnTo>
                <a:lnTo>
                  <a:pt x="4999" y="4754"/>
                </a:lnTo>
                <a:lnTo>
                  <a:pt x="4996" y="4723"/>
                </a:lnTo>
                <a:lnTo>
                  <a:pt x="4994" y="4693"/>
                </a:lnTo>
                <a:lnTo>
                  <a:pt x="4989" y="4663"/>
                </a:lnTo>
                <a:lnTo>
                  <a:pt x="4985" y="4632"/>
                </a:lnTo>
                <a:lnTo>
                  <a:pt x="4978" y="4603"/>
                </a:lnTo>
                <a:lnTo>
                  <a:pt x="4971" y="4574"/>
                </a:lnTo>
                <a:lnTo>
                  <a:pt x="4963" y="4545"/>
                </a:lnTo>
                <a:lnTo>
                  <a:pt x="4952" y="4517"/>
                </a:lnTo>
                <a:lnTo>
                  <a:pt x="4942" y="4490"/>
                </a:lnTo>
                <a:lnTo>
                  <a:pt x="4930" y="4463"/>
                </a:lnTo>
                <a:lnTo>
                  <a:pt x="4917" y="4436"/>
                </a:lnTo>
                <a:lnTo>
                  <a:pt x="4905" y="4411"/>
                </a:lnTo>
                <a:lnTo>
                  <a:pt x="4890" y="4385"/>
                </a:lnTo>
                <a:lnTo>
                  <a:pt x="4874" y="4360"/>
                </a:lnTo>
                <a:lnTo>
                  <a:pt x="4858" y="4335"/>
                </a:lnTo>
                <a:close/>
                <a:moveTo>
                  <a:pt x="4678" y="5420"/>
                </a:moveTo>
                <a:lnTo>
                  <a:pt x="4227" y="4968"/>
                </a:lnTo>
                <a:lnTo>
                  <a:pt x="3762" y="5431"/>
                </a:lnTo>
                <a:lnTo>
                  <a:pt x="3787" y="5448"/>
                </a:lnTo>
                <a:lnTo>
                  <a:pt x="3811" y="5464"/>
                </a:lnTo>
                <a:lnTo>
                  <a:pt x="3837" y="5478"/>
                </a:lnTo>
                <a:lnTo>
                  <a:pt x="3863" y="5492"/>
                </a:lnTo>
                <a:lnTo>
                  <a:pt x="3890" y="5503"/>
                </a:lnTo>
                <a:lnTo>
                  <a:pt x="3917" y="5515"/>
                </a:lnTo>
                <a:lnTo>
                  <a:pt x="3945" y="5526"/>
                </a:lnTo>
                <a:lnTo>
                  <a:pt x="3972" y="5536"/>
                </a:lnTo>
                <a:lnTo>
                  <a:pt x="4000" y="5544"/>
                </a:lnTo>
                <a:lnTo>
                  <a:pt x="4029" y="5552"/>
                </a:lnTo>
                <a:lnTo>
                  <a:pt x="4060" y="5558"/>
                </a:lnTo>
                <a:lnTo>
                  <a:pt x="4089" y="5564"/>
                </a:lnTo>
                <a:lnTo>
                  <a:pt x="4119" y="5567"/>
                </a:lnTo>
                <a:lnTo>
                  <a:pt x="4150" y="5571"/>
                </a:lnTo>
                <a:lnTo>
                  <a:pt x="4180" y="5572"/>
                </a:lnTo>
                <a:lnTo>
                  <a:pt x="4212" y="5573"/>
                </a:lnTo>
                <a:lnTo>
                  <a:pt x="4244" y="5572"/>
                </a:lnTo>
                <a:lnTo>
                  <a:pt x="4277" y="5569"/>
                </a:lnTo>
                <a:lnTo>
                  <a:pt x="4308" y="5567"/>
                </a:lnTo>
                <a:lnTo>
                  <a:pt x="4340" y="5562"/>
                </a:lnTo>
                <a:lnTo>
                  <a:pt x="4371" y="5557"/>
                </a:lnTo>
                <a:lnTo>
                  <a:pt x="4402" y="5550"/>
                </a:lnTo>
                <a:lnTo>
                  <a:pt x="4432" y="5542"/>
                </a:lnTo>
                <a:lnTo>
                  <a:pt x="4461" y="5532"/>
                </a:lnTo>
                <a:lnTo>
                  <a:pt x="4490" y="5522"/>
                </a:lnTo>
                <a:lnTo>
                  <a:pt x="4519" y="5510"/>
                </a:lnTo>
                <a:lnTo>
                  <a:pt x="4547" y="5497"/>
                </a:lnTo>
                <a:lnTo>
                  <a:pt x="4575" y="5485"/>
                </a:lnTo>
                <a:lnTo>
                  <a:pt x="4602" y="5470"/>
                </a:lnTo>
                <a:lnTo>
                  <a:pt x="4627" y="5454"/>
                </a:lnTo>
                <a:lnTo>
                  <a:pt x="4653" y="5437"/>
                </a:lnTo>
                <a:lnTo>
                  <a:pt x="4678" y="5420"/>
                </a:lnTo>
                <a:close/>
                <a:moveTo>
                  <a:pt x="3575" y="5249"/>
                </a:moveTo>
                <a:lnTo>
                  <a:pt x="4042" y="4783"/>
                </a:lnTo>
                <a:lnTo>
                  <a:pt x="3578" y="4319"/>
                </a:lnTo>
                <a:lnTo>
                  <a:pt x="3560" y="4343"/>
                </a:lnTo>
                <a:lnTo>
                  <a:pt x="3543" y="4369"/>
                </a:lnTo>
                <a:lnTo>
                  <a:pt x="3528" y="4396"/>
                </a:lnTo>
                <a:lnTo>
                  <a:pt x="3513" y="4422"/>
                </a:lnTo>
                <a:lnTo>
                  <a:pt x="3499" y="4450"/>
                </a:lnTo>
                <a:lnTo>
                  <a:pt x="3487" y="4478"/>
                </a:lnTo>
                <a:lnTo>
                  <a:pt x="3476" y="4506"/>
                </a:lnTo>
                <a:lnTo>
                  <a:pt x="3465" y="4536"/>
                </a:lnTo>
                <a:lnTo>
                  <a:pt x="3456" y="4565"/>
                </a:lnTo>
                <a:lnTo>
                  <a:pt x="3448" y="4595"/>
                </a:lnTo>
                <a:lnTo>
                  <a:pt x="3441" y="4625"/>
                </a:lnTo>
                <a:lnTo>
                  <a:pt x="3435" y="4657"/>
                </a:lnTo>
                <a:lnTo>
                  <a:pt x="3430" y="4688"/>
                </a:lnTo>
                <a:lnTo>
                  <a:pt x="3427" y="4721"/>
                </a:lnTo>
                <a:lnTo>
                  <a:pt x="3426" y="4752"/>
                </a:lnTo>
                <a:lnTo>
                  <a:pt x="3424" y="4786"/>
                </a:lnTo>
                <a:lnTo>
                  <a:pt x="3426" y="4817"/>
                </a:lnTo>
                <a:lnTo>
                  <a:pt x="3427" y="4850"/>
                </a:lnTo>
                <a:lnTo>
                  <a:pt x="3430" y="4881"/>
                </a:lnTo>
                <a:lnTo>
                  <a:pt x="3435" y="4912"/>
                </a:lnTo>
                <a:lnTo>
                  <a:pt x="3441" y="4944"/>
                </a:lnTo>
                <a:lnTo>
                  <a:pt x="3448" y="4974"/>
                </a:lnTo>
                <a:lnTo>
                  <a:pt x="3456" y="5004"/>
                </a:lnTo>
                <a:lnTo>
                  <a:pt x="3464" y="5033"/>
                </a:lnTo>
                <a:lnTo>
                  <a:pt x="3474" y="5062"/>
                </a:lnTo>
                <a:lnTo>
                  <a:pt x="3486" y="5091"/>
                </a:lnTo>
                <a:lnTo>
                  <a:pt x="3499" y="5119"/>
                </a:lnTo>
                <a:lnTo>
                  <a:pt x="3512" y="5147"/>
                </a:lnTo>
                <a:lnTo>
                  <a:pt x="3527" y="5174"/>
                </a:lnTo>
                <a:lnTo>
                  <a:pt x="3542" y="5199"/>
                </a:lnTo>
                <a:lnTo>
                  <a:pt x="3558" y="5225"/>
                </a:lnTo>
                <a:lnTo>
                  <a:pt x="3575" y="524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863023" y="1955379"/>
            <a:ext cx="23533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4D4D4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63023" y="3634827"/>
            <a:ext cx="23533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4D4D4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89931" y="1958978"/>
            <a:ext cx="23533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4D4D4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89931" y="3638425"/>
            <a:ext cx="23533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4D4D4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551281" y="1946633"/>
            <a:ext cx="23533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4D4D4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551281" y="3626079"/>
            <a:ext cx="23533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4D4D4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圆角矩形 1"/>
          <p:cNvSpPr/>
          <p:nvPr/>
        </p:nvSpPr>
        <p:spPr>
          <a:xfrm>
            <a:off x="1962150" y="1556792"/>
            <a:ext cx="2609850" cy="329088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8" name="圆角矩形 2"/>
          <p:cNvSpPr/>
          <p:nvPr/>
        </p:nvSpPr>
        <p:spPr>
          <a:xfrm>
            <a:off x="4803775" y="1556792"/>
            <a:ext cx="2611438" cy="39751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9" name="圆角矩形 3"/>
          <p:cNvSpPr/>
          <p:nvPr/>
        </p:nvSpPr>
        <p:spPr>
          <a:xfrm>
            <a:off x="7646988" y="1556792"/>
            <a:ext cx="2611437" cy="3290887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2371725" y="1772816"/>
            <a:ext cx="1790700" cy="1815882"/>
            <a:chOff x="2259496" y="1859351"/>
            <a:chExt cx="1789452" cy="1816048"/>
          </a:xfrm>
        </p:grpSpPr>
        <p:sp>
          <p:nvSpPr>
            <p:cNvPr id="11" name="文本框 11"/>
            <p:cNvSpPr txBox="1">
              <a:spLocks noChangeArrowheads="1"/>
            </p:cNvSpPr>
            <p:nvPr/>
          </p:nvSpPr>
          <p:spPr bwMode="auto">
            <a:xfrm>
              <a:off x="2259496" y="1987826"/>
              <a:ext cx="7818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TextBox 35"/>
            <p:cNvSpPr txBox="1">
              <a:spLocks noChangeArrowheads="1"/>
            </p:cNvSpPr>
            <p:nvPr/>
          </p:nvSpPr>
          <p:spPr bwMode="auto">
            <a:xfrm>
              <a:off x="2307104" y="1859351"/>
              <a:ext cx="1741844" cy="1816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风云办公，极致简约风潮流所向，通用设计，完美兼容，打造最实用，最具个性的演示方案，让你的演示卓越非凡。</a:t>
              </a:r>
              <a:endParaRPr lang="zh-CN" altLang="en-US" sz="16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145266" y="2204864"/>
            <a:ext cx="1906587" cy="1815882"/>
            <a:chOff x="5036235" y="2291470"/>
            <a:chExt cx="1907087" cy="1816236"/>
          </a:xfrm>
        </p:grpSpPr>
        <p:sp>
          <p:nvSpPr>
            <p:cNvPr id="14" name="文本框 14"/>
            <p:cNvSpPr txBox="1">
              <a:spLocks noChangeArrowheads="1"/>
            </p:cNvSpPr>
            <p:nvPr/>
          </p:nvSpPr>
          <p:spPr bwMode="auto">
            <a:xfrm>
              <a:off x="5102087" y="2323492"/>
              <a:ext cx="7818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TextBox 35"/>
            <p:cNvSpPr txBox="1">
              <a:spLocks noChangeArrowheads="1"/>
            </p:cNvSpPr>
            <p:nvPr/>
          </p:nvSpPr>
          <p:spPr bwMode="auto">
            <a:xfrm>
              <a:off x="5036235" y="2291470"/>
              <a:ext cx="1907087" cy="1816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风云办公，极致简约风潮流所向，通用设计，完美兼容，打造最实用，最具个性的演示方案，让你的演示卓越非凡。</a:t>
              </a:r>
              <a:endParaRPr lang="zh-CN" altLang="en-US" sz="16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081962" y="1771243"/>
            <a:ext cx="1741487" cy="1815882"/>
            <a:chOff x="8014660" y="2387936"/>
            <a:chExt cx="1741844" cy="1816048"/>
          </a:xfrm>
        </p:grpSpPr>
        <p:sp>
          <p:nvSpPr>
            <p:cNvPr id="17" name="文本框 17"/>
            <p:cNvSpPr txBox="1">
              <a:spLocks noChangeArrowheads="1"/>
            </p:cNvSpPr>
            <p:nvPr/>
          </p:nvSpPr>
          <p:spPr bwMode="auto">
            <a:xfrm>
              <a:off x="8014660" y="2395429"/>
              <a:ext cx="7818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Box 35"/>
            <p:cNvSpPr txBox="1">
              <a:spLocks noChangeArrowheads="1"/>
            </p:cNvSpPr>
            <p:nvPr/>
          </p:nvSpPr>
          <p:spPr bwMode="auto">
            <a:xfrm>
              <a:off x="8014660" y="2387936"/>
              <a:ext cx="1741844" cy="1816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风云办公，极致简约风潮流所向，通用设计，完美兼容，打造最实用，最具个性的演示方案，让你的演示卓越非凡。</a:t>
              </a:r>
              <a:endParaRPr lang="zh-CN" altLang="en-US" sz="160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717006" y="4066629"/>
            <a:ext cx="1100138" cy="1100138"/>
            <a:chOff x="2650435" y="4152807"/>
            <a:chExt cx="1099930" cy="1099930"/>
          </a:xfrm>
        </p:grpSpPr>
        <p:sp>
          <p:nvSpPr>
            <p:cNvPr id="20" name="椭圆 19"/>
            <p:cNvSpPr/>
            <p:nvPr/>
          </p:nvSpPr>
          <p:spPr>
            <a:xfrm>
              <a:off x="2650435" y="4152807"/>
              <a:ext cx="1099930" cy="109993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  <p:pic>
          <p:nvPicPr>
            <p:cNvPr id="21" name="图片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900998" y="4429314"/>
              <a:ext cx="598804" cy="601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组合 21"/>
          <p:cNvGrpSpPr/>
          <p:nvPr/>
        </p:nvGrpSpPr>
        <p:grpSpPr>
          <a:xfrm>
            <a:off x="5559425" y="4811167"/>
            <a:ext cx="1100138" cy="1100137"/>
            <a:chOff x="5493026" y="4898055"/>
            <a:chExt cx="1099930" cy="1099930"/>
          </a:xfrm>
        </p:grpSpPr>
        <p:sp>
          <p:nvSpPr>
            <p:cNvPr id="23" name="椭圆 22"/>
            <p:cNvSpPr/>
            <p:nvPr/>
          </p:nvSpPr>
          <p:spPr>
            <a:xfrm>
              <a:off x="5493026" y="4898055"/>
              <a:ext cx="1099930" cy="10999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  <p:pic>
          <p:nvPicPr>
            <p:cNvPr id="24" name="图片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703427" y="5115969"/>
              <a:ext cx="658735" cy="658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组合 24"/>
          <p:cNvGrpSpPr/>
          <p:nvPr/>
        </p:nvGrpSpPr>
        <p:grpSpPr>
          <a:xfrm>
            <a:off x="8402638" y="4066629"/>
            <a:ext cx="1100137" cy="1100138"/>
            <a:chOff x="8335617" y="4152807"/>
            <a:chExt cx="1099930" cy="1099930"/>
          </a:xfrm>
        </p:grpSpPr>
        <p:sp>
          <p:nvSpPr>
            <p:cNvPr id="26" name="椭圆 25"/>
            <p:cNvSpPr/>
            <p:nvPr/>
          </p:nvSpPr>
          <p:spPr>
            <a:xfrm>
              <a:off x="8335617" y="4152807"/>
              <a:ext cx="1099930" cy="109993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/>
            </a:p>
          </p:txBody>
        </p:sp>
        <p:pic>
          <p:nvPicPr>
            <p:cNvPr id="27" name="图片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494269" y="4337057"/>
              <a:ext cx="782625" cy="785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Freeform 42"/>
          <p:cNvSpPr/>
          <p:nvPr/>
        </p:nvSpPr>
        <p:spPr bwMode="auto">
          <a:xfrm>
            <a:off x="2103438" y="1901825"/>
            <a:ext cx="3246437" cy="739775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Freeform 42"/>
          <p:cNvSpPr/>
          <p:nvPr/>
        </p:nvSpPr>
        <p:spPr bwMode="auto">
          <a:xfrm flipH="1">
            <a:off x="6454775" y="1901825"/>
            <a:ext cx="3246438" cy="739775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Freeform 42"/>
          <p:cNvSpPr/>
          <p:nvPr/>
        </p:nvSpPr>
        <p:spPr bwMode="auto">
          <a:xfrm flipV="1">
            <a:off x="2103438" y="5233988"/>
            <a:ext cx="3246437" cy="738187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Freeform 42"/>
          <p:cNvSpPr/>
          <p:nvPr/>
        </p:nvSpPr>
        <p:spPr bwMode="auto">
          <a:xfrm flipH="1" flipV="1">
            <a:off x="6454775" y="5233988"/>
            <a:ext cx="3246438" cy="738187"/>
          </a:xfrm>
          <a:custGeom>
            <a:avLst/>
            <a:gdLst>
              <a:gd name="T0" fmla="*/ 0 w 4673"/>
              <a:gd name="T1" fmla="*/ 1547 h 1547"/>
              <a:gd name="T2" fmla="*/ 0 w 4673"/>
              <a:gd name="T3" fmla="*/ 0 h 1547"/>
              <a:gd name="T4" fmla="*/ 4673 w 4673"/>
              <a:gd name="T5" fmla="*/ 0 h 1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矩形 32"/>
          <p:cNvSpPr>
            <a:spLocks noChangeArrowheads="1"/>
          </p:cNvSpPr>
          <p:nvPr/>
        </p:nvSpPr>
        <p:spPr bwMode="auto">
          <a:xfrm>
            <a:off x="0" y="3433763"/>
            <a:ext cx="12196763" cy="11509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TextBox 33"/>
          <p:cNvSpPr txBox="1">
            <a:spLocks noChangeArrowheads="1"/>
          </p:cNvSpPr>
          <p:nvPr/>
        </p:nvSpPr>
        <p:spPr bwMode="auto">
          <a:xfrm>
            <a:off x="4356576" y="3716843"/>
            <a:ext cx="34676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en-US" sz="32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zh-CN" altLang="en-US" sz="32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34"/>
          <p:cNvGrpSpPr/>
          <p:nvPr/>
        </p:nvGrpSpPr>
        <p:grpSpPr>
          <a:xfrm>
            <a:off x="1543050" y="2570163"/>
            <a:ext cx="1154113" cy="1155700"/>
            <a:chOff x="0" y="0"/>
            <a:chExt cx="1154113" cy="1155699"/>
          </a:xfrm>
          <a:solidFill>
            <a:schemeClr val="bg1"/>
          </a:solidFill>
        </p:grpSpPr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" name="Freeform 34"/>
            <p:cNvSpPr>
              <a:spLocks noEditPoints="1"/>
            </p:cNvSpPr>
            <p:nvPr/>
          </p:nvSpPr>
          <p:spPr bwMode="auto">
            <a:xfrm>
              <a:off x="266700" y="128587"/>
              <a:ext cx="638175" cy="868362"/>
            </a:xfrm>
            <a:custGeom>
              <a:avLst/>
              <a:gdLst>
                <a:gd name="T0" fmla="*/ 143 w 709"/>
                <a:gd name="T1" fmla="*/ 358 h 965"/>
                <a:gd name="T2" fmla="*/ 218 w 709"/>
                <a:gd name="T3" fmla="*/ 534 h 965"/>
                <a:gd name="T4" fmla="*/ 279 w 709"/>
                <a:gd name="T5" fmla="*/ 675 h 965"/>
                <a:gd name="T6" fmla="*/ 416 w 709"/>
                <a:gd name="T7" fmla="*/ 679 h 965"/>
                <a:gd name="T8" fmla="*/ 446 w 709"/>
                <a:gd name="T9" fmla="*/ 623 h 965"/>
                <a:gd name="T10" fmla="*/ 522 w 709"/>
                <a:gd name="T11" fmla="*/ 481 h 965"/>
                <a:gd name="T12" fmla="*/ 355 w 709"/>
                <a:gd name="T13" fmla="*/ 147 h 965"/>
                <a:gd name="T14" fmla="*/ 294 w 709"/>
                <a:gd name="T15" fmla="*/ 723 h 965"/>
                <a:gd name="T16" fmla="*/ 224 w 709"/>
                <a:gd name="T17" fmla="*/ 643 h 965"/>
                <a:gd name="T18" fmla="*/ 151 w 709"/>
                <a:gd name="T19" fmla="*/ 506 h 965"/>
                <a:gd name="T20" fmla="*/ 355 w 709"/>
                <a:gd name="T21" fmla="*/ 102 h 965"/>
                <a:gd name="T22" fmla="*/ 559 w 709"/>
                <a:gd name="T23" fmla="*/ 506 h 965"/>
                <a:gd name="T24" fmla="*/ 485 w 709"/>
                <a:gd name="T25" fmla="*/ 643 h 965"/>
                <a:gd name="T26" fmla="*/ 416 w 709"/>
                <a:gd name="T27" fmla="*/ 723 h 965"/>
                <a:gd name="T28" fmla="*/ 254 w 709"/>
                <a:gd name="T29" fmla="*/ 865 h 965"/>
                <a:gd name="T30" fmla="*/ 426 w 709"/>
                <a:gd name="T31" fmla="*/ 897 h 965"/>
                <a:gd name="T32" fmla="*/ 426 w 709"/>
                <a:gd name="T33" fmla="*/ 832 h 965"/>
                <a:gd name="T34" fmla="*/ 274 w 709"/>
                <a:gd name="T35" fmla="*/ 885 h 965"/>
                <a:gd name="T36" fmla="*/ 439 w 709"/>
                <a:gd name="T37" fmla="*/ 885 h 965"/>
                <a:gd name="T38" fmla="*/ 459 w 709"/>
                <a:gd name="T39" fmla="*/ 865 h 965"/>
                <a:gd name="T40" fmla="*/ 254 w 709"/>
                <a:gd name="T41" fmla="*/ 762 h 965"/>
                <a:gd name="T42" fmla="*/ 459 w 709"/>
                <a:gd name="T43" fmla="*/ 865 h 965"/>
                <a:gd name="T44" fmla="*/ 457 w 709"/>
                <a:gd name="T45" fmla="*/ 403 h 965"/>
                <a:gd name="T46" fmla="*/ 388 w 709"/>
                <a:gd name="T47" fmla="*/ 472 h 965"/>
                <a:gd name="T48" fmla="*/ 321 w 709"/>
                <a:gd name="T49" fmla="*/ 472 h 965"/>
                <a:gd name="T50" fmla="*/ 252 w 709"/>
                <a:gd name="T51" fmla="*/ 403 h 965"/>
                <a:gd name="T52" fmla="*/ 252 w 709"/>
                <a:gd name="T53" fmla="*/ 336 h 965"/>
                <a:gd name="T54" fmla="*/ 321 w 709"/>
                <a:gd name="T55" fmla="*/ 266 h 965"/>
                <a:gd name="T56" fmla="*/ 388 w 709"/>
                <a:gd name="T57" fmla="*/ 266 h 965"/>
                <a:gd name="T58" fmla="*/ 457 w 709"/>
                <a:gd name="T59" fmla="*/ 336 h 965"/>
                <a:gd name="T60" fmla="*/ 681 w 709"/>
                <a:gd name="T61" fmla="*/ 326 h 965"/>
                <a:gd name="T62" fmla="*/ 645 w 709"/>
                <a:gd name="T63" fmla="*/ 358 h 965"/>
                <a:gd name="T64" fmla="*/ 681 w 709"/>
                <a:gd name="T65" fmla="*/ 379 h 965"/>
                <a:gd name="T66" fmla="*/ 681 w 709"/>
                <a:gd name="T67" fmla="*/ 326 h 965"/>
                <a:gd name="T68" fmla="*/ 603 w 709"/>
                <a:gd name="T69" fmla="*/ 142 h 965"/>
                <a:gd name="T70" fmla="*/ 566 w 709"/>
                <a:gd name="T71" fmla="*/ 105 h 965"/>
                <a:gd name="T72" fmla="*/ 576 w 709"/>
                <a:gd name="T73" fmla="*/ 170 h 965"/>
                <a:gd name="T74" fmla="*/ 380 w 709"/>
                <a:gd name="T75" fmla="*/ 68 h 965"/>
                <a:gd name="T76" fmla="*/ 354 w 709"/>
                <a:gd name="T77" fmla="*/ 0 h 965"/>
                <a:gd name="T78" fmla="*/ 327 w 709"/>
                <a:gd name="T79" fmla="*/ 68 h 965"/>
                <a:gd name="T80" fmla="*/ 130 w 709"/>
                <a:gd name="T81" fmla="*/ 173 h 965"/>
                <a:gd name="T82" fmla="*/ 142 w 709"/>
                <a:gd name="T83" fmla="*/ 109 h 965"/>
                <a:gd name="T84" fmla="*/ 104 w 709"/>
                <a:gd name="T85" fmla="*/ 147 h 965"/>
                <a:gd name="T86" fmla="*/ 64 w 709"/>
                <a:gd name="T87" fmla="*/ 358 h 965"/>
                <a:gd name="T88" fmla="*/ 28 w 709"/>
                <a:gd name="T89" fmla="*/ 326 h 965"/>
                <a:gd name="T90" fmla="*/ 28 w 709"/>
                <a:gd name="T91" fmla="*/ 379 h 965"/>
                <a:gd name="T92" fmla="*/ 64 w 709"/>
                <a:gd name="T93" fmla="*/ 358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09" h="964">
                  <a:moveTo>
                    <a:pt x="355" y="147"/>
                  </a:moveTo>
                  <a:cubicBezTo>
                    <a:pt x="238" y="147"/>
                    <a:pt x="143" y="241"/>
                    <a:pt x="143" y="358"/>
                  </a:cubicBezTo>
                  <a:cubicBezTo>
                    <a:pt x="143" y="414"/>
                    <a:pt x="187" y="481"/>
                    <a:pt x="188" y="481"/>
                  </a:cubicBezTo>
                  <a:cubicBezTo>
                    <a:pt x="197" y="496"/>
                    <a:pt x="210" y="519"/>
                    <a:pt x="218" y="534"/>
                  </a:cubicBezTo>
                  <a:lnTo>
                    <a:pt x="264" y="623"/>
                  </a:lnTo>
                  <a:cubicBezTo>
                    <a:pt x="272" y="639"/>
                    <a:pt x="279" y="662"/>
                    <a:pt x="279" y="675"/>
                  </a:cubicBezTo>
                  <a:cubicBezTo>
                    <a:pt x="279" y="675"/>
                    <a:pt x="284" y="679"/>
                    <a:pt x="294" y="679"/>
                  </a:cubicBezTo>
                  <a:lnTo>
                    <a:pt x="416" y="679"/>
                  </a:lnTo>
                  <a:cubicBezTo>
                    <a:pt x="425" y="679"/>
                    <a:pt x="430" y="675"/>
                    <a:pt x="431" y="674"/>
                  </a:cubicBezTo>
                  <a:cubicBezTo>
                    <a:pt x="430" y="662"/>
                    <a:pt x="437" y="639"/>
                    <a:pt x="446" y="623"/>
                  </a:cubicBezTo>
                  <a:lnTo>
                    <a:pt x="491" y="534"/>
                  </a:lnTo>
                  <a:cubicBezTo>
                    <a:pt x="499" y="519"/>
                    <a:pt x="513" y="495"/>
                    <a:pt x="522" y="481"/>
                  </a:cubicBezTo>
                  <a:cubicBezTo>
                    <a:pt x="537" y="458"/>
                    <a:pt x="566" y="402"/>
                    <a:pt x="566" y="358"/>
                  </a:cubicBezTo>
                  <a:cubicBezTo>
                    <a:pt x="566" y="241"/>
                    <a:pt x="471" y="147"/>
                    <a:pt x="355" y="147"/>
                  </a:cubicBezTo>
                  <a:close/>
                  <a:moveTo>
                    <a:pt x="416" y="723"/>
                  </a:moveTo>
                  <a:lnTo>
                    <a:pt x="294" y="723"/>
                  </a:lnTo>
                  <a:cubicBezTo>
                    <a:pt x="261" y="723"/>
                    <a:pt x="235" y="702"/>
                    <a:pt x="235" y="675"/>
                  </a:cubicBezTo>
                  <a:cubicBezTo>
                    <a:pt x="235" y="671"/>
                    <a:pt x="231" y="656"/>
                    <a:pt x="224" y="643"/>
                  </a:cubicBezTo>
                  <a:lnTo>
                    <a:pt x="179" y="554"/>
                  </a:lnTo>
                  <a:cubicBezTo>
                    <a:pt x="172" y="540"/>
                    <a:pt x="159" y="519"/>
                    <a:pt x="151" y="506"/>
                  </a:cubicBezTo>
                  <a:cubicBezTo>
                    <a:pt x="145" y="498"/>
                    <a:pt x="99" y="425"/>
                    <a:pt x="99" y="358"/>
                  </a:cubicBezTo>
                  <a:cubicBezTo>
                    <a:pt x="99" y="217"/>
                    <a:pt x="214" y="102"/>
                    <a:pt x="355" y="102"/>
                  </a:cubicBezTo>
                  <a:cubicBezTo>
                    <a:pt x="495" y="102"/>
                    <a:pt x="610" y="217"/>
                    <a:pt x="610" y="358"/>
                  </a:cubicBezTo>
                  <a:cubicBezTo>
                    <a:pt x="610" y="425"/>
                    <a:pt x="564" y="498"/>
                    <a:pt x="559" y="506"/>
                  </a:cubicBezTo>
                  <a:cubicBezTo>
                    <a:pt x="550" y="518"/>
                    <a:pt x="537" y="541"/>
                    <a:pt x="530" y="554"/>
                  </a:cubicBezTo>
                  <a:lnTo>
                    <a:pt x="485" y="643"/>
                  </a:lnTo>
                  <a:cubicBezTo>
                    <a:pt x="478" y="656"/>
                    <a:pt x="475" y="671"/>
                    <a:pt x="475" y="675"/>
                  </a:cubicBezTo>
                  <a:cubicBezTo>
                    <a:pt x="475" y="702"/>
                    <a:pt x="449" y="723"/>
                    <a:pt x="416" y="723"/>
                  </a:cubicBezTo>
                  <a:close/>
                  <a:moveTo>
                    <a:pt x="287" y="832"/>
                  </a:moveTo>
                  <a:cubicBezTo>
                    <a:pt x="269" y="832"/>
                    <a:pt x="254" y="846"/>
                    <a:pt x="254" y="865"/>
                  </a:cubicBezTo>
                  <a:cubicBezTo>
                    <a:pt x="254" y="883"/>
                    <a:pt x="269" y="897"/>
                    <a:pt x="287" y="897"/>
                  </a:cubicBezTo>
                  <a:lnTo>
                    <a:pt x="426" y="897"/>
                  </a:lnTo>
                  <a:cubicBezTo>
                    <a:pt x="444" y="897"/>
                    <a:pt x="459" y="883"/>
                    <a:pt x="459" y="865"/>
                  </a:cubicBezTo>
                  <a:cubicBezTo>
                    <a:pt x="459" y="846"/>
                    <a:pt x="444" y="832"/>
                    <a:pt x="426" y="832"/>
                  </a:cubicBezTo>
                  <a:lnTo>
                    <a:pt x="287" y="832"/>
                  </a:lnTo>
                  <a:close/>
                  <a:moveTo>
                    <a:pt x="274" y="885"/>
                  </a:moveTo>
                  <a:cubicBezTo>
                    <a:pt x="276" y="929"/>
                    <a:pt x="312" y="965"/>
                    <a:pt x="356" y="965"/>
                  </a:cubicBezTo>
                  <a:cubicBezTo>
                    <a:pt x="401" y="965"/>
                    <a:pt x="437" y="929"/>
                    <a:pt x="439" y="885"/>
                  </a:cubicBezTo>
                  <a:lnTo>
                    <a:pt x="274" y="885"/>
                  </a:lnTo>
                  <a:close/>
                  <a:moveTo>
                    <a:pt x="459" y="865"/>
                  </a:moveTo>
                  <a:lnTo>
                    <a:pt x="254" y="865"/>
                  </a:lnTo>
                  <a:lnTo>
                    <a:pt x="254" y="762"/>
                  </a:lnTo>
                  <a:lnTo>
                    <a:pt x="459" y="762"/>
                  </a:lnTo>
                  <a:lnTo>
                    <a:pt x="459" y="865"/>
                  </a:lnTo>
                  <a:close/>
                  <a:moveTo>
                    <a:pt x="491" y="369"/>
                  </a:moveTo>
                  <a:cubicBezTo>
                    <a:pt x="491" y="388"/>
                    <a:pt x="476" y="403"/>
                    <a:pt x="457" y="403"/>
                  </a:cubicBezTo>
                  <a:lnTo>
                    <a:pt x="388" y="403"/>
                  </a:lnTo>
                  <a:lnTo>
                    <a:pt x="388" y="472"/>
                  </a:lnTo>
                  <a:cubicBezTo>
                    <a:pt x="388" y="491"/>
                    <a:pt x="373" y="506"/>
                    <a:pt x="355" y="506"/>
                  </a:cubicBezTo>
                  <a:cubicBezTo>
                    <a:pt x="336" y="506"/>
                    <a:pt x="321" y="491"/>
                    <a:pt x="321" y="472"/>
                  </a:cubicBezTo>
                  <a:lnTo>
                    <a:pt x="321" y="403"/>
                  </a:lnTo>
                  <a:lnTo>
                    <a:pt x="252" y="403"/>
                  </a:lnTo>
                  <a:cubicBezTo>
                    <a:pt x="233" y="403"/>
                    <a:pt x="218" y="388"/>
                    <a:pt x="218" y="369"/>
                  </a:cubicBezTo>
                  <a:cubicBezTo>
                    <a:pt x="218" y="351"/>
                    <a:pt x="233" y="336"/>
                    <a:pt x="252" y="336"/>
                  </a:cubicBezTo>
                  <a:lnTo>
                    <a:pt x="321" y="336"/>
                  </a:lnTo>
                  <a:lnTo>
                    <a:pt x="321" y="266"/>
                  </a:lnTo>
                  <a:cubicBezTo>
                    <a:pt x="321" y="248"/>
                    <a:pt x="336" y="233"/>
                    <a:pt x="355" y="233"/>
                  </a:cubicBezTo>
                  <a:cubicBezTo>
                    <a:pt x="373" y="233"/>
                    <a:pt x="388" y="248"/>
                    <a:pt x="388" y="266"/>
                  </a:cubicBezTo>
                  <a:lnTo>
                    <a:pt x="388" y="336"/>
                  </a:lnTo>
                  <a:lnTo>
                    <a:pt x="457" y="336"/>
                  </a:lnTo>
                  <a:cubicBezTo>
                    <a:pt x="476" y="336"/>
                    <a:pt x="491" y="351"/>
                    <a:pt x="491" y="369"/>
                  </a:cubicBezTo>
                  <a:close/>
                  <a:moveTo>
                    <a:pt x="681" y="326"/>
                  </a:moveTo>
                  <a:lnTo>
                    <a:pt x="643" y="326"/>
                  </a:lnTo>
                  <a:cubicBezTo>
                    <a:pt x="644" y="336"/>
                    <a:pt x="645" y="347"/>
                    <a:pt x="645" y="358"/>
                  </a:cubicBezTo>
                  <a:cubicBezTo>
                    <a:pt x="645" y="365"/>
                    <a:pt x="644" y="372"/>
                    <a:pt x="643" y="379"/>
                  </a:cubicBezTo>
                  <a:lnTo>
                    <a:pt x="681" y="379"/>
                  </a:lnTo>
                  <a:cubicBezTo>
                    <a:pt x="696" y="379"/>
                    <a:pt x="709" y="367"/>
                    <a:pt x="709" y="352"/>
                  </a:cubicBezTo>
                  <a:cubicBezTo>
                    <a:pt x="709" y="338"/>
                    <a:pt x="696" y="326"/>
                    <a:pt x="681" y="326"/>
                  </a:cubicBezTo>
                  <a:close/>
                  <a:moveTo>
                    <a:pt x="576" y="170"/>
                  </a:moveTo>
                  <a:lnTo>
                    <a:pt x="603" y="142"/>
                  </a:lnTo>
                  <a:cubicBezTo>
                    <a:pt x="614" y="131"/>
                    <a:pt x="614" y="114"/>
                    <a:pt x="604" y="104"/>
                  </a:cubicBezTo>
                  <a:cubicBezTo>
                    <a:pt x="594" y="94"/>
                    <a:pt x="577" y="94"/>
                    <a:pt x="566" y="105"/>
                  </a:cubicBezTo>
                  <a:lnTo>
                    <a:pt x="538" y="132"/>
                  </a:lnTo>
                  <a:cubicBezTo>
                    <a:pt x="552" y="144"/>
                    <a:pt x="564" y="156"/>
                    <a:pt x="576" y="170"/>
                  </a:cubicBezTo>
                  <a:close/>
                  <a:moveTo>
                    <a:pt x="354" y="67"/>
                  </a:moveTo>
                  <a:cubicBezTo>
                    <a:pt x="363" y="67"/>
                    <a:pt x="372" y="68"/>
                    <a:pt x="380" y="68"/>
                  </a:cubicBezTo>
                  <a:lnTo>
                    <a:pt x="380" y="27"/>
                  </a:lnTo>
                  <a:cubicBezTo>
                    <a:pt x="380" y="12"/>
                    <a:pt x="368" y="0"/>
                    <a:pt x="354" y="0"/>
                  </a:cubicBezTo>
                  <a:cubicBezTo>
                    <a:pt x="339" y="0"/>
                    <a:pt x="327" y="12"/>
                    <a:pt x="327" y="27"/>
                  </a:cubicBezTo>
                  <a:lnTo>
                    <a:pt x="327" y="68"/>
                  </a:lnTo>
                  <a:cubicBezTo>
                    <a:pt x="336" y="68"/>
                    <a:pt x="345" y="67"/>
                    <a:pt x="354" y="67"/>
                  </a:cubicBezTo>
                  <a:close/>
                  <a:moveTo>
                    <a:pt x="130" y="173"/>
                  </a:moveTo>
                  <a:cubicBezTo>
                    <a:pt x="142" y="159"/>
                    <a:pt x="154" y="147"/>
                    <a:pt x="168" y="135"/>
                  </a:cubicBezTo>
                  <a:lnTo>
                    <a:pt x="142" y="109"/>
                  </a:lnTo>
                  <a:cubicBezTo>
                    <a:pt x="131" y="99"/>
                    <a:pt x="114" y="98"/>
                    <a:pt x="104" y="109"/>
                  </a:cubicBezTo>
                  <a:cubicBezTo>
                    <a:pt x="93" y="119"/>
                    <a:pt x="94" y="136"/>
                    <a:pt x="104" y="147"/>
                  </a:cubicBezTo>
                  <a:lnTo>
                    <a:pt x="130" y="173"/>
                  </a:lnTo>
                  <a:close/>
                  <a:moveTo>
                    <a:pt x="64" y="358"/>
                  </a:moveTo>
                  <a:cubicBezTo>
                    <a:pt x="64" y="347"/>
                    <a:pt x="64" y="336"/>
                    <a:pt x="66" y="326"/>
                  </a:cubicBezTo>
                  <a:lnTo>
                    <a:pt x="28" y="326"/>
                  </a:lnTo>
                  <a:cubicBezTo>
                    <a:pt x="13" y="326"/>
                    <a:pt x="0" y="338"/>
                    <a:pt x="0" y="352"/>
                  </a:cubicBezTo>
                  <a:cubicBezTo>
                    <a:pt x="0" y="367"/>
                    <a:pt x="13" y="379"/>
                    <a:pt x="28" y="379"/>
                  </a:cubicBezTo>
                  <a:lnTo>
                    <a:pt x="65" y="379"/>
                  </a:lnTo>
                  <a:cubicBezTo>
                    <a:pt x="64" y="372"/>
                    <a:pt x="64" y="365"/>
                    <a:pt x="64" y="3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" name="组合 37"/>
          <p:cNvGrpSpPr/>
          <p:nvPr/>
        </p:nvGrpSpPr>
        <p:grpSpPr>
          <a:xfrm>
            <a:off x="1568450" y="4144963"/>
            <a:ext cx="1154113" cy="1155700"/>
            <a:chOff x="0" y="0"/>
            <a:chExt cx="1154113" cy="1155699"/>
          </a:xfrm>
          <a:solidFill>
            <a:schemeClr val="bg1"/>
          </a:solidFill>
        </p:grpSpPr>
        <p:sp>
          <p:nvSpPr>
            <p:cNvPr id="17" name="Oval 31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" name="Freeform 35"/>
            <p:cNvSpPr>
              <a:spLocks noEditPoints="1"/>
            </p:cNvSpPr>
            <p:nvPr/>
          </p:nvSpPr>
          <p:spPr bwMode="auto">
            <a:xfrm>
              <a:off x="269875" y="169862"/>
              <a:ext cx="563563" cy="766762"/>
            </a:xfrm>
            <a:custGeom>
              <a:avLst/>
              <a:gdLst>
                <a:gd name="T0" fmla="*/ 82 w 625"/>
                <a:gd name="T1" fmla="*/ 138 h 852"/>
                <a:gd name="T2" fmla="*/ 69 w 625"/>
                <a:gd name="T3" fmla="*/ 852 h 852"/>
                <a:gd name="T4" fmla="*/ 625 w 625"/>
                <a:gd name="T5" fmla="*/ 209 h 852"/>
                <a:gd name="T6" fmla="*/ 577 w 625"/>
                <a:gd name="T7" fmla="*/ 224 h 852"/>
                <a:gd name="T8" fmla="*/ 71 w 625"/>
                <a:gd name="T9" fmla="*/ 803 h 852"/>
                <a:gd name="T10" fmla="*/ 270 w 625"/>
                <a:gd name="T11" fmla="*/ 91 h 852"/>
                <a:gd name="T12" fmla="*/ 355 w 625"/>
                <a:gd name="T13" fmla="*/ 91 h 852"/>
                <a:gd name="T14" fmla="*/ 311 w 625"/>
                <a:gd name="T15" fmla="*/ 136 h 852"/>
                <a:gd name="T16" fmla="*/ 218 w 625"/>
                <a:gd name="T17" fmla="*/ 93 h 852"/>
                <a:gd name="T18" fmla="*/ 115 w 625"/>
                <a:gd name="T19" fmla="*/ 216 h 852"/>
                <a:gd name="T20" fmla="*/ 510 w 625"/>
                <a:gd name="T21" fmla="*/ 216 h 852"/>
                <a:gd name="T22" fmla="*/ 407 w 625"/>
                <a:gd name="T23" fmla="*/ 93 h 852"/>
                <a:gd name="T24" fmla="*/ 218 w 625"/>
                <a:gd name="T25" fmla="*/ 93 h 852"/>
                <a:gd name="T26" fmla="*/ 221 w 625"/>
                <a:gd name="T27" fmla="*/ 647 h 852"/>
                <a:gd name="T28" fmla="*/ 151 w 625"/>
                <a:gd name="T29" fmla="*/ 667 h 852"/>
                <a:gd name="T30" fmla="*/ 136 w 625"/>
                <a:gd name="T31" fmla="*/ 682 h 852"/>
                <a:gd name="T32" fmla="*/ 221 w 625"/>
                <a:gd name="T33" fmla="*/ 688 h 852"/>
                <a:gd name="T34" fmla="*/ 132 w 625"/>
                <a:gd name="T35" fmla="*/ 732 h 852"/>
                <a:gd name="T36" fmla="*/ 242 w 625"/>
                <a:gd name="T37" fmla="*/ 678 h 852"/>
                <a:gd name="T38" fmla="*/ 242 w 625"/>
                <a:gd name="T39" fmla="*/ 643 h 852"/>
                <a:gd name="T40" fmla="*/ 110 w 625"/>
                <a:gd name="T41" fmla="*/ 650 h 852"/>
                <a:gd name="T42" fmla="*/ 214 w 625"/>
                <a:gd name="T43" fmla="*/ 760 h 852"/>
                <a:gd name="T44" fmla="*/ 214 w 625"/>
                <a:gd name="T45" fmla="*/ 335 h 852"/>
                <a:gd name="T46" fmla="*/ 151 w 625"/>
                <a:gd name="T47" fmla="*/ 354 h 852"/>
                <a:gd name="T48" fmla="*/ 173 w 625"/>
                <a:gd name="T49" fmla="*/ 410 h 852"/>
                <a:gd name="T50" fmla="*/ 132 w 625"/>
                <a:gd name="T51" fmla="*/ 425 h 852"/>
                <a:gd name="T52" fmla="*/ 214 w 625"/>
                <a:gd name="T53" fmla="*/ 313 h 852"/>
                <a:gd name="T54" fmla="*/ 110 w 625"/>
                <a:gd name="T55" fmla="*/ 423 h 852"/>
                <a:gd name="T56" fmla="*/ 241 w 625"/>
                <a:gd name="T57" fmla="*/ 359 h 852"/>
                <a:gd name="T58" fmla="*/ 240 w 625"/>
                <a:gd name="T59" fmla="*/ 330 h 852"/>
                <a:gd name="T60" fmla="*/ 221 w 625"/>
                <a:gd name="T61" fmla="*/ 503 h 852"/>
                <a:gd name="T62" fmla="*/ 136 w 625"/>
                <a:gd name="T63" fmla="*/ 524 h 852"/>
                <a:gd name="T64" fmla="*/ 221 w 625"/>
                <a:gd name="T65" fmla="*/ 581 h 852"/>
                <a:gd name="T66" fmla="*/ 242 w 625"/>
                <a:gd name="T67" fmla="*/ 487 h 852"/>
                <a:gd name="T68" fmla="*/ 110 w 625"/>
                <a:gd name="T69" fmla="*/ 492 h 852"/>
                <a:gd name="T70" fmla="*/ 221 w 625"/>
                <a:gd name="T71" fmla="*/ 602 h 852"/>
                <a:gd name="T72" fmla="*/ 289 w 625"/>
                <a:gd name="T73" fmla="*/ 465 h 852"/>
                <a:gd name="T74" fmla="*/ 327 w 625"/>
                <a:gd name="T75" fmla="*/ 723 h 852"/>
                <a:gd name="T76" fmla="*/ 502 w 625"/>
                <a:gd name="T77" fmla="*/ 669 h 852"/>
                <a:gd name="T78" fmla="*/ 320 w 625"/>
                <a:gd name="T79" fmla="*/ 716 h 852"/>
                <a:gd name="T80" fmla="*/ 502 w 625"/>
                <a:gd name="T81" fmla="*/ 507 h 852"/>
                <a:gd name="T82" fmla="*/ 320 w 625"/>
                <a:gd name="T83" fmla="*/ 410 h 852"/>
                <a:gd name="T84" fmla="*/ 320 w 625"/>
                <a:gd name="T85" fmla="*/ 352 h 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25" h="852">
                  <a:moveTo>
                    <a:pt x="48" y="224"/>
                  </a:moveTo>
                  <a:cubicBezTo>
                    <a:pt x="48" y="200"/>
                    <a:pt x="59" y="188"/>
                    <a:pt x="82" y="188"/>
                  </a:cubicBezTo>
                  <a:lnTo>
                    <a:pt x="82" y="138"/>
                  </a:lnTo>
                  <a:cubicBezTo>
                    <a:pt x="39" y="139"/>
                    <a:pt x="0" y="167"/>
                    <a:pt x="0" y="209"/>
                  </a:cubicBezTo>
                  <a:lnTo>
                    <a:pt x="0" y="783"/>
                  </a:lnTo>
                  <a:cubicBezTo>
                    <a:pt x="0" y="818"/>
                    <a:pt x="34" y="852"/>
                    <a:pt x="69" y="852"/>
                  </a:cubicBezTo>
                  <a:lnTo>
                    <a:pt x="556" y="852"/>
                  </a:lnTo>
                  <a:cubicBezTo>
                    <a:pt x="591" y="852"/>
                    <a:pt x="625" y="818"/>
                    <a:pt x="625" y="783"/>
                  </a:cubicBezTo>
                  <a:lnTo>
                    <a:pt x="625" y="209"/>
                  </a:lnTo>
                  <a:cubicBezTo>
                    <a:pt x="625" y="167"/>
                    <a:pt x="586" y="139"/>
                    <a:pt x="543" y="138"/>
                  </a:cubicBezTo>
                  <a:lnTo>
                    <a:pt x="543" y="188"/>
                  </a:lnTo>
                  <a:cubicBezTo>
                    <a:pt x="566" y="188"/>
                    <a:pt x="577" y="200"/>
                    <a:pt x="577" y="224"/>
                  </a:cubicBezTo>
                  <a:lnTo>
                    <a:pt x="577" y="768"/>
                  </a:lnTo>
                  <a:cubicBezTo>
                    <a:pt x="577" y="785"/>
                    <a:pt x="570" y="803"/>
                    <a:pt x="554" y="803"/>
                  </a:cubicBezTo>
                  <a:lnTo>
                    <a:pt x="71" y="803"/>
                  </a:lnTo>
                  <a:cubicBezTo>
                    <a:pt x="53" y="803"/>
                    <a:pt x="48" y="783"/>
                    <a:pt x="48" y="764"/>
                  </a:cubicBezTo>
                  <a:lnTo>
                    <a:pt x="48" y="224"/>
                  </a:lnTo>
                  <a:close/>
                  <a:moveTo>
                    <a:pt x="270" y="91"/>
                  </a:moveTo>
                  <a:cubicBezTo>
                    <a:pt x="270" y="71"/>
                    <a:pt x="289" y="52"/>
                    <a:pt x="309" y="52"/>
                  </a:cubicBezTo>
                  <a:lnTo>
                    <a:pt x="316" y="52"/>
                  </a:lnTo>
                  <a:cubicBezTo>
                    <a:pt x="336" y="52"/>
                    <a:pt x="355" y="71"/>
                    <a:pt x="355" y="91"/>
                  </a:cubicBezTo>
                  <a:lnTo>
                    <a:pt x="355" y="95"/>
                  </a:lnTo>
                  <a:cubicBezTo>
                    <a:pt x="355" y="117"/>
                    <a:pt x="336" y="136"/>
                    <a:pt x="314" y="136"/>
                  </a:cubicBezTo>
                  <a:lnTo>
                    <a:pt x="311" y="136"/>
                  </a:lnTo>
                  <a:cubicBezTo>
                    <a:pt x="289" y="136"/>
                    <a:pt x="270" y="117"/>
                    <a:pt x="270" y="95"/>
                  </a:cubicBezTo>
                  <a:lnTo>
                    <a:pt x="270" y="91"/>
                  </a:lnTo>
                  <a:close/>
                  <a:moveTo>
                    <a:pt x="218" y="93"/>
                  </a:moveTo>
                  <a:lnTo>
                    <a:pt x="149" y="93"/>
                  </a:lnTo>
                  <a:cubicBezTo>
                    <a:pt x="126" y="93"/>
                    <a:pt x="115" y="104"/>
                    <a:pt x="115" y="127"/>
                  </a:cubicBezTo>
                  <a:lnTo>
                    <a:pt x="115" y="216"/>
                  </a:lnTo>
                  <a:cubicBezTo>
                    <a:pt x="115" y="231"/>
                    <a:pt x="124" y="246"/>
                    <a:pt x="138" y="246"/>
                  </a:cubicBezTo>
                  <a:lnTo>
                    <a:pt x="487" y="246"/>
                  </a:lnTo>
                  <a:cubicBezTo>
                    <a:pt x="501" y="246"/>
                    <a:pt x="510" y="231"/>
                    <a:pt x="510" y="216"/>
                  </a:cubicBezTo>
                  <a:lnTo>
                    <a:pt x="510" y="127"/>
                  </a:lnTo>
                  <a:cubicBezTo>
                    <a:pt x="510" y="104"/>
                    <a:pt x="499" y="93"/>
                    <a:pt x="476" y="93"/>
                  </a:cubicBezTo>
                  <a:lnTo>
                    <a:pt x="407" y="93"/>
                  </a:lnTo>
                  <a:cubicBezTo>
                    <a:pt x="407" y="45"/>
                    <a:pt x="366" y="0"/>
                    <a:pt x="320" y="0"/>
                  </a:cubicBezTo>
                  <a:lnTo>
                    <a:pt x="305" y="0"/>
                  </a:lnTo>
                  <a:cubicBezTo>
                    <a:pt x="259" y="0"/>
                    <a:pt x="218" y="45"/>
                    <a:pt x="218" y="93"/>
                  </a:cubicBezTo>
                  <a:close/>
                  <a:moveTo>
                    <a:pt x="132" y="654"/>
                  </a:moveTo>
                  <a:cubicBezTo>
                    <a:pt x="132" y="649"/>
                    <a:pt x="133" y="647"/>
                    <a:pt x="138" y="647"/>
                  </a:cubicBezTo>
                  <a:lnTo>
                    <a:pt x="221" y="647"/>
                  </a:lnTo>
                  <a:lnTo>
                    <a:pt x="221" y="654"/>
                  </a:lnTo>
                  <a:cubicBezTo>
                    <a:pt x="221" y="661"/>
                    <a:pt x="186" y="680"/>
                    <a:pt x="180" y="684"/>
                  </a:cubicBezTo>
                  <a:cubicBezTo>
                    <a:pt x="174" y="679"/>
                    <a:pt x="161" y="667"/>
                    <a:pt x="151" y="667"/>
                  </a:cubicBezTo>
                  <a:lnTo>
                    <a:pt x="149" y="667"/>
                  </a:lnTo>
                  <a:cubicBezTo>
                    <a:pt x="144" y="667"/>
                    <a:pt x="136" y="675"/>
                    <a:pt x="136" y="680"/>
                  </a:cubicBezTo>
                  <a:lnTo>
                    <a:pt x="136" y="682"/>
                  </a:lnTo>
                  <a:cubicBezTo>
                    <a:pt x="136" y="688"/>
                    <a:pt x="167" y="721"/>
                    <a:pt x="173" y="721"/>
                  </a:cubicBezTo>
                  <a:lnTo>
                    <a:pt x="175" y="721"/>
                  </a:lnTo>
                  <a:cubicBezTo>
                    <a:pt x="180" y="721"/>
                    <a:pt x="214" y="693"/>
                    <a:pt x="221" y="688"/>
                  </a:cubicBezTo>
                  <a:cubicBezTo>
                    <a:pt x="221" y="700"/>
                    <a:pt x="225" y="738"/>
                    <a:pt x="214" y="738"/>
                  </a:cubicBezTo>
                  <a:lnTo>
                    <a:pt x="138" y="738"/>
                  </a:lnTo>
                  <a:cubicBezTo>
                    <a:pt x="133" y="738"/>
                    <a:pt x="132" y="737"/>
                    <a:pt x="132" y="732"/>
                  </a:cubicBezTo>
                  <a:lnTo>
                    <a:pt x="132" y="654"/>
                  </a:lnTo>
                  <a:close/>
                  <a:moveTo>
                    <a:pt x="214" y="760"/>
                  </a:moveTo>
                  <a:cubicBezTo>
                    <a:pt x="255" y="760"/>
                    <a:pt x="240" y="715"/>
                    <a:pt x="242" y="678"/>
                  </a:cubicBezTo>
                  <a:cubicBezTo>
                    <a:pt x="243" y="658"/>
                    <a:pt x="292" y="642"/>
                    <a:pt x="296" y="624"/>
                  </a:cubicBezTo>
                  <a:lnTo>
                    <a:pt x="290" y="624"/>
                  </a:lnTo>
                  <a:cubicBezTo>
                    <a:pt x="275" y="624"/>
                    <a:pt x="253" y="637"/>
                    <a:pt x="242" y="643"/>
                  </a:cubicBezTo>
                  <a:cubicBezTo>
                    <a:pt x="237" y="635"/>
                    <a:pt x="232" y="626"/>
                    <a:pt x="218" y="626"/>
                  </a:cubicBezTo>
                  <a:lnTo>
                    <a:pt x="134" y="626"/>
                  </a:lnTo>
                  <a:cubicBezTo>
                    <a:pt x="122" y="626"/>
                    <a:pt x="110" y="637"/>
                    <a:pt x="110" y="650"/>
                  </a:cubicBezTo>
                  <a:lnTo>
                    <a:pt x="110" y="736"/>
                  </a:lnTo>
                  <a:cubicBezTo>
                    <a:pt x="110" y="750"/>
                    <a:pt x="123" y="760"/>
                    <a:pt x="138" y="760"/>
                  </a:cubicBezTo>
                  <a:lnTo>
                    <a:pt x="214" y="760"/>
                  </a:lnTo>
                  <a:close/>
                  <a:moveTo>
                    <a:pt x="132" y="341"/>
                  </a:moveTo>
                  <a:cubicBezTo>
                    <a:pt x="132" y="336"/>
                    <a:pt x="133" y="335"/>
                    <a:pt x="138" y="335"/>
                  </a:cubicBezTo>
                  <a:lnTo>
                    <a:pt x="214" y="335"/>
                  </a:lnTo>
                  <a:cubicBezTo>
                    <a:pt x="219" y="335"/>
                    <a:pt x="221" y="336"/>
                    <a:pt x="221" y="341"/>
                  </a:cubicBezTo>
                  <a:cubicBezTo>
                    <a:pt x="221" y="346"/>
                    <a:pt x="184" y="371"/>
                    <a:pt x="180" y="371"/>
                  </a:cubicBezTo>
                  <a:cubicBezTo>
                    <a:pt x="175" y="371"/>
                    <a:pt x="164" y="354"/>
                    <a:pt x="151" y="354"/>
                  </a:cubicBezTo>
                  <a:cubicBezTo>
                    <a:pt x="145" y="354"/>
                    <a:pt x="136" y="361"/>
                    <a:pt x="136" y="367"/>
                  </a:cubicBezTo>
                  <a:lnTo>
                    <a:pt x="136" y="369"/>
                  </a:lnTo>
                  <a:cubicBezTo>
                    <a:pt x="136" y="378"/>
                    <a:pt x="166" y="406"/>
                    <a:pt x="173" y="410"/>
                  </a:cubicBezTo>
                  <a:lnTo>
                    <a:pt x="221" y="376"/>
                  </a:lnTo>
                  <a:lnTo>
                    <a:pt x="221" y="425"/>
                  </a:lnTo>
                  <a:lnTo>
                    <a:pt x="132" y="425"/>
                  </a:lnTo>
                  <a:lnTo>
                    <a:pt x="132" y="341"/>
                  </a:lnTo>
                  <a:close/>
                  <a:moveTo>
                    <a:pt x="240" y="330"/>
                  </a:moveTo>
                  <a:cubicBezTo>
                    <a:pt x="237" y="319"/>
                    <a:pt x="228" y="313"/>
                    <a:pt x="214" y="313"/>
                  </a:cubicBezTo>
                  <a:lnTo>
                    <a:pt x="138" y="313"/>
                  </a:lnTo>
                  <a:cubicBezTo>
                    <a:pt x="123" y="313"/>
                    <a:pt x="110" y="322"/>
                    <a:pt x="110" y="337"/>
                  </a:cubicBezTo>
                  <a:lnTo>
                    <a:pt x="110" y="423"/>
                  </a:lnTo>
                  <a:cubicBezTo>
                    <a:pt x="110" y="436"/>
                    <a:pt x="122" y="447"/>
                    <a:pt x="134" y="447"/>
                  </a:cubicBezTo>
                  <a:lnTo>
                    <a:pt x="218" y="447"/>
                  </a:lnTo>
                  <a:cubicBezTo>
                    <a:pt x="252" y="447"/>
                    <a:pt x="242" y="393"/>
                    <a:pt x="241" y="359"/>
                  </a:cubicBezTo>
                  <a:lnTo>
                    <a:pt x="296" y="313"/>
                  </a:lnTo>
                  <a:cubicBezTo>
                    <a:pt x="296" y="313"/>
                    <a:pt x="292" y="311"/>
                    <a:pt x="292" y="311"/>
                  </a:cubicBezTo>
                  <a:cubicBezTo>
                    <a:pt x="271" y="311"/>
                    <a:pt x="253" y="329"/>
                    <a:pt x="240" y="330"/>
                  </a:cubicBezTo>
                  <a:close/>
                  <a:moveTo>
                    <a:pt x="132" y="492"/>
                  </a:moveTo>
                  <a:lnTo>
                    <a:pt x="221" y="492"/>
                  </a:lnTo>
                  <a:lnTo>
                    <a:pt x="221" y="503"/>
                  </a:lnTo>
                  <a:lnTo>
                    <a:pt x="180" y="529"/>
                  </a:lnTo>
                  <a:lnTo>
                    <a:pt x="152" y="508"/>
                  </a:lnTo>
                  <a:cubicBezTo>
                    <a:pt x="145" y="513"/>
                    <a:pt x="136" y="515"/>
                    <a:pt x="136" y="524"/>
                  </a:cubicBezTo>
                  <a:cubicBezTo>
                    <a:pt x="136" y="531"/>
                    <a:pt x="167" y="565"/>
                    <a:pt x="173" y="565"/>
                  </a:cubicBezTo>
                  <a:cubicBezTo>
                    <a:pt x="183" y="565"/>
                    <a:pt x="209" y="536"/>
                    <a:pt x="221" y="533"/>
                  </a:cubicBezTo>
                  <a:lnTo>
                    <a:pt x="221" y="581"/>
                  </a:lnTo>
                  <a:lnTo>
                    <a:pt x="132" y="581"/>
                  </a:lnTo>
                  <a:lnTo>
                    <a:pt x="132" y="492"/>
                  </a:lnTo>
                  <a:close/>
                  <a:moveTo>
                    <a:pt x="242" y="487"/>
                  </a:moveTo>
                  <a:cubicBezTo>
                    <a:pt x="238" y="480"/>
                    <a:pt x="233" y="470"/>
                    <a:pt x="221" y="470"/>
                  </a:cubicBezTo>
                  <a:lnTo>
                    <a:pt x="132" y="470"/>
                  </a:lnTo>
                  <a:cubicBezTo>
                    <a:pt x="121" y="470"/>
                    <a:pt x="110" y="481"/>
                    <a:pt x="110" y="492"/>
                  </a:cubicBezTo>
                  <a:lnTo>
                    <a:pt x="110" y="581"/>
                  </a:lnTo>
                  <a:cubicBezTo>
                    <a:pt x="110" y="591"/>
                    <a:pt x="121" y="602"/>
                    <a:pt x="132" y="602"/>
                  </a:cubicBezTo>
                  <a:lnTo>
                    <a:pt x="221" y="602"/>
                  </a:lnTo>
                  <a:cubicBezTo>
                    <a:pt x="252" y="602"/>
                    <a:pt x="242" y="547"/>
                    <a:pt x="242" y="515"/>
                  </a:cubicBezTo>
                  <a:lnTo>
                    <a:pt x="296" y="469"/>
                  </a:lnTo>
                  <a:lnTo>
                    <a:pt x="289" y="465"/>
                  </a:lnTo>
                  <a:lnTo>
                    <a:pt x="242" y="487"/>
                  </a:lnTo>
                  <a:close/>
                  <a:moveTo>
                    <a:pt x="320" y="716"/>
                  </a:moveTo>
                  <a:cubicBezTo>
                    <a:pt x="320" y="721"/>
                    <a:pt x="322" y="723"/>
                    <a:pt x="327" y="723"/>
                  </a:cubicBezTo>
                  <a:lnTo>
                    <a:pt x="495" y="723"/>
                  </a:lnTo>
                  <a:cubicBezTo>
                    <a:pt x="500" y="723"/>
                    <a:pt x="502" y="721"/>
                    <a:pt x="502" y="716"/>
                  </a:cubicBezTo>
                  <a:lnTo>
                    <a:pt x="502" y="669"/>
                  </a:lnTo>
                  <a:cubicBezTo>
                    <a:pt x="502" y="664"/>
                    <a:pt x="500" y="663"/>
                    <a:pt x="495" y="663"/>
                  </a:cubicBezTo>
                  <a:lnTo>
                    <a:pt x="320" y="663"/>
                  </a:lnTo>
                  <a:lnTo>
                    <a:pt x="320" y="716"/>
                  </a:lnTo>
                  <a:close/>
                  <a:moveTo>
                    <a:pt x="320" y="565"/>
                  </a:moveTo>
                  <a:lnTo>
                    <a:pt x="502" y="565"/>
                  </a:lnTo>
                  <a:lnTo>
                    <a:pt x="502" y="507"/>
                  </a:lnTo>
                  <a:lnTo>
                    <a:pt x="320" y="507"/>
                  </a:lnTo>
                  <a:lnTo>
                    <a:pt x="320" y="565"/>
                  </a:lnTo>
                  <a:close/>
                  <a:moveTo>
                    <a:pt x="320" y="410"/>
                  </a:moveTo>
                  <a:lnTo>
                    <a:pt x="452" y="410"/>
                  </a:lnTo>
                  <a:lnTo>
                    <a:pt x="452" y="352"/>
                  </a:lnTo>
                  <a:lnTo>
                    <a:pt x="320" y="352"/>
                  </a:lnTo>
                  <a:lnTo>
                    <a:pt x="320" y="4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" name="组合 40"/>
          <p:cNvGrpSpPr/>
          <p:nvPr/>
        </p:nvGrpSpPr>
        <p:grpSpPr>
          <a:xfrm>
            <a:off x="9077325" y="2601913"/>
            <a:ext cx="1155700" cy="1155700"/>
            <a:chOff x="0" y="0"/>
            <a:chExt cx="1155700" cy="1155699"/>
          </a:xfrm>
          <a:solidFill>
            <a:schemeClr val="bg1"/>
          </a:solidFill>
        </p:grpSpPr>
        <p:sp>
          <p:nvSpPr>
            <p:cNvPr id="20" name="Oval 33"/>
            <p:cNvSpPr>
              <a:spLocks noChangeArrowheads="1"/>
            </p:cNvSpPr>
            <p:nvPr/>
          </p:nvSpPr>
          <p:spPr bwMode="auto">
            <a:xfrm>
              <a:off x="0" y="0"/>
              <a:ext cx="1155700" cy="11556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" name="Freeform 36"/>
            <p:cNvSpPr>
              <a:spLocks noEditPoints="1"/>
            </p:cNvSpPr>
            <p:nvPr/>
          </p:nvSpPr>
          <p:spPr bwMode="auto">
            <a:xfrm>
              <a:off x="261937" y="217487"/>
              <a:ext cx="712788" cy="701675"/>
            </a:xfrm>
            <a:custGeom>
              <a:avLst/>
              <a:gdLst>
                <a:gd name="T0" fmla="*/ 209 w 792"/>
                <a:gd name="T1" fmla="*/ 341 h 779"/>
                <a:gd name="T2" fmla="*/ 277 w 792"/>
                <a:gd name="T3" fmla="*/ 223 h 779"/>
                <a:gd name="T4" fmla="*/ 390 w 792"/>
                <a:gd name="T5" fmla="*/ 323 h 779"/>
                <a:gd name="T6" fmla="*/ 294 w 792"/>
                <a:gd name="T7" fmla="*/ 203 h 779"/>
                <a:gd name="T8" fmla="*/ 390 w 792"/>
                <a:gd name="T9" fmla="*/ 323 h 779"/>
                <a:gd name="T10" fmla="*/ 390 w 792"/>
                <a:gd name="T11" fmla="*/ 323 h 779"/>
                <a:gd name="T12" fmla="*/ 467 w 792"/>
                <a:gd name="T13" fmla="*/ 194 h 779"/>
                <a:gd name="T14" fmla="*/ 492 w 792"/>
                <a:gd name="T15" fmla="*/ 181 h 779"/>
                <a:gd name="T16" fmla="*/ 495 w 792"/>
                <a:gd name="T17" fmla="*/ 203 h 779"/>
                <a:gd name="T18" fmla="*/ 488 w 792"/>
                <a:gd name="T19" fmla="*/ 239 h 779"/>
                <a:gd name="T20" fmla="*/ 465 w 792"/>
                <a:gd name="T21" fmla="*/ 230 h 779"/>
                <a:gd name="T22" fmla="*/ 437 w 792"/>
                <a:gd name="T23" fmla="*/ 206 h 779"/>
                <a:gd name="T24" fmla="*/ 456 w 792"/>
                <a:gd name="T25" fmla="*/ 192 h 779"/>
                <a:gd name="T26" fmla="*/ 492 w 792"/>
                <a:gd name="T27" fmla="*/ 181 h 779"/>
                <a:gd name="T28" fmla="*/ 375 w 792"/>
                <a:gd name="T29" fmla="*/ 343 h 779"/>
                <a:gd name="T30" fmla="*/ 362 w 792"/>
                <a:gd name="T31" fmla="*/ 489 h 779"/>
                <a:gd name="T32" fmla="*/ 413 w 792"/>
                <a:gd name="T33" fmla="*/ 356 h 779"/>
                <a:gd name="T34" fmla="*/ 312 w 792"/>
                <a:gd name="T35" fmla="*/ 298 h 779"/>
                <a:gd name="T36" fmla="*/ 274 w 792"/>
                <a:gd name="T37" fmla="*/ 311 h 779"/>
                <a:gd name="T38" fmla="*/ 325 w 792"/>
                <a:gd name="T39" fmla="*/ 489 h 779"/>
                <a:gd name="T40" fmla="*/ 312 w 792"/>
                <a:gd name="T41" fmla="*/ 298 h 779"/>
                <a:gd name="T42" fmla="*/ 463 w 792"/>
                <a:gd name="T43" fmla="*/ 267 h 779"/>
                <a:gd name="T44" fmla="*/ 450 w 792"/>
                <a:gd name="T45" fmla="*/ 489 h 779"/>
                <a:gd name="T46" fmla="*/ 501 w 792"/>
                <a:gd name="T47" fmla="*/ 281 h 779"/>
                <a:gd name="T48" fmla="*/ 224 w 792"/>
                <a:gd name="T49" fmla="*/ 390 h 779"/>
                <a:gd name="T50" fmla="*/ 186 w 792"/>
                <a:gd name="T51" fmla="*/ 403 h 779"/>
                <a:gd name="T52" fmla="*/ 237 w 792"/>
                <a:gd name="T53" fmla="*/ 489 h 779"/>
                <a:gd name="T54" fmla="*/ 224 w 792"/>
                <a:gd name="T55" fmla="*/ 390 h 779"/>
                <a:gd name="T56" fmla="*/ 136 w 792"/>
                <a:gd name="T57" fmla="*/ 489 h 779"/>
                <a:gd name="T58" fmla="*/ 123 w 792"/>
                <a:gd name="T59" fmla="*/ 189 h 779"/>
                <a:gd name="T60" fmla="*/ 149 w 792"/>
                <a:gd name="T61" fmla="*/ 189 h 779"/>
                <a:gd name="T62" fmla="*/ 531 w 792"/>
                <a:gd name="T63" fmla="*/ 463 h 779"/>
                <a:gd name="T64" fmla="*/ 531 w 792"/>
                <a:gd name="T65" fmla="*/ 489 h 779"/>
                <a:gd name="T66" fmla="*/ 123 w 792"/>
                <a:gd name="T67" fmla="*/ 476 h 779"/>
                <a:gd name="T68" fmla="*/ 531 w 792"/>
                <a:gd name="T69" fmla="*/ 463 h 779"/>
                <a:gd name="T70" fmla="*/ 680 w 792"/>
                <a:gd name="T71" fmla="*/ 779 h 779"/>
                <a:gd name="T72" fmla="*/ 485 w 792"/>
                <a:gd name="T73" fmla="*/ 629 h 779"/>
                <a:gd name="T74" fmla="*/ 0 w 792"/>
                <a:gd name="T75" fmla="*/ 332 h 779"/>
                <a:gd name="T76" fmla="*/ 666 w 792"/>
                <a:gd name="T77" fmla="*/ 332 h 779"/>
                <a:gd name="T78" fmla="*/ 753 w 792"/>
                <a:gd name="T79" fmla="*/ 605 h 779"/>
                <a:gd name="T80" fmla="*/ 334 w 792"/>
                <a:gd name="T81" fmla="*/ 623 h 779"/>
                <a:gd name="T82" fmla="*/ 624 w 792"/>
                <a:gd name="T83" fmla="*/ 332 h 779"/>
                <a:gd name="T84" fmla="*/ 43 w 792"/>
                <a:gd name="T85" fmla="*/ 332 h 7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92" h="779">
                  <a:moveTo>
                    <a:pt x="297" y="240"/>
                  </a:moveTo>
                  <a:lnTo>
                    <a:pt x="209" y="341"/>
                  </a:lnTo>
                  <a:lnTo>
                    <a:pt x="188" y="323"/>
                  </a:lnTo>
                  <a:lnTo>
                    <a:pt x="277" y="223"/>
                  </a:lnTo>
                  <a:lnTo>
                    <a:pt x="297" y="240"/>
                  </a:lnTo>
                  <a:close/>
                  <a:moveTo>
                    <a:pt x="390" y="323"/>
                  </a:moveTo>
                  <a:lnTo>
                    <a:pt x="276" y="224"/>
                  </a:lnTo>
                  <a:lnTo>
                    <a:pt x="294" y="203"/>
                  </a:lnTo>
                  <a:lnTo>
                    <a:pt x="408" y="303"/>
                  </a:lnTo>
                  <a:lnTo>
                    <a:pt x="390" y="323"/>
                  </a:lnTo>
                  <a:close/>
                  <a:moveTo>
                    <a:pt x="487" y="212"/>
                  </a:moveTo>
                  <a:lnTo>
                    <a:pt x="390" y="323"/>
                  </a:lnTo>
                  <a:lnTo>
                    <a:pt x="369" y="305"/>
                  </a:lnTo>
                  <a:lnTo>
                    <a:pt x="467" y="194"/>
                  </a:lnTo>
                  <a:lnTo>
                    <a:pt x="487" y="212"/>
                  </a:lnTo>
                  <a:close/>
                  <a:moveTo>
                    <a:pt x="492" y="181"/>
                  </a:moveTo>
                  <a:cubicBezTo>
                    <a:pt x="497" y="179"/>
                    <a:pt x="500" y="182"/>
                    <a:pt x="499" y="187"/>
                  </a:cubicBezTo>
                  <a:lnTo>
                    <a:pt x="495" y="203"/>
                  </a:lnTo>
                  <a:cubicBezTo>
                    <a:pt x="494" y="209"/>
                    <a:pt x="492" y="217"/>
                    <a:pt x="491" y="222"/>
                  </a:cubicBezTo>
                  <a:lnTo>
                    <a:pt x="488" y="239"/>
                  </a:lnTo>
                  <a:cubicBezTo>
                    <a:pt x="487" y="244"/>
                    <a:pt x="483" y="245"/>
                    <a:pt x="479" y="242"/>
                  </a:cubicBezTo>
                  <a:lnTo>
                    <a:pt x="465" y="230"/>
                  </a:lnTo>
                  <a:cubicBezTo>
                    <a:pt x="461" y="227"/>
                    <a:pt x="455" y="221"/>
                    <a:pt x="451" y="217"/>
                  </a:cubicBezTo>
                  <a:lnTo>
                    <a:pt x="437" y="206"/>
                  </a:lnTo>
                  <a:cubicBezTo>
                    <a:pt x="433" y="202"/>
                    <a:pt x="434" y="198"/>
                    <a:pt x="439" y="197"/>
                  </a:cubicBezTo>
                  <a:lnTo>
                    <a:pt x="456" y="192"/>
                  </a:lnTo>
                  <a:cubicBezTo>
                    <a:pt x="461" y="190"/>
                    <a:pt x="470" y="187"/>
                    <a:pt x="475" y="186"/>
                  </a:cubicBezTo>
                  <a:lnTo>
                    <a:pt x="492" y="181"/>
                  </a:lnTo>
                  <a:close/>
                  <a:moveTo>
                    <a:pt x="400" y="343"/>
                  </a:moveTo>
                  <a:lnTo>
                    <a:pt x="375" y="343"/>
                  </a:lnTo>
                  <a:cubicBezTo>
                    <a:pt x="368" y="343"/>
                    <a:pt x="362" y="349"/>
                    <a:pt x="362" y="356"/>
                  </a:cubicBezTo>
                  <a:lnTo>
                    <a:pt x="362" y="489"/>
                  </a:lnTo>
                  <a:lnTo>
                    <a:pt x="413" y="489"/>
                  </a:lnTo>
                  <a:lnTo>
                    <a:pt x="413" y="356"/>
                  </a:lnTo>
                  <a:cubicBezTo>
                    <a:pt x="413" y="349"/>
                    <a:pt x="407" y="343"/>
                    <a:pt x="400" y="343"/>
                  </a:cubicBezTo>
                  <a:close/>
                  <a:moveTo>
                    <a:pt x="312" y="298"/>
                  </a:moveTo>
                  <a:lnTo>
                    <a:pt x="287" y="298"/>
                  </a:lnTo>
                  <a:cubicBezTo>
                    <a:pt x="280" y="298"/>
                    <a:pt x="274" y="304"/>
                    <a:pt x="274" y="311"/>
                  </a:cubicBezTo>
                  <a:lnTo>
                    <a:pt x="274" y="489"/>
                  </a:lnTo>
                  <a:lnTo>
                    <a:pt x="325" y="489"/>
                  </a:lnTo>
                  <a:lnTo>
                    <a:pt x="325" y="311"/>
                  </a:lnTo>
                  <a:cubicBezTo>
                    <a:pt x="325" y="304"/>
                    <a:pt x="319" y="298"/>
                    <a:pt x="312" y="298"/>
                  </a:cubicBezTo>
                  <a:close/>
                  <a:moveTo>
                    <a:pt x="488" y="267"/>
                  </a:moveTo>
                  <a:lnTo>
                    <a:pt x="463" y="267"/>
                  </a:lnTo>
                  <a:cubicBezTo>
                    <a:pt x="456" y="267"/>
                    <a:pt x="450" y="273"/>
                    <a:pt x="450" y="281"/>
                  </a:cubicBezTo>
                  <a:lnTo>
                    <a:pt x="450" y="489"/>
                  </a:lnTo>
                  <a:lnTo>
                    <a:pt x="501" y="489"/>
                  </a:lnTo>
                  <a:lnTo>
                    <a:pt x="501" y="281"/>
                  </a:lnTo>
                  <a:cubicBezTo>
                    <a:pt x="501" y="273"/>
                    <a:pt x="495" y="267"/>
                    <a:pt x="488" y="267"/>
                  </a:cubicBezTo>
                  <a:close/>
                  <a:moveTo>
                    <a:pt x="224" y="390"/>
                  </a:moveTo>
                  <a:lnTo>
                    <a:pt x="200" y="390"/>
                  </a:lnTo>
                  <a:cubicBezTo>
                    <a:pt x="192" y="390"/>
                    <a:pt x="186" y="396"/>
                    <a:pt x="186" y="403"/>
                  </a:cubicBezTo>
                  <a:lnTo>
                    <a:pt x="186" y="489"/>
                  </a:lnTo>
                  <a:lnTo>
                    <a:pt x="237" y="489"/>
                  </a:lnTo>
                  <a:lnTo>
                    <a:pt x="237" y="403"/>
                  </a:lnTo>
                  <a:cubicBezTo>
                    <a:pt x="237" y="396"/>
                    <a:pt x="231" y="390"/>
                    <a:pt x="224" y="390"/>
                  </a:cubicBezTo>
                  <a:close/>
                  <a:moveTo>
                    <a:pt x="149" y="476"/>
                  </a:moveTo>
                  <a:cubicBezTo>
                    <a:pt x="149" y="483"/>
                    <a:pt x="144" y="489"/>
                    <a:pt x="136" y="489"/>
                  </a:cubicBezTo>
                  <a:cubicBezTo>
                    <a:pt x="129" y="489"/>
                    <a:pt x="123" y="483"/>
                    <a:pt x="123" y="476"/>
                  </a:cubicBezTo>
                  <a:lnTo>
                    <a:pt x="123" y="189"/>
                  </a:lnTo>
                  <a:cubicBezTo>
                    <a:pt x="123" y="182"/>
                    <a:pt x="129" y="176"/>
                    <a:pt x="136" y="176"/>
                  </a:cubicBezTo>
                  <a:cubicBezTo>
                    <a:pt x="143" y="176"/>
                    <a:pt x="149" y="182"/>
                    <a:pt x="149" y="189"/>
                  </a:cubicBezTo>
                  <a:lnTo>
                    <a:pt x="149" y="476"/>
                  </a:lnTo>
                  <a:close/>
                  <a:moveTo>
                    <a:pt x="531" y="463"/>
                  </a:moveTo>
                  <a:cubicBezTo>
                    <a:pt x="538" y="463"/>
                    <a:pt x="544" y="469"/>
                    <a:pt x="544" y="476"/>
                  </a:cubicBezTo>
                  <a:cubicBezTo>
                    <a:pt x="544" y="483"/>
                    <a:pt x="538" y="489"/>
                    <a:pt x="531" y="489"/>
                  </a:cubicBezTo>
                  <a:lnTo>
                    <a:pt x="136" y="489"/>
                  </a:lnTo>
                  <a:cubicBezTo>
                    <a:pt x="129" y="489"/>
                    <a:pt x="123" y="483"/>
                    <a:pt x="123" y="476"/>
                  </a:cubicBezTo>
                  <a:cubicBezTo>
                    <a:pt x="123" y="469"/>
                    <a:pt x="129" y="463"/>
                    <a:pt x="136" y="463"/>
                  </a:cubicBezTo>
                  <a:lnTo>
                    <a:pt x="531" y="463"/>
                  </a:lnTo>
                  <a:close/>
                  <a:moveTo>
                    <a:pt x="753" y="750"/>
                  </a:moveTo>
                  <a:cubicBezTo>
                    <a:pt x="732" y="770"/>
                    <a:pt x="706" y="779"/>
                    <a:pt x="680" y="779"/>
                  </a:cubicBezTo>
                  <a:cubicBezTo>
                    <a:pt x="654" y="779"/>
                    <a:pt x="628" y="770"/>
                    <a:pt x="608" y="750"/>
                  </a:cubicBezTo>
                  <a:lnTo>
                    <a:pt x="485" y="629"/>
                  </a:lnTo>
                  <a:cubicBezTo>
                    <a:pt x="440" y="653"/>
                    <a:pt x="388" y="666"/>
                    <a:pt x="334" y="666"/>
                  </a:cubicBezTo>
                  <a:cubicBezTo>
                    <a:pt x="149" y="666"/>
                    <a:pt x="0" y="517"/>
                    <a:pt x="0" y="332"/>
                  </a:cubicBezTo>
                  <a:cubicBezTo>
                    <a:pt x="0" y="149"/>
                    <a:pt x="149" y="0"/>
                    <a:pt x="334" y="0"/>
                  </a:cubicBezTo>
                  <a:cubicBezTo>
                    <a:pt x="517" y="0"/>
                    <a:pt x="666" y="149"/>
                    <a:pt x="666" y="332"/>
                  </a:cubicBezTo>
                  <a:cubicBezTo>
                    <a:pt x="666" y="387"/>
                    <a:pt x="653" y="439"/>
                    <a:pt x="630" y="484"/>
                  </a:cubicBezTo>
                  <a:lnTo>
                    <a:pt x="753" y="605"/>
                  </a:lnTo>
                  <a:cubicBezTo>
                    <a:pt x="792" y="645"/>
                    <a:pt x="792" y="709"/>
                    <a:pt x="753" y="750"/>
                  </a:cubicBezTo>
                  <a:close/>
                  <a:moveTo>
                    <a:pt x="334" y="623"/>
                  </a:moveTo>
                  <a:lnTo>
                    <a:pt x="334" y="623"/>
                  </a:lnTo>
                  <a:cubicBezTo>
                    <a:pt x="494" y="623"/>
                    <a:pt x="624" y="493"/>
                    <a:pt x="624" y="332"/>
                  </a:cubicBezTo>
                  <a:cubicBezTo>
                    <a:pt x="624" y="172"/>
                    <a:pt x="494" y="42"/>
                    <a:pt x="334" y="42"/>
                  </a:cubicBezTo>
                  <a:cubicBezTo>
                    <a:pt x="173" y="42"/>
                    <a:pt x="43" y="172"/>
                    <a:pt x="43" y="332"/>
                  </a:cubicBezTo>
                  <a:cubicBezTo>
                    <a:pt x="43" y="493"/>
                    <a:pt x="173" y="623"/>
                    <a:pt x="334" y="6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" name="组合 43"/>
          <p:cNvGrpSpPr/>
          <p:nvPr/>
        </p:nvGrpSpPr>
        <p:grpSpPr>
          <a:xfrm>
            <a:off x="9124950" y="4175125"/>
            <a:ext cx="1154113" cy="1155700"/>
            <a:chOff x="0" y="0"/>
            <a:chExt cx="1154113" cy="1155699"/>
          </a:xfrm>
          <a:solidFill>
            <a:schemeClr val="bg1"/>
          </a:solidFill>
        </p:grpSpPr>
        <p:sp>
          <p:nvSpPr>
            <p:cNvPr id="23" name="Oval 32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" name="Freeform 37"/>
            <p:cNvSpPr>
              <a:spLocks noEditPoints="1"/>
            </p:cNvSpPr>
            <p:nvPr/>
          </p:nvSpPr>
          <p:spPr bwMode="auto">
            <a:xfrm>
              <a:off x="268287" y="254000"/>
              <a:ext cx="658813" cy="652462"/>
            </a:xfrm>
            <a:custGeom>
              <a:avLst/>
              <a:gdLst>
                <a:gd name="T0" fmla="*/ 661 w 732"/>
                <a:gd name="T1" fmla="*/ 624 h 724"/>
                <a:gd name="T2" fmla="*/ 585 w 732"/>
                <a:gd name="T3" fmla="*/ 624 h 724"/>
                <a:gd name="T4" fmla="*/ 479 w 732"/>
                <a:gd name="T5" fmla="*/ 421 h 724"/>
                <a:gd name="T6" fmla="*/ 468 w 732"/>
                <a:gd name="T7" fmla="*/ 461 h 724"/>
                <a:gd name="T8" fmla="*/ 410 w 732"/>
                <a:gd name="T9" fmla="*/ 505 h 724"/>
                <a:gd name="T10" fmla="*/ 600 w 732"/>
                <a:gd name="T11" fmla="*/ 715 h 724"/>
                <a:gd name="T12" fmla="*/ 722 w 732"/>
                <a:gd name="T13" fmla="*/ 633 h 724"/>
                <a:gd name="T14" fmla="*/ 632 w 732"/>
                <a:gd name="T15" fmla="*/ 540 h 724"/>
                <a:gd name="T16" fmla="*/ 499 w 732"/>
                <a:gd name="T17" fmla="*/ 431 h 724"/>
                <a:gd name="T18" fmla="*/ 264 w 732"/>
                <a:gd name="T19" fmla="*/ 257 h 724"/>
                <a:gd name="T20" fmla="*/ 304 w 732"/>
                <a:gd name="T21" fmla="*/ 246 h 724"/>
                <a:gd name="T22" fmla="*/ 315 w 732"/>
                <a:gd name="T23" fmla="*/ 207 h 724"/>
                <a:gd name="T24" fmla="*/ 325 w 732"/>
                <a:gd name="T25" fmla="*/ 170 h 724"/>
                <a:gd name="T26" fmla="*/ 141 w 732"/>
                <a:gd name="T27" fmla="*/ 16 h 724"/>
                <a:gd name="T28" fmla="*/ 116 w 732"/>
                <a:gd name="T29" fmla="*/ 205 h 724"/>
                <a:gd name="T30" fmla="*/ 1 w 732"/>
                <a:gd name="T31" fmla="*/ 157 h 724"/>
                <a:gd name="T32" fmla="*/ 218 w 732"/>
                <a:gd name="T33" fmla="*/ 312 h 724"/>
                <a:gd name="T34" fmla="*/ 246 w 732"/>
                <a:gd name="T35" fmla="*/ 276 h 724"/>
                <a:gd name="T36" fmla="*/ 705 w 732"/>
                <a:gd name="T37" fmla="*/ 71 h 724"/>
                <a:gd name="T38" fmla="*/ 607 w 732"/>
                <a:gd name="T39" fmla="*/ 0 h 724"/>
                <a:gd name="T40" fmla="*/ 344 w 732"/>
                <a:gd name="T41" fmla="*/ 235 h 724"/>
                <a:gd name="T42" fmla="*/ 306 w 732"/>
                <a:gd name="T43" fmla="*/ 289 h 724"/>
                <a:gd name="T44" fmla="*/ 274 w 732"/>
                <a:gd name="T45" fmla="*/ 305 h 724"/>
                <a:gd name="T46" fmla="*/ 278 w 732"/>
                <a:gd name="T47" fmla="*/ 405 h 724"/>
                <a:gd name="T48" fmla="*/ 65 w 732"/>
                <a:gd name="T49" fmla="*/ 589 h 724"/>
                <a:gd name="T50" fmla="*/ 42 w 732"/>
                <a:gd name="T51" fmla="*/ 724 h 724"/>
                <a:gd name="T52" fmla="*/ 152 w 732"/>
                <a:gd name="T53" fmla="*/ 614 h 724"/>
                <a:gd name="T54" fmla="*/ 324 w 732"/>
                <a:gd name="T55" fmla="*/ 451 h 724"/>
                <a:gd name="T56" fmla="*/ 421 w 732"/>
                <a:gd name="T57" fmla="*/ 451 h 724"/>
                <a:gd name="T58" fmla="*/ 449 w 732"/>
                <a:gd name="T59" fmla="*/ 391 h 724"/>
                <a:gd name="T60" fmla="*/ 490 w 732"/>
                <a:gd name="T61" fmla="*/ 382 h 724"/>
                <a:gd name="T62" fmla="*/ 705 w 732"/>
                <a:gd name="T63" fmla="*/ 71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2" h="724">
                  <a:moveTo>
                    <a:pt x="623" y="586"/>
                  </a:moveTo>
                  <a:cubicBezTo>
                    <a:pt x="644" y="586"/>
                    <a:pt x="661" y="603"/>
                    <a:pt x="661" y="624"/>
                  </a:cubicBezTo>
                  <a:cubicBezTo>
                    <a:pt x="661" y="645"/>
                    <a:pt x="644" y="662"/>
                    <a:pt x="623" y="662"/>
                  </a:cubicBezTo>
                  <a:cubicBezTo>
                    <a:pt x="602" y="662"/>
                    <a:pt x="585" y="645"/>
                    <a:pt x="585" y="624"/>
                  </a:cubicBezTo>
                  <a:cubicBezTo>
                    <a:pt x="585" y="603"/>
                    <a:pt x="602" y="586"/>
                    <a:pt x="623" y="586"/>
                  </a:cubicBezTo>
                  <a:close/>
                  <a:moveTo>
                    <a:pt x="479" y="421"/>
                  </a:moveTo>
                  <a:lnTo>
                    <a:pt x="489" y="441"/>
                  </a:lnTo>
                  <a:lnTo>
                    <a:pt x="468" y="461"/>
                  </a:lnTo>
                  <a:lnTo>
                    <a:pt x="449" y="480"/>
                  </a:lnTo>
                  <a:cubicBezTo>
                    <a:pt x="438" y="491"/>
                    <a:pt x="425" y="500"/>
                    <a:pt x="410" y="505"/>
                  </a:cubicBezTo>
                  <a:lnTo>
                    <a:pt x="539" y="633"/>
                  </a:lnTo>
                  <a:lnTo>
                    <a:pt x="600" y="715"/>
                  </a:lnTo>
                  <a:lnTo>
                    <a:pt x="632" y="724"/>
                  </a:lnTo>
                  <a:lnTo>
                    <a:pt x="722" y="633"/>
                  </a:lnTo>
                  <a:lnTo>
                    <a:pt x="713" y="600"/>
                  </a:lnTo>
                  <a:lnTo>
                    <a:pt x="632" y="540"/>
                  </a:lnTo>
                  <a:lnTo>
                    <a:pt x="511" y="419"/>
                  </a:lnTo>
                  <a:lnTo>
                    <a:pt x="499" y="431"/>
                  </a:lnTo>
                  <a:lnTo>
                    <a:pt x="479" y="421"/>
                  </a:lnTo>
                  <a:close/>
                  <a:moveTo>
                    <a:pt x="264" y="257"/>
                  </a:moveTo>
                  <a:lnTo>
                    <a:pt x="285" y="237"/>
                  </a:lnTo>
                  <a:lnTo>
                    <a:pt x="304" y="246"/>
                  </a:lnTo>
                  <a:lnTo>
                    <a:pt x="294" y="227"/>
                  </a:lnTo>
                  <a:lnTo>
                    <a:pt x="315" y="207"/>
                  </a:lnTo>
                  <a:lnTo>
                    <a:pt x="317" y="205"/>
                  </a:lnTo>
                  <a:cubicBezTo>
                    <a:pt x="322" y="193"/>
                    <a:pt x="325" y="181"/>
                    <a:pt x="325" y="170"/>
                  </a:cubicBezTo>
                  <a:cubicBezTo>
                    <a:pt x="325" y="84"/>
                    <a:pt x="242" y="0"/>
                    <a:pt x="156" y="1"/>
                  </a:cubicBezTo>
                  <a:cubicBezTo>
                    <a:pt x="156" y="1"/>
                    <a:pt x="146" y="11"/>
                    <a:pt x="141" y="16"/>
                  </a:cubicBezTo>
                  <a:cubicBezTo>
                    <a:pt x="210" y="85"/>
                    <a:pt x="204" y="74"/>
                    <a:pt x="204" y="116"/>
                  </a:cubicBezTo>
                  <a:cubicBezTo>
                    <a:pt x="204" y="151"/>
                    <a:pt x="149" y="205"/>
                    <a:pt x="116" y="205"/>
                  </a:cubicBezTo>
                  <a:cubicBezTo>
                    <a:pt x="72" y="205"/>
                    <a:pt x="86" y="212"/>
                    <a:pt x="16" y="142"/>
                  </a:cubicBezTo>
                  <a:cubicBezTo>
                    <a:pt x="10" y="147"/>
                    <a:pt x="1" y="157"/>
                    <a:pt x="1" y="157"/>
                  </a:cubicBezTo>
                  <a:cubicBezTo>
                    <a:pt x="2" y="243"/>
                    <a:pt x="83" y="325"/>
                    <a:pt x="169" y="325"/>
                  </a:cubicBezTo>
                  <a:cubicBezTo>
                    <a:pt x="185" y="325"/>
                    <a:pt x="201" y="320"/>
                    <a:pt x="218" y="312"/>
                  </a:cubicBezTo>
                  <a:lnTo>
                    <a:pt x="221" y="315"/>
                  </a:lnTo>
                  <a:cubicBezTo>
                    <a:pt x="226" y="301"/>
                    <a:pt x="234" y="288"/>
                    <a:pt x="246" y="276"/>
                  </a:cubicBezTo>
                  <a:lnTo>
                    <a:pt x="264" y="257"/>
                  </a:lnTo>
                  <a:close/>
                  <a:moveTo>
                    <a:pt x="705" y="71"/>
                  </a:moveTo>
                  <a:lnTo>
                    <a:pt x="655" y="20"/>
                  </a:lnTo>
                  <a:cubicBezTo>
                    <a:pt x="642" y="7"/>
                    <a:pt x="624" y="0"/>
                    <a:pt x="607" y="0"/>
                  </a:cubicBezTo>
                  <a:cubicBezTo>
                    <a:pt x="589" y="0"/>
                    <a:pt x="572" y="7"/>
                    <a:pt x="558" y="20"/>
                  </a:cubicBezTo>
                  <a:lnTo>
                    <a:pt x="344" y="235"/>
                  </a:lnTo>
                  <a:cubicBezTo>
                    <a:pt x="350" y="248"/>
                    <a:pt x="345" y="267"/>
                    <a:pt x="335" y="277"/>
                  </a:cubicBezTo>
                  <a:cubicBezTo>
                    <a:pt x="328" y="284"/>
                    <a:pt x="317" y="289"/>
                    <a:pt x="306" y="289"/>
                  </a:cubicBezTo>
                  <a:cubicBezTo>
                    <a:pt x="302" y="289"/>
                    <a:pt x="297" y="288"/>
                    <a:pt x="293" y="286"/>
                  </a:cubicBezTo>
                  <a:lnTo>
                    <a:pt x="274" y="305"/>
                  </a:lnTo>
                  <a:cubicBezTo>
                    <a:pt x="247" y="331"/>
                    <a:pt x="247" y="375"/>
                    <a:pt x="274" y="401"/>
                  </a:cubicBezTo>
                  <a:lnTo>
                    <a:pt x="278" y="405"/>
                  </a:lnTo>
                  <a:lnTo>
                    <a:pt x="110" y="572"/>
                  </a:lnTo>
                  <a:lnTo>
                    <a:pt x="65" y="589"/>
                  </a:lnTo>
                  <a:lnTo>
                    <a:pt x="0" y="682"/>
                  </a:lnTo>
                  <a:lnTo>
                    <a:pt x="42" y="724"/>
                  </a:lnTo>
                  <a:lnTo>
                    <a:pt x="135" y="659"/>
                  </a:lnTo>
                  <a:lnTo>
                    <a:pt x="152" y="614"/>
                  </a:lnTo>
                  <a:lnTo>
                    <a:pt x="319" y="447"/>
                  </a:lnTo>
                  <a:lnTo>
                    <a:pt x="324" y="451"/>
                  </a:lnTo>
                  <a:cubicBezTo>
                    <a:pt x="338" y="465"/>
                    <a:pt x="355" y="471"/>
                    <a:pt x="373" y="471"/>
                  </a:cubicBezTo>
                  <a:cubicBezTo>
                    <a:pt x="390" y="471"/>
                    <a:pt x="408" y="465"/>
                    <a:pt x="421" y="451"/>
                  </a:cubicBezTo>
                  <a:lnTo>
                    <a:pt x="440" y="433"/>
                  </a:lnTo>
                  <a:cubicBezTo>
                    <a:pt x="434" y="420"/>
                    <a:pt x="438" y="401"/>
                    <a:pt x="449" y="391"/>
                  </a:cubicBezTo>
                  <a:cubicBezTo>
                    <a:pt x="456" y="384"/>
                    <a:pt x="467" y="379"/>
                    <a:pt x="477" y="379"/>
                  </a:cubicBezTo>
                  <a:cubicBezTo>
                    <a:pt x="482" y="379"/>
                    <a:pt x="487" y="380"/>
                    <a:pt x="490" y="382"/>
                  </a:cubicBezTo>
                  <a:lnTo>
                    <a:pt x="705" y="167"/>
                  </a:lnTo>
                  <a:cubicBezTo>
                    <a:pt x="732" y="140"/>
                    <a:pt x="732" y="97"/>
                    <a:pt x="705" y="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" name="TextBox 46"/>
          <p:cNvSpPr txBox="1">
            <a:spLocks noChangeArrowheads="1"/>
          </p:cNvSpPr>
          <p:nvPr/>
        </p:nvSpPr>
        <p:spPr bwMode="auto">
          <a:xfrm>
            <a:off x="2792413" y="1449388"/>
            <a:ext cx="1758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47"/>
          <p:cNvSpPr txBox="1">
            <a:spLocks noChangeArrowheads="1"/>
          </p:cNvSpPr>
          <p:nvPr/>
        </p:nvSpPr>
        <p:spPr bwMode="auto">
          <a:xfrm>
            <a:off x="2716213" y="1965325"/>
            <a:ext cx="25923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48"/>
          <p:cNvSpPr txBox="1">
            <a:spLocks noChangeArrowheads="1"/>
          </p:cNvSpPr>
          <p:nvPr/>
        </p:nvSpPr>
        <p:spPr bwMode="auto">
          <a:xfrm>
            <a:off x="7197725" y="1449388"/>
            <a:ext cx="1760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49"/>
          <p:cNvSpPr txBox="1">
            <a:spLocks noChangeArrowheads="1"/>
          </p:cNvSpPr>
          <p:nvPr/>
        </p:nvSpPr>
        <p:spPr bwMode="auto">
          <a:xfrm>
            <a:off x="6461125" y="1965325"/>
            <a:ext cx="25923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50"/>
          <p:cNvSpPr txBox="1">
            <a:spLocks noChangeArrowheads="1"/>
          </p:cNvSpPr>
          <p:nvPr/>
        </p:nvSpPr>
        <p:spPr bwMode="auto">
          <a:xfrm>
            <a:off x="2792413" y="6024563"/>
            <a:ext cx="17589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51"/>
          <p:cNvSpPr txBox="1">
            <a:spLocks noChangeArrowheads="1"/>
          </p:cNvSpPr>
          <p:nvPr/>
        </p:nvSpPr>
        <p:spPr bwMode="auto">
          <a:xfrm>
            <a:off x="2716213" y="4605999"/>
            <a:ext cx="25923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TextBox 52"/>
          <p:cNvSpPr txBox="1">
            <a:spLocks noChangeArrowheads="1"/>
          </p:cNvSpPr>
          <p:nvPr/>
        </p:nvSpPr>
        <p:spPr bwMode="auto">
          <a:xfrm>
            <a:off x="7197725" y="6024563"/>
            <a:ext cx="176053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zh-CN" alt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53"/>
          <p:cNvSpPr txBox="1">
            <a:spLocks noChangeArrowheads="1"/>
          </p:cNvSpPr>
          <p:nvPr/>
        </p:nvSpPr>
        <p:spPr bwMode="auto">
          <a:xfrm>
            <a:off x="6461125" y="4605999"/>
            <a:ext cx="25923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6481E-06 -2.96296E-06 L -0.313 -0.10856" pathEditMode="relative" rAng="0" ptsTypes="AA">
                                      <p:cBhvr>
                                        <p:cTn id="35" dur="1000" spd="-99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52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816E-07 4.81481E-06 L 0.30831 0.12546" pathEditMode="relative" rAng="0" ptsTypes="AA">
                                      <p:cBhvr>
                                        <p:cTn id="37" dur="1000" spd="-99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63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6838E-06 -4.81481E-06 L 0.30623 -0.10416" pathEditMode="relative" rAng="0" ptsTypes="AA">
                                      <p:cBhvr>
                                        <p:cTn id="39" dur="1000" spd="-99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50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6791E-06 -4.81481E-06 L -0.30923 0.12084" pathEditMode="relative" rAng="0" ptsTypes="AA">
                                      <p:cBhvr>
                                        <p:cTn id="41" dur="1000" spd="-99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 animBg="1" autoUpdateAnimBg="0"/>
      <p:bldP spid="12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1"/>
          <p:cNvSpPr/>
          <p:nvPr/>
        </p:nvSpPr>
        <p:spPr bwMode="auto">
          <a:xfrm>
            <a:off x="4204009" y="1548211"/>
            <a:ext cx="3812517" cy="3476962"/>
          </a:xfrm>
          <a:custGeom>
            <a:avLst/>
            <a:gdLst>
              <a:gd name="T0" fmla="*/ 113 w 226"/>
              <a:gd name="T1" fmla="*/ 206 h 206"/>
              <a:gd name="T2" fmla="*/ 0 w 226"/>
              <a:gd name="T3" fmla="*/ 56 h 206"/>
              <a:gd name="T4" fmla="*/ 59 w 226"/>
              <a:gd name="T5" fmla="*/ 0 h 206"/>
              <a:gd name="T6" fmla="*/ 113 w 226"/>
              <a:gd name="T7" fmla="*/ 43 h 206"/>
              <a:gd name="T8" fmla="*/ 167 w 226"/>
              <a:gd name="T9" fmla="*/ 0 h 206"/>
              <a:gd name="T10" fmla="*/ 226 w 226"/>
              <a:gd name="T11" fmla="*/ 56 h 206"/>
              <a:gd name="T12" fmla="*/ 113 w 226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06">
                <a:moveTo>
                  <a:pt x="113" y="206"/>
                </a:moveTo>
                <a:cubicBezTo>
                  <a:pt x="81" y="180"/>
                  <a:pt x="0" y="123"/>
                  <a:pt x="0" y="56"/>
                </a:cubicBezTo>
                <a:cubicBezTo>
                  <a:pt x="0" y="25"/>
                  <a:pt x="27" y="0"/>
                  <a:pt x="59" y="0"/>
                </a:cubicBezTo>
                <a:cubicBezTo>
                  <a:pt x="90" y="0"/>
                  <a:pt x="113" y="30"/>
                  <a:pt x="113" y="43"/>
                </a:cubicBezTo>
                <a:cubicBezTo>
                  <a:pt x="113" y="30"/>
                  <a:pt x="136" y="0"/>
                  <a:pt x="167" y="0"/>
                </a:cubicBezTo>
                <a:cubicBezTo>
                  <a:pt x="199" y="0"/>
                  <a:pt x="226" y="25"/>
                  <a:pt x="226" y="56"/>
                </a:cubicBezTo>
                <a:cubicBezTo>
                  <a:pt x="226" y="123"/>
                  <a:pt x="145" y="180"/>
                  <a:pt x="113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100551" y="31797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2"/>
            </p:custDataLst>
          </p:nvPr>
        </p:nvSpPr>
        <p:spPr>
          <a:xfrm>
            <a:off x="5322811" y="1577336"/>
            <a:ext cx="1546378" cy="1545333"/>
          </a:xfrm>
          <a:prstGeom prst="ellipse">
            <a:avLst/>
          </a:prstGeom>
          <a:noFill/>
          <a:ln w="12700">
            <a:solidFill>
              <a:srgbClr val="FFC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60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600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561475" y="3695506"/>
            <a:ext cx="3044276" cy="0"/>
          </a:xfrm>
          <a:prstGeom prst="line">
            <a:avLst/>
          </a:prstGeom>
          <a:ln>
            <a:solidFill>
              <a:srgbClr val="CA2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329987" y="3716932"/>
            <a:ext cx="3555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600" dirty="0"/>
          </a:p>
        </p:txBody>
      </p:sp>
      <p:grpSp>
        <p:nvGrpSpPr>
          <p:cNvPr id="9" name="组合 8"/>
          <p:cNvGrpSpPr/>
          <p:nvPr/>
        </p:nvGrpSpPr>
        <p:grpSpPr>
          <a:xfrm>
            <a:off x="632987" y="5174495"/>
            <a:ext cx="638649" cy="1683505"/>
            <a:chOff x="2385872" y="268918"/>
            <a:chExt cx="638649" cy="1683505"/>
          </a:xfrm>
        </p:grpSpPr>
        <p:sp>
          <p:nvSpPr>
            <p:cNvPr id="10" name="Freeform 90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91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10"/>
            <p:cNvSpPr/>
            <p:nvPr/>
          </p:nvSpPr>
          <p:spPr bwMode="auto">
            <a:xfrm>
              <a:off x="2385872" y="268918"/>
              <a:ext cx="638649" cy="596490"/>
            </a:xfrm>
            <a:custGeom>
              <a:avLst/>
              <a:gdLst>
                <a:gd name="T0" fmla="*/ 205 w 474"/>
                <a:gd name="T1" fmla="*/ 431 h 443"/>
                <a:gd name="T2" fmla="*/ 16 w 474"/>
                <a:gd name="T3" fmla="*/ 106 h 443"/>
                <a:gd name="T4" fmla="*/ 146 w 474"/>
                <a:gd name="T5" fmla="*/ 7 h 443"/>
                <a:gd name="T6" fmla="*/ 244 w 474"/>
                <a:gd name="T7" fmla="*/ 107 h 443"/>
                <a:gd name="T8" fmla="*/ 363 w 474"/>
                <a:gd name="T9" fmla="*/ 34 h 443"/>
                <a:gd name="T10" fmla="*/ 466 w 474"/>
                <a:gd name="T11" fmla="*/ 160 h 443"/>
                <a:gd name="T12" fmla="*/ 205 w 474"/>
                <a:gd name="T13" fmla="*/ 43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" h="442">
                  <a:moveTo>
                    <a:pt x="205" y="431"/>
                  </a:moveTo>
                  <a:cubicBezTo>
                    <a:pt x="117" y="420"/>
                    <a:pt x="0" y="239"/>
                    <a:pt x="16" y="106"/>
                  </a:cubicBezTo>
                  <a:cubicBezTo>
                    <a:pt x="24" y="43"/>
                    <a:pt x="84" y="0"/>
                    <a:pt x="146" y="7"/>
                  </a:cubicBezTo>
                  <a:cubicBezTo>
                    <a:pt x="209" y="15"/>
                    <a:pt x="247" y="82"/>
                    <a:pt x="244" y="107"/>
                  </a:cubicBezTo>
                  <a:cubicBezTo>
                    <a:pt x="247" y="82"/>
                    <a:pt x="300" y="26"/>
                    <a:pt x="363" y="34"/>
                  </a:cubicBezTo>
                  <a:cubicBezTo>
                    <a:pt x="426" y="41"/>
                    <a:pt x="474" y="98"/>
                    <a:pt x="466" y="160"/>
                  </a:cubicBezTo>
                  <a:cubicBezTo>
                    <a:pt x="450" y="294"/>
                    <a:pt x="303" y="443"/>
                    <a:pt x="205" y="431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11"/>
            <p:cNvSpPr/>
            <p:nvPr/>
          </p:nvSpPr>
          <p:spPr bwMode="auto">
            <a:xfrm>
              <a:off x="2436006" y="342981"/>
              <a:ext cx="503627" cy="452353"/>
            </a:xfrm>
            <a:custGeom>
              <a:avLst/>
              <a:gdLst>
                <a:gd name="T0" fmla="*/ 104 w 374"/>
                <a:gd name="T1" fmla="*/ 0 h 336"/>
                <a:gd name="T2" fmla="*/ 13 w 374"/>
                <a:gd name="T3" fmla="*/ 78 h 336"/>
                <a:gd name="T4" fmla="*/ 162 w 374"/>
                <a:gd name="T5" fmla="*/ 335 h 336"/>
                <a:gd name="T6" fmla="*/ 171 w 374"/>
                <a:gd name="T7" fmla="*/ 336 h 336"/>
                <a:gd name="T8" fmla="*/ 368 w 374"/>
                <a:gd name="T9" fmla="*/ 122 h 336"/>
                <a:gd name="T10" fmla="*/ 287 w 374"/>
                <a:gd name="T11" fmla="*/ 21 h 336"/>
                <a:gd name="T12" fmla="*/ 278 w 374"/>
                <a:gd name="T13" fmla="*/ 21 h 336"/>
                <a:gd name="T14" fmla="*/ 193 w 374"/>
                <a:gd name="T15" fmla="*/ 79 h 336"/>
                <a:gd name="T16" fmla="*/ 116 w 374"/>
                <a:gd name="T17" fmla="*/ 1 h 336"/>
                <a:gd name="T18" fmla="*/ 104 w 37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36">
                  <a:moveTo>
                    <a:pt x="104" y="0"/>
                  </a:moveTo>
                  <a:cubicBezTo>
                    <a:pt x="59" y="0"/>
                    <a:pt x="18" y="32"/>
                    <a:pt x="13" y="78"/>
                  </a:cubicBezTo>
                  <a:cubicBezTo>
                    <a:pt x="0" y="184"/>
                    <a:pt x="92" y="327"/>
                    <a:pt x="162" y="335"/>
                  </a:cubicBezTo>
                  <a:cubicBezTo>
                    <a:pt x="165" y="336"/>
                    <a:pt x="168" y="336"/>
                    <a:pt x="171" y="336"/>
                  </a:cubicBezTo>
                  <a:cubicBezTo>
                    <a:pt x="248" y="336"/>
                    <a:pt x="356" y="223"/>
                    <a:pt x="368" y="122"/>
                  </a:cubicBezTo>
                  <a:cubicBezTo>
                    <a:pt x="374" y="72"/>
                    <a:pt x="337" y="27"/>
                    <a:pt x="287" y="21"/>
                  </a:cubicBezTo>
                  <a:cubicBezTo>
                    <a:pt x="284" y="21"/>
                    <a:pt x="281" y="21"/>
                    <a:pt x="278" y="21"/>
                  </a:cubicBezTo>
                  <a:cubicBezTo>
                    <a:pt x="232" y="21"/>
                    <a:pt x="195" y="61"/>
                    <a:pt x="193" y="79"/>
                  </a:cubicBezTo>
                  <a:cubicBezTo>
                    <a:pt x="195" y="59"/>
                    <a:pt x="165" y="7"/>
                    <a:pt x="116" y="1"/>
                  </a:cubicBezTo>
                  <a:cubicBezTo>
                    <a:pt x="112" y="0"/>
                    <a:pt x="108" y="0"/>
                    <a:pt x="104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12"/>
            <p:cNvSpPr/>
            <p:nvPr/>
          </p:nvSpPr>
          <p:spPr bwMode="auto">
            <a:xfrm>
              <a:off x="2507220" y="371467"/>
              <a:ext cx="82039" cy="100839"/>
            </a:xfrm>
            <a:custGeom>
              <a:avLst/>
              <a:gdLst>
                <a:gd name="T0" fmla="*/ 54 w 61"/>
                <a:gd name="T1" fmla="*/ 47 h 75"/>
                <a:gd name="T2" fmla="*/ 17 w 61"/>
                <a:gd name="T3" fmla="*/ 70 h 75"/>
                <a:gd name="T4" fmla="*/ 8 w 61"/>
                <a:gd name="T5" fmla="*/ 28 h 75"/>
                <a:gd name="T6" fmla="*/ 44 w 61"/>
                <a:gd name="T7" fmla="*/ 5 h 75"/>
                <a:gd name="T8" fmla="*/ 54 w 61"/>
                <a:gd name="T9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5">
                  <a:moveTo>
                    <a:pt x="54" y="47"/>
                  </a:moveTo>
                  <a:cubicBezTo>
                    <a:pt x="46" y="65"/>
                    <a:pt x="30" y="75"/>
                    <a:pt x="17" y="70"/>
                  </a:cubicBezTo>
                  <a:cubicBezTo>
                    <a:pt x="5" y="65"/>
                    <a:pt x="0" y="46"/>
                    <a:pt x="8" y="28"/>
                  </a:cubicBezTo>
                  <a:cubicBezTo>
                    <a:pt x="15" y="10"/>
                    <a:pt x="32" y="0"/>
                    <a:pt x="44" y="5"/>
                  </a:cubicBezTo>
                  <a:cubicBezTo>
                    <a:pt x="57" y="11"/>
                    <a:pt x="61" y="29"/>
                    <a:pt x="5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13"/>
            <p:cNvSpPr/>
            <p:nvPr/>
          </p:nvSpPr>
          <p:spPr bwMode="auto">
            <a:xfrm>
              <a:off x="2484432" y="493955"/>
              <a:ext cx="53553" cy="63238"/>
            </a:xfrm>
            <a:custGeom>
              <a:avLst/>
              <a:gdLst>
                <a:gd name="T0" fmla="*/ 39 w 40"/>
                <a:gd name="T1" fmla="*/ 26 h 47"/>
                <a:gd name="T2" fmla="*/ 18 w 40"/>
                <a:gd name="T3" fmla="*/ 46 h 47"/>
                <a:gd name="T4" fmla="*/ 2 w 40"/>
                <a:gd name="T5" fmla="*/ 21 h 47"/>
                <a:gd name="T6" fmla="*/ 23 w 40"/>
                <a:gd name="T7" fmla="*/ 1 h 47"/>
                <a:gd name="T8" fmla="*/ 39 w 40"/>
                <a:gd name="T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7">
                  <a:moveTo>
                    <a:pt x="39" y="26"/>
                  </a:moveTo>
                  <a:cubicBezTo>
                    <a:pt x="37" y="38"/>
                    <a:pt x="28" y="47"/>
                    <a:pt x="18" y="46"/>
                  </a:cubicBezTo>
                  <a:cubicBezTo>
                    <a:pt x="7" y="44"/>
                    <a:pt x="0" y="33"/>
                    <a:pt x="2" y="21"/>
                  </a:cubicBezTo>
                  <a:cubicBezTo>
                    <a:pt x="3" y="9"/>
                    <a:pt x="13" y="0"/>
                    <a:pt x="23" y="1"/>
                  </a:cubicBezTo>
                  <a:cubicBezTo>
                    <a:pt x="33" y="2"/>
                    <a:pt x="40" y="13"/>
                    <a:pt x="3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14"/>
            <p:cNvSpPr/>
            <p:nvPr/>
          </p:nvSpPr>
          <p:spPr bwMode="auto">
            <a:xfrm>
              <a:off x="2645661" y="822679"/>
              <a:ext cx="87736" cy="92863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5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15"/>
            <p:cNvSpPr/>
            <p:nvPr/>
          </p:nvSpPr>
          <p:spPr bwMode="auto">
            <a:xfrm>
              <a:off x="2675286" y="846608"/>
              <a:ext cx="59250" cy="60390"/>
            </a:xfrm>
            <a:custGeom>
              <a:avLst/>
              <a:gdLst>
                <a:gd name="T0" fmla="*/ 12 w 44"/>
                <a:gd name="T1" fmla="*/ 13 h 45"/>
                <a:gd name="T2" fmla="*/ 6 w 44"/>
                <a:gd name="T3" fmla="*/ 40 h 45"/>
                <a:gd name="T4" fmla="*/ 33 w 44"/>
                <a:gd name="T5" fmla="*/ 32 h 45"/>
                <a:gd name="T6" fmla="*/ 38 w 44"/>
                <a:gd name="T7" fmla="*/ 6 h 45"/>
                <a:gd name="T8" fmla="*/ 12 w 44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2" y="13"/>
                  </a:moveTo>
                  <a:cubicBezTo>
                    <a:pt x="3" y="22"/>
                    <a:pt x="0" y="34"/>
                    <a:pt x="6" y="40"/>
                  </a:cubicBezTo>
                  <a:cubicBezTo>
                    <a:pt x="12" y="45"/>
                    <a:pt x="24" y="42"/>
                    <a:pt x="33" y="32"/>
                  </a:cubicBezTo>
                  <a:cubicBezTo>
                    <a:pt x="41" y="23"/>
                    <a:pt x="44" y="11"/>
                    <a:pt x="38" y="6"/>
                  </a:cubicBezTo>
                  <a:cubicBezTo>
                    <a:pt x="32" y="0"/>
                    <a:pt x="20" y="3"/>
                    <a:pt x="12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6"/>
            <p:cNvSpPr/>
            <p:nvPr/>
          </p:nvSpPr>
          <p:spPr bwMode="auto">
            <a:xfrm>
              <a:off x="2691808" y="862560"/>
              <a:ext cx="33613" cy="31334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5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1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5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0"/>
                    <a:pt x="18" y="17"/>
                  </a:cubicBezTo>
                  <a:cubicBezTo>
                    <a:pt x="24" y="11"/>
                    <a:pt x="25" y="4"/>
                    <a:pt x="21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1373281" y="4090256"/>
            <a:ext cx="801547" cy="2767744"/>
            <a:chOff x="6759250" y="-1998371"/>
            <a:chExt cx="1136389" cy="3923955"/>
          </a:xfrm>
        </p:grpSpPr>
        <p:sp>
          <p:nvSpPr>
            <p:cNvPr id="20" name="Freeform 92"/>
            <p:cNvSpPr/>
            <p:nvPr/>
          </p:nvSpPr>
          <p:spPr bwMode="auto">
            <a:xfrm>
              <a:off x="7136149" y="-980174"/>
              <a:ext cx="186480" cy="2905758"/>
            </a:xfrm>
            <a:custGeom>
              <a:avLst/>
              <a:gdLst>
                <a:gd name="T0" fmla="*/ 17 w 213"/>
                <a:gd name="T1" fmla="*/ 3319 h 3319"/>
                <a:gd name="T2" fmla="*/ 0 w 213"/>
                <a:gd name="T3" fmla="*/ 3319 h 3319"/>
                <a:gd name="T4" fmla="*/ 197 w 213"/>
                <a:gd name="T5" fmla="*/ 0 h 3319"/>
                <a:gd name="T6" fmla="*/ 213 w 213"/>
                <a:gd name="T7" fmla="*/ 2 h 3319"/>
                <a:gd name="T8" fmla="*/ 17 w 213"/>
                <a:gd name="T9" fmla="*/ 3319 h 3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3319">
                  <a:moveTo>
                    <a:pt x="17" y="3319"/>
                  </a:moveTo>
                  <a:lnTo>
                    <a:pt x="0" y="3319"/>
                  </a:lnTo>
                  <a:lnTo>
                    <a:pt x="197" y="0"/>
                  </a:lnTo>
                  <a:lnTo>
                    <a:pt x="213" y="2"/>
                  </a:lnTo>
                  <a:lnTo>
                    <a:pt x="17" y="3319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98"/>
            <p:cNvSpPr/>
            <p:nvPr/>
          </p:nvSpPr>
          <p:spPr bwMode="auto">
            <a:xfrm>
              <a:off x="6759250" y="-1998371"/>
              <a:ext cx="1136389" cy="1039209"/>
            </a:xfrm>
            <a:custGeom>
              <a:avLst/>
              <a:gdLst>
                <a:gd name="T0" fmla="*/ 275 w 549"/>
                <a:gd name="T1" fmla="*/ 502 h 502"/>
                <a:gd name="T2" fmla="*/ 0 w 549"/>
                <a:gd name="T3" fmla="*/ 137 h 502"/>
                <a:gd name="T4" fmla="*/ 142 w 549"/>
                <a:gd name="T5" fmla="*/ 0 h 502"/>
                <a:gd name="T6" fmla="*/ 275 w 549"/>
                <a:gd name="T7" fmla="*/ 106 h 502"/>
                <a:gd name="T8" fmla="*/ 407 w 549"/>
                <a:gd name="T9" fmla="*/ 0 h 502"/>
                <a:gd name="T10" fmla="*/ 549 w 549"/>
                <a:gd name="T11" fmla="*/ 137 h 502"/>
                <a:gd name="T12" fmla="*/ 275 w 549"/>
                <a:gd name="T13" fmla="*/ 502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9" h="502">
                  <a:moveTo>
                    <a:pt x="275" y="502"/>
                  </a:moveTo>
                  <a:cubicBezTo>
                    <a:pt x="167" y="502"/>
                    <a:pt x="0" y="301"/>
                    <a:pt x="0" y="137"/>
                  </a:cubicBezTo>
                  <a:cubicBezTo>
                    <a:pt x="0" y="61"/>
                    <a:pt x="66" y="0"/>
                    <a:pt x="142" y="0"/>
                  </a:cubicBezTo>
                  <a:cubicBezTo>
                    <a:pt x="219" y="0"/>
                    <a:pt x="275" y="75"/>
                    <a:pt x="275" y="106"/>
                  </a:cubicBezTo>
                  <a:cubicBezTo>
                    <a:pt x="275" y="75"/>
                    <a:pt x="330" y="0"/>
                    <a:pt x="407" y="0"/>
                  </a:cubicBezTo>
                  <a:cubicBezTo>
                    <a:pt x="484" y="0"/>
                    <a:pt x="549" y="61"/>
                    <a:pt x="549" y="137"/>
                  </a:cubicBezTo>
                  <a:cubicBezTo>
                    <a:pt x="549" y="301"/>
                    <a:pt x="394" y="502"/>
                    <a:pt x="275" y="502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99"/>
            <p:cNvSpPr/>
            <p:nvPr/>
          </p:nvSpPr>
          <p:spPr bwMode="auto">
            <a:xfrm>
              <a:off x="6852052" y="-1880179"/>
              <a:ext cx="898255" cy="819460"/>
            </a:xfrm>
            <a:custGeom>
              <a:avLst/>
              <a:gdLst>
                <a:gd name="T0" fmla="*/ 321 w 434"/>
                <a:gd name="T1" fmla="*/ 0 h 396"/>
                <a:gd name="T2" fmla="*/ 217 w 434"/>
                <a:gd name="T3" fmla="*/ 84 h 396"/>
                <a:gd name="T4" fmla="*/ 112 w 434"/>
                <a:gd name="T5" fmla="*/ 0 h 396"/>
                <a:gd name="T6" fmla="*/ 0 w 434"/>
                <a:gd name="T7" fmla="*/ 109 h 396"/>
                <a:gd name="T8" fmla="*/ 217 w 434"/>
                <a:gd name="T9" fmla="*/ 396 h 396"/>
                <a:gd name="T10" fmla="*/ 434 w 434"/>
                <a:gd name="T11" fmla="*/ 109 h 396"/>
                <a:gd name="T12" fmla="*/ 321 w 434"/>
                <a:gd name="T1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3" h="396">
                  <a:moveTo>
                    <a:pt x="321" y="0"/>
                  </a:moveTo>
                  <a:cubicBezTo>
                    <a:pt x="261" y="0"/>
                    <a:pt x="217" y="59"/>
                    <a:pt x="217" y="84"/>
                  </a:cubicBezTo>
                  <a:cubicBezTo>
                    <a:pt x="217" y="59"/>
                    <a:pt x="173" y="0"/>
                    <a:pt x="112" y="0"/>
                  </a:cubicBezTo>
                  <a:cubicBezTo>
                    <a:pt x="52" y="0"/>
                    <a:pt x="0" y="48"/>
                    <a:pt x="0" y="109"/>
                  </a:cubicBezTo>
                  <a:cubicBezTo>
                    <a:pt x="0" y="238"/>
                    <a:pt x="132" y="396"/>
                    <a:pt x="217" y="396"/>
                  </a:cubicBezTo>
                  <a:cubicBezTo>
                    <a:pt x="311" y="396"/>
                    <a:pt x="434" y="238"/>
                    <a:pt x="434" y="109"/>
                  </a:cubicBezTo>
                  <a:cubicBezTo>
                    <a:pt x="434" y="48"/>
                    <a:pt x="382" y="0"/>
                    <a:pt x="321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17"/>
            <p:cNvSpPr/>
            <p:nvPr/>
          </p:nvSpPr>
          <p:spPr bwMode="auto">
            <a:xfrm>
              <a:off x="7297677" y="-980174"/>
              <a:ext cx="133951" cy="142705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6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18"/>
            <p:cNvSpPr/>
            <p:nvPr/>
          </p:nvSpPr>
          <p:spPr bwMode="auto">
            <a:xfrm>
              <a:off x="7344954" y="-942528"/>
              <a:ext cx="89300" cy="92802"/>
            </a:xfrm>
            <a:custGeom>
              <a:avLst/>
              <a:gdLst>
                <a:gd name="T0" fmla="*/ 11 w 43"/>
                <a:gd name="T1" fmla="*/ 13 h 45"/>
                <a:gd name="T2" fmla="*/ 5 w 43"/>
                <a:gd name="T3" fmla="*/ 40 h 45"/>
                <a:gd name="T4" fmla="*/ 32 w 43"/>
                <a:gd name="T5" fmla="*/ 33 h 45"/>
                <a:gd name="T6" fmla="*/ 37 w 43"/>
                <a:gd name="T7" fmla="*/ 6 h 45"/>
                <a:gd name="T8" fmla="*/ 11 w 43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5">
                  <a:moveTo>
                    <a:pt x="11" y="13"/>
                  </a:moveTo>
                  <a:cubicBezTo>
                    <a:pt x="2" y="23"/>
                    <a:pt x="0" y="35"/>
                    <a:pt x="5" y="40"/>
                  </a:cubicBezTo>
                  <a:cubicBezTo>
                    <a:pt x="11" y="45"/>
                    <a:pt x="23" y="42"/>
                    <a:pt x="32" y="33"/>
                  </a:cubicBezTo>
                  <a:cubicBezTo>
                    <a:pt x="40" y="23"/>
                    <a:pt x="43" y="11"/>
                    <a:pt x="37" y="6"/>
                  </a:cubicBezTo>
                  <a:cubicBezTo>
                    <a:pt x="31" y="0"/>
                    <a:pt x="19" y="4"/>
                    <a:pt x="11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19"/>
            <p:cNvSpPr/>
            <p:nvPr/>
          </p:nvSpPr>
          <p:spPr bwMode="auto">
            <a:xfrm>
              <a:off x="7367717" y="-918014"/>
              <a:ext cx="51654" cy="48152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6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2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6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1"/>
                    <a:pt x="18" y="17"/>
                  </a:cubicBezTo>
                  <a:cubicBezTo>
                    <a:pt x="24" y="12"/>
                    <a:pt x="25" y="5"/>
                    <a:pt x="22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6924718" y="-1857956"/>
              <a:ext cx="183919" cy="387507"/>
              <a:chOff x="5984614" y="286588"/>
              <a:chExt cx="326625" cy="688181"/>
            </a:xfrm>
          </p:grpSpPr>
          <p:sp>
            <p:nvSpPr>
              <p:cNvPr id="27" name="Freeform 100"/>
              <p:cNvSpPr/>
              <p:nvPr/>
            </p:nvSpPr>
            <p:spPr bwMode="auto">
              <a:xfrm>
                <a:off x="6046126" y="286588"/>
                <a:ext cx="265113" cy="342900"/>
              </a:xfrm>
              <a:custGeom>
                <a:avLst/>
                <a:gdLst>
                  <a:gd name="T0" fmla="*/ 64 w 71"/>
                  <a:gd name="T1" fmla="*/ 54 h 91"/>
                  <a:gd name="T2" fmla="*/ 24 w 71"/>
                  <a:gd name="T3" fmla="*/ 87 h 91"/>
                  <a:gd name="T4" fmla="*/ 6 w 71"/>
                  <a:gd name="T5" fmla="*/ 38 h 91"/>
                  <a:gd name="T6" fmla="*/ 47 w 71"/>
                  <a:gd name="T7" fmla="*/ 5 h 91"/>
                  <a:gd name="T8" fmla="*/ 64 w 71"/>
                  <a:gd name="T9" fmla="*/ 5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91">
                    <a:moveTo>
                      <a:pt x="64" y="54"/>
                    </a:moveTo>
                    <a:cubicBezTo>
                      <a:pt x="58" y="77"/>
                      <a:pt x="40" y="91"/>
                      <a:pt x="24" y="87"/>
                    </a:cubicBezTo>
                    <a:cubicBezTo>
                      <a:pt x="8" y="82"/>
                      <a:pt x="0" y="60"/>
                      <a:pt x="6" y="38"/>
                    </a:cubicBezTo>
                    <a:cubicBezTo>
                      <a:pt x="12" y="15"/>
                      <a:pt x="31" y="0"/>
                      <a:pt x="47" y="5"/>
                    </a:cubicBezTo>
                    <a:cubicBezTo>
                      <a:pt x="63" y="9"/>
                      <a:pt x="71" y="31"/>
                      <a:pt x="64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Oval 101"/>
              <p:cNvSpPr>
                <a:spLocks noChangeArrowheads="1"/>
              </p:cNvSpPr>
              <p:nvPr/>
            </p:nvSpPr>
            <p:spPr bwMode="auto">
              <a:xfrm>
                <a:off x="5984614" y="771569"/>
                <a:ext cx="169863" cy="2032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7843" y="4416617"/>
            <a:ext cx="801547" cy="2441382"/>
            <a:chOff x="17843" y="4416617"/>
            <a:chExt cx="801547" cy="2441382"/>
          </a:xfrm>
        </p:grpSpPr>
        <p:sp>
          <p:nvSpPr>
            <p:cNvPr id="30" name="Freeform 96"/>
            <p:cNvSpPr/>
            <p:nvPr/>
          </p:nvSpPr>
          <p:spPr bwMode="auto">
            <a:xfrm>
              <a:off x="425985" y="5174494"/>
              <a:ext cx="69967" cy="1683505"/>
            </a:xfrm>
            <a:custGeom>
              <a:avLst/>
              <a:gdLst>
                <a:gd name="T0" fmla="*/ 130 w 146"/>
                <a:gd name="T1" fmla="*/ 2138 h 2138"/>
                <a:gd name="T2" fmla="*/ 0 w 146"/>
                <a:gd name="T3" fmla="*/ 0 h 2138"/>
                <a:gd name="T4" fmla="*/ 19 w 146"/>
                <a:gd name="T5" fmla="*/ 0 h 2138"/>
                <a:gd name="T6" fmla="*/ 146 w 146"/>
                <a:gd name="T7" fmla="*/ 2135 h 2138"/>
                <a:gd name="T8" fmla="*/ 130 w 146"/>
                <a:gd name="T9" fmla="*/ 2138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138">
                  <a:moveTo>
                    <a:pt x="130" y="2138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146" y="2135"/>
                  </a:lnTo>
                  <a:lnTo>
                    <a:pt x="130" y="2138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17843" y="4416617"/>
              <a:ext cx="801547" cy="818837"/>
              <a:chOff x="10270795" y="90541"/>
              <a:chExt cx="801547" cy="818837"/>
            </a:xfrm>
          </p:grpSpPr>
          <p:sp>
            <p:nvSpPr>
              <p:cNvPr id="32" name="Freeform 98"/>
              <p:cNvSpPr/>
              <p:nvPr/>
            </p:nvSpPr>
            <p:spPr bwMode="auto">
              <a:xfrm>
                <a:off x="10270795" y="90541"/>
                <a:ext cx="801547" cy="733001"/>
              </a:xfrm>
              <a:custGeom>
                <a:avLst/>
                <a:gdLst>
                  <a:gd name="T0" fmla="*/ 275 w 549"/>
                  <a:gd name="T1" fmla="*/ 502 h 502"/>
                  <a:gd name="T2" fmla="*/ 0 w 549"/>
                  <a:gd name="T3" fmla="*/ 137 h 502"/>
                  <a:gd name="T4" fmla="*/ 142 w 549"/>
                  <a:gd name="T5" fmla="*/ 0 h 502"/>
                  <a:gd name="T6" fmla="*/ 275 w 549"/>
                  <a:gd name="T7" fmla="*/ 106 h 502"/>
                  <a:gd name="T8" fmla="*/ 407 w 549"/>
                  <a:gd name="T9" fmla="*/ 0 h 502"/>
                  <a:gd name="T10" fmla="*/ 549 w 549"/>
                  <a:gd name="T11" fmla="*/ 137 h 502"/>
                  <a:gd name="T12" fmla="*/ 275 w 549"/>
                  <a:gd name="T13" fmla="*/ 502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9" h="502">
                    <a:moveTo>
                      <a:pt x="275" y="502"/>
                    </a:moveTo>
                    <a:cubicBezTo>
                      <a:pt x="167" y="502"/>
                      <a:pt x="0" y="301"/>
                      <a:pt x="0" y="137"/>
                    </a:cubicBezTo>
                    <a:cubicBezTo>
                      <a:pt x="0" y="61"/>
                      <a:pt x="66" y="0"/>
                      <a:pt x="142" y="0"/>
                    </a:cubicBezTo>
                    <a:cubicBezTo>
                      <a:pt x="219" y="0"/>
                      <a:pt x="275" y="75"/>
                      <a:pt x="275" y="106"/>
                    </a:cubicBezTo>
                    <a:cubicBezTo>
                      <a:pt x="275" y="75"/>
                      <a:pt x="330" y="0"/>
                      <a:pt x="407" y="0"/>
                    </a:cubicBezTo>
                    <a:cubicBezTo>
                      <a:pt x="484" y="0"/>
                      <a:pt x="549" y="61"/>
                      <a:pt x="549" y="137"/>
                    </a:cubicBezTo>
                    <a:cubicBezTo>
                      <a:pt x="549" y="301"/>
                      <a:pt x="394" y="502"/>
                      <a:pt x="275" y="502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99"/>
              <p:cNvSpPr/>
              <p:nvPr/>
            </p:nvSpPr>
            <p:spPr bwMode="auto">
              <a:xfrm>
                <a:off x="10336252" y="173907"/>
                <a:ext cx="633580" cy="578002"/>
              </a:xfrm>
              <a:custGeom>
                <a:avLst/>
                <a:gdLst>
                  <a:gd name="T0" fmla="*/ 321 w 434"/>
                  <a:gd name="T1" fmla="*/ 0 h 396"/>
                  <a:gd name="T2" fmla="*/ 217 w 434"/>
                  <a:gd name="T3" fmla="*/ 84 h 396"/>
                  <a:gd name="T4" fmla="*/ 112 w 434"/>
                  <a:gd name="T5" fmla="*/ 0 h 396"/>
                  <a:gd name="T6" fmla="*/ 0 w 434"/>
                  <a:gd name="T7" fmla="*/ 109 h 396"/>
                  <a:gd name="T8" fmla="*/ 217 w 434"/>
                  <a:gd name="T9" fmla="*/ 396 h 396"/>
                  <a:gd name="T10" fmla="*/ 434 w 434"/>
                  <a:gd name="T11" fmla="*/ 109 h 396"/>
                  <a:gd name="T12" fmla="*/ 321 w 434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3" h="396">
                    <a:moveTo>
                      <a:pt x="321" y="0"/>
                    </a:moveTo>
                    <a:cubicBezTo>
                      <a:pt x="261" y="0"/>
                      <a:pt x="217" y="59"/>
                      <a:pt x="217" y="84"/>
                    </a:cubicBezTo>
                    <a:cubicBezTo>
                      <a:pt x="217" y="59"/>
                      <a:pt x="173" y="0"/>
                      <a:pt x="112" y="0"/>
                    </a:cubicBezTo>
                    <a:cubicBezTo>
                      <a:pt x="52" y="0"/>
                      <a:pt x="0" y="48"/>
                      <a:pt x="0" y="109"/>
                    </a:cubicBezTo>
                    <a:cubicBezTo>
                      <a:pt x="0" y="238"/>
                      <a:pt x="132" y="396"/>
                      <a:pt x="217" y="396"/>
                    </a:cubicBezTo>
                    <a:cubicBezTo>
                      <a:pt x="311" y="396"/>
                      <a:pt x="434" y="238"/>
                      <a:pt x="434" y="109"/>
                    </a:cubicBezTo>
                    <a:cubicBezTo>
                      <a:pt x="434" y="48"/>
                      <a:pt x="382" y="0"/>
                      <a:pt x="321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117"/>
              <p:cNvSpPr/>
              <p:nvPr/>
            </p:nvSpPr>
            <p:spPr bwMode="auto">
              <a:xfrm>
                <a:off x="10650572" y="808722"/>
                <a:ext cx="94482" cy="100656"/>
              </a:xfrm>
              <a:custGeom>
                <a:avLst/>
                <a:gdLst>
                  <a:gd name="T0" fmla="*/ 7 w 65"/>
                  <a:gd name="T1" fmla="*/ 4 h 69"/>
                  <a:gd name="T2" fmla="*/ 39 w 65"/>
                  <a:gd name="T3" fmla="*/ 42 h 69"/>
                  <a:gd name="T4" fmla="*/ 7 w 65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69">
                    <a:moveTo>
                      <a:pt x="7" y="4"/>
                    </a:moveTo>
                    <a:cubicBezTo>
                      <a:pt x="0" y="8"/>
                      <a:pt x="25" y="69"/>
                      <a:pt x="39" y="42"/>
                    </a:cubicBezTo>
                    <a:cubicBezTo>
                      <a:pt x="65" y="26"/>
                      <a:pt x="13" y="0"/>
                      <a:pt x="7" y="4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118"/>
              <p:cNvSpPr/>
              <p:nvPr/>
            </p:nvSpPr>
            <p:spPr bwMode="auto">
              <a:xfrm>
                <a:off x="10683919" y="835275"/>
                <a:ext cx="62987" cy="65457"/>
              </a:xfrm>
              <a:custGeom>
                <a:avLst/>
                <a:gdLst>
                  <a:gd name="T0" fmla="*/ 11 w 43"/>
                  <a:gd name="T1" fmla="*/ 13 h 45"/>
                  <a:gd name="T2" fmla="*/ 5 w 43"/>
                  <a:gd name="T3" fmla="*/ 40 h 45"/>
                  <a:gd name="T4" fmla="*/ 32 w 43"/>
                  <a:gd name="T5" fmla="*/ 33 h 45"/>
                  <a:gd name="T6" fmla="*/ 37 w 43"/>
                  <a:gd name="T7" fmla="*/ 6 h 45"/>
                  <a:gd name="T8" fmla="*/ 11 w 43"/>
                  <a:gd name="T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5">
                    <a:moveTo>
                      <a:pt x="11" y="13"/>
                    </a:moveTo>
                    <a:cubicBezTo>
                      <a:pt x="2" y="23"/>
                      <a:pt x="0" y="35"/>
                      <a:pt x="5" y="40"/>
                    </a:cubicBezTo>
                    <a:cubicBezTo>
                      <a:pt x="11" y="45"/>
                      <a:pt x="23" y="42"/>
                      <a:pt x="32" y="33"/>
                    </a:cubicBezTo>
                    <a:cubicBezTo>
                      <a:pt x="40" y="23"/>
                      <a:pt x="43" y="11"/>
                      <a:pt x="37" y="6"/>
                    </a:cubicBezTo>
                    <a:cubicBezTo>
                      <a:pt x="31" y="0"/>
                      <a:pt x="19" y="4"/>
                      <a:pt x="11" y="13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119"/>
              <p:cNvSpPr/>
              <p:nvPr/>
            </p:nvSpPr>
            <p:spPr bwMode="auto">
              <a:xfrm>
                <a:off x="10699975" y="852566"/>
                <a:ext cx="36434" cy="33964"/>
              </a:xfrm>
              <a:custGeom>
                <a:avLst/>
                <a:gdLst>
                  <a:gd name="T0" fmla="*/ 17 w 25"/>
                  <a:gd name="T1" fmla="*/ 0 h 23"/>
                  <a:gd name="T2" fmla="*/ 6 w 25"/>
                  <a:gd name="T3" fmla="*/ 6 h 23"/>
                  <a:gd name="T4" fmla="*/ 3 w 25"/>
                  <a:gd name="T5" fmla="*/ 21 h 23"/>
                  <a:gd name="T6" fmla="*/ 7 w 25"/>
                  <a:gd name="T7" fmla="*/ 23 h 23"/>
                  <a:gd name="T8" fmla="*/ 18 w 25"/>
                  <a:gd name="T9" fmla="*/ 17 h 23"/>
                  <a:gd name="T10" fmla="*/ 22 w 25"/>
                  <a:gd name="T11" fmla="*/ 1 h 23"/>
                  <a:gd name="T12" fmla="*/ 17 w 25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3">
                    <a:moveTo>
                      <a:pt x="17" y="0"/>
                    </a:moveTo>
                    <a:cubicBezTo>
                      <a:pt x="14" y="0"/>
                      <a:pt x="10" y="2"/>
                      <a:pt x="6" y="6"/>
                    </a:cubicBezTo>
                    <a:cubicBezTo>
                      <a:pt x="1" y="11"/>
                      <a:pt x="0" y="18"/>
                      <a:pt x="3" y="21"/>
                    </a:cubicBezTo>
                    <a:cubicBezTo>
                      <a:pt x="4" y="22"/>
                      <a:pt x="6" y="23"/>
                      <a:pt x="7" y="23"/>
                    </a:cubicBezTo>
                    <a:cubicBezTo>
                      <a:pt x="11" y="23"/>
                      <a:pt x="15" y="21"/>
                      <a:pt x="18" y="17"/>
                    </a:cubicBezTo>
                    <a:cubicBezTo>
                      <a:pt x="24" y="12"/>
                      <a:pt x="25" y="5"/>
                      <a:pt x="22" y="1"/>
                    </a:cubicBezTo>
                    <a:cubicBezTo>
                      <a:pt x="20" y="0"/>
                      <a:pt x="19" y="0"/>
                      <a:pt x="17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37" name="组合 36"/>
              <p:cNvGrpSpPr/>
              <p:nvPr/>
            </p:nvGrpSpPr>
            <p:grpSpPr>
              <a:xfrm>
                <a:off x="10387507" y="189582"/>
                <a:ext cx="129726" cy="273326"/>
                <a:chOff x="5984614" y="286588"/>
                <a:chExt cx="326625" cy="688181"/>
              </a:xfrm>
            </p:grpSpPr>
            <p:sp>
              <p:nvSpPr>
                <p:cNvPr id="38" name="Freeform 100"/>
                <p:cNvSpPr/>
                <p:nvPr/>
              </p:nvSpPr>
              <p:spPr bwMode="auto">
                <a:xfrm>
                  <a:off x="6046126" y="286588"/>
                  <a:ext cx="265113" cy="342900"/>
                </a:xfrm>
                <a:custGeom>
                  <a:avLst/>
                  <a:gdLst>
                    <a:gd name="T0" fmla="*/ 64 w 71"/>
                    <a:gd name="T1" fmla="*/ 54 h 91"/>
                    <a:gd name="T2" fmla="*/ 24 w 71"/>
                    <a:gd name="T3" fmla="*/ 87 h 91"/>
                    <a:gd name="T4" fmla="*/ 6 w 71"/>
                    <a:gd name="T5" fmla="*/ 38 h 91"/>
                    <a:gd name="T6" fmla="*/ 47 w 71"/>
                    <a:gd name="T7" fmla="*/ 5 h 91"/>
                    <a:gd name="T8" fmla="*/ 64 w 71"/>
                    <a:gd name="T9" fmla="*/ 54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91">
                      <a:moveTo>
                        <a:pt x="64" y="54"/>
                      </a:moveTo>
                      <a:cubicBezTo>
                        <a:pt x="58" y="77"/>
                        <a:pt x="40" y="91"/>
                        <a:pt x="24" y="87"/>
                      </a:cubicBezTo>
                      <a:cubicBezTo>
                        <a:pt x="8" y="82"/>
                        <a:pt x="0" y="60"/>
                        <a:pt x="6" y="38"/>
                      </a:cubicBezTo>
                      <a:cubicBezTo>
                        <a:pt x="12" y="15"/>
                        <a:pt x="31" y="0"/>
                        <a:pt x="47" y="5"/>
                      </a:cubicBezTo>
                      <a:cubicBezTo>
                        <a:pt x="63" y="9"/>
                        <a:pt x="71" y="31"/>
                        <a:pt x="64" y="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9" name="Oval 101"/>
                <p:cNvSpPr>
                  <a:spLocks noChangeArrowheads="1"/>
                </p:cNvSpPr>
                <p:nvPr/>
              </p:nvSpPr>
              <p:spPr bwMode="auto">
                <a:xfrm>
                  <a:off x="5984614" y="771569"/>
                  <a:ext cx="169863" cy="2032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40" name="组合 39"/>
          <p:cNvGrpSpPr/>
          <p:nvPr/>
        </p:nvGrpSpPr>
        <p:grpSpPr>
          <a:xfrm>
            <a:off x="10817313" y="5174495"/>
            <a:ext cx="638649" cy="1683505"/>
            <a:chOff x="2385872" y="268918"/>
            <a:chExt cx="638649" cy="1683505"/>
          </a:xfrm>
        </p:grpSpPr>
        <p:sp>
          <p:nvSpPr>
            <p:cNvPr id="41" name="Freeform 90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91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10"/>
            <p:cNvSpPr/>
            <p:nvPr/>
          </p:nvSpPr>
          <p:spPr bwMode="auto">
            <a:xfrm>
              <a:off x="2385872" y="268918"/>
              <a:ext cx="638649" cy="596490"/>
            </a:xfrm>
            <a:custGeom>
              <a:avLst/>
              <a:gdLst>
                <a:gd name="T0" fmla="*/ 205 w 474"/>
                <a:gd name="T1" fmla="*/ 431 h 443"/>
                <a:gd name="T2" fmla="*/ 16 w 474"/>
                <a:gd name="T3" fmla="*/ 106 h 443"/>
                <a:gd name="T4" fmla="*/ 146 w 474"/>
                <a:gd name="T5" fmla="*/ 7 h 443"/>
                <a:gd name="T6" fmla="*/ 244 w 474"/>
                <a:gd name="T7" fmla="*/ 107 h 443"/>
                <a:gd name="T8" fmla="*/ 363 w 474"/>
                <a:gd name="T9" fmla="*/ 34 h 443"/>
                <a:gd name="T10" fmla="*/ 466 w 474"/>
                <a:gd name="T11" fmla="*/ 160 h 443"/>
                <a:gd name="T12" fmla="*/ 205 w 474"/>
                <a:gd name="T13" fmla="*/ 43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" h="442">
                  <a:moveTo>
                    <a:pt x="205" y="431"/>
                  </a:moveTo>
                  <a:cubicBezTo>
                    <a:pt x="117" y="420"/>
                    <a:pt x="0" y="239"/>
                    <a:pt x="16" y="106"/>
                  </a:cubicBezTo>
                  <a:cubicBezTo>
                    <a:pt x="24" y="43"/>
                    <a:pt x="84" y="0"/>
                    <a:pt x="146" y="7"/>
                  </a:cubicBezTo>
                  <a:cubicBezTo>
                    <a:pt x="209" y="15"/>
                    <a:pt x="247" y="82"/>
                    <a:pt x="244" y="107"/>
                  </a:cubicBezTo>
                  <a:cubicBezTo>
                    <a:pt x="247" y="82"/>
                    <a:pt x="300" y="26"/>
                    <a:pt x="363" y="34"/>
                  </a:cubicBezTo>
                  <a:cubicBezTo>
                    <a:pt x="426" y="41"/>
                    <a:pt x="474" y="98"/>
                    <a:pt x="466" y="160"/>
                  </a:cubicBezTo>
                  <a:cubicBezTo>
                    <a:pt x="450" y="294"/>
                    <a:pt x="303" y="443"/>
                    <a:pt x="205" y="431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11"/>
            <p:cNvSpPr/>
            <p:nvPr/>
          </p:nvSpPr>
          <p:spPr bwMode="auto">
            <a:xfrm>
              <a:off x="2436006" y="342981"/>
              <a:ext cx="503627" cy="452353"/>
            </a:xfrm>
            <a:custGeom>
              <a:avLst/>
              <a:gdLst>
                <a:gd name="T0" fmla="*/ 104 w 374"/>
                <a:gd name="T1" fmla="*/ 0 h 336"/>
                <a:gd name="T2" fmla="*/ 13 w 374"/>
                <a:gd name="T3" fmla="*/ 78 h 336"/>
                <a:gd name="T4" fmla="*/ 162 w 374"/>
                <a:gd name="T5" fmla="*/ 335 h 336"/>
                <a:gd name="T6" fmla="*/ 171 w 374"/>
                <a:gd name="T7" fmla="*/ 336 h 336"/>
                <a:gd name="T8" fmla="*/ 368 w 374"/>
                <a:gd name="T9" fmla="*/ 122 h 336"/>
                <a:gd name="T10" fmla="*/ 287 w 374"/>
                <a:gd name="T11" fmla="*/ 21 h 336"/>
                <a:gd name="T12" fmla="*/ 278 w 374"/>
                <a:gd name="T13" fmla="*/ 21 h 336"/>
                <a:gd name="T14" fmla="*/ 193 w 374"/>
                <a:gd name="T15" fmla="*/ 79 h 336"/>
                <a:gd name="T16" fmla="*/ 116 w 374"/>
                <a:gd name="T17" fmla="*/ 1 h 336"/>
                <a:gd name="T18" fmla="*/ 104 w 37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36">
                  <a:moveTo>
                    <a:pt x="104" y="0"/>
                  </a:moveTo>
                  <a:cubicBezTo>
                    <a:pt x="59" y="0"/>
                    <a:pt x="18" y="32"/>
                    <a:pt x="13" y="78"/>
                  </a:cubicBezTo>
                  <a:cubicBezTo>
                    <a:pt x="0" y="184"/>
                    <a:pt x="92" y="327"/>
                    <a:pt x="162" y="335"/>
                  </a:cubicBezTo>
                  <a:cubicBezTo>
                    <a:pt x="165" y="336"/>
                    <a:pt x="168" y="336"/>
                    <a:pt x="171" y="336"/>
                  </a:cubicBezTo>
                  <a:cubicBezTo>
                    <a:pt x="248" y="336"/>
                    <a:pt x="356" y="223"/>
                    <a:pt x="368" y="122"/>
                  </a:cubicBezTo>
                  <a:cubicBezTo>
                    <a:pt x="374" y="72"/>
                    <a:pt x="337" y="27"/>
                    <a:pt x="287" y="21"/>
                  </a:cubicBezTo>
                  <a:cubicBezTo>
                    <a:pt x="284" y="21"/>
                    <a:pt x="281" y="21"/>
                    <a:pt x="278" y="21"/>
                  </a:cubicBezTo>
                  <a:cubicBezTo>
                    <a:pt x="232" y="21"/>
                    <a:pt x="195" y="61"/>
                    <a:pt x="193" y="79"/>
                  </a:cubicBezTo>
                  <a:cubicBezTo>
                    <a:pt x="195" y="59"/>
                    <a:pt x="165" y="7"/>
                    <a:pt x="116" y="1"/>
                  </a:cubicBezTo>
                  <a:cubicBezTo>
                    <a:pt x="112" y="0"/>
                    <a:pt x="108" y="0"/>
                    <a:pt x="104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12"/>
            <p:cNvSpPr/>
            <p:nvPr/>
          </p:nvSpPr>
          <p:spPr bwMode="auto">
            <a:xfrm>
              <a:off x="2507220" y="371467"/>
              <a:ext cx="82039" cy="100839"/>
            </a:xfrm>
            <a:custGeom>
              <a:avLst/>
              <a:gdLst>
                <a:gd name="T0" fmla="*/ 54 w 61"/>
                <a:gd name="T1" fmla="*/ 47 h 75"/>
                <a:gd name="T2" fmla="*/ 17 w 61"/>
                <a:gd name="T3" fmla="*/ 70 h 75"/>
                <a:gd name="T4" fmla="*/ 8 w 61"/>
                <a:gd name="T5" fmla="*/ 28 h 75"/>
                <a:gd name="T6" fmla="*/ 44 w 61"/>
                <a:gd name="T7" fmla="*/ 5 h 75"/>
                <a:gd name="T8" fmla="*/ 54 w 61"/>
                <a:gd name="T9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5">
                  <a:moveTo>
                    <a:pt x="54" y="47"/>
                  </a:moveTo>
                  <a:cubicBezTo>
                    <a:pt x="46" y="65"/>
                    <a:pt x="30" y="75"/>
                    <a:pt x="17" y="70"/>
                  </a:cubicBezTo>
                  <a:cubicBezTo>
                    <a:pt x="5" y="65"/>
                    <a:pt x="0" y="46"/>
                    <a:pt x="8" y="28"/>
                  </a:cubicBezTo>
                  <a:cubicBezTo>
                    <a:pt x="15" y="10"/>
                    <a:pt x="32" y="0"/>
                    <a:pt x="44" y="5"/>
                  </a:cubicBezTo>
                  <a:cubicBezTo>
                    <a:pt x="57" y="11"/>
                    <a:pt x="61" y="29"/>
                    <a:pt x="5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13"/>
            <p:cNvSpPr/>
            <p:nvPr/>
          </p:nvSpPr>
          <p:spPr bwMode="auto">
            <a:xfrm>
              <a:off x="2484432" y="493955"/>
              <a:ext cx="53553" cy="63238"/>
            </a:xfrm>
            <a:custGeom>
              <a:avLst/>
              <a:gdLst>
                <a:gd name="T0" fmla="*/ 39 w 40"/>
                <a:gd name="T1" fmla="*/ 26 h 47"/>
                <a:gd name="T2" fmla="*/ 18 w 40"/>
                <a:gd name="T3" fmla="*/ 46 h 47"/>
                <a:gd name="T4" fmla="*/ 2 w 40"/>
                <a:gd name="T5" fmla="*/ 21 h 47"/>
                <a:gd name="T6" fmla="*/ 23 w 40"/>
                <a:gd name="T7" fmla="*/ 1 h 47"/>
                <a:gd name="T8" fmla="*/ 39 w 40"/>
                <a:gd name="T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7">
                  <a:moveTo>
                    <a:pt x="39" y="26"/>
                  </a:moveTo>
                  <a:cubicBezTo>
                    <a:pt x="37" y="38"/>
                    <a:pt x="28" y="47"/>
                    <a:pt x="18" y="46"/>
                  </a:cubicBezTo>
                  <a:cubicBezTo>
                    <a:pt x="7" y="44"/>
                    <a:pt x="0" y="33"/>
                    <a:pt x="2" y="21"/>
                  </a:cubicBezTo>
                  <a:cubicBezTo>
                    <a:pt x="3" y="9"/>
                    <a:pt x="13" y="0"/>
                    <a:pt x="23" y="1"/>
                  </a:cubicBezTo>
                  <a:cubicBezTo>
                    <a:pt x="33" y="2"/>
                    <a:pt x="40" y="13"/>
                    <a:pt x="3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4"/>
            <p:cNvSpPr/>
            <p:nvPr/>
          </p:nvSpPr>
          <p:spPr bwMode="auto">
            <a:xfrm>
              <a:off x="2645661" y="822679"/>
              <a:ext cx="87736" cy="92863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5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5"/>
            <p:cNvSpPr/>
            <p:nvPr/>
          </p:nvSpPr>
          <p:spPr bwMode="auto">
            <a:xfrm>
              <a:off x="2675286" y="846608"/>
              <a:ext cx="59250" cy="60390"/>
            </a:xfrm>
            <a:custGeom>
              <a:avLst/>
              <a:gdLst>
                <a:gd name="T0" fmla="*/ 12 w 44"/>
                <a:gd name="T1" fmla="*/ 13 h 45"/>
                <a:gd name="T2" fmla="*/ 6 w 44"/>
                <a:gd name="T3" fmla="*/ 40 h 45"/>
                <a:gd name="T4" fmla="*/ 33 w 44"/>
                <a:gd name="T5" fmla="*/ 32 h 45"/>
                <a:gd name="T6" fmla="*/ 38 w 44"/>
                <a:gd name="T7" fmla="*/ 6 h 45"/>
                <a:gd name="T8" fmla="*/ 12 w 44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2" y="13"/>
                  </a:moveTo>
                  <a:cubicBezTo>
                    <a:pt x="3" y="22"/>
                    <a:pt x="0" y="34"/>
                    <a:pt x="6" y="40"/>
                  </a:cubicBezTo>
                  <a:cubicBezTo>
                    <a:pt x="12" y="45"/>
                    <a:pt x="24" y="42"/>
                    <a:pt x="33" y="32"/>
                  </a:cubicBezTo>
                  <a:cubicBezTo>
                    <a:pt x="41" y="23"/>
                    <a:pt x="44" y="11"/>
                    <a:pt x="38" y="6"/>
                  </a:cubicBezTo>
                  <a:cubicBezTo>
                    <a:pt x="32" y="0"/>
                    <a:pt x="20" y="3"/>
                    <a:pt x="12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6"/>
            <p:cNvSpPr/>
            <p:nvPr/>
          </p:nvSpPr>
          <p:spPr bwMode="auto">
            <a:xfrm>
              <a:off x="2691808" y="862560"/>
              <a:ext cx="33613" cy="31334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5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1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5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0"/>
                    <a:pt x="18" y="17"/>
                  </a:cubicBezTo>
                  <a:cubicBezTo>
                    <a:pt x="24" y="11"/>
                    <a:pt x="25" y="4"/>
                    <a:pt x="21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0" name="Freeform 9"/>
          <p:cNvSpPr/>
          <p:nvPr/>
        </p:nvSpPr>
        <p:spPr bwMode="auto">
          <a:xfrm>
            <a:off x="9679218" y="520662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2 h 151"/>
              <a:gd name="T4" fmla="*/ 42 w 165"/>
              <a:gd name="T5" fmla="*/ 0 h 151"/>
              <a:gd name="T6" fmla="*/ 82 w 165"/>
              <a:gd name="T7" fmla="*/ 32 h 151"/>
              <a:gd name="T8" fmla="*/ 122 w 165"/>
              <a:gd name="T9" fmla="*/ 0 h 151"/>
              <a:gd name="T10" fmla="*/ 165 w 165"/>
              <a:gd name="T11" fmla="*/ 42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3"/>
                  <a:pt x="0" y="91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2" y="23"/>
                  <a:pt x="82" y="32"/>
                </a:cubicBezTo>
                <a:cubicBezTo>
                  <a:pt x="82" y="23"/>
                  <a:pt x="99" y="0"/>
                  <a:pt x="122" y="0"/>
                </a:cubicBezTo>
                <a:cubicBezTo>
                  <a:pt x="145" y="0"/>
                  <a:pt x="165" y="19"/>
                  <a:pt x="165" y="42"/>
                </a:cubicBezTo>
                <a:cubicBezTo>
                  <a:pt x="165" y="91"/>
                  <a:pt x="106" y="133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10"/>
          <p:cNvSpPr/>
          <p:nvPr/>
        </p:nvSpPr>
        <p:spPr bwMode="auto">
          <a:xfrm>
            <a:off x="11015237" y="1947880"/>
            <a:ext cx="623888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1 h 151"/>
              <a:gd name="T4" fmla="*/ 43 w 166"/>
              <a:gd name="T5" fmla="*/ 0 h 151"/>
              <a:gd name="T6" fmla="*/ 83 w 166"/>
              <a:gd name="T7" fmla="*/ 31 h 151"/>
              <a:gd name="T8" fmla="*/ 123 w 166"/>
              <a:gd name="T9" fmla="*/ 0 h 151"/>
              <a:gd name="T10" fmla="*/ 166 w 166"/>
              <a:gd name="T11" fmla="*/ 41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60" y="132"/>
                  <a:pt x="0" y="90"/>
                  <a:pt x="0" y="41"/>
                </a:cubicBezTo>
                <a:cubicBezTo>
                  <a:pt x="0" y="18"/>
                  <a:pt x="20" y="0"/>
                  <a:pt x="43" y="0"/>
                </a:cubicBezTo>
                <a:cubicBezTo>
                  <a:pt x="66" y="0"/>
                  <a:pt x="83" y="22"/>
                  <a:pt x="83" y="31"/>
                </a:cubicBezTo>
                <a:cubicBezTo>
                  <a:pt x="83" y="22"/>
                  <a:pt x="100" y="0"/>
                  <a:pt x="123" y="0"/>
                </a:cubicBezTo>
                <a:cubicBezTo>
                  <a:pt x="146" y="0"/>
                  <a:pt x="166" y="18"/>
                  <a:pt x="166" y="41"/>
                </a:cubicBezTo>
                <a:cubicBezTo>
                  <a:pt x="166" y="90"/>
                  <a:pt x="107" y="132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20"/>
          <p:cNvSpPr/>
          <p:nvPr/>
        </p:nvSpPr>
        <p:spPr bwMode="auto">
          <a:xfrm>
            <a:off x="1479554" y="2615009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1 h 151"/>
              <a:gd name="T4" fmla="*/ 43 w 165"/>
              <a:gd name="T5" fmla="*/ 0 h 151"/>
              <a:gd name="T6" fmla="*/ 82 w 165"/>
              <a:gd name="T7" fmla="*/ 31 h 151"/>
              <a:gd name="T8" fmla="*/ 122 w 165"/>
              <a:gd name="T9" fmla="*/ 0 h 151"/>
              <a:gd name="T10" fmla="*/ 165 w 165"/>
              <a:gd name="T11" fmla="*/ 41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19" y="0"/>
                  <a:pt x="43" y="0"/>
                </a:cubicBezTo>
                <a:cubicBezTo>
                  <a:pt x="66" y="0"/>
                  <a:pt x="82" y="22"/>
                  <a:pt x="82" y="31"/>
                </a:cubicBezTo>
                <a:cubicBezTo>
                  <a:pt x="82" y="22"/>
                  <a:pt x="99" y="0"/>
                  <a:pt x="122" y="0"/>
                </a:cubicBezTo>
                <a:cubicBezTo>
                  <a:pt x="145" y="0"/>
                  <a:pt x="165" y="18"/>
                  <a:pt x="165" y="41"/>
                </a:cubicBezTo>
                <a:cubicBezTo>
                  <a:pt x="165" y="90"/>
                  <a:pt x="106" y="132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30"/>
          <p:cNvSpPr/>
          <p:nvPr/>
        </p:nvSpPr>
        <p:spPr bwMode="auto">
          <a:xfrm>
            <a:off x="632987" y="758056"/>
            <a:ext cx="844550" cy="769938"/>
          </a:xfrm>
          <a:custGeom>
            <a:avLst/>
            <a:gdLst>
              <a:gd name="T0" fmla="*/ 112 w 225"/>
              <a:gd name="T1" fmla="*/ 205 h 205"/>
              <a:gd name="T2" fmla="*/ 0 w 225"/>
              <a:gd name="T3" fmla="*/ 56 h 205"/>
              <a:gd name="T4" fmla="*/ 58 w 225"/>
              <a:gd name="T5" fmla="*/ 0 h 205"/>
              <a:gd name="T6" fmla="*/ 112 w 225"/>
              <a:gd name="T7" fmla="*/ 43 h 205"/>
              <a:gd name="T8" fmla="*/ 167 w 225"/>
              <a:gd name="T9" fmla="*/ 0 h 205"/>
              <a:gd name="T10" fmla="*/ 225 w 225"/>
              <a:gd name="T11" fmla="*/ 56 h 205"/>
              <a:gd name="T12" fmla="*/ 112 w 225"/>
              <a:gd name="T13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5" h="205">
                <a:moveTo>
                  <a:pt x="112" y="205"/>
                </a:moveTo>
                <a:cubicBezTo>
                  <a:pt x="80" y="180"/>
                  <a:pt x="0" y="123"/>
                  <a:pt x="0" y="56"/>
                </a:cubicBezTo>
                <a:cubicBezTo>
                  <a:pt x="0" y="25"/>
                  <a:pt x="27" y="0"/>
                  <a:pt x="58" y="0"/>
                </a:cubicBezTo>
                <a:cubicBezTo>
                  <a:pt x="90" y="0"/>
                  <a:pt x="112" y="30"/>
                  <a:pt x="112" y="43"/>
                </a:cubicBezTo>
                <a:cubicBezTo>
                  <a:pt x="112" y="30"/>
                  <a:pt x="135" y="0"/>
                  <a:pt x="167" y="0"/>
                </a:cubicBezTo>
                <a:cubicBezTo>
                  <a:pt x="198" y="0"/>
                  <a:pt x="225" y="25"/>
                  <a:pt x="225" y="56"/>
                </a:cubicBezTo>
                <a:cubicBezTo>
                  <a:pt x="225" y="123"/>
                  <a:pt x="145" y="180"/>
                  <a:pt x="112" y="2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35"/>
          <p:cNvSpPr/>
          <p:nvPr/>
        </p:nvSpPr>
        <p:spPr bwMode="auto">
          <a:xfrm>
            <a:off x="2756057" y="1708167"/>
            <a:ext cx="263525" cy="239713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41"/>
          <p:cNvSpPr/>
          <p:nvPr/>
        </p:nvSpPr>
        <p:spPr bwMode="auto">
          <a:xfrm>
            <a:off x="8770956" y="2219671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4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9"/>
                  <a:pt x="34" y="13"/>
                </a:cubicBezTo>
                <a:cubicBezTo>
                  <a:pt x="34" y="9"/>
                  <a:pt x="41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5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grpSp>
        <p:nvGrpSpPr>
          <p:cNvPr id="7" name="组合 6"/>
          <p:cNvGrpSpPr/>
          <p:nvPr/>
        </p:nvGrpSpPr>
        <p:grpSpPr>
          <a:xfrm>
            <a:off x="4271963" y="4000500"/>
            <a:ext cx="3625850" cy="1920875"/>
            <a:chOff x="4271751" y="4000546"/>
            <a:chExt cx="3625362" cy="1921598"/>
          </a:xfrm>
        </p:grpSpPr>
        <p:grpSp>
          <p:nvGrpSpPr>
            <p:cNvPr id="8" name="组合 48"/>
            <p:cNvGrpSpPr/>
            <p:nvPr/>
          </p:nvGrpSpPr>
          <p:grpSpPr>
            <a:xfrm>
              <a:off x="4346273" y="4089924"/>
              <a:ext cx="3499454" cy="1832220"/>
              <a:chOff x="4346273" y="4089924"/>
              <a:chExt cx="3499454" cy="1832220"/>
            </a:xfrm>
          </p:grpSpPr>
          <p:sp>
            <p:nvSpPr>
              <p:cNvPr id="13" name="Freeform 5"/>
              <p:cNvSpPr/>
              <p:nvPr/>
            </p:nvSpPr>
            <p:spPr bwMode="auto">
              <a:xfrm>
                <a:off x="4348444" y="4089924"/>
                <a:ext cx="3497283" cy="1432779"/>
              </a:xfrm>
              <a:custGeom>
                <a:avLst/>
                <a:gdLst>
                  <a:gd name="T0" fmla="*/ 0 w 3222"/>
                  <a:gd name="T1" fmla="*/ 2147483646 h 1320"/>
                  <a:gd name="T2" fmla="*/ 2147483646 w 3222"/>
                  <a:gd name="T3" fmla="*/ 0 h 1320"/>
                  <a:gd name="T4" fmla="*/ 2147483646 w 3222"/>
                  <a:gd name="T5" fmla="*/ 2147483646 h 1320"/>
                  <a:gd name="T6" fmla="*/ 2147483646 w 3222"/>
                  <a:gd name="T7" fmla="*/ 2147483646 h 1320"/>
                  <a:gd name="T8" fmla="*/ 0 w 3222"/>
                  <a:gd name="T9" fmla="*/ 2147483646 h 13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22" h="1320">
                    <a:moveTo>
                      <a:pt x="0" y="588"/>
                    </a:moveTo>
                    <a:lnTo>
                      <a:pt x="1608" y="0"/>
                    </a:lnTo>
                    <a:lnTo>
                      <a:pt x="3222" y="588"/>
                    </a:lnTo>
                    <a:lnTo>
                      <a:pt x="1610" y="1320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6"/>
              <p:cNvSpPr/>
              <p:nvPr/>
            </p:nvSpPr>
            <p:spPr bwMode="auto">
              <a:xfrm>
                <a:off x="4346273" y="4728161"/>
                <a:ext cx="1751898" cy="1193983"/>
              </a:xfrm>
              <a:custGeom>
                <a:avLst/>
                <a:gdLst>
                  <a:gd name="T0" fmla="*/ 2147483646 w 1614"/>
                  <a:gd name="T1" fmla="*/ 2147483646 h 1100"/>
                  <a:gd name="T2" fmla="*/ 2147483646 w 1614"/>
                  <a:gd name="T3" fmla="*/ 2147483646 h 1100"/>
                  <a:gd name="T4" fmla="*/ 0 w 1614"/>
                  <a:gd name="T5" fmla="*/ 2147483646 h 1100"/>
                  <a:gd name="T6" fmla="*/ 2147483646 w 1614"/>
                  <a:gd name="T7" fmla="*/ 0 h 1100"/>
                  <a:gd name="T8" fmla="*/ 2147483646 w 1614"/>
                  <a:gd name="T9" fmla="*/ 2147483646 h 1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13" h="1100">
                    <a:moveTo>
                      <a:pt x="1612" y="732"/>
                    </a:moveTo>
                    <a:lnTo>
                      <a:pt x="1614" y="1100"/>
                    </a:lnTo>
                    <a:lnTo>
                      <a:pt x="0" y="318"/>
                    </a:lnTo>
                    <a:lnTo>
                      <a:pt x="2" y="0"/>
                    </a:lnTo>
                    <a:lnTo>
                      <a:pt x="1612" y="7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7"/>
              <p:cNvSpPr/>
              <p:nvPr/>
            </p:nvSpPr>
            <p:spPr bwMode="auto">
              <a:xfrm>
                <a:off x="6096000" y="4728161"/>
                <a:ext cx="1749727" cy="1193983"/>
              </a:xfrm>
              <a:custGeom>
                <a:avLst/>
                <a:gdLst>
                  <a:gd name="T0" fmla="*/ 0 w 1612"/>
                  <a:gd name="T1" fmla="*/ 2147483646 h 1100"/>
                  <a:gd name="T2" fmla="*/ 0 w 1612"/>
                  <a:gd name="T3" fmla="*/ 2147483646 h 1100"/>
                  <a:gd name="T4" fmla="*/ 2147483646 w 1612"/>
                  <a:gd name="T5" fmla="*/ 2147483646 h 1100"/>
                  <a:gd name="T6" fmla="*/ 2147483646 w 1612"/>
                  <a:gd name="T7" fmla="*/ 0 h 1100"/>
                  <a:gd name="T8" fmla="*/ 0 w 1612"/>
                  <a:gd name="T9" fmla="*/ 2147483646 h 1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11" h="1100">
                    <a:moveTo>
                      <a:pt x="0" y="732"/>
                    </a:moveTo>
                    <a:lnTo>
                      <a:pt x="0" y="1100"/>
                    </a:lnTo>
                    <a:lnTo>
                      <a:pt x="1612" y="318"/>
                    </a:lnTo>
                    <a:lnTo>
                      <a:pt x="1612" y="0"/>
                    </a:lnTo>
                    <a:lnTo>
                      <a:pt x="0" y="7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 flipH="1">
              <a:off x="4349528" y="4121241"/>
              <a:ext cx="0" cy="60030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4271751" y="4008487"/>
              <a:ext cx="144443" cy="14451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11" name="直接连接符 10"/>
            <p:cNvCxnSpPr/>
            <p:nvPr/>
          </p:nvCxnSpPr>
          <p:spPr>
            <a:xfrm flipH="1">
              <a:off x="7830447" y="4111713"/>
              <a:ext cx="0" cy="60030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7752669" y="4000546"/>
              <a:ext cx="144444" cy="14451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6" name="MH_SubTitle_4"/>
          <p:cNvSpPr>
            <a:spLocks noChangeArrowheads="1"/>
          </p:cNvSpPr>
          <p:nvPr/>
        </p:nvSpPr>
        <p:spPr bwMode="auto">
          <a:xfrm>
            <a:off x="1960563" y="1720850"/>
            <a:ext cx="3052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/>
          </a:p>
        </p:txBody>
      </p:sp>
      <p:sp>
        <p:nvSpPr>
          <p:cNvPr id="17" name="MH_SubTitle_4"/>
          <p:cNvSpPr>
            <a:spLocks noChangeArrowheads="1"/>
          </p:cNvSpPr>
          <p:nvPr/>
        </p:nvSpPr>
        <p:spPr bwMode="auto">
          <a:xfrm>
            <a:off x="7319963" y="2360613"/>
            <a:ext cx="3052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/>
          </a:p>
        </p:txBody>
      </p:sp>
      <p:sp>
        <p:nvSpPr>
          <p:cNvPr id="18" name="MH_SubTitle_4"/>
          <p:cNvSpPr>
            <a:spLocks noChangeArrowheads="1"/>
          </p:cNvSpPr>
          <p:nvPr/>
        </p:nvSpPr>
        <p:spPr bwMode="auto">
          <a:xfrm>
            <a:off x="1778000" y="2360613"/>
            <a:ext cx="305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/>
          </a:p>
        </p:txBody>
      </p:sp>
      <p:sp>
        <p:nvSpPr>
          <p:cNvPr id="19" name="MH_SubTitle_4"/>
          <p:cNvSpPr>
            <a:spLocks noChangeArrowheads="1"/>
          </p:cNvSpPr>
          <p:nvPr/>
        </p:nvSpPr>
        <p:spPr bwMode="auto">
          <a:xfrm>
            <a:off x="7626350" y="3092450"/>
            <a:ext cx="305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/>
          </a:p>
        </p:txBody>
      </p:sp>
      <p:grpSp>
        <p:nvGrpSpPr>
          <p:cNvPr id="20" name="组合 19"/>
          <p:cNvGrpSpPr/>
          <p:nvPr/>
        </p:nvGrpSpPr>
        <p:grpSpPr>
          <a:xfrm>
            <a:off x="4540250" y="3325813"/>
            <a:ext cx="3086100" cy="1774825"/>
            <a:chOff x="4540674" y="3326122"/>
            <a:chExt cx="3086466" cy="1774345"/>
          </a:xfrm>
        </p:grpSpPr>
        <p:grpSp>
          <p:nvGrpSpPr>
            <p:cNvPr id="21" name="组合 61"/>
            <p:cNvGrpSpPr/>
            <p:nvPr/>
          </p:nvGrpSpPr>
          <p:grpSpPr>
            <a:xfrm>
              <a:off x="4611120" y="3480993"/>
              <a:ext cx="2959991" cy="1619474"/>
              <a:chOff x="4611120" y="3480993"/>
              <a:chExt cx="2959991" cy="1619474"/>
            </a:xfrm>
          </p:grpSpPr>
          <p:sp>
            <p:nvSpPr>
              <p:cNvPr id="26" name="Freeform 8"/>
              <p:cNvSpPr/>
              <p:nvPr/>
            </p:nvSpPr>
            <p:spPr bwMode="auto">
              <a:xfrm>
                <a:off x="4611120" y="3480993"/>
                <a:ext cx="2959991" cy="1220033"/>
              </a:xfrm>
              <a:custGeom>
                <a:avLst/>
                <a:gdLst>
                  <a:gd name="T0" fmla="*/ 0 w 2727"/>
                  <a:gd name="T1" fmla="*/ 2147483646 h 1124"/>
                  <a:gd name="T2" fmla="*/ 2147483646 w 2727"/>
                  <a:gd name="T3" fmla="*/ 0 h 1124"/>
                  <a:gd name="T4" fmla="*/ 2147483646 w 2727"/>
                  <a:gd name="T5" fmla="*/ 2147483646 h 1124"/>
                  <a:gd name="T6" fmla="*/ 2147483646 w 2727"/>
                  <a:gd name="T7" fmla="*/ 2147483646 h 1124"/>
                  <a:gd name="T8" fmla="*/ 0 w 2727"/>
                  <a:gd name="T9" fmla="*/ 2147483646 h 1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27" h="1124">
                    <a:moveTo>
                      <a:pt x="0" y="502"/>
                    </a:moveTo>
                    <a:lnTo>
                      <a:pt x="1361" y="0"/>
                    </a:lnTo>
                    <a:lnTo>
                      <a:pt x="2727" y="506"/>
                    </a:lnTo>
                    <a:lnTo>
                      <a:pt x="1368" y="1124"/>
                    </a:lnTo>
                    <a:lnTo>
                      <a:pt x="0" y="502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Freeform 11"/>
              <p:cNvSpPr/>
              <p:nvPr/>
            </p:nvSpPr>
            <p:spPr bwMode="auto">
              <a:xfrm>
                <a:off x="4611120" y="4025883"/>
                <a:ext cx="1487051" cy="1074584"/>
              </a:xfrm>
              <a:custGeom>
                <a:avLst/>
                <a:gdLst>
                  <a:gd name="T0" fmla="*/ 0 w 1370"/>
                  <a:gd name="T1" fmla="*/ 2147483646 h 990"/>
                  <a:gd name="T2" fmla="*/ 2147483646 w 1370"/>
                  <a:gd name="T3" fmla="*/ 2147483646 h 990"/>
                  <a:gd name="T4" fmla="*/ 2147483646 w 1370"/>
                  <a:gd name="T5" fmla="*/ 2147483646 h 990"/>
                  <a:gd name="T6" fmla="*/ 0 w 1370"/>
                  <a:gd name="T7" fmla="*/ 0 h 990"/>
                  <a:gd name="T8" fmla="*/ 0 w 1370"/>
                  <a:gd name="T9" fmla="*/ 2147483646 h 9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0" h="990">
                    <a:moveTo>
                      <a:pt x="0" y="326"/>
                    </a:moveTo>
                    <a:lnTo>
                      <a:pt x="1370" y="990"/>
                    </a:lnTo>
                    <a:lnTo>
                      <a:pt x="1368" y="622"/>
                    </a:lnTo>
                    <a:lnTo>
                      <a:pt x="0" y="0"/>
                    </a:lnTo>
                    <a:lnTo>
                      <a:pt x="0" y="32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Freeform 14"/>
              <p:cNvSpPr/>
              <p:nvPr/>
            </p:nvSpPr>
            <p:spPr bwMode="auto">
              <a:xfrm>
                <a:off x="6096000" y="4030225"/>
                <a:ext cx="1475111" cy="1070242"/>
              </a:xfrm>
              <a:custGeom>
                <a:avLst/>
                <a:gdLst>
                  <a:gd name="T0" fmla="*/ 2147483646 w 1359"/>
                  <a:gd name="T1" fmla="*/ 0 h 986"/>
                  <a:gd name="T2" fmla="*/ 0 w 1359"/>
                  <a:gd name="T3" fmla="*/ 2147483646 h 986"/>
                  <a:gd name="T4" fmla="*/ 0 w 1359"/>
                  <a:gd name="T5" fmla="*/ 2147483646 h 986"/>
                  <a:gd name="T6" fmla="*/ 2147483646 w 1359"/>
                  <a:gd name="T7" fmla="*/ 2147483646 h 986"/>
                  <a:gd name="T8" fmla="*/ 2147483646 w 1359"/>
                  <a:gd name="T9" fmla="*/ 0 h 9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59" h="985">
                    <a:moveTo>
                      <a:pt x="1359" y="0"/>
                    </a:moveTo>
                    <a:lnTo>
                      <a:pt x="0" y="618"/>
                    </a:lnTo>
                    <a:lnTo>
                      <a:pt x="0" y="986"/>
                    </a:lnTo>
                    <a:lnTo>
                      <a:pt x="1359" y="327"/>
                    </a:lnTo>
                    <a:lnTo>
                      <a:pt x="135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22" name="直接连接符 21"/>
            <p:cNvCxnSpPr/>
            <p:nvPr/>
          </p:nvCxnSpPr>
          <p:spPr>
            <a:xfrm flipH="1">
              <a:off x="4618471" y="3446739"/>
              <a:ext cx="0" cy="5999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4540674" y="3334057"/>
              <a:ext cx="144480" cy="14442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24" name="直接连接符 23"/>
            <p:cNvCxnSpPr/>
            <p:nvPr/>
          </p:nvCxnSpPr>
          <p:spPr>
            <a:xfrm flipH="1">
              <a:off x="7560457" y="3437217"/>
              <a:ext cx="0" cy="60149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7482661" y="3326122"/>
              <a:ext cx="144479" cy="14442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827588" y="2628900"/>
            <a:ext cx="2486025" cy="1647825"/>
            <a:chOff x="4828061" y="2629586"/>
            <a:chExt cx="2485563" cy="1647033"/>
          </a:xfrm>
        </p:grpSpPr>
        <p:grpSp>
          <p:nvGrpSpPr>
            <p:cNvPr id="30" name="组合 70"/>
            <p:cNvGrpSpPr/>
            <p:nvPr/>
          </p:nvGrpSpPr>
          <p:grpSpPr>
            <a:xfrm>
              <a:off x="4904188" y="2910052"/>
              <a:ext cx="2358659" cy="1366567"/>
              <a:chOff x="4904188" y="2910052"/>
              <a:chExt cx="2358659" cy="1366567"/>
            </a:xfrm>
          </p:grpSpPr>
          <p:sp>
            <p:nvSpPr>
              <p:cNvPr id="35" name="Freeform 9"/>
              <p:cNvSpPr/>
              <p:nvPr/>
            </p:nvSpPr>
            <p:spPr bwMode="auto">
              <a:xfrm>
                <a:off x="4904188" y="2910052"/>
                <a:ext cx="2358658" cy="969297"/>
              </a:xfrm>
              <a:custGeom>
                <a:avLst/>
                <a:gdLst>
                  <a:gd name="T0" fmla="*/ 0 w 2173"/>
                  <a:gd name="T1" fmla="*/ 2147483646 h 893"/>
                  <a:gd name="T2" fmla="*/ 2147483646 w 2173"/>
                  <a:gd name="T3" fmla="*/ 0 h 893"/>
                  <a:gd name="T4" fmla="*/ 2147483646 w 2173"/>
                  <a:gd name="T5" fmla="*/ 2147483646 h 893"/>
                  <a:gd name="T6" fmla="*/ 2147483646 w 2173"/>
                  <a:gd name="T7" fmla="*/ 2147483646 h 893"/>
                  <a:gd name="T8" fmla="*/ 0 w 2173"/>
                  <a:gd name="T9" fmla="*/ 2147483646 h 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73" h="893">
                    <a:moveTo>
                      <a:pt x="0" y="393"/>
                    </a:moveTo>
                    <a:lnTo>
                      <a:pt x="1091" y="0"/>
                    </a:lnTo>
                    <a:lnTo>
                      <a:pt x="2173" y="405"/>
                    </a:lnTo>
                    <a:lnTo>
                      <a:pt x="1098" y="893"/>
                    </a:lnTo>
                    <a:lnTo>
                      <a:pt x="0" y="393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Freeform 12"/>
              <p:cNvSpPr/>
              <p:nvPr/>
            </p:nvSpPr>
            <p:spPr bwMode="auto">
              <a:xfrm>
                <a:off x="4904247" y="3337271"/>
                <a:ext cx="1193578" cy="939348"/>
              </a:xfrm>
              <a:custGeom>
                <a:avLst/>
                <a:gdLst>
                  <a:gd name="T0" fmla="*/ 0 w 1100"/>
                  <a:gd name="T1" fmla="*/ 334 h 866"/>
                  <a:gd name="T2" fmla="*/ 1100 w 1100"/>
                  <a:gd name="T3" fmla="*/ 866 h 866"/>
                  <a:gd name="T4" fmla="*/ 1098 w 1100"/>
                  <a:gd name="T5" fmla="*/ 500 h 866"/>
                  <a:gd name="T6" fmla="*/ 0 w 1100"/>
                  <a:gd name="T7" fmla="*/ 0 h 866"/>
                  <a:gd name="T8" fmla="*/ 0 w 1100"/>
                  <a:gd name="T9" fmla="*/ 334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0" h="865">
                    <a:moveTo>
                      <a:pt x="0" y="334"/>
                    </a:moveTo>
                    <a:lnTo>
                      <a:pt x="1100" y="866"/>
                    </a:lnTo>
                    <a:lnTo>
                      <a:pt x="1098" y="500"/>
                    </a:lnTo>
                    <a:lnTo>
                      <a:pt x="0" y="0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7" name="Freeform 15"/>
              <p:cNvSpPr/>
              <p:nvPr/>
            </p:nvSpPr>
            <p:spPr bwMode="auto">
              <a:xfrm>
                <a:off x="6096238" y="3348378"/>
                <a:ext cx="1166596" cy="928241"/>
              </a:xfrm>
              <a:custGeom>
                <a:avLst/>
                <a:gdLst>
                  <a:gd name="T0" fmla="*/ 1075 w 1075"/>
                  <a:gd name="T1" fmla="*/ 0 h 856"/>
                  <a:gd name="T2" fmla="*/ 0 w 1075"/>
                  <a:gd name="T3" fmla="*/ 490 h 856"/>
                  <a:gd name="T4" fmla="*/ 0 w 1075"/>
                  <a:gd name="T5" fmla="*/ 856 h 856"/>
                  <a:gd name="T6" fmla="*/ 1075 w 1075"/>
                  <a:gd name="T7" fmla="*/ 336 h 856"/>
                  <a:gd name="T8" fmla="*/ 1075 w 1075"/>
                  <a:gd name="T9" fmla="*/ 0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856">
                    <a:moveTo>
                      <a:pt x="1075" y="0"/>
                    </a:moveTo>
                    <a:lnTo>
                      <a:pt x="0" y="490"/>
                    </a:lnTo>
                    <a:lnTo>
                      <a:pt x="0" y="856"/>
                    </a:lnTo>
                    <a:lnTo>
                      <a:pt x="1075" y="336"/>
                    </a:lnTo>
                    <a:lnTo>
                      <a:pt x="107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 flipH="1">
              <a:off x="4905834" y="2750178"/>
              <a:ext cx="0" cy="59978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椭圆 31"/>
            <p:cNvSpPr/>
            <p:nvPr/>
          </p:nvSpPr>
          <p:spPr>
            <a:xfrm>
              <a:off x="4828061" y="2637520"/>
              <a:ext cx="144435" cy="14439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33" name="直接连接符 32"/>
            <p:cNvCxnSpPr/>
            <p:nvPr/>
          </p:nvCxnSpPr>
          <p:spPr>
            <a:xfrm flipH="1">
              <a:off x="7246961" y="2740658"/>
              <a:ext cx="0" cy="60137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>
              <a:off x="7169188" y="2629586"/>
              <a:ext cx="144436" cy="14439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38" name="MH_SubTitle_4"/>
          <p:cNvSpPr>
            <a:spLocks noChangeArrowheads="1"/>
          </p:cNvSpPr>
          <p:nvPr/>
        </p:nvSpPr>
        <p:spPr bwMode="auto">
          <a:xfrm>
            <a:off x="1487488" y="3092450"/>
            <a:ext cx="3052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/>
          </a:p>
        </p:txBody>
      </p:sp>
      <p:sp>
        <p:nvSpPr>
          <p:cNvPr id="39" name="MH_SubTitle_4"/>
          <p:cNvSpPr>
            <a:spLocks noChangeArrowheads="1"/>
          </p:cNvSpPr>
          <p:nvPr/>
        </p:nvSpPr>
        <p:spPr bwMode="auto">
          <a:xfrm>
            <a:off x="7878763" y="3781425"/>
            <a:ext cx="3052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/>
          </a:p>
        </p:txBody>
      </p:sp>
      <p:sp>
        <p:nvSpPr>
          <p:cNvPr id="40" name="MH_SubTitle_4"/>
          <p:cNvSpPr>
            <a:spLocks noChangeArrowheads="1"/>
          </p:cNvSpPr>
          <p:nvPr/>
        </p:nvSpPr>
        <p:spPr bwMode="auto">
          <a:xfrm>
            <a:off x="1192213" y="3781425"/>
            <a:ext cx="3052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/>
          </a:p>
        </p:txBody>
      </p:sp>
      <p:sp>
        <p:nvSpPr>
          <p:cNvPr id="41" name="MH_SubTitle_4"/>
          <p:cNvSpPr>
            <a:spLocks noChangeArrowheads="1"/>
          </p:cNvSpPr>
          <p:nvPr/>
        </p:nvSpPr>
        <p:spPr bwMode="auto">
          <a:xfrm>
            <a:off x="7026275" y="1720850"/>
            <a:ext cx="305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/>
          </a:p>
        </p:txBody>
      </p:sp>
      <p:grpSp>
        <p:nvGrpSpPr>
          <p:cNvPr id="42" name="组合 41"/>
          <p:cNvGrpSpPr/>
          <p:nvPr/>
        </p:nvGrpSpPr>
        <p:grpSpPr>
          <a:xfrm>
            <a:off x="5149850" y="1949450"/>
            <a:ext cx="1876425" cy="1506538"/>
            <a:chOff x="5150214" y="1949439"/>
            <a:chExt cx="1876022" cy="1506588"/>
          </a:xfrm>
        </p:grpSpPr>
        <p:grpSp>
          <p:nvGrpSpPr>
            <p:cNvPr id="43" name="组合 83"/>
            <p:cNvGrpSpPr/>
            <p:nvPr/>
          </p:nvGrpSpPr>
          <p:grpSpPr>
            <a:xfrm>
              <a:off x="5227649" y="2348880"/>
              <a:ext cx="1739959" cy="1107147"/>
              <a:chOff x="5227649" y="2348880"/>
              <a:chExt cx="1739959" cy="1107147"/>
            </a:xfrm>
          </p:grpSpPr>
          <p:sp>
            <p:nvSpPr>
              <p:cNvPr id="48" name="Freeform 10"/>
              <p:cNvSpPr/>
              <p:nvPr/>
            </p:nvSpPr>
            <p:spPr bwMode="auto">
              <a:xfrm>
                <a:off x="5227649" y="2348880"/>
                <a:ext cx="1739958" cy="707706"/>
              </a:xfrm>
              <a:custGeom>
                <a:avLst/>
                <a:gdLst>
                  <a:gd name="T0" fmla="*/ 0 w 1603"/>
                  <a:gd name="T1" fmla="*/ 2147483646 h 652"/>
                  <a:gd name="T2" fmla="*/ 2147483646 w 1603"/>
                  <a:gd name="T3" fmla="*/ 0 h 652"/>
                  <a:gd name="T4" fmla="*/ 2147483646 w 1603"/>
                  <a:gd name="T5" fmla="*/ 2147483646 h 652"/>
                  <a:gd name="T6" fmla="*/ 2147483646 w 1603"/>
                  <a:gd name="T7" fmla="*/ 2147483646 h 652"/>
                  <a:gd name="T8" fmla="*/ 0 w 1603"/>
                  <a:gd name="T9" fmla="*/ 2147483646 h 6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03" h="652">
                    <a:moveTo>
                      <a:pt x="0" y="288"/>
                    </a:moveTo>
                    <a:lnTo>
                      <a:pt x="809" y="0"/>
                    </a:lnTo>
                    <a:lnTo>
                      <a:pt x="1603" y="288"/>
                    </a:lnTo>
                    <a:lnTo>
                      <a:pt x="800" y="652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Freeform 13"/>
              <p:cNvSpPr/>
              <p:nvPr/>
            </p:nvSpPr>
            <p:spPr bwMode="auto">
              <a:xfrm>
                <a:off x="5227649" y="2661486"/>
                <a:ext cx="870522" cy="794541"/>
              </a:xfrm>
              <a:custGeom>
                <a:avLst/>
                <a:gdLst>
                  <a:gd name="T0" fmla="*/ 0 w 802"/>
                  <a:gd name="T1" fmla="*/ 2147483646 h 732"/>
                  <a:gd name="T2" fmla="*/ 2147483646 w 802"/>
                  <a:gd name="T3" fmla="*/ 2147483646 h 732"/>
                  <a:gd name="T4" fmla="*/ 2147483646 w 802"/>
                  <a:gd name="T5" fmla="*/ 2147483646 h 732"/>
                  <a:gd name="T6" fmla="*/ 0 w 802"/>
                  <a:gd name="T7" fmla="*/ 0 h 732"/>
                  <a:gd name="T8" fmla="*/ 0 w 802"/>
                  <a:gd name="T9" fmla="*/ 2147483646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2" h="732">
                    <a:moveTo>
                      <a:pt x="0" y="343"/>
                    </a:moveTo>
                    <a:lnTo>
                      <a:pt x="802" y="732"/>
                    </a:lnTo>
                    <a:lnTo>
                      <a:pt x="800" y="364"/>
                    </a:lnTo>
                    <a:lnTo>
                      <a:pt x="0" y="0"/>
                    </a:lnTo>
                    <a:lnTo>
                      <a:pt x="0" y="34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" name="Freeform 16"/>
              <p:cNvSpPr/>
              <p:nvPr/>
            </p:nvSpPr>
            <p:spPr bwMode="auto">
              <a:xfrm>
                <a:off x="6096000" y="2661486"/>
                <a:ext cx="871608" cy="794541"/>
              </a:xfrm>
              <a:custGeom>
                <a:avLst/>
                <a:gdLst>
                  <a:gd name="T0" fmla="*/ 2147483646 w 803"/>
                  <a:gd name="T1" fmla="*/ 0 h 732"/>
                  <a:gd name="T2" fmla="*/ 0 w 803"/>
                  <a:gd name="T3" fmla="*/ 2147483646 h 732"/>
                  <a:gd name="T4" fmla="*/ 0 w 803"/>
                  <a:gd name="T5" fmla="*/ 2147483646 h 732"/>
                  <a:gd name="T6" fmla="*/ 2147483646 w 803"/>
                  <a:gd name="T7" fmla="*/ 2147483646 h 732"/>
                  <a:gd name="T8" fmla="*/ 2147483646 w 803"/>
                  <a:gd name="T9" fmla="*/ 0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3" h="732">
                    <a:moveTo>
                      <a:pt x="803" y="0"/>
                    </a:moveTo>
                    <a:lnTo>
                      <a:pt x="0" y="364"/>
                    </a:lnTo>
                    <a:lnTo>
                      <a:pt x="0" y="732"/>
                    </a:lnTo>
                    <a:lnTo>
                      <a:pt x="803" y="343"/>
                    </a:lnTo>
                    <a:lnTo>
                      <a:pt x="8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44" name="直接连接符 43"/>
            <p:cNvCxnSpPr>
              <a:endCxn id="49" idx="3"/>
            </p:cNvCxnSpPr>
            <p:nvPr/>
          </p:nvCxnSpPr>
          <p:spPr>
            <a:xfrm flipH="1">
              <a:off x="5227985" y="2060568"/>
              <a:ext cx="0" cy="60168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5150214" y="1949439"/>
              <a:ext cx="144432" cy="14446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46" name="直接连接符 45"/>
            <p:cNvCxnSpPr/>
            <p:nvPr/>
          </p:nvCxnSpPr>
          <p:spPr>
            <a:xfrm flipH="1">
              <a:off x="6959575" y="2060568"/>
              <a:ext cx="0" cy="60168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/>
            <p:cNvSpPr/>
            <p:nvPr/>
          </p:nvSpPr>
          <p:spPr>
            <a:xfrm>
              <a:off x="6881805" y="1949439"/>
              <a:ext cx="144431" cy="14446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6" grpId="0"/>
      <p:bldP spid="17" grpId="0"/>
      <p:bldP spid="18" grpId="0"/>
      <p:bldP spid="19" grpId="0"/>
      <p:bldP spid="38" grpId="0"/>
      <p:bldP spid="39" grpId="0"/>
      <p:bldP spid="40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36298" y="4186995"/>
            <a:ext cx="9513235" cy="11630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36298" y="3596455"/>
            <a:ext cx="9513235" cy="10338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36298" y="3005917"/>
            <a:ext cx="9513235" cy="10338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36298" y="2414086"/>
            <a:ext cx="9513235" cy="11630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36298" y="1823546"/>
            <a:ext cx="9513235" cy="11630"/>
          </a:xfrm>
          <a:prstGeom prst="rect">
            <a:avLst/>
          </a:pr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2650974" y="1463475"/>
            <a:ext cx="7408228" cy="3333441"/>
            <a:chOff x="2650974" y="1700808"/>
            <a:chExt cx="7408228" cy="3914098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650974" y="1700808"/>
              <a:ext cx="11630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501415" y="1700808"/>
              <a:ext cx="10338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350565" y="1700808"/>
              <a:ext cx="11630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8198422" y="1700808"/>
              <a:ext cx="11630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0048864" y="1700808"/>
              <a:ext cx="10338" cy="3914098"/>
            </a:xfrm>
            <a:prstGeom prst="rect">
              <a:avLst/>
            </a:pr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" name="Freeform 17"/>
          <p:cNvSpPr/>
          <p:nvPr/>
        </p:nvSpPr>
        <p:spPr bwMode="auto">
          <a:xfrm>
            <a:off x="1259265" y="3560273"/>
            <a:ext cx="29721" cy="91747"/>
          </a:xfrm>
          <a:custGeom>
            <a:avLst/>
            <a:gdLst>
              <a:gd name="T0" fmla="*/ 15 w 23"/>
              <a:gd name="T1" fmla="*/ 9 h 71"/>
              <a:gd name="T2" fmla="*/ 15 w 23"/>
              <a:gd name="T3" fmla="*/ 9 h 71"/>
              <a:gd name="T4" fmla="*/ 2 w 23"/>
              <a:gd name="T5" fmla="*/ 15 h 71"/>
              <a:gd name="T6" fmla="*/ 0 w 23"/>
              <a:gd name="T7" fmla="*/ 6 h 71"/>
              <a:gd name="T8" fmla="*/ 15 w 23"/>
              <a:gd name="T9" fmla="*/ 0 h 71"/>
              <a:gd name="T10" fmla="*/ 23 w 23"/>
              <a:gd name="T11" fmla="*/ 0 h 71"/>
              <a:gd name="T12" fmla="*/ 23 w 23"/>
              <a:gd name="T13" fmla="*/ 71 h 71"/>
              <a:gd name="T14" fmla="*/ 15 w 23"/>
              <a:gd name="T15" fmla="*/ 71 h 71"/>
              <a:gd name="T16" fmla="*/ 15 w 23"/>
              <a:gd name="T17" fmla="*/ 9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71">
                <a:moveTo>
                  <a:pt x="15" y="9"/>
                </a:moveTo>
                <a:lnTo>
                  <a:pt x="15" y="9"/>
                </a:lnTo>
                <a:lnTo>
                  <a:pt x="2" y="15"/>
                </a:lnTo>
                <a:lnTo>
                  <a:pt x="0" y="6"/>
                </a:lnTo>
                <a:lnTo>
                  <a:pt x="15" y="0"/>
                </a:lnTo>
                <a:lnTo>
                  <a:pt x="23" y="0"/>
                </a:lnTo>
                <a:lnTo>
                  <a:pt x="23" y="71"/>
                </a:lnTo>
                <a:lnTo>
                  <a:pt x="15" y="71"/>
                </a:lnTo>
                <a:lnTo>
                  <a:pt x="15" y="9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8"/>
          <p:cNvSpPr>
            <a:spLocks noEditPoints="1"/>
          </p:cNvSpPr>
          <p:nvPr/>
        </p:nvSpPr>
        <p:spPr bwMode="auto">
          <a:xfrm>
            <a:off x="1322584" y="3557689"/>
            <a:ext cx="60734" cy="94332"/>
          </a:xfrm>
          <a:custGeom>
            <a:avLst/>
            <a:gdLst>
              <a:gd name="T0" fmla="*/ 22 w 22"/>
              <a:gd name="T1" fmla="*/ 17 h 34"/>
              <a:gd name="T2" fmla="*/ 11 w 22"/>
              <a:gd name="T3" fmla="*/ 34 h 34"/>
              <a:gd name="T4" fmla="*/ 0 w 22"/>
              <a:gd name="T5" fmla="*/ 17 h 34"/>
              <a:gd name="T6" fmla="*/ 11 w 22"/>
              <a:gd name="T7" fmla="*/ 0 h 34"/>
              <a:gd name="T8" fmla="*/ 22 w 22"/>
              <a:gd name="T9" fmla="*/ 17 h 34"/>
              <a:gd name="T10" fmla="*/ 4 w 22"/>
              <a:gd name="T11" fmla="*/ 17 h 34"/>
              <a:gd name="T12" fmla="*/ 11 w 22"/>
              <a:gd name="T13" fmla="*/ 31 h 34"/>
              <a:gd name="T14" fmla="*/ 18 w 22"/>
              <a:gd name="T15" fmla="*/ 17 h 34"/>
              <a:gd name="T16" fmla="*/ 11 w 22"/>
              <a:gd name="T17" fmla="*/ 3 h 34"/>
              <a:gd name="T18" fmla="*/ 4 w 22"/>
              <a:gd name="T19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4">
                <a:moveTo>
                  <a:pt x="22" y="17"/>
                </a:move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17"/>
                </a:cubicBezTo>
                <a:cubicBezTo>
                  <a:pt x="0" y="6"/>
                  <a:pt x="5" y="0"/>
                  <a:pt x="11" y="0"/>
                </a:cubicBezTo>
                <a:cubicBezTo>
                  <a:pt x="18" y="0"/>
                  <a:pt x="22" y="6"/>
                  <a:pt x="22" y="17"/>
                </a:cubicBezTo>
                <a:close/>
                <a:moveTo>
                  <a:pt x="4" y="17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6"/>
                  <a:pt x="18" y="17"/>
                </a:cubicBezTo>
                <a:cubicBezTo>
                  <a:pt x="18" y="9"/>
                  <a:pt x="16" y="3"/>
                  <a:pt x="11" y="3"/>
                </a:cubicBezTo>
                <a:cubicBezTo>
                  <a:pt x="7" y="3"/>
                  <a:pt x="4" y="8"/>
                  <a:pt x="4" y="17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1259265" y="2963273"/>
            <a:ext cx="29721" cy="94332"/>
          </a:xfrm>
          <a:custGeom>
            <a:avLst/>
            <a:gdLst>
              <a:gd name="T0" fmla="*/ 15 w 23"/>
              <a:gd name="T1" fmla="*/ 9 h 73"/>
              <a:gd name="T2" fmla="*/ 15 w 23"/>
              <a:gd name="T3" fmla="*/ 9 h 73"/>
              <a:gd name="T4" fmla="*/ 2 w 23"/>
              <a:gd name="T5" fmla="*/ 18 h 73"/>
              <a:gd name="T6" fmla="*/ 0 w 23"/>
              <a:gd name="T7" fmla="*/ 9 h 73"/>
              <a:gd name="T8" fmla="*/ 15 w 23"/>
              <a:gd name="T9" fmla="*/ 0 h 73"/>
              <a:gd name="T10" fmla="*/ 23 w 23"/>
              <a:gd name="T11" fmla="*/ 0 h 73"/>
              <a:gd name="T12" fmla="*/ 23 w 23"/>
              <a:gd name="T13" fmla="*/ 73 h 73"/>
              <a:gd name="T14" fmla="*/ 15 w 23"/>
              <a:gd name="T15" fmla="*/ 73 h 73"/>
              <a:gd name="T16" fmla="*/ 15 w 23"/>
              <a:gd name="T17" fmla="*/ 9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73">
                <a:moveTo>
                  <a:pt x="15" y="9"/>
                </a:moveTo>
                <a:lnTo>
                  <a:pt x="15" y="9"/>
                </a:lnTo>
                <a:lnTo>
                  <a:pt x="2" y="18"/>
                </a:lnTo>
                <a:lnTo>
                  <a:pt x="0" y="9"/>
                </a:lnTo>
                <a:lnTo>
                  <a:pt x="15" y="0"/>
                </a:lnTo>
                <a:lnTo>
                  <a:pt x="23" y="0"/>
                </a:lnTo>
                <a:lnTo>
                  <a:pt x="23" y="73"/>
                </a:lnTo>
                <a:lnTo>
                  <a:pt x="15" y="73"/>
                </a:lnTo>
                <a:lnTo>
                  <a:pt x="15" y="9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1322584" y="2963273"/>
            <a:ext cx="58150" cy="94332"/>
          </a:xfrm>
          <a:custGeom>
            <a:avLst/>
            <a:gdLst>
              <a:gd name="T0" fmla="*/ 20 w 21"/>
              <a:gd name="T1" fmla="*/ 4 h 34"/>
              <a:gd name="T2" fmla="*/ 7 w 21"/>
              <a:gd name="T3" fmla="*/ 4 h 34"/>
              <a:gd name="T4" fmla="*/ 6 w 21"/>
              <a:gd name="T5" fmla="*/ 13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8 w 21"/>
              <a:gd name="T13" fmla="*/ 34 h 34"/>
              <a:gd name="T14" fmla="*/ 0 w 21"/>
              <a:gd name="T15" fmla="*/ 32 h 34"/>
              <a:gd name="T16" fmla="*/ 1 w 21"/>
              <a:gd name="T17" fmla="*/ 29 h 34"/>
              <a:gd name="T18" fmla="*/ 8 w 21"/>
              <a:gd name="T19" fmla="*/ 30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7" y="4"/>
                  <a:pt x="7" y="4"/>
                  <a:pt x="7" y="4"/>
                </a:cubicBezTo>
                <a:cubicBezTo>
                  <a:pt x="6" y="13"/>
                  <a:pt x="6" y="13"/>
                  <a:pt x="6" y="13"/>
                </a:cubicBezTo>
                <a:cubicBezTo>
                  <a:pt x="7" y="12"/>
                  <a:pt x="8" y="12"/>
                  <a:pt x="9" y="12"/>
                </a:cubicBezTo>
                <a:cubicBezTo>
                  <a:pt x="11" y="12"/>
                  <a:pt x="14" y="13"/>
                  <a:pt x="16" y="14"/>
                </a:cubicBezTo>
                <a:cubicBezTo>
                  <a:pt x="19" y="16"/>
                  <a:pt x="21" y="19"/>
                  <a:pt x="21" y="23"/>
                </a:cubicBezTo>
                <a:cubicBezTo>
                  <a:pt x="21" y="29"/>
                  <a:pt x="16" y="34"/>
                  <a:pt x="8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9"/>
                  <a:pt x="1" y="29"/>
                  <a:pt x="1" y="29"/>
                </a:cubicBezTo>
                <a:cubicBezTo>
                  <a:pt x="3" y="29"/>
                  <a:pt x="5" y="30"/>
                  <a:pt x="8" y="30"/>
                </a:cubicBezTo>
                <a:cubicBezTo>
                  <a:pt x="13" y="30"/>
                  <a:pt x="16" y="28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1322584" y="4145644"/>
            <a:ext cx="58150" cy="94332"/>
          </a:xfrm>
          <a:custGeom>
            <a:avLst/>
            <a:gdLst>
              <a:gd name="T0" fmla="*/ 20 w 21"/>
              <a:gd name="T1" fmla="*/ 4 h 34"/>
              <a:gd name="T2" fmla="*/ 7 w 21"/>
              <a:gd name="T3" fmla="*/ 4 h 34"/>
              <a:gd name="T4" fmla="*/ 6 w 21"/>
              <a:gd name="T5" fmla="*/ 12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8 w 21"/>
              <a:gd name="T13" fmla="*/ 34 h 34"/>
              <a:gd name="T14" fmla="*/ 0 w 21"/>
              <a:gd name="T15" fmla="*/ 32 h 34"/>
              <a:gd name="T16" fmla="*/ 1 w 21"/>
              <a:gd name="T17" fmla="*/ 28 h 34"/>
              <a:gd name="T18" fmla="*/ 8 w 21"/>
              <a:gd name="T19" fmla="*/ 30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7" y="4"/>
                  <a:pt x="7" y="4"/>
                  <a:pt x="7" y="4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1" y="12"/>
                  <a:pt x="14" y="13"/>
                  <a:pt x="16" y="14"/>
                </a:cubicBezTo>
                <a:cubicBezTo>
                  <a:pt x="19" y="15"/>
                  <a:pt x="21" y="18"/>
                  <a:pt x="21" y="23"/>
                </a:cubicBezTo>
                <a:cubicBezTo>
                  <a:pt x="21" y="29"/>
                  <a:pt x="16" y="34"/>
                  <a:pt x="8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9"/>
                  <a:pt x="5" y="30"/>
                  <a:pt x="8" y="30"/>
                </a:cubicBezTo>
                <a:cubicBezTo>
                  <a:pt x="13" y="30"/>
                  <a:pt x="16" y="27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auto">
          <a:xfrm>
            <a:off x="1322584" y="4811130"/>
            <a:ext cx="60734" cy="94332"/>
          </a:xfrm>
          <a:custGeom>
            <a:avLst/>
            <a:gdLst>
              <a:gd name="T0" fmla="*/ 22 w 22"/>
              <a:gd name="T1" fmla="*/ 17 h 34"/>
              <a:gd name="T2" fmla="*/ 11 w 22"/>
              <a:gd name="T3" fmla="*/ 34 h 34"/>
              <a:gd name="T4" fmla="*/ 0 w 22"/>
              <a:gd name="T5" fmla="*/ 17 h 34"/>
              <a:gd name="T6" fmla="*/ 11 w 22"/>
              <a:gd name="T7" fmla="*/ 0 h 34"/>
              <a:gd name="T8" fmla="*/ 22 w 22"/>
              <a:gd name="T9" fmla="*/ 17 h 34"/>
              <a:gd name="T10" fmla="*/ 4 w 22"/>
              <a:gd name="T11" fmla="*/ 17 h 34"/>
              <a:gd name="T12" fmla="*/ 11 w 22"/>
              <a:gd name="T13" fmla="*/ 31 h 34"/>
              <a:gd name="T14" fmla="*/ 18 w 22"/>
              <a:gd name="T15" fmla="*/ 17 h 34"/>
              <a:gd name="T16" fmla="*/ 11 w 22"/>
              <a:gd name="T17" fmla="*/ 3 h 34"/>
              <a:gd name="T18" fmla="*/ 4 w 22"/>
              <a:gd name="T19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4">
                <a:moveTo>
                  <a:pt x="22" y="17"/>
                </a:move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17"/>
                </a:cubicBezTo>
                <a:cubicBezTo>
                  <a:pt x="0" y="6"/>
                  <a:pt x="5" y="0"/>
                  <a:pt x="11" y="0"/>
                </a:cubicBezTo>
                <a:cubicBezTo>
                  <a:pt x="18" y="0"/>
                  <a:pt x="22" y="6"/>
                  <a:pt x="22" y="17"/>
                </a:cubicBezTo>
                <a:close/>
                <a:moveTo>
                  <a:pt x="4" y="17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5"/>
                  <a:pt x="18" y="17"/>
                </a:cubicBezTo>
                <a:cubicBezTo>
                  <a:pt x="18" y="9"/>
                  <a:pt x="16" y="3"/>
                  <a:pt x="11" y="3"/>
                </a:cubicBezTo>
                <a:cubicBezTo>
                  <a:pt x="7" y="3"/>
                  <a:pt x="4" y="8"/>
                  <a:pt x="4" y="17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23"/>
          <p:cNvSpPr/>
          <p:nvPr/>
        </p:nvSpPr>
        <p:spPr bwMode="auto">
          <a:xfrm>
            <a:off x="2601870" y="4833098"/>
            <a:ext cx="29721" cy="91747"/>
          </a:xfrm>
          <a:custGeom>
            <a:avLst/>
            <a:gdLst>
              <a:gd name="T0" fmla="*/ 15 w 23"/>
              <a:gd name="T1" fmla="*/ 9 h 71"/>
              <a:gd name="T2" fmla="*/ 12 w 23"/>
              <a:gd name="T3" fmla="*/ 9 h 71"/>
              <a:gd name="T4" fmla="*/ 2 w 23"/>
              <a:gd name="T5" fmla="*/ 15 h 71"/>
              <a:gd name="T6" fmla="*/ 0 w 23"/>
              <a:gd name="T7" fmla="*/ 9 h 71"/>
              <a:gd name="T8" fmla="*/ 15 w 23"/>
              <a:gd name="T9" fmla="*/ 0 h 71"/>
              <a:gd name="T10" fmla="*/ 23 w 23"/>
              <a:gd name="T11" fmla="*/ 0 h 71"/>
              <a:gd name="T12" fmla="*/ 23 w 23"/>
              <a:gd name="T13" fmla="*/ 71 h 71"/>
              <a:gd name="T14" fmla="*/ 15 w 23"/>
              <a:gd name="T15" fmla="*/ 71 h 71"/>
              <a:gd name="T16" fmla="*/ 15 w 23"/>
              <a:gd name="T17" fmla="*/ 9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" h="71">
                <a:moveTo>
                  <a:pt x="15" y="9"/>
                </a:moveTo>
                <a:lnTo>
                  <a:pt x="12" y="9"/>
                </a:lnTo>
                <a:lnTo>
                  <a:pt x="2" y="15"/>
                </a:lnTo>
                <a:lnTo>
                  <a:pt x="0" y="9"/>
                </a:lnTo>
                <a:lnTo>
                  <a:pt x="15" y="0"/>
                </a:lnTo>
                <a:lnTo>
                  <a:pt x="23" y="0"/>
                </a:lnTo>
                <a:lnTo>
                  <a:pt x="23" y="71"/>
                </a:lnTo>
                <a:lnTo>
                  <a:pt x="15" y="71"/>
                </a:lnTo>
                <a:lnTo>
                  <a:pt x="15" y="9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Freeform 24"/>
          <p:cNvSpPr>
            <a:spLocks noEditPoints="1"/>
          </p:cNvSpPr>
          <p:nvPr/>
        </p:nvSpPr>
        <p:spPr bwMode="auto">
          <a:xfrm>
            <a:off x="2665187" y="4830514"/>
            <a:ext cx="60734" cy="96916"/>
          </a:xfrm>
          <a:custGeom>
            <a:avLst/>
            <a:gdLst>
              <a:gd name="T0" fmla="*/ 22 w 22"/>
              <a:gd name="T1" fmla="*/ 17 h 35"/>
              <a:gd name="T2" fmla="*/ 11 w 22"/>
              <a:gd name="T3" fmla="*/ 35 h 35"/>
              <a:gd name="T4" fmla="*/ 0 w 22"/>
              <a:gd name="T5" fmla="*/ 18 h 35"/>
              <a:gd name="T6" fmla="*/ 11 w 22"/>
              <a:gd name="T7" fmla="*/ 0 h 35"/>
              <a:gd name="T8" fmla="*/ 22 w 22"/>
              <a:gd name="T9" fmla="*/ 17 h 35"/>
              <a:gd name="T10" fmla="*/ 4 w 22"/>
              <a:gd name="T11" fmla="*/ 18 h 35"/>
              <a:gd name="T12" fmla="*/ 11 w 22"/>
              <a:gd name="T13" fmla="*/ 31 h 35"/>
              <a:gd name="T14" fmla="*/ 18 w 22"/>
              <a:gd name="T15" fmla="*/ 18 h 35"/>
              <a:gd name="T16" fmla="*/ 11 w 22"/>
              <a:gd name="T17" fmla="*/ 4 h 35"/>
              <a:gd name="T18" fmla="*/ 4 w 22"/>
              <a:gd name="T19" fmla="*/ 18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5">
                <a:moveTo>
                  <a:pt x="22" y="17"/>
                </a:moveTo>
                <a:cubicBezTo>
                  <a:pt x="22" y="29"/>
                  <a:pt x="18" y="35"/>
                  <a:pt x="11" y="35"/>
                </a:cubicBezTo>
                <a:cubicBezTo>
                  <a:pt x="4" y="35"/>
                  <a:pt x="0" y="29"/>
                  <a:pt x="0" y="18"/>
                </a:cubicBezTo>
                <a:cubicBezTo>
                  <a:pt x="0" y="7"/>
                  <a:pt x="4" y="0"/>
                  <a:pt x="11" y="0"/>
                </a:cubicBezTo>
                <a:cubicBezTo>
                  <a:pt x="18" y="0"/>
                  <a:pt x="22" y="7"/>
                  <a:pt x="22" y="17"/>
                </a:cubicBezTo>
                <a:close/>
                <a:moveTo>
                  <a:pt x="4" y="18"/>
                </a:moveTo>
                <a:cubicBezTo>
                  <a:pt x="4" y="26"/>
                  <a:pt x="7" y="31"/>
                  <a:pt x="11" y="31"/>
                </a:cubicBezTo>
                <a:cubicBezTo>
                  <a:pt x="15" y="31"/>
                  <a:pt x="18" y="26"/>
                  <a:pt x="18" y="18"/>
                </a:cubicBezTo>
                <a:cubicBezTo>
                  <a:pt x="18" y="9"/>
                  <a:pt x="16" y="4"/>
                  <a:pt x="11" y="4"/>
                </a:cubicBezTo>
                <a:cubicBezTo>
                  <a:pt x="7" y="4"/>
                  <a:pt x="4" y="9"/>
                  <a:pt x="4" y="18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Freeform 25"/>
          <p:cNvSpPr/>
          <p:nvPr/>
        </p:nvSpPr>
        <p:spPr bwMode="auto">
          <a:xfrm>
            <a:off x="4421298" y="4830514"/>
            <a:ext cx="60734" cy="94332"/>
          </a:xfrm>
          <a:custGeom>
            <a:avLst/>
            <a:gdLst>
              <a:gd name="T0" fmla="*/ 0 w 22"/>
              <a:gd name="T1" fmla="*/ 34 h 34"/>
              <a:gd name="T2" fmla="*/ 0 w 22"/>
              <a:gd name="T3" fmla="*/ 32 h 34"/>
              <a:gd name="T4" fmla="*/ 4 w 22"/>
              <a:gd name="T5" fmla="*/ 28 h 34"/>
              <a:gd name="T6" fmla="*/ 16 w 22"/>
              <a:gd name="T7" fmla="*/ 11 h 34"/>
              <a:gd name="T8" fmla="*/ 10 w 22"/>
              <a:gd name="T9" fmla="*/ 4 h 34"/>
              <a:gd name="T10" fmla="*/ 3 w 22"/>
              <a:gd name="T11" fmla="*/ 7 h 34"/>
              <a:gd name="T12" fmla="*/ 1 w 22"/>
              <a:gd name="T13" fmla="*/ 4 h 34"/>
              <a:gd name="T14" fmla="*/ 11 w 22"/>
              <a:gd name="T15" fmla="*/ 0 h 34"/>
              <a:gd name="T16" fmla="*/ 21 w 22"/>
              <a:gd name="T17" fmla="*/ 10 h 34"/>
              <a:gd name="T18" fmla="*/ 9 w 22"/>
              <a:gd name="T19" fmla="*/ 28 h 34"/>
              <a:gd name="T20" fmla="*/ 7 w 22"/>
              <a:gd name="T21" fmla="*/ 30 h 34"/>
              <a:gd name="T22" fmla="*/ 7 w 22"/>
              <a:gd name="T23" fmla="*/ 31 h 34"/>
              <a:gd name="T24" fmla="*/ 22 w 22"/>
              <a:gd name="T25" fmla="*/ 31 h 34"/>
              <a:gd name="T26" fmla="*/ 22 w 22"/>
              <a:gd name="T27" fmla="*/ 34 h 34"/>
              <a:gd name="T28" fmla="*/ 0 w 22"/>
              <a:gd name="T29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2" h="34">
                <a:moveTo>
                  <a:pt x="0" y="34"/>
                </a:moveTo>
                <a:cubicBezTo>
                  <a:pt x="0" y="32"/>
                  <a:pt x="0" y="32"/>
                  <a:pt x="0" y="32"/>
                </a:cubicBezTo>
                <a:cubicBezTo>
                  <a:pt x="4" y="28"/>
                  <a:pt x="4" y="28"/>
                  <a:pt x="4" y="28"/>
                </a:cubicBezTo>
                <a:cubicBezTo>
                  <a:pt x="12" y="20"/>
                  <a:pt x="16" y="16"/>
                  <a:pt x="16" y="11"/>
                </a:cubicBezTo>
                <a:cubicBezTo>
                  <a:pt x="16" y="7"/>
                  <a:pt x="15" y="4"/>
                  <a:pt x="10" y="4"/>
                </a:cubicBezTo>
                <a:cubicBezTo>
                  <a:pt x="7" y="4"/>
                  <a:pt x="4" y="6"/>
                  <a:pt x="3" y="7"/>
                </a:cubicBezTo>
                <a:cubicBezTo>
                  <a:pt x="1" y="4"/>
                  <a:pt x="1" y="4"/>
                  <a:pt x="1" y="4"/>
                </a:cubicBezTo>
                <a:cubicBezTo>
                  <a:pt x="3" y="2"/>
                  <a:pt x="7" y="0"/>
                  <a:pt x="11" y="0"/>
                </a:cubicBezTo>
                <a:cubicBezTo>
                  <a:pt x="18" y="0"/>
                  <a:pt x="21" y="5"/>
                  <a:pt x="21" y="10"/>
                </a:cubicBezTo>
                <a:cubicBezTo>
                  <a:pt x="21" y="16"/>
                  <a:pt x="16" y="21"/>
                  <a:pt x="9" y="28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31"/>
                  <a:pt x="7" y="31"/>
                  <a:pt x="7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2" y="34"/>
                  <a:pt x="22" y="34"/>
                  <a:pt x="22" y="34"/>
                </a:cubicBezTo>
                <a:lnTo>
                  <a:pt x="0" y="3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4492369" y="4833098"/>
            <a:ext cx="59442" cy="94332"/>
          </a:xfrm>
          <a:custGeom>
            <a:avLst/>
            <a:gdLst>
              <a:gd name="T0" fmla="*/ 20 w 21"/>
              <a:gd name="T1" fmla="*/ 4 h 34"/>
              <a:gd name="T2" fmla="*/ 8 w 21"/>
              <a:gd name="T3" fmla="*/ 4 h 34"/>
              <a:gd name="T4" fmla="*/ 6 w 21"/>
              <a:gd name="T5" fmla="*/ 12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9 w 21"/>
              <a:gd name="T13" fmla="*/ 34 h 34"/>
              <a:gd name="T14" fmla="*/ 0 w 21"/>
              <a:gd name="T15" fmla="*/ 32 h 34"/>
              <a:gd name="T16" fmla="*/ 2 w 21"/>
              <a:gd name="T17" fmla="*/ 28 h 34"/>
              <a:gd name="T18" fmla="*/ 9 w 21"/>
              <a:gd name="T19" fmla="*/ 30 h 34"/>
              <a:gd name="T20" fmla="*/ 17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5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8" y="4"/>
                  <a:pt x="8" y="4"/>
                  <a:pt x="8" y="4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2" y="12"/>
                  <a:pt x="14" y="13"/>
                  <a:pt x="16" y="14"/>
                </a:cubicBezTo>
                <a:cubicBezTo>
                  <a:pt x="19" y="15"/>
                  <a:pt x="21" y="18"/>
                  <a:pt x="21" y="23"/>
                </a:cubicBezTo>
                <a:cubicBezTo>
                  <a:pt x="21" y="29"/>
                  <a:pt x="16" y="34"/>
                  <a:pt x="9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2" y="28"/>
                  <a:pt x="2" y="28"/>
                  <a:pt x="2" y="28"/>
                </a:cubicBezTo>
                <a:cubicBezTo>
                  <a:pt x="3" y="29"/>
                  <a:pt x="6" y="30"/>
                  <a:pt x="9" y="30"/>
                </a:cubicBezTo>
                <a:cubicBezTo>
                  <a:pt x="13" y="30"/>
                  <a:pt x="17" y="27"/>
                  <a:pt x="17" y="23"/>
                </a:cubicBezTo>
                <a:cubicBezTo>
                  <a:pt x="16" y="19"/>
                  <a:pt x="14" y="16"/>
                  <a:pt x="7" y="16"/>
                </a:cubicBezTo>
                <a:cubicBezTo>
                  <a:pt x="5" y="16"/>
                  <a:pt x="4" y="16"/>
                  <a:pt x="2" y="16"/>
                </a:cubicBezTo>
                <a:cubicBezTo>
                  <a:pt x="5" y="0"/>
                  <a:pt x="5" y="0"/>
                  <a:pt x="5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Freeform 27"/>
          <p:cNvSpPr>
            <a:spLocks noEditPoints="1"/>
          </p:cNvSpPr>
          <p:nvPr/>
        </p:nvSpPr>
        <p:spPr bwMode="auto">
          <a:xfrm>
            <a:off x="6284662" y="4833098"/>
            <a:ext cx="65903" cy="91747"/>
          </a:xfrm>
          <a:custGeom>
            <a:avLst/>
            <a:gdLst>
              <a:gd name="T0" fmla="*/ 15 w 24"/>
              <a:gd name="T1" fmla="*/ 33 h 33"/>
              <a:gd name="T2" fmla="*/ 15 w 24"/>
              <a:gd name="T3" fmla="*/ 24 h 33"/>
              <a:gd name="T4" fmla="*/ 0 w 24"/>
              <a:gd name="T5" fmla="*/ 24 h 33"/>
              <a:gd name="T6" fmla="*/ 0 w 24"/>
              <a:gd name="T7" fmla="*/ 21 h 33"/>
              <a:gd name="T8" fmla="*/ 15 w 24"/>
              <a:gd name="T9" fmla="*/ 0 h 33"/>
              <a:gd name="T10" fmla="*/ 19 w 24"/>
              <a:gd name="T11" fmla="*/ 0 h 33"/>
              <a:gd name="T12" fmla="*/ 19 w 24"/>
              <a:gd name="T13" fmla="*/ 21 h 33"/>
              <a:gd name="T14" fmla="*/ 24 w 24"/>
              <a:gd name="T15" fmla="*/ 21 h 33"/>
              <a:gd name="T16" fmla="*/ 24 w 24"/>
              <a:gd name="T17" fmla="*/ 24 h 33"/>
              <a:gd name="T18" fmla="*/ 19 w 24"/>
              <a:gd name="T19" fmla="*/ 24 h 33"/>
              <a:gd name="T20" fmla="*/ 19 w 24"/>
              <a:gd name="T21" fmla="*/ 33 h 33"/>
              <a:gd name="T22" fmla="*/ 15 w 24"/>
              <a:gd name="T23" fmla="*/ 33 h 33"/>
              <a:gd name="T24" fmla="*/ 15 w 24"/>
              <a:gd name="T25" fmla="*/ 21 h 33"/>
              <a:gd name="T26" fmla="*/ 15 w 24"/>
              <a:gd name="T27" fmla="*/ 10 h 33"/>
              <a:gd name="T28" fmla="*/ 15 w 24"/>
              <a:gd name="T29" fmla="*/ 4 h 33"/>
              <a:gd name="T30" fmla="*/ 15 w 24"/>
              <a:gd name="T31" fmla="*/ 4 h 33"/>
              <a:gd name="T32" fmla="*/ 12 w 24"/>
              <a:gd name="T33" fmla="*/ 9 h 33"/>
              <a:gd name="T34" fmla="*/ 4 w 24"/>
              <a:gd name="T35" fmla="*/ 21 h 33"/>
              <a:gd name="T36" fmla="*/ 4 w 24"/>
              <a:gd name="T37" fmla="*/ 21 h 33"/>
              <a:gd name="T38" fmla="*/ 15 w 24"/>
              <a:gd name="T39" fmla="*/ 21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" h="33">
                <a:moveTo>
                  <a:pt x="15" y="33"/>
                </a:moveTo>
                <a:cubicBezTo>
                  <a:pt x="15" y="24"/>
                  <a:pt x="15" y="24"/>
                  <a:pt x="15" y="24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1"/>
                  <a:pt x="0" y="21"/>
                  <a:pt x="0" y="21"/>
                </a:cubicBezTo>
                <a:cubicBezTo>
                  <a:pt x="15" y="0"/>
                  <a:pt x="15" y="0"/>
                  <a:pt x="15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21"/>
                  <a:pt x="19" y="21"/>
                  <a:pt x="19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4"/>
                  <a:pt x="24" y="24"/>
                  <a:pt x="24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9" y="33"/>
                  <a:pt x="19" y="33"/>
                  <a:pt x="19" y="33"/>
                </a:cubicBezTo>
                <a:lnTo>
                  <a:pt x="15" y="33"/>
                </a:lnTo>
                <a:close/>
                <a:moveTo>
                  <a:pt x="15" y="21"/>
                </a:moveTo>
                <a:cubicBezTo>
                  <a:pt x="15" y="10"/>
                  <a:pt x="15" y="10"/>
                  <a:pt x="15" y="10"/>
                </a:cubicBezTo>
                <a:cubicBezTo>
                  <a:pt x="15" y="8"/>
                  <a:pt x="15" y="6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6"/>
                  <a:pt x="13" y="8"/>
                  <a:pt x="12" y="9"/>
                </a:cubicBezTo>
                <a:cubicBezTo>
                  <a:pt x="4" y="21"/>
                  <a:pt x="4" y="21"/>
                  <a:pt x="4" y="21"/>
                </a:cubicBezTo>
                <a:cubicBezTo>
                  <a:pt x="4" y="21"/>
                  <a:pt x="4" y="21"/>
                  <a:pt x="4" y="21"/>
                </a:cubicBezTo>
                <a:lnTo>
                  <a:pt x="15" y="21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28"/>
          <p:cNvSpPr>
            <a:spLocks noEditPoints="1"/>
          </p:cNvSpPr>
          <p:nvPr/>
        </p:nvSpPr>
        <p:spPr bwMode="auto">
          <a:xfrm>
            <a:off x="6359610" y="4830514"/>
            <a:ext cx="63319" cy="96916"/>
          </a:xfrm>
          <a:custGeom>
            <a:avLst/>
            <a:gdLst>
              <a:gd name="T0" fmla="*/ 23 w 23"/>
              <a:gd name="T1" fmla="*/ 17 h 35"/>
              <a:gd name="T2" fmla="*/ 11 w 23"/>
              <a:gd name="T3" fmla="*/ 35 h 35"/>
              <a:gd name="T4" fmla="*/ 0 w 23"/>
              <a:gd name="T5" fmla="*/ 18 h 35"/>
              <a:gd name="T6" fmla="*/ 12 w 23"/>
              <a:gd name="T7" fmla="*/ 0 h 35"/>
              <a:gd name="T8" fmla="*/ 23 w 23"/>
              <a:gd name="T9" fmla="*/ 17 h 35"/>
              <a:gd name="T10" fmla="*/ 5 w 23"/>
              <a:gd name="T11" fmla="*/ 18 h 35"/>
              <a:gd name="T12" fmla="*/ 11 w 23"/>
              <a:gd name="T13" fmla="*/ 31 h 35"/>
              <a:gd name="T14" fmla="*/ 18 w 23"/>
              <a:gd name="T15" fmla="*/ 18 h 35"/>
              <a:gd name="T16" fmla="*/ 11 w 23"/>
              <a:gd name="T17" fmla="*/ 4 h 35"/>
              <a:gd name="T18" fmla="*/ 5 w 23"/>
              <a:gd name="T19" fmla="*/ 18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" h="35">
                <a:moveTo>
                  <a:pt x="23" y="17"/>
                </a:moveTo>
                <a:cubicBezTo>
                  <a:pt x="23" y="29"/>
                  <a:pt x="18" y="35"/>
                  <a:pt x="11" y="35"/>
                </a:cubicBezTo>
                <a:cubicBezTo>
                  <a:pt x="5" y="35"/>
                  <a:pt x="0" y="29"/>
                  <a:pt x="0" y="18"/>
                </a:cubicBezTo>
                <a:cubicBezTo>
                  <a:pt x="0" y="7"/>
                  <a:pt x="5" y="0"/>
                  <a:pt x="12" y="0"/>
                </a:cubicBezTo>
                <a:cubicBezTo>
                  <a:pt x="19" y="0"/>
                  <a:pt x="23" y="7"/>
                  <a:pt x="23" y="17"/>
                </a:cubicBezTo>
                <a:close/>
                <a:moveTo>
                  <a:pt x="5" y="18"/>
                </a:moveTo>
                <a:cubicBezTo>
                  <a:pt x="5" y="26"/>
                  <a:pt x="7" y="31"/>
                  <a:pt x="11" y="31"/>
                </a:cubicBezTo>
                <a:cubicBezTo>
                  <a:pt x="16" y="31"/>
                  <a:pt x="18" y="26"/>
                  <a:pt x="18" y="18"/>
                </a:cubicBezTo>
                <a:cubicBezTo>
                  <a:pt x="18" y="9"/>
                  <a:pt x="16" y="4"/>
                  <a:pt x="11" y="4"/>
                </a:cubicBezTo>
                <a:cubicBezTo>
                  <a:pt x="7" y="4"/>
                  <a:pt x="5" y="9"/>
                  <a:pt x="5" y="18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8140272" y="4833098"/>
            <a:ext cx="60734" cy="94332"/>
          </a:xfrm>
          <a:custGeom>
            <a:avLst/>
            <a:gdLst>
              <a:gd name="T0" fmla="*/ 19 w 22"/>
              <a:gd name="T1" fmla="*/ 3 h 34"/>
              <a:gd name="T2" fmla="*/ 16 w 22"/>
              <a:gd name="T3" fmla="*/ 3 h 34"/>
              <a:gd name="T4" fmla="*/ 4 w 22"/>
              <a:gd name="T5" fmla="*/ 15 h 34"/>
              <a:gd name="T6" fmla="*/ 4 w 22"/>
              <a:gd name="T7" fmla="*/ 15 h 34"/>
              <a:gd name="T8" fmla="*/ 12 w 22"/>
              <a:gd name="T9" fmla="*/ 11 h 34"/>
              <a:gd name="T10" fmla="*/ 22 w 22"/>
              <a:gd name="T11" fmla="*/ 22 h 34"/>
              <a:gd name="T12" fmla="*/ 11 w 22"/>
              <a:gd name="T13" fmla="*/ 34 h 34"/>
              <a:gd name="T14" fmla="*/ 0 w 22"/>
              <a:gd name="T15" fmla="*/ 20 h 34"/>
              <a:gd name="T16" fmla="*/ 5 w 22"/>
              <a:gd name="T17" fmla="*/ 5 h 34"/>
              <a:gd name="T18" fmla="*/ 16 w 22"/>
              <a:gd name="T19" fmla="*/ 0 h 34"/>
              <a:gd name="T20" fmla="*/ 19 w 22"/>
              <a:gd name="T21" fmla="*/ 0 h 34"/>
              <a:gd name="T22" fmla="*/ 19 w 22"/>
              <a:gd name="T23" fmla="*/ 3 h 34"/>
              <a:gd name="T24" fmla="*/ 18 w 22"/>
              <a:gd name="T25" fmla="*/ 22 h 34"/>
              <a:gd name="T26" fmla="*/ 11 w 22"/>
              <a:gd name="T27" fmla="*/ 15 h 34"/>
              <a:gd name="T28" fmla="*/ 5 w 22"/>
              <a:gd name="T29" fmla="*/ 19 h 34"/>
              <a:gd name="T30" fmla="*/ 4 w 22"/>
              <a:gd name="T31" fmla="*/ 21 h 34"/>
              <a:gd name="T32" fmla="*/ 11 w 22"/>
              <a:gd name="T33" fmla="*/ 30 h 34"/>
              <a:gd name="T34" fmla="*/ 18 w 22"/>
              <a:gd name="T35" fmla="*/ 22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2" h="34">
                <a:moveTo>
                  <a:pt x="19" y="3"/>
                </a:moveTo>
                <a:cubicBezTo>
                  <a:pt x="18" y="3"/>
                  <a:pt x="17" y="3"/>
                  <a:pt x="16" y="3"/>
                </a:cubicBezTo>
                <a:cubicBezTo>
                  <a:pt x="9" y="5"/>
                  <a:pt x="5" y="10"/>
                  <a:pt x="4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6" y="13"/>
                  <a:pt x="9" y="11"/>
                  <a:pt x="12" y="11"/>
                </a:cubicBezTo>
                <a:cubicBezTo>
                  <a:pt x="18" y="11"/>
                  <a:pt x="22" y="16"/>
                  <a:pt x="22" y="22"/>
                </a:cubicBez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20"/>
                </a:cubicBezTo>
                <a:cubicBezTo>
                  <a:pt x="0" y="13"/>
                  <a:pt x="2" y="8"/>
                  <a:pt x="5" y="5"/>
                </a:cubicBezTo>
                <a:cubicBezTo>
                  <a:pt x="8" y="2"/>
                  <a:pt x="12" y="0"/>
                  <a:pt x="16" y="0"/>
                </a:cubicBezTo>
                <a:cubicBezTo>
                  <a:pt x="17" y="0"/>
                  <a:pt x="18" y="0"/>
                  <a:pt x="19" y="0"/>
                </a:cubicBezTo>
                <a:lnTo>
                  <a:pt x="19" y="3"/>
                </a:lnTo>
                <a:close/>
                <a:moveTo>
                  <a:pt x="18" y="22"/>
                </a:moveTo>
                <a:cubicBezTo>
                  <a:pt x="18" y="18"/>
                  <a:pt x="15" y="15"/>
                  <a:pt x="11" y="15"/>
                </a:cubicBezTo>
                <a:cubicBezTo>
                  <a:pt x="8" y="15"/>
                  <a:pt x="6" y="16"/>
                  <a:pt x="5" y="19"/>
                </a:cubicBezTo>
                <a:cubicBezTo>
                  <a:pt x="4" y="19"/>
                  <a:pt x="4" y="20"/>
                  <a:pt x="4" y="21"/>
                </a:cubicBezTo>
                <a:cubicBezTo>
                  <a:pt x="4" y="26"/>
                  <a:pt x="7" y="30"/>
                  <a:pt x="11" y="30"/>
                </a:cubicBezTo>
                <a:cubicBezTo>
                  <a:pt x="15" y="30"/>
                  <a:pt x="18" y="27"/>
                  <a:pt x="18" y="22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30"/>
          <p:cNvSpPr/>
          <p:nvPr/>
        </p:nvSpPr>
        <p:spPr bwMode="auto">
          <a:xfrm>
            <a:off x="8212636" y="4833098"/>
            <a:ext cx="58150" cy="94332"/>
          </a:xfrm>
          <a:custGeom>
            <a:avLst/>
            <a:gdLst>
              <a:gd name="T0" fmla="*/ 20 w 21"/>
              <a:gd name="T1" fmla="*/ 4 h 34"/>
              <a:gd name="T2" fmla="*/ 8 w 21"/>
              <a:gd name="T3" fmla="*/ 4 h 34"/>
              <a:gd name="T4" fmla="*/ 6 w 21"/>
              <a:gd name="T5" fmla="*/ 12 h 34"/>
              <a:gd name="T6" fmla="*/ 9 w 21"/>
              <a:gd name="T7" fmla="*/ 12 h 34"/>
              <a:gd name="T8" fmla="*/ 16 w 21"/>
              <a:gd name="T9" fmla="*/ 14 h 34"/>
              <a:gd name="T10" fmla="*/ 21 w 21"/>
              <a:gd name="T11" fmla="*/ 23 h 34"/>
              <a:gd name="T12" fmla="*/ 9 w 21"/>
              <a:gd name="T13" fmla="*/ 34 h 34"/>
              <a:gd name="T14" fmla="*/ 0 w 21"/>
              <a:gd name="T15" fmla="*/ 32 h 34"/>
              <a:gd name="T16" fmla="*/ 1 w 21"/>
              <a:gd name="T17" fmla="*/ 28 h 34"/>
              <a:gd name="T18" fmla="*/ 8 w 21"/>
              <a:gd name="T19" fmla="*/ 30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8" y="4"/>
                  <a:pt x="8" y="4"/>
                  <a:pt x="8" y="4"/>
                </a:cubicBezTo>
                <a:cubicBezTo>
                  <a:pt x="6" y="12"/>
                  <a:pt x="6" y="12"/>
                  <a:pt x="6" y="12"/>
                </a:cubicBezTo>
                <a:cubicBezTo>
                  <a:pt x="7" y="12"/>
                  <a:pt x="8" y="12"/>
                  <a:pt x="9" y="12"/>
                </a:cubicBezTo>
                <a:cubicBezTo>
                  <a:pt x="12" y="12"/>
                  <a:pt x="14" y="13"/>
                  <a:pt x="16" y="14"/>
                </a:cubicBezTo>
                <a:cubicBezTo>
                  <a:pt x="19" y="15"/>
                  <a:pt x="21" y="18"/>
                  <a:pt x="21" y="23"/>
                </a:cubicBezTo>
                <a:cubicBezTo>
                  <a:pt x="21" y="29"/>
                  <a:pt x="16" y="34"/>
                  <a:pt x="9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8"/>
                  <a:pt x="1" y="28"/>
                  <a:pt x="1" y="28"/>
                </a:cubicBezTo>
                <a:cubicBezTo>
                  <a:pt x="3" y="29"/>
                  <a:pt x="5" y="30"/>
                  <a:pt x="8" y="30"/>
                </a:cubicBezTo>
                <a:cubicBezTo>
                  <a:pt x="13" y="30"/>
                  <a:pt x="16" y="27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31"/>
          <p:cNvSpPr>
            <a:spLocks noEditPoints="1"/>
          </p:cNvSpPr>
          <p:nvPr/>
        </p:nvSpPr>
        <p:spPr bwMode="auto">
          <a:xfrm>
            <a:off x="9993298" y="4830514"/>
            <a:ext cx="60734" cy="96916"/>
          </a:xfrm>
          <a:custGeom>
            <a:avLst/>
            <a:gdLst>
              <a:gd name="T0" fmla="*/ 0 w 22"/>
              <a:gd name="T1" fmla="*/ 26 h 35"/>
              <a:gd name="T2" fmla="*/ 6 w 22"/>
              <a:gd name="T3" fmla="*/ 17 h 35"/>
              <a:gd name="T4" fmla="*/ 6 w 22"/>
              <a:gd name="T5" fmla="*/ 17 h 35"/>
              <a:gd name="T6" fmla="*/ 1 w 22"/>
              <a:gd name="T7" fmla="*/ 9 h 35"/>
              <a:gd name="T8" fmla="*/ 11 w 22"/>
              <a:gd name="T9" fmla="*/ 0 h 35"/>
              <a:gd name="T10" fmla="*/ 21 w 22"/>
              <a:gd name="T11" fmla="*/ 9 h 35"/>
              <a:gd name="T12" fmla="*/ 15 w 22"/>
              <a:gd name="T13" fmla="*/ 16 h 35"/>
              <a:gd name="T14" fmla="*/ 15 w 22"/>
              <a:gd name="T15" fmla="*/ 17 h 35"/>
              <a:gd name="T16" fmla="*/ 22 w 22"/>
              <a:gd name="T17" fmla="*/ 25 h 35"/>
              <a:gd name="T18" fmla="*/ 11 w 22"/>
              <a:gd name="T19" fmla="*/ 35 h 35"/>
              <a:gd name="T20" fmla="*/ 0 w 22"/>
              <a:gd name="T21" fmla="*/ 26 h 35"/>
              <a:gd name="T22" fmla="*/ 17 w 22"/>
              <a:gd name="T23" fmla="*/ 26 h 35"/>
              <a:gd name="T24" fmla="*/ 10 w 22"/>
              <a:gd name="T25" fmla="*/ 18 h 35"/>
              <a:gd name="T26" fmla="*/ 4 w 22"/>
              <a:gd name="T27" fmla="*/ 25 h 35"/>
              <a:gd name="T28" fmla="*/ 11 w 22"/>
              <a:gd name="T29" fmla="*/ 32 h 35"/>
              <a:gd name="T30" fmla="*/ 17 w 22"/>
              <a:gd name="T31" fmla="*/ 26 h 35"/>
              <a:gd name="T32" fmla="*/ 5 w 22"/>
              <a:gd name="T33" fmla="*/ 9 h 35"/>
              <a:gd name="T34" fmla="*/ 11 w 22"/>
              <a:gd name="T35" fmla="*/ 15 h 35"/>
              <a:gd name="T36" fmla="*/ 16 w 22"/>
              <a:gd name="T37" fmla="*/ 9 h 35"/>
              <a:gd name="T38" fmla="*/ 11 w 22"/>
              <a:gd name="T39" fmla="*/ 4 h 35"/>
              <a:gd name="T40" fmla="*/ 5 w 22"/>
              <a:gd name="T41" fmla="*/ 9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2" h="35">
                <a:moveTo>
                  <a:pt x="0" y="26"/>
                </a:moveTo>
                <a:cubicBezTo>
                  <a:pt x="0" y="22"/>
                  <a:pt x="2" y="19"/>
                  <a:pt x="6" y="17"/>
                </a:cubicBezTo>
                <a:cubicBezTo>
                  <a:pt x="6" y="17"/>
                  <a:pt x="6" y="17"/>
                  <a:pt x="6" y="17"/>
                </a:cubicBezTo>
                <a:cubicBezTo>
                  <a:pt x="2" y="15"/>
                  <a:pt x="1" y="12"/>
                  <a:pt x="1" y="9"/>
                </a:cubicBezTo>
                <a:cubicBezTo>
                  <a:pt x="1" y="4"/>
                  <a:pt x="5" y="0"/>
                  <a:pt x="11" y="0"/>
                </a:cubicBezTo>
                <a:cubicBezTo>
                  <a:pt x="18" y="0"/>
                  <a:pt x="21" y="5"/>
                  <a:pt x="21" y="9"/>
                </a:cubicBezTo>
                <a:cubicBezTo>
                  <a:pt x="21" y="11"/>
                  <a:pt x="19" y="15"/>
                  <a:pt x="15" y="16"/>
                </a:cubicBezTo>
                <a:cubicBezTo>
                  <a:pt x="15" y="17"/>
                  <a:pt x="15" y="17"/>
                  <a:pt x="15" y="17"/>
                </a:cubicBezTo>
                <a:cubicBezTo>
                  <a:pt x="19" y="18"/>
                  <a:pt x="22" y="21"/>
                  <a:pt x="22" y="25"/>
                </a:cubicBezTo>
                <a:cubicBezTo>
                  <a:pt x="22" y="31"/>
                  <a:pt x="17" y="35"/>
                  <a:pt x="11" y="35"/>
                </a:cubicBezTo>
                <a:cubicBezTo>
                  <a:pt x="4" y="35"/>
                  <a:pt x="0" y="31"/>
                  <a:pt x="0" y="26"/>
                </a:cubicBezTo>
                <a:close/>
                <a:moveTo>
                  <a:pt x="17" y="26"/>
                </a:moveTo>
                <a:cubicBezTo>
                  <a:pt x="17" y="22"/>
                  <a:pt x="15" y="20"/>
                  <a:pt x="10" y="18"/>
                </a:cubicBezTo>
                <a:cubicBezTo>
                  <a:pt x="6" y="20"/>
                  <a:pt x="4" y="22"/>
                  <a:pt x="4" y="25"/>
                </a:cubicBezTo>
                <a:cubicBezTo>
                  <a:pt x="4" y="29"/>
                  <a:pt x="7" y="32"/>
                  <a:pt x="11" y="32"/>
                </a:cubicBezTo>
                <a:cubicBezTo>
                  <a:pt x="15" y="32"/>
                  <a:pt x="17" y="29"/>
                  <a:pt x="17" y="26"/>
                </a:cubicBezTo>
                <a:close/>
                <a:moveTo>
                  <a:pt x="5" y="9"/>
                </a:moveTo>
                <a:cubicBezTo>
                  <a:pt x="5" y="12"/>
                  <a:pt x="8" y="14"/>
                  <a:pt x="11" y="15"/>
                </a:cubicBezTo>
                <a:cubicBezTo>
                  <a:pt x="14" y="14"/>
                  <a:pt x="16" y="12"/>
                  <a:pt x="16" y="9"/>
                </a:cubicBezTo>
                <a:cubicBezTo>
                  <a:pt x="16" y="6"/>
                  <a:pt x="15" y="4"/>
                  <a:pt x="11" y="4"/>
                </a:cubicBezTo>
                <a:cubicBezTo>
                  <a:pt x="7" y="4"/>
                  <a:pt x="5" y="6"/>
                  <a:pt x="5" y="9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32"/>
          <p:cNvSpPr>
            <a:spLocks noEditPoints="1"/>
          </p:cNvSpPr>
          <p:nvPr/>
        </p:nvSpPr>
        <p:spPr bwMode="auto">
          <a:xfrm>
            <a:off x="10064370" y="4830514"/>
            <a:ext cx="62026" cy="96916"/>
          </a:xfrm>
          <a:custGeom>
            <a:avLst/>
            <a:gdLst>
              <a:gd name="T0" fmla="*/ 22 w 22"/>
              <a:gd name="T1" fmla="*/ 17 h 35"/>
              <a:gd name="T2" fmla="*/ 11 w 22"/>
              <a:gd name="T3" fmla="*/ 35 h 35"/>
              <a:gd name="T4" fmla="*/ 0 w 22"/>
              <a:gd name="T5" fmla="*/ 18 h 35"/>
              <a:gd name="T6" fmla="*/ 11 w 22"/>
              <a:gd name="T7" fmla="*/ 0 h 35"/>
              <a:gd name="T8" fmla="*/ 22 w 22"/>
              <a:gd name="T9" fmla="*/ 17 h 35"/>
              <a:gd name="T10" fmla="*/ 4 w 22"/>
              <a:gd name="T11" fmla="*/ 18 h 35"/>
              <a:gd name="T12" fmla="*/ 11 w 22"/>
              <a:gd name="T13" fmla="*/ 31 h 35"/>
              <a:gd name="T14" fmla="*/ 18 w 22"/>
              <a:gd name="T15" fmla="*/ 18 h 35"/>
              <a:gd name="T16" fmla="*/ 11 w 22"/>
              <a:gd name="T17" fmla="*/ 4 h 35"/>
              <a:gd name="T18" fmla="*/ 4 w 22"/>
              <a:gd name="T19" fmla="*/ 18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5">
                <a:moveTo>
                  <a:pt x="22" y="17"/>
                </a:moveTo>
                <a:cubicBezTo>
                  <a:pt x="22" y="29"/>
                  <a:pt x="18" y="35"/>
                  <a:pt x="11" y="35"/>
                </a:cubicBezTo>
                <a:cubicBezTo>
                  <a:pt x="4" y="35"/>
                  <a:pt x="0" y="29"/>
                  <a:pt x="0" y="18"/>
                </a:cubicBezTo>
                <a:cubicBezTo>
                  <a:pt x="0" y="7"/>
                  <a:pt x="5" y="0"/>
                  <a:pt x="11" y="0"/>
                </a:cubicBezTo>
                <a:cubicBezTo>
                  <a:pt x="18" y="0"/>
                  <a:pt x="22" y="7"/>
                  <a:pt x="22" y="17"/>
                </a:cubicBezTo>
                <a:close/>
                <a:moveTo>
                  <a:pt x="4" y="18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6"/>
                  <a:pt x="18" y="18"/>
                </a:cubicBezTo>
                <a:cubicBezTo>
                  <a:pt x="18" y="9"/>
                  <a:pt x="16" y="4"/>
                  <a:pt x="11" y="4"/>
                </a:cubicBezTo>
                <a:cubicBezTo>
                  <a:pt x="7" y="4"/>
                  <a:pt x="4" y="9"/>
                  <a:pt x="4" y="18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1242467" y="2372735"/>
            <a:ext cx="58150" cy="94332"/>
          </a:xfrm>
          <a:custGeom>
            <a:avLst/>
            <a:gdLst>
              <a:gd name="T0" fmla="*/ 0 w 21"/>
              <a:gd name="T1" fmla="*/ 34 h 34"/>
              <a:gd name="T2" fmla="*/ 0 w 21"/>
              <a:gd name="T3" fmla="*/ 31 h 34"/>
              <a:gd name="T4" fmla="*/ 4 w 21"/>
              <a:gd name="T5" fmla="*/ 28 h 34"/>
              <a:gd name="T6" fmla="*/ 16 w 21"/>
              <a:gd name="T7" fmla="*/ 10 h 34"/>
              <a:gd name="T8" fmla="*/ 9 w 21"/>
              <a:gd name="T9" fmla="*/ 4 h 34"/>
              <a:gd name="T10" fmla="*/ 2 w 21"/>
              <a:gd name="T11" fmla="*/ 6 h 34"/>
              <a:gd name="T12" fmla="*/ 1 w 21"/>
              <a:gd name="T13" fmla="*/ 3 h 34"/>
              <a:gd name="T14" fmla="*/ 10 w 21"/>
              <a:gd name="T15" fmla="*/ 0 h 34"/>
              <a:gd name="T16" fmla="*/ 20 w 21"/>
              <a:gd name="T17" fmla="*/ 10 h 34"/>
              <a:gd name="T18" fmla="*/ 9 w 21"/>
              <a:gd name="T19" fmla="*/ 27 h 34"/>
              <a:gd name="T20" fmla="*/ 6 w 21"/>
              <a:gd name="T21" fmla="*/ 30 h 34"/>
              <a:gd name="T22" fmla="*/ 6 w 21"/>
              <a:gd name="T23" fmla="*/ 30 h 34"/>
              <a:gd name="T24" fmla="*/ 21 w 21"/>
              <a:gd name="T25" fmla="*/ 30 h 34"/>
              <a:gd name="T26" fmla="*/ 21 w 21"/>
              <a:gd name="T27" fmla="*/ 34 h 34"/>
              <a:gd name="T28" fmla="*/ 0 w 21"/>
              <a:gd name="T29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" h="34">
                <a:moveTo>
                  <a:pt x="0" y="34"/>
                </a:moveTo>
                <a:cubicBezTo>
                  <a:pt x="0" y="31"/>
                  <a:pt x="0" y="31"/>
                  <a:pt x="0" y="31"/>
                </a:cubicBezTo>
                <a:cubicBezTo>
                  <a:pt x="4" y="28"/>
                  <a:pt x="4" y="28"/>
                  <a:pt x="4" y="28"/>
                </a:cubicBezTo>
                <a:cubicBezTo>
                  <a:pt x="12" y="19"/>
                  <a:pt x="16" y="15"/>
                  <a:pt x="16" y="10"/>
                </a:cubicBezTo>
                <a:cubicBezTo>
                  <a:pt x="16" y="7"/>
                  <a:pt x="14" y="4"/>
                  <a:pt x="9" y="4"/>
                </a:cubicBezTo>
                <a:cubicBezTo>
                  <a:pt x="6" y="4"/>
                  <a:pt x="4" y="5"/>
                  <a:pt x="2" y="6"/>
                </a:cubicBezTo>
                <a:cubicBezTo>
                  <a:pt x="1" y="3"/>
                  <a:pt x="1" y="3"/>
                  <a:pt x="1" y="3"/>
                </a:cubicBezTo>
                <a:cubicBezTo>
                  <a:pt x="3" y="1"/>
                  <a:pt x="6" y="0"/>
                  <a:pt x="10" y="0"/>
                </a:cubicBezTo>
                <a:cubicBezTo>
                  <a:pt x="17" y="0"/>
                  <a:pt x="20" y="5"/>
                  <a:pt x="20" y="10"/>
                </a:cubicBezTo>
                <a:cubicBezTo>
                  <a:pt x="20" y="16"/>
                  <a:pt x="16" y="21"/>
                  <a:pt x="9" y="27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4"/>
                  <a:pt x="21" y="34"/>
                  <a:pt x="21" y="34"/>
                </a:cubicBezTo>
                <a:lnTo>
                  <a:pt x="0" y="3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34"/>
          <p:cNvSpPr>
            <a:spLocks noEditPoints="1"/>
          </p:cNvSpPr>
          <p:nvPr/>
        </p:nvSpPr>
        <p:spPr bwMode="auto">
          <a:xfrm>
            <a:off x="1314831" y="2372735"/>
            <a:ext cx="60734" cy="94332"/>
          </a:xfrm>
          <a:custGeom>
            <a:avLst/>
            <a:gdLst>
              <a:gd name="T0" fmla="*/ 22 w 22"/>
              <a:gd name="T1" fmla="*/ 17 h 34"/>
              <a:gd name="T2" fmla="*/ 11 w 22"/>
              <a:gd name="T3" fmla="*/ 34 h 34"/>
              <a:gd name="T4" fmla="*/ 0 w 22"/>
              <a:gd name="T5" fmla="*/ 17 h 34"/>
              <a:gd name="T6" fmla="*/ 11 w 22"/>
              <a:gd name="T7" fmla="*/ 0 h 34"/>
              <a:gd name="T8" fmla="*/ 22 w 22"/>
              <a:gd name="T9" fmla="*/ 17 h 34"/>
              <a:gd name="T10" fmla="*/ 4 w 22"/>
              <a:gd name="T11" fmla="*/ 17 h 34"/>
              <a:gd name="T12" fmla="*/ 11 w 22"/>
              <a:gd name="T13" fmla="*/ 31 h 34"/>
              <a:gd name="T14" fmla="*/ 18 w 22"/>
              <a:gd name="T15" fmla="*/ 17 h 34"/>
              <a:gd name="T16" fmla="*/ 11 w 22"/>
              <a:gd name="T17" fmla="*/ 3 h 34"/>
              <a:gd name="T18" fmla="*/ 4 w 22"/>
              <a:gd name="T19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" h="34">
                <a:moveTo>
                  <a:pt x="22" y="17"/>
                </a:moveTo>
                <a:cubicBezTo>
                  <a:pt x="22" y="28"/>
                  <a:pt x="18" y="34"/>
                  <a:pt x="11" y="34"/>
                </a:cubicBezTo>
                <a:cubicBezTo>
                  <a:pt x="4" y="34"/>
                  <a:pt x="0" y="28"/>
                  <a:pt x="0" y="17"/>
                </a:cubicBezTo>
                <a:cubicBezTo>
                  <a:pt x="0" y="6"/>
                  <a:pt x="5" y="0"/>
                  <a:pt x="11" y="0"/>
                </a:cubicBezTo>
                <a:cubicBezTo>
                  <a:pt x="18" y="0"/>
                  <a:pt x="22" y="6"/>
                  <a:pt x="22" y="17"/>
                </a:cubicBezTo>
                <a:close/>
                <a:moveTo>
                  <a:pt x="4" y="17"/>
                </a:moveTo>
                <a:cubicBezTo>
                  <a:pt x="4" y="26"/>
                  <a:pt x="7" y="31"/>
                  <a:pt x="11" y="31"/>
                </a:cubicBezTo>
                <a:cubicBezTo>
                  <a:pt x="16" y="31"/>
                  <a:pt x="18" y="25"/>
                  <a:pt x="18" y="17"/>
                </a:cubicBezTo>
                <a:cubicBezTo>
                  <a:pt x="18" y="9"/>
                  <a:pt x="16" y="3"/>
                  <a:pt x="11" y="3"/>
                </a:cubicBezTo>
                <a:cubicBezTo>
                  <a:pt x="7" y="3"/>
                  <a:pt x="4" y="8"/>
                  <a:pt x="4" y="17"/>
                </a:cubicBez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1242467" y="1782196"/>
            <a:ext cx="58150" cy="94332"/>
          </a:xfrm>
          <a:custGeom>
            <a:avLst/>
            <a:gdLst>
              <a:gd name="T0" fmla="*/ 0 w 21"/>
              <a:gd name="T1" fmla="*/ 34 h 34"/>
              <a:gd name="T2" fmla="*/ 0 w 21"/>
              <a:gd name="T3" fmla="*/ 31 h 34"/>
              <a:gd name="T4" fmla="*/ 4 w 21"/>
              <a:gd name="T5" fmla="*/ 27 h 34"/>
              <a:gd name="T6" fmla="*/ 16 w 21"/>
              <a:gd name="T7" fmla="*/ 10 h 34"/>
              <a:gd name="T8" fmla="*/ 9 w 21"/>
              <a:gd name="T9" fmla="*/ 4 h 34"/>
              <a:gd name="T10" fmla="*/ 2 w 21"/>
              <a:gd name="T11" fmla="*/ 6 h 34"/>
              <a:gd name="T12" fmla="*/ 1 w 21"/>
              <a:gd name="T13" fmla="*/ 3 h 34"/>
              <a:gd name="T14" fmla="*/ 10 w 21"/>
              <a:gd name="T15" fmla="*/ 0 h 34"/>
              <a:gd name="T16" fmla="*/ 20 w 21"/>
              <a:gd name="T17" fmla="*/ 9 h 34"/>
              <a:gd name="T18" fmla="*/ 9 w 21"/>
              <a:gd name="T19" fmla="*/ 27 h 34"/>
              <a:gd name="T20" fmla="*/ 6 w 21"/>
              <a:gd name="T21" fmla="*/ 30 h 34"/>
              <a:gd name="T22" fmla="*/ 6 w 21"/>
              <a:gd name="T23" fmla="*/ 30 h 34"/>
              <a:gd name="T24" fmla="*/ 21 w 21"/>
              <a:gd name="T25" fmla="*/ 30 h 34"/>
              <a:gd name="T26" fmla="*/ 21 w 21"/>
              <a:gd name="T27" fmla="*/ 34 h 34"/>
              <a:gd name="T28" fmla="*/ 0 w 21"/>
              <a:gd name="T29" fmla="*/ 3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" h="34">
                <a:moveTo>
                  <a:pt x="0" y="34"/>
                </a:moveTo>
                <a:cubicBezTo>
                  <a:pt x="0" y="31"/>
                  <a:pt x="0" y="31"/>
                  <a:pt x="0" y="31"/>
                </a:cubicBezTo>
                <a:cubicBezTo>
                  <a:pt x="4" y="27"/>
                  <a:pt x="4" y="27"/>
                  <a:pt x="4" y="27"/>
                </a:cubicBezTo>
                <a:cubicBezTo>
                  <a:pt x="12" y="19"/>
                  <a:pt x="16" y="15"/>
                  <a:pt x="16" y="10"/>
                </a:cubicBezTo>
                <a:cubicBezTo>
                  <a:pt x="16" y="7"/>
                  <a:pt x="14" y="4"/>
                  <a:pt x="9" y="4"/>
                </a:cubicBezTo>
                <a:cubicBezTo>
                  <a:pt x="6" y="4"/>
                  <a:pt x="4" y="5"/>
                  <a:pt x="2" y="6"/>
                </a:cubicBezTo>
                <a:cubicBezTo>
                  <a:pt x="1" y="3"/>
                  <a:pt x="1" y="3"/>
                  <a:pt x="1" y="3"/>
                </a:cubicBezTo>
                <a:cubicBezTo>
                  <a:pt x="3" y="1"/>
                  <a:pt x="6" y="0"/>
                  <a:pt x="10" y="0"/>
                </a:cubicBezTo>
                <a:cubicBezTo>
                  <a:pt x="17" y="0"/>
                  <a:pt x="20" y="5"/>
                  <a:pt x="20" y="9"/>
                </a:cubicBezTo>
                <a:cubicBezTo>
                  <a:pt x="20" y="16"/>
                  <a:pt x="16" y="21"/>
                  <a:pt x="9" y="27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4"/>
                  <a:pt x="21" y="34"/>
                  <a:pt x="21" y="34"/>
                </a:cubicBezTo>
                <a:lnTo>
                  <a:pt x="0" y="3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1314831" y="1782196"/>
            <a:ext cx="58150" cy="94332"/>
          </a:xfrm>
          <a:custGeom>
            <a:avLst/>
            <a:gdLst>
              <a:gd name="T0" fmla="*/ 20 w 21"/>
              <a:gd name="T1" fmla="*/ 4 h 34"/>
              <a:gd name="T2" fmla="*/ 7 w 21"/>
              <a:gd name="T3" fmla="*/ 4 h 34"/>
              <a:gd name="T4" fmla="*/ 6 w 21"/>
              <a:gd name="T5" fmla="*/ 13 h 34"/>
              <a:gd name="T6" fmla="*/ 9 w 21"/>
              <a:gd name="T7" fmla="*/ 13 h 34"/>
              <a:gd name="T8" fmla="*/ 16 w 21"/>
              <a:gd name="T9" fmla="*/ 14 h 34"/>
              <a:gd name="T10" fmla="*/ 21 w 21"/>
              <a:gd name="T11" fmla="*/ 23 h 34"/>
              <a:gd name="T12" fmla="*/ 8 w 21"/>
              <a:gd name="T13" fmla="*/ 34 h 34"/>
              <a:gd name="T14" fmla="*/ 0 w 21"/>
              <a:gd name="T15" fmla="*/ 32 h 34"/>
              <a:gd name="T16" fmla="*/ 1 w 21"/>
              <a:gd name="T17" fmla="*/ 29 h 34"/>
              <a:gd name="T18" fmla="*/ 8 w 21"/>
              <a:gd name="T19" fmla="*/ 31 h 34"/>
              <a:gd name="T20" fmla="*/ 16 w 21"/>
              <a:gd name="T21" fmla="*/ 23 h 34"/>
              <a:gd name="T22" fmla="*/ 7 w 21"/>
              <a:gd name="T23" fmla="*/ 16 h 34"/>
              <a:gd name="T24" fmla="*/ 2 w 21"/>
              <a:gd name="T25" fmla="*/ 16 h 34"/>
              <a:gd name="T26" fmla="*/ 4 w 21"/>
              <a:gd name="T27" fmla="*/ 0 h 34"/>
              <a:gd name="T28" fmla="*/ 20 w 21"/>
              <a:gd name="T29" fmla="*/ 0 h 34"/>
              <a:gd name="T30" fmla="*/ 20 w 21"/>
              <a:gd name="T31" fmla="*/ 4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" h="34">
                <a:moveTo>
                  <a:pt x="20" y="4"/>
                </a:moveTo>
                <a:cubicBezTo>
                  <a:pt x="7" y="4"/>
                  <a:pt x="7" y="4"/>
                  <a:pt x="7" y="4"/>
                </a:cubicBezTo>
                <a:cubicBezTo>
                  <a:pt x="6" y="13"/>
                  <a:pt x="6" y="13"/>
                  <a:pt x="6" y="13"/>
                </a:cubicBezTo>
                <a:cubicBezTo>
                  <a:pt x="7" y="13"/>
                  <a:pt x="8" y="13"/>
                  <a:pt x="9" y="13"/>
                </a:cubicBezTo>
                <a:cubicBezTo>
                  <a:pt x="11" y="13"/>
                  <a:pt x="14" y="13"/>
                  <a:pt x="16" y="14"/>
                </a:cubicBezTo>
                <a:cubicBezTo>
                  <a:pt x="19" y="16"/>
                  <a:pt x="21" y="19"/>
                  <a:pt x="21" y="23"/>
                </a:cubicBezTo>
                <a:cubicBezTo>
                  <a:pt x="21" y="29"/>
                  <a:pt x="16" y="34"/>
                  <a:pt x="8" y="34"/>
                </a:cubicBezTo>
                <a:cubicBezTo>
                  <a:pt x="5" y="34"/>
                  <a:pt x="2" y="33"/>
                  <a:pt x="0" y="32"/>
                </a:cubicBezTo>
                <a:cubicBezTo>
                  <a:pt x="1" y="29"/>
                  <a:pt x="1" y="29"/>
                  <a:pt x="1" y="29"/>
                </a:cubicBezTo>
                <a:cubicBezTo>
                  <a:pt x="3" y="30"/>
                  <a:pt x="5" y="31"/>
                  <a:pt x="8" y="31"/>
                </a:cubicBezTo>
                <a:cubicBezTo>
                  <a:pt x="13" y="31"/>
                  <a:pt x="16" y="28"/>
                  <a:pt x="16" y="23"/>
                </a:cubicBezTo>
                <a:cubicBezTo>
                  <a:pt x="16" y="19"/>
                  <a:pt x="13" y="16"/>
                  <a:pt x="7" y="16"/>
                </a:cubicBezTo>
                <a:cubicBezTo>
                  <a:pt x="5" y="16"/>
                  <a:pt x="3" y="16"/>
                  <a:pt x="2" y="16"/>
                </a:cubicBezTo>
                <a:cubicBezTo>
                  <a:pt x="4" y="0"/>
                  <a:pt x="4" y="0"/>
                  <a:pt x="4" y="0"/>
                </a:cubicBezTo>
                <a:cubicBezTo>
                  <a:pt x="20" y="0"/>
                  <a:pt x="20" y="0"/>
                  <a:pt x="20" y="0"/>
                </a:cubicBezTo>
                <a:lnTo>
                  <a:pt x="20" y="4"/>
                </a:lnTo>
                <a:close/>
              </a:path>
            </a:pathLst>
          </a:custGeom>
          <a:solidFill>
            <a:srgbClr val="6D6E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>
            <a:off x="1990655" y="4573364"/>
            <a:ext cx="1301254" cy="2132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1990655" y="4112047"/>
            <a:ext cx="1301254" cy="4613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1990655" y="3531845"/>
            <a:ext cx="1301254" cy="5802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1990655" y="2655728"/>
            <a:ext cx="1301254" cy="8761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3857896" y="4569488"/>
            <a:ext cx="1297377" cy="2145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Rectangle 45"/>
          <p:cNvSpPr>
            <a:spLocks noChangeArrowheads="1"/>
          </p:cNvSpPr>
          <p:nvPr/>
        </p:nvSpPr>
        <p:spPr bwMode="auto">
          <a:xfrm>
            <a:off x="3857896" y="4336891"/>
            <a:ext cx="1297377" cy="2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3857896" y="3518923"/>
            <a:ext cx="1297377" cy="817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Rectangle 47"/>
          <p:cNvSpPr>
            <a:spLocks noChangeArrowheads="1"/>
          </p:cNvSpPr>
          <p:nvPr/>
        </p:nvSpPr>
        <p:spPr bwMode="auto">
          <a:xfrm>
            <a:off x="3857896" y="2899956"/>
            <a:ext cx="1297377" cy="618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7554903" y="4339475"/>
            <a:ext cx="1301254" cy="4445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Rectangle 50"/>
          <p:cNvSpPr>
            <a:spLocks noChangeArrowheads="1"/>
          </p:cNvSpPr>
          <p:nvPr/>
        </p:nvSpPr>
        <p:spPr bwMode="auto">
          <a:xfrm>
            <a:off x="7554903" y="4106878"/>
            <a:ext cx="1301254" cy="232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7554903" y="2769442"/>
            <a:ext cx="1301254" cy="13374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Rectangle 52"/>
          <p:cNvSpPr>
            <a:spLocks noChangeArrowheads="1"/>
          </p:cNvSpPr>
          <p:nvPr/>
        </p:nvSpPr>
        <p:spPr bwMode="auto">
          <a:xfrm>
            <a:off x="7554903" y="2343014"/>
            <a:ext cx="1301254" cy="4264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9405344" y="4528137"/>
            <a:ext cx="1297377" cy="2558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9405344" y="3773488"/>
            <a:ext cx="1297377" cy="7546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9405344" y="3124800"/>
            <a:ext cx="1297377" cy="6486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9405344" y="2697079"/>
            <a:ext cx="1297377" cy="4277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Rectangle 59"/>
          <p:cNvSpPr>
            <a:spLocks noChangeArrowheads="1"/>
          </p:cNvSpPr>
          <p:nvPr/>
        </p:nvSpPr>
        <p:spPr bwMode="auto">
          <a:xfrm>
            <a:off x="5704460" y="4569488"/>
            <a:ext cx="1301254" cy="2145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Rectangle 60"/>
          <p:cNvSpPr>
            <a:spLocks noChangeArrowheads="1"/>
          </p:cNvSpPr>
          <p:nvPr/>
        </p:nvSpPr>
        <p:spPr bwMode="auto">
          <a:xfrm>
            <a:off x="5704460" y="3707585"/>
            <a:ext cx="1301254" cy="861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Rectangle 61"/>
          <p:cNvSpPr>
            <a:spLocks noChangeArrowheads="1"/>
          </p:cNvSpPr>
          <p:nvPr/>
        </p:nvSpPr>
        <p:spPr bwMode="auto">
          <a:xfrm>
            <a:off x="5704460" y="3076988"/>
            <a:ext cx="1301254" cy="6305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Rectangle 62"/>
          <p:cNvSpPr>
            <a:spLocks noChangeArrowheads="1"/>
          </p:cNvSpPr>
          <p:nvPr/>
        </p:nvSpPr>
        <p:spPr bwMode="auto">
          <a:xfrm>
            <a:off x="5704460" y="2445099"/>
            <a:ext cx="1301254" cy="6318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64"/>
          <p:cNvSpPr/>
          <p:nvPr/>
        </p:nvSpPr>
        <p:spPr bwMode="auto">
          <a:xfrm>
            <a:off x="1428545" y="1463476"/>
            <a:ext cx="9477053" cy="3325687"/>
          </a:xfrm>
          <a:custGeom>
            <a:avLst/>
            <a:gdLst>
              <a:gd name="T0" fmla="*/ 7334 w 7334"/>
              <a:gd name="T1" fmla="*/ 2990 h 2990"/>
              <a:gd name="T2" fmla="*/ 8 w 7334"/>
              <a:gd name="T3" fmla="*/ 2990 h 2990"/>
              <a:gd name="T4" fmla="*/ 8 w 7334"/>
              <a:gd name="T5" fmla="*/ 2986 h 2990"/>
              <a:gd name="T6" fmla="*/ 0 w 7334"/>
              <a:gd name="T7" fmla="*/ 0 h 2990"/>
              <a:gd name="T8" fmla="*/ 8 w 7334"/>
              <a:gd name="T9" fmla="*/ 0 h 2990"/>
              <a:gd name="T10" fmla="*/ 17 w 7334"/>
              <a:gd name="T11" fmla="*/ 2981 h 2990"/>
              <a:gd name="T12" fmla="*/ 7334 w 7334"/>
              <a:gd name="T13" fmla="*/ 2981 h 2990"/>
              <a:gd name="T14" fmla="*/ 7334 w 7334"/>
              <a:gd name="T15" fmla="*/ 2990 h 2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4" h="2990">
                <a:moveTo>
                  <a:pt x="7334" y="2990"/>
                </a:moveTo>
                <a:lnTo>
                  <a:pt x="8" y="2990"/>
                </a:lnTo>
                <a:lnTo>
                  <a:pt x="8" y="2986"/>
                </a:lnTo>
                <a:lnTo>
                  <a:pt x="0" y="0"/>
                </a:lnTo>
                <a:lnTo>
                  <a:pt x="8" y="0"/>
                </a:lnTo>
                <a:lnTo>
                  <a:pt x="17" y="2981"/>
                </a:lnTo>
                <a:lnTo>
                  <a:pt x="7334" y="2981"/>
                </a:lnTo>
                <a:lnTo>
                  <a:pt x="7334" y="2990"/>
                </a:lnTo>
                <a:close/>
              </a:path>
            </a:pathLst>
          </a:custGeom>
          <a:solidFill>
            <a:srgbClr val="BDBD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65"/>
          <p:cNvSpPr/>
          <p:nvPr/>
        </p:nvSpPr>
        <p:spPr bwMode="auto">
          <a:xfrm>
            <a:off x="1389779" y="1415555"/>
            <a:ext cx="87870" cy="89163"/>
          </a:xfrm>
          <a:custGeom>
            <a:avLst/>
            <a:gdLst>
              <a:gd name="T0" fmla="*/ 0 w 32"/>
              <a:gd name="T1" fmla="*/ 16 h 32"/>
              <a:gd name="T2" fmla="*/ 16 w 32"/>
              <a:gd name="T3" fmla="*/ 0 h 32"/>
              <a:gd name="T4" fmla="*/ 32 w 32"/>
              <a:gd name="T5" fmla="*/ 16 h 32"/>
              <a:gd name="T6" fmla="*/ 16 w 32"/>
              <a:gd name="T7" fmla="*/ 32 h 32"/>
              <a:gd name="T8" fmla="*/ 0 w 32"/>
              <a:gd name="T9" fmla="*/ 16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32">
                <a:moveTo>
                  <a:pt x="0" y="16"/>
                </a:moveTo>
                <a:cubicBezTo>
                  <a:pt x="0" y="7"/>
                  <a:pt x="7" y="0"/>
                  <a:pt x="16" y="0"/>
                </a:cubicBezTo>
                <a:cubicBezTo>
                  <a:pt x="24" y="0"/>
                  <a:pt x="32" y="7"/>
                  <a:pt x="32" y="16"/>
                </a:cubicBezTo>
                <a:cubicBezTo>
                  <a:pt x="32" y="25"/>
                  <a:pt x="25" y="32"/>
                  <a:pt x="16" y="32"/>
                </a:cubicBezTo>
                <a:cubicBezTo>
                  <a:pt x="7" y="32"/>
                  <a:pt x="0" y="25"/>
                  <a:pt x="0" y="16"/>
                </a:cubicBezTo>
                <a:close/>
              </a:path>
            </a:pathLst>
          </a:custGeom>
          <a:solidFill>
            <a:srgbClr val="BDBD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Oval 66"/>
          <p:cNvSpPr>
            <a:spLocks noChangeArrowheads="1"/>
          </p:cNvSpPr>
          <p:nvPr/>
        </p:nvSpPr>
        <p:spPr bwMode="auto">
          <a:xfrm>
            <a:off x="10857786" y="4738767"/>
            <a:ext cx="89163" cy="89163"/>
          </a:xfrm>
          <a:prstGeom prst="ellipse">
            <a:avLst/>
          </a:prstGeom>
          <a:solidFill>
            <a:srgbClr val="BDBDB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1659966" y="5074204"/>
            <a:ext cx="203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26242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2400" b="1">
              <a:solidFill>
                <a:srgbClr val="26242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124"/>
          <p:cNvSpPr>
            <a:spLocks noChangeArrowheads="1"/>
          </p:cNvSpPr>
          <p:nvPr/>
        </p:nvSpPr>
        <p:spPr bwMode="auto">
          <a:xfrm>
            <a:off x="1659966" y="5586967"/>
            <a:ext cx="887837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dirty="0">
                <a:solidFill>
                  <a:srgbClr val="262423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风云办公，极致简约风潮流所向，通用设计，完美兼容，打造最实用，最具个性的演示方案，让你的演示卓越非凡。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262423"/>
              </a:solidFill>
              <a:latin typeface="宋体" panose="02010600030101010101" pitchFamily="2" charset="-122"/>
            </a:endParaRPr>
          </a:p>
        </p:txBody>
      </p:sp>
      <p:cxnSp>
        <p:nvCxnSpPr>
          <p:cNvPr id="63" name="直接连接符 62"/>
          <p:cNvCxnSpPr/>
          <p:nvPr/>
        </p:nvCxnSpPr>
        <p:spPr>
          <a:xfrm>
            <a:off x="1709394" y="5549896"/>
            <a:ext cx="188267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圆角矩形 3"/>
          <p:cNvSpPr/>
          <p:nvPr/>
        </p:nvSpPr>
        <p:spPr>
          <a:xfrm>
            <a:off x="952500" y="4456113"/>
            <a:ext cx="4760913" cy="831850"/>
          </a:xfrm>
          <a:prstGeom prst="roundRect">
            <a:avLst>
              <a:gd name="adj" fmla="val 186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 16"/>
          <p:cNvSpPr>
            <a:spLocks noChangeArrowheads="1"/>
          </p:cNvSpPr>
          <p:nvPr/>
        </p:nvSpPr>
        <p:spPr bwMode="auto">
          <a:xfrm>
            <a:off x="1103313" y="4533900"/>
            <a:ext cx="441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FFFFFF"/>
                </a:solidFill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5"/>
          <p:cNvSpPr/>
          <p:nvPr/>
        </p:nvSpPr>
        <p:spPr>
          <a:xfrm>
            <a:off x="962025" y="3167063"/>
            <a:ext cx="4760913" cy="831850"/>
          </a:xfrm>
          <a:prstGeom prst="roundRect">
            <a:avLst>
              <a:gd name="adj" fmla="val 186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矩形 18"/>
          <p:cNvSpPr>
            <a:spLocks noChangeArrowheads="1"/>
          </p:cNvSpPr>
          <p:nvPr/>
        </p:nvSpPr>
        <p:spPr bwMode="auto">
          <a:xfrm>
            <a:off x="1122363" y="3230563"/>
            <a:ext cx="44148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FFFFFF"/>
                </a:solidFill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7"/>
          <p:cNvSpPr/>
          <p:nvPr/>
        </p:nvSpPr>
        <p:spPr>
          <a:xfrm>
            <a:off x="962025" y="1898650"/>
            <a:ext cx="4760913" cy="833438"/>
          </a:xfrm>
          <a:prstGeom prst="roundRect">
            <a:avLst>
              <a:gd name="adj" fmla="val 1865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矩形 20"/>
          <p:cNvSpPr>
            <a:spLocks noChangeArrowheads="1"/>
          </p:cNvSpPr>
          <p:nvPr/>
        </p:nvSpPr>
        <p:spPr bwMode="auto">
          <a:xfrm>
            <a:off x="1111250" y="1976438"/>
            <a:ext cx="4413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FFFFFF"/>
                </a:solidFill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9"/>
          <p:cNvSpPr/>
          <p:nvPr/>
        </p:nvSpPr>
        <p:spPr>
          <a:xfrm>
            <a:off x="6384925" y="4456113"/>
            <a:ext cx="4760913" cy="831850"/>
          </a:xfrm>
          <a:prstGeom prst="roundRect">
            <a:avLst>
              <a:gd name="adj" fmla="val 186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矩形 22"/>
          <p:cNvSpPr>
            <a:spLocks noChangeArrowheads="1"/>
          </p:cNvSpPr>
          <p:nvPr/>
        </p:nvSpPr>
        <p:spPr bwMode="auto">
          <a:xfrm>
            <a:off x="6534150" y="4533900"/>
            <a:ext cx="4414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FFFFFF"/>
                </a:solidFill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1"/>
          <p:cNvSpPr/>
          <p:nvPr/>
        </p:nvSpPr>
        <p:spPr>
          <a:xfrm>
            <a:off x="6392863" y="3167063"/>
            <a:ext cx="4762500" cy="831850"/>
          </a:xfrm>
          <a:prstGeom prst="roundRect">
            <a:avLst>
              <a:gd name="adj" fmla="val 186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矩形 24"/>
          <p:cNvSpPr>
            <a:spLocks noChangeArrowheads="1"/>
          </p:cNvSpPr>
          <p:nvPr/>
        </p:nvSpPr>
        <p:spPr bwMode="auto">
          <a:xfrm>
            <a:off x="6554788" y="3230563"/>
            <a:ext cx="4413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FFFFFF"/>
                </a:solidFill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25"/>
          <p:cNvGrpSpPr/>
          <p:nvPr/>
        </p:nvGrpSpPr>
        <p:grpSpPr>
          <a:xfrm>
            <a:off x="5580063" y="3092979"/>
            <a:ext cx="955675" cy="974725"/>
            <a:chOff x="5302498" y="1350023"/>
            <a:chExt cx="954598" cy="974486"/>
          </a:xfrm>
          <a:solidFill>
            <a:schemeClr val="accent1"/>
          </a:solidFill>
        </p:grpSpPr>
        <p:sp>
          <p:nvSpPr>
            <p:cNvPr id="18" name="Oval 42"/>
            <p:cNvSpPr>
              <a:spLocks noChangeArrowheads="1"/>
            </p:cNvSpPr>
            <p:nvPr/>
          </p:nvSpPr>
          <p:spPr bwMode="auto">
            <a:xfrm>
              <a:off x="5302498" y="1350023"/>
              <a:ext cx="954598" cy="974486"/>
            </a:xfrm>
            <a:prstGeom prst="ellipse">
              <a:avLst/>
            </a:prstGeom>
            <a:solidFill>
              <a:schemeClr val="bg1"/>
            </a:solidFill>
            <a:ln w="77788">
              <a:solidFill>
                <a:schemeClr val="accent1"/>
              </a:solidFill>
              <a:miter lim="800000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5514685" y="1630891"/>
              <a:ext cx="530225" cy="412750"/>
              <a:chOff x="2001838" y="2316163"/>
              <a:chExt cx="530225" cy="412750"/>
            </a:xfrm>
            <a:grpFill/>
          </p:grpSpPr>
          <p:sp>
            <p:nvSpPr>
              <p:cNvPr id="20" name="Freeform 5"/>
              <p:cNvSpPr>
                <a:spLocks noEditPoints="1"/>
              </p:cNvSpPr>
              <p:nvPr/>
            </p:nvSpPr>
            <p:spPr bwMode="auto">
              <a:xfrm>
                <a:off x="2001838" y="2362200"/>
                <a:ext cx="458788" cy="366713"/>
              </a:xfrm>
              <a:custGeom>
                <a:avLst/>
                <a:gdLst>
                  <a:gd name="T0" fmla="*/ 99 w 120"/>
                  <a:gd name="T1" fmla="*/ 40 h 95"/>
                  <a:gd name="T2" fmla="*/ 96 w 120"/>
                  <a:gd name="T3" fmla="*/ 36 h 95"/>
                  <a:gd name="T4" fmla="*/ 95 w 120"/>
                  <a:gd name="T5" fmla="*/ 22 h 95"/>
                  <a:gd name="T6" fmla="*/ 70 w 120"/>
                  <a:gd name="T7" fmla="*/ 23 h 95"/>
                  <a:gd name="T8" fmla="*/ 66 w 120"/>
                  <a:gd name="T9" fmla="*/ 16 h 95"/>
                  <a:gd name="T10" fmla="*/ 45 w 120"/>
                  <a:gd name="T11" fmla="*/ 6 h 95"/>
                  <a:gd name="T12" fmla="*/ 11 w 120"/>
                  <a:gd name="T13" fmla="*/ 34 h 95"/>
                  <a:gd name="T14" fmla="*/ 2 w 120"/>
                  <a:gd name="T15" fmla="*/ 60 h 95"/>
                  <a:gd name="T16" fmla="*/ 51 w 120"/>
                  <a:gd name="T17" fmla="*/ 93 h 95"/>
                  <a:gd name="T18" fmla="*/ 111 w 120"/>
                  <a:gd name="T19" fmla="*/ 67 h 95"/>
                  <a:gd name="T20" fmla="*/ 99 w 120"/>
                  <a:gd name="T21" fmla="*/ 40 h 95"/>
                  <a:gd name="T22" fmla="*/ 53 w 120"/>
                  <a:gd name="T23" fmla="*/ 86 h 95"/>
                  <a:gd name="T24" fmla="*/ 14 w 120"/>
                  <a:gd name="T25" fmla="*/ 62 h 95"/>
                  <a:gd name="T26" fmla="*/ 53 w 120"/>
                  <a:gd name="T27" fmla="*/ 35 h 95"/>
                  <a:gd name="T28" fmla="*/ 92 w 120"/>
                  <a:gd name="T29" fmla="*/ 57 h 95"/>
                  <a:gd name="T30" fmla="*/ 53 w 120"/>
                  <a:gd name="T31" fmla="*/ 8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0" h="95">
                    <a:moveTo>
                      <a:pt x="99" y="40"/>
                    </a:moveTo>
                    <a:cubicBezTo>
                      <a:pt x="94" y="39"/>
                      <a:pt x="96" y="36"/>
                      <a:pt x="96" y="36"/>
                    </a:cubicBezTo>
                    <a:cubicBezTo>
                      <a:pt x="96" y="36"/>
                      <a:pt x="101" y="28"/>
                      <a:pt x="95" y="22"/>
                    </a:cubicBezTo>
                    <a:cubicBezTo>
                      <a:pt x="88" y="14"/>
                      <a:pt x="70" y="23"/>
                      <a:pt x="70" y="23"/>
                    </a:cubicBezTo>
                    <a:cubicBezTo>
                      <a:pt x="63" y="25"/>
                      <a:pt x="65" y="22"/>
                      <a:pt x="66" y="16"/>
                    </a:cubicBezTo>
                    <a:cubicBezTo>
                      <a:pt x="66" y="10"/>
                      <a:pt x="64" y="0"/>
                      <a:pt x="45" y="6"/>
                    </a:cubicBezTo>
                    <a:cubicBezTo>
                      <a:pt x="27" y="12"/>
                      <a:pt x="11" y="34"/>
                      <a:pt x="11" y="34"/>
                    </a:cubicBezTo>
                    <a:cubicBezTo>
                      <a:pt x="0" y="49"/>
                      <a:pt x="2" y="60"/>
                      <a:pt x="2" y="60"/>
                    </a:cubicBezTo>
                    <a:cubicBezTo>
                      <a:pt x="5" y="85"/>
                      <a:pt x="31" y="91"/>
                      <a:pt x="51" y="93"/>
                    </a:cubicBezTo>
                    <a:cubicBezTo>
                      <a:pt x="73" y="95"/>
                      <a:pt x="102" y="86"/>
                      <a:pt x="111" y="67"/>
                    </a:cubicBezTo>
                    <a:cubicBezTo>
                      <a:pt x="120" y="48"/>
                      <a:pt x="104" y="41"/>
                      <a:pt x="99" y="40"/>
                    </a:cubicBezTo>
                    <a:close/>
                    <a:moveTo>
                      <a:pt x="53" y="86"/>
                    </a:moveTo>
                    <a:cubicBezTo>
                      <a:pt x="32" y="87"/>
                      <a:pt x="14" y="76"/>
                      <a:pt x="14" y="62"/>
                    </a:cubicBezTo>
                    <a:cubicBezTo>
                      <a:pt x="14" y="48"/>
                      <a:pt x="32" y="36"/>
                      <a:pt x="53" y="35"/>
                    </a:cubicBezTo>
                    <a:cubicBezTo>
                      <a:pt x="74" y="34"/>
                      <a:pt x="92" y="43"/>
                      <a:pt x="92" y="57"/>
                    </a:cubicBezTo>
                    <a:cubicBezTo>
                      <a:pt x="92" y="72"/>
                      <a:pt x="74" y="85"/>
                      <a:pt x="5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1" name="Freeform 6"/>
              <p:cNvSpPr>
                <a:spLocks noEditPoints="1"/>
              </p:cNvSpPr>
              <p:nvPr/>
            </p:nvSpPr>
            <p:spPr bwMode="auto">
              <a:xfrm>
                <a:off x="2105026" y="2524125"/>
                <a:ext cx="179388" cy="161925"/>
              </a:xfrm>
              <a:custGeom>
                <a:avLst/>
                <a:gdLst>
                  <a:gd name="T0" fmla="*/ 22 w 47"/>
                  <a:gd name="T1" fmla="*/ 3 h 42"/>
                  <a:gd name="T2" fmla="*/ 3 w 47"/>
                  <a:gd name="T3" fmla="*/ 25 h 42"/>
                  <a:gd name="T4" fmla="*/ 9 w 47"/>
                  <a:gd name="T5" fmla="*/ 35 h 42"/>
                  <a:gd name="T6" fmla="*/ 41 w 47"/>
                  <a:gd name="T7" fmla="*/ 29 h 42"/>
                  <a:gd name="T8" fmla="*/ 22 w 47"/>
                  <a:gd name="T9" fmla="*/ 3 h 42"/>
                  <a:gd name="T10" fmla="*/ 16 w 47"/>
                  <a:gd name="T11" fmla="*/ 31 h 42"/>
                  <a:gd name="T12" fmla="*/ 9 w 47"/>
                  <a:gd name="T13" fmla="*/ 26 h 42"/>
                  <a:gd name="T14" fmla="*/ 16 w 47"/>
                  <a:gd name="T15" fmla="*/ 19 h 42"/>
                  <a:gd name="T16" fmla="*/ 24 w 47"/>
                  <a:gd name="T17" fmla="*/ 24 h 42"/>
                  <a:gd name="T18" fmla="*/ 16 w 47"/>
                  <a:gd name="T19" fmla="*/ 31 h 42"/>
                  <a:gd name="T20" fmla="*/ 29 w 47"/>
                  <a:gd name="T21" fmla="*/ 20 h 42"/>
                  <a:gd name="T22" fmla="*/ 25 w 47"/>
                  <a:gd name="T23" fmla="*/ 20 h 42"/>
                  <a:gd name="T24" fmla="*/ 26 w 47"/>
                  <a:gd name="T25" fmla="*/ 16 h 42"/>
                  <a:gd name="T26" fmla="*/ 30 w 47"/>
                  <a:gd name="T27" fmla="*/ 16 h 42"/>
                  <a:gd name="T28" fmla="*/ 29 w 47"/>
                  <a:gd name="T29" fmla="*/ 2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" h="42">
                    <a:moveTo>
                      <a:pt x="22" y="3"/>
                    </a:moveTo>
                    <a:cubicBezTo>
                      <a:pt x="0" y="5"/>
                      <a:pt x="3" y="25"/>
                      <a:pt x="3" y="25"/>
                    </a:cubicBezTo>
                    <a:cubicBezTo>
                      <a:pt x="3" y="25"/>
                      <a:pt x="3" y="32"/>
                      <a:pt x="9" y="35"/>
                    </a:cubicBezTo>
                    <a:cubicBezTo>
                      <a:pt x="21" y="42"/>
                      <a:pt x="34" y="38"/>
                      <a:pt x="41" y="29"/>
                    </a:cubicBezTo>
                    <a:cubicBezTo>
                      <a:pt x="47" y="21"/>
                      <a:pt x="43" y="0"/>
                      <a:pt x="22" y="3"/>
                    </a:cubicBezTo>
                    <a:close/>
                    <a:moveTo>
                      <a:pt x="16" y="31"/>
                    </a:moveTo>
                    <a:cubicBezTo>
                      <a:pt x="12" y="31"/>
                      <a:pt x="9" y="29"/>
                      <a:pt x="9" y="26"/>
                    </a:cubicBezTo>
                    <a:cubicBezTo>
                      <a:pt x="9" y="22"/>
                      <a:pt x="12" y="19"/>
                      <a:pt x="16" y="19"/>
                    </a:cubicBezTo>
                    <a:cubicBezTo>
                      <a:pt x="21" y="18"/>
                      <a:pt x="24" y="21"/>
                      <a:pt x="24" y="24"/>
                    </a:cubicBezTo>
                    <a:cubicBezTo>
                      <a:pt x="24" y="27"/>
                      <a:pt x="20" y="31"/>
                      <a:pt x="16" y="31"/>
                    </a:cubicBezTo>
                    <a:close/>
                    <a:moveTo>
                      <a:pt x="29" y="20"/>
                    </a:moveTo>
                    <a:cubicBezTo>
                      <a:pt x="28" y="21"/>
                      <a:pt x="26" y="21"/>
                      <a:pt x="25" y="20"/>
                    </a:cubicBezTo>
                    <a:cubicBezTo>
                      <a:pt x="25" y="19"/>
                      <a:pt x="25" y="17"/>
                      <a:pt x="26" y="16"/>
                    </a:cubicBezTo>
                    <a:cubicBezTo>
                      <a:pt x="28" y="15"/>
                      <a:pt x="29" y="15"/>
                      <a:pt x="30" y="16"/>
                    </a:cubicBezTo>
                    <a:cubicBezTo>
                      <a:pt x="31" y="17"/>
                      <a:pt x="30" y="19"/>
                      <a:pt x="2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2" name="Freeform 7"/>
              <p:cNvSpPr/>
              <p:nvPr/>
            </p:nvSpPr>
            <p:spPr bwMode="auto">
              <a:xfrm>
                <a:off x="2344738" y="2378075"/>
                <a:ext cx="96838" cy="104775"/>
              </a:xfrm>
              <a:custGeom>
                <a:avLst/>
                <a:gdLst>
                  <a:gd name="T0" fmla="*/ 19 w 25"/>
                  <a:gd name="T1" fmla="*/ 27 h 27"/>
                  <a:gd name="T2" fmla="*/ 23 w 25"/>
                  <a:gd name="T3" fmla="*/ 24 h 27"/>
                  <a:gd name="T4" fmla="*/ 23 w 25"/>
                  <a:gd name="T5" fmla="*/ 24 h 27"/>
                  <a:gd name="T6" fmla="*/ 3 w 25"/>
                  <a:gd name="T7" fmla="*/ 4 h 27"/>
                  <a:gd name="T8" fmla="*/ 0 w 25"/>
                  <a:gd name="T9" fmla="*/ 8 h 27"/>
                  <a:gd name="T10" fmla="*/ 3 w 25"/>
                  <a:gd name="T11" fmla="*/ 11 h 27"/>
                  <a:gd name="T12" fmla="*/ 16 w 25"/>
                  <a:gd name="T13" fmla="*/ 23 h 27"/>
                  <a:gd name="T14" fmla="*/ 19 w 25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27">
                    <a:moveTo>
                      <a:pt x="19" y="27"/>
                    </a:moveTo>
                    <a:cubicBezTo>
                      <a:pt x="21" y="27"/>
                      <a:pt x="22" y="26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5" y="0"/>
                      <a:pt x="3" y="4"/>
                      <a:pt x="3" y="4"/>
                    </a:cubicBezTo>
                    <a:cubicBezTo>
                      <a:pt x="1" y="4"/>
                      <a:pt x="0" y="6"/>
                      <a:pt x="0" y="8"/>
                    </a:cubicBezTo>
                    <a:cubicBezTo>
                      <a:pt x="0" y="10"/>
                      <a:pt x="1" y="11"/>
                      <a:pt x="3" y="11"/>
                    </a:cubicBezTo>
                    <a:cubicBezTo>
                      <a:pt x="19" y="8"/>
                      <a:pt x="16" y="23"/>
                      <a:pt x="16" y="23"/>
                    </a:cubicBezTo>
                    <a:cubicBezTo>
                      <a:pt x="16" y="25"/>
                      <a:pt x="17" y="27"/>
                      <a:pt x="19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2325688" y="2316163"/>
                <a:ext cx="206375" cy="193675"/>
              </a:xfrm>
              <a:custGeom>
                <a:avLst/>
                <a:gdLst>
                  <a:gd name="T0" fmla="*/ 22 w 54"/>
                  <a:gd name="T1" fmla="*/ 2 h 50"/>
                  <a:gd name="T2" fmla="*/ 4 w 54"/>
                  <a:gd name="T3" fmla="*/ 2 h 50"/>
                  <a:gd name="T4" fmla="*/ 3 w 54"/>
                  <a:gd name="T5" fmla="*/ 2 h 50"/>
                  <a:gd name="T6" fmla="*/ 3 w 54"/>
                  <a:gd name="T7" fmla="*/ 2 h 50"/>
                  <a:gd name="T8" fmla="*/ 0 w 54"/>
                  <a:gd name="T9" fmla="*/ 7 h 50"/>
                  <a:gd name="T10" fmla="*/ 5 w 54"/>
                  <a:gd name="T11" fmla="*/ 12 h 50"/>
                  <a:gd name="T12" fmla="*/ 9 w 54"/>
                  <a:gd name="T13" fmla="*/ 11 h 50"/>
                  <a:gd name="T14" fmla="*/ 35 w 54"/>
                  <a:gd name="T15" fmla="*/ 24 h 50"/>
                  <a:gd name="T16" fmla="*/ 36 w 54"/>
                  <a:gd name="T17" fmla="*/ 41 h 50"/>
                  <a:gd name="T18" fmla="*/ 35 w 54"/>
                  <a:gd name="T19" fmla="*/ 46 h 50"/>
                  <a:gd name="T20" fmla="*/ 40 w 54"/>
                  <a:gd name="T21" fmla="*/ 50 h 50"/>
                  <a:gd name="T22" fmla="*/ 45 w 54"/>
                  <a:gd name="T23" fmla="*/ 46 h 50"/>
                  <a:gd name="T24" fmla="*/ 45 w 54"/>
                  <a:gd name="T25" fmla="*/ 46 h 50"/>
                  <a:gd name="T26" fmla="*/ 22 w 54"/>
                  <a:gd name="T27" fmla="*/ 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" h="50">
                    <a:moveTo>
                      <a:pt x="22" y="2"/>
                    </a:moveTo>
                    <a:cubicBezTo>
                      <a:pt x="14" y="0"/>
                      <a:pt x="6" y="1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3"/>
                      <a:pt x="0" y="5"/>
                      <a:pt x="0" y="7"/>
                    </a:cubicBezTo>
                    <a:cubicBezTo>
                      <a:pt x="0" y="10"/>
                      <a:pt x="2" y="12"/>
                      <a:pt x="5" y="12"/>
                    </a:cubicBezTo>
                    <a:cubicBezTo>
                      <a:pt x="5" y="12"/>
                      <a:pt x="7" y="12"/>
                      <a:pt x="9" y="11"/>
                    </a:cubicBezTo>
                    <a:cubicBezTo>
                      <a:pt x="11" y="10"/>
                      <a:pt x="27" y="11"/>
                      <a:pt x="35" y="24"/>
                    </a:cubicBezTo>
                    <a:cubicBezTo>
                      <a:pt x="39" y="33"/>
                      <a:pt x="37" y="40"/>
                      <a:pt x="36" y="41"/>
                    </a:cubicBezTo>
                    <a:cubicBezTo>
                      <a:pt x="36" y="41"/>
                      <a:pt x="35" y="43"/>
                      <a:pt x="35" y="46"/>
                    </a:cubicBezTo>
                    <a:cubicBezTo>
                      <a:pt x="35" y="49"/>
                      <a:pt x="38" y="50"/>
                      <a:pt x="40" y="50"/>
                    </a:cubicBezTo>
                    <a:cubicBezTo>
                      <a:pt x="43" y="50"/>
                      <a:pt x="45" y="50"/>
                      <a:pt x="45" y="46"/>
                    </a:cubicBezTo>
                    <a:cubicBezTo>
                      <a:pt x="45" y="46"/>
                      <a:pt x="45" y="46"/>
                      <a:pt x="45" y="46"/>
                    </a:cubicBezTo>
                    <a:cubicBezTo>
                      <a:pt x="54" y="18"/>
                      <a:pt x="35" y="5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4" name="圆角矩形 20"/>
          <p:cNvSpPr/>
          <p:nvPr/>
        </p:nvSpPr>
        <p:spPr>
          <a:xfrm>
            <a:off x="6392863" y="1898650"/>
            <a:ext cx="4762500" cy="833438"/>
          </a:xfrm>
          <a:prstGeom prst="roundRect">
            <a:avLst>
              <a:gd name="adj" fmla="val 1865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矩形 33"/>
          <p:cNvSpPr>
            <a:spLocks noChangeArrowheads="1"/>
          </p:cNvSpPr>
          <p:nvPr/>
        </p:nvSpPr>
        <p:spPr bwMode="auto">
          <a:xfrm>
            <a:off x="6543675" y="1976438"/>
            <a:ext cx="441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FFFFFF"/>
                </a:solidFill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8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34"/>
          <p:cNvGrpSpPr/>
          <p:nvPr/>
        </p:nvGrpSpPr>
        <p:grpSpPr>
          <a:xfrm>
            <a:off x="5580063" y="4364566"/>
            <a:ext cx="955675" cy="974725"/>
            <a:chOff x="5286108" y="2366059"/>
            <a:chExt cx="954598" cy="974486"/>
          </a:xfrm>
          <a:solidFill>
            <a:schemeClr val="accent2"/>
          </a:solidFill>
        </p:grpSpPr>
        <p:sp>
          <p:nvSpPr>
            <p:cNvPr id="27" name="Oval 42"/>
            <p:cNvSpPr>
              <a:spLocks noChangeArrowheads="1"/>
            </p:cNvSpPr>
            <p:nvPr/>
          </p:nvSpPr>
          <p:spPr bwMode="auto">
            <a:xfrm>
              <a:off x="5286108" y="2366059"/>
              <a:ext cx="954598" cy="974486"/>
            </a:xfrm>
            <a:prstGeom prst="ellipse">
              <a:avLst/>
            </a:prstGeom>
            <a:solidFill>
              <a:schemeClr val="bg1"/>
            </a:solidFill>
            <a:ln w="77788">
              <a:solidFill>
                <a:schemeClr val="accent2"/>
              </a:solidFill>
              <a:miter lim="800000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5517345" y="2652484"/>
              <a:ext cx="492125" cy="401637"/>
              <a:chOff x="5849484" y="2344737"/>
              <a:chExt cx="492125" cy="401637"/>
            </a:xfrm>
            <a:grpFill/>
          </p:grpSpPr>
          <p:sp>
            <p:nvSpPr>
              <p:cNvPr id="29" name="Freeform 24"/>
              <p:cNvSpPr>
                <a:spLocks noEditPoints="1"/>
              </p:cNvSpPr>
              <p:nvPr/>
            </p:nvSpPr>
            <p:spPr bwMode="auto">
              <a:xfrm>
                <a:off x="5849484" y="2344737"/>
                <a:ext cx="349250" cy="320675"/>
              </a:xfrm>
              <a:custGeom>
                <a:avLst/>
                <a:gdLst>
                  <a:gd name="T0" fmla="*/ 87 w 91"/>
                  <a:gd name="T1" fmla="*/ 32 h 83"/>
                  <a:gd name="T2" fmla="*/ 91 w 91"/>
                  <a:gd name="T3" fmla="*/ 32 h 83"/>
                  <a:gd name="T4" fmla="*/ 45 w 91"/>
                  <a:gd name="T5" fmla="*/ 0 h 83"/>
                  <a:gd name="T6" fmla="*/ 0 w 91"/>
                  <a:gd name="T7" fmla="*/ 39 h 83"/>
                  <a:gd name="T8" fmla="*/ 18 w 91"/>
                  <a:gd name="T9" fmla="*/ 69 h 83"/>
                  <a:gd name="T10" fmla="*/ 14 w 91"/>
                  <a:gd name="T11" fmla="*/ 83 h 83"/>
                  <a:gd name="T12" fmla="*/ 30 w 91"/>
                  <a:gd name="T13" fmla="*/ 75 h 83"/>
                  <a:gd name="T14" fmla="*/ 45 w 91"/>
                  <a:gd name="T15" fmla="*/ 77 h 83"/>
                  <a:gd name="T16" fmla="*/ 50 w 91"/>
                  <a:gd name="T17" fmla="*/ 77 h 83"/>
                  <a:gd name="T18" fmla="*/ 48 w 91"/>
                  <a:gd name="T19" fmla="*/ 67 h 83"/>
                  <a:gd name="T20" fmla="*/ 87 w 91"/>
                  <a:gd name="T21" fmla="*/ 32 h 83"/>
                  <a:gd name="T22" fmla="*/ 62 w 91"/>
                  <a:gd name="T23" fmla="*/ 19 h 83"/>
                  <a:gd name="T24" fmla="*/ 68 w 91"/>
                  <a:gd name="T25" fmla="*/ 25 h 83"/>
                  <a:gd name="T26" fmla="*/ 62 w 91"/>
                  <a:gd name="T27" fmla="*/ 31 h 83"/>
                  <a:gd name="T28" fmla="*/ 56 w 91"/>
                  <a:gd name="T29" fmla="*/ 25 h 83"/>
                  <a:gd name="T30" fmla="*/ 62 w 91"/>
                  <a:gd name="T31" fmla="*/ 19 h 83"/>
                  <a:gd name="T32" fmla="*/ 31 w 91"/>
                  <a:gd name="T33" fmla="*/ 31 h 83"/>
                  <a:gd name="T34" fmla="*/ 24 w 91"/>
                  <a:gd name="T35" fmla="*/ 25 h 83"/>
                  <a:gd name="T36" fmla="*/ 31 w 91"/>
                  <a:gd name="T37" fmla="*/ 19 h 83"/>
                  <a:gd name="T38" fmla="*/ 36 w 91"/>
                  <a:gd name="T39" fmla="*/ 25 h 83"/>
                  <a:gd name="T40" fmla="*/ 31 w 91"/>
                  <a:gd name="T41" fmla="*/ 31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" h="83">
                    <a:moveTo>
                      <a:pt x="87" y="32"/>
                    </a:moveTo>
                    <a:cubicBezTo>
                      <a:pt x="88" y="32"/>
                      <a:pt x="89" y="32"/>
                      <a:pt x="91" y="32"/>
                    </a:cubicBezTo>
                    <a:cubicBezTo>
                      <a:pt x="87" y="14"/>
                      <a:pt x="68" y="0"/>
                      <a:pt x="45" y="0"/>
                    </a:cubicBezTo>
                    <a:cubicBezTo>
                      <a:pt x="21" y="0"/>
                      <a:pt x="0" y="17"/>
                      <a:pt x="0" y="39"/>
                    </a:cubicBezTo>
                    <a:cubicBezTo>
                      <a:pt x="0" y="51"/>
                      <a:pt x="7" y="61"/>
                      <a:pt x="18" y="69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5" y="76"/>
                      <a:pt x="40" y="77"/>
                      <a:pt x="45" y="77"/>
                    </a:cubicBezTo>
                    <a:cubicBezTo>
                      <a:pt x="47" y="77"/>
                      <a:pt x="48" y="77"/>
                      <a:pt x="50" y="77"/>
                    </a:cubicBezTo>
                    <a:cubicBezTo>
                      <a:pt x="49" y="74"/>
                      <a:pt x="48" y="71"/>
                      <a:pt x="48" y="67"/>
                    </a:cubicBezTo>
                    <a:cubicBezTo>
                      <a:pt x="48" y="48"/>
                      <a:pt x="65" y="32"/>
                      <a:pt x="87" y="32"/>
                    </a:cubicBezTo>
                    <a:close/>
                    <a:moveTo>
                      <a:pt x="62" y="19"/>
                    </a:moveTo>
                    <a:cubicBezTo>
                      <a:pt x="66" y="19"/>
                      <a:pt x="68" y="22"/>
                      <a:pt x="68" y="25"/>
                    </a:cubicBezTo>
                    <a:cubicBezTo>
                      <a:pt x="68" y="29"/>
                      <a:pt x="66" y="31"/>
                      <a:pt x="62" y="31"/>
                    </a:cubicBezTo>
                    <a:cubicBezTo>
                      <a:pt x="59" y="31"/>
                      <a:pt x="56" y="29"/>
                      <a:pt x="56" y="25"/>
                    </a:cubicBezTo>
                    <a:cubicBezTo>
                      <a:pt x="56" y="22"/>
                      <a:pt x="59" y="19"/>
                      <a:pt x="62" y="19"/>
                    </a:cubicBezTo>
                    <a:close/>
                    <a:moveTo>
                      <a:pt x="31" y="31"/>
                    </a:moveTo>
                    <a:cubicBezTo>
                      <a:pt x="27" y="31"/>
                      <a:pt x="24" y="29"/>
                      <a:pt x="24" y="25"/>
                    </a:cubicBezTo>
                    <a:cubicBezTo>
                      <a:pt x="24" y="22"/>
                      <a:pt x="27" y="19"/>
                      <a:pt x="31" y="19"/>
                    </a:cubicBezTo>
                    <a:cubicBezTo>
                      <a:pt x="34" y="19"/>
                      <a:pt x="36" y="22"/>
                      <a:pt x="36" y="25"/>
                    </a:cubicBezTo>
                    <a:cubicBezTo>
                      <a:pt x="36" y="29"/>
                      <a:pt x="34" y="31"/>
                      <a:pt x="31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30" name="Freeform 25"/>
              <p:cNvSpPr>
                <a:spLocks noEditPoints="1"/>
              </p:cNvSpPr>
              <p:nvPr/>
            </p:nvSpPr>
            <p:spPr bwMode="auto">
              <a:xfrm>
                <a:off x="6046334" y="2476499"/>
                <a:ext cx="295275" cy="269875"/>
              </a:xfrm>
              <a:custGeom>
                <a:avLst/>
                <a:gdLst>
                  <a:gd name="T0" fmla="*/ 77 w 77"/>
                  <a:gd name="T1" fmla="*/ 33 h 70"/>
                  <a:gd name="T2" fmla="*/ 38 w 77"/>
                  <a:gd name="T3" fmla="*/ 0 h 70"/>
                  <a:gd name="T4" fmla="*/ 0 w 77"/>
                  <a:gd name="T5" fmla="*/ 33 h 70"/>
                  <a:gd name="T6" fmla="*/ 38 w 77"/>
                  <a:gd name="T7" fmla="*/ 66 h 70"/>
                  <a:gd name="T8" fmla="*/ 52 w 77"/>
                  <a:gd name="T9" fmla="*/ 63 h 70"/>
                  <a:gd name="T10" fmla="*/ 64 w 77"/>
                  <a:gd name="T11" fmla="*/ 70 h 70"/>
                  <a:gd name="T12" fmla="*/ 61 w 77"/>
                  <a:gd name="T13" fmla="*/ 59 h 70"/>
                  <a:gd name="T14" fmla="*/ 77 w 77"/>
                  <a:gd name="T15" fmla="*/ 33 h 70"/>
                  <a:gd name="T16" fmla="*/ 26 w 77"/>
                  <a:gd name="T17" fmla="*/ 27 h 70"/>
                  <a:gd name="T18" fmla="*/ 21 w 77"/>
                  <a:gd name="T19" fmla="*/ 23 h 70"/>
                  <a:gd name="T20" fmla="*/ 26 w 77"/>
                  <a:gd name="T21" fmla="*/ 18 h 70"/>
                  <a:gd name="T22" fmla="*/ 32 w 77"/>
                  <a:gd name="T23" fmla="*/ 23 h 70"/>
                  <a:gd name="T24" fmla="*/ 26 w 77"/>
                  <a:gd name="T25" fmla="*/ 27 h 70"/>
                  <a:gd name="T26" fmla="*/ 51 w 77"/>
                  <a:gd name="T27" fmla="*/ 27 h 70"/>
                  <a:gd name="T28" fmla="*/ 46 w 77"/>
                  <a:gd name="T29" fmla="*/ 23 h 70"/>
                  <a:gd name="T30" fmla="*/ 51 w 77"/>
                  <a:gd name="T31" fmla="*/ 18 h 70"/>
                  <a:gd name="T32" fmla="*/ 56 w 77"/>
                  <a:gd name="T33" fmla="*/ 23 h 70"/>
                  <a:gd name="T34" fmla="*/ 51 w 77"/>
                  <a:gd name="T35" fmla="*/ 27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7" h="70">
                    <a:moveTo>
                      <a:pt x="77" y="33"/>
                    </a:moveTo>
                    <a:cubicBezTo>
                      <a:pt x="77" y="15"/>
                      <a:pt x="59" y="0"/>
                      <a:pt x="38" y="0"/>
                    </a:cubicBezTo>
                    <a:cubicBezTo>
                      <a:pt x="17" y="0"/>
                      <a:pt x="0" y="15"/>
                      <a:pt x="0" y="33"/>
                    </a:cubicBezTo>
                    <a:cubicBezTo>
                      <a:pt x="0" y="51"/>
                      <a:pt x="17" y="66"/>
                      <a:pt x="38" y="66"/>
                    </a:cubicBezTo>
                    <a:cubicBezTo>
                      <a:pt x="43" y="66"/>
                      <a:pt x="47" y="65"/>
                      <a:pt x="52" y="63"/>
                    </a:cubicBezTo>
                    <a:cubicBezTo>
                      <a:pt x="64" y="70"/>
                      <a:pt x="64" y="70"/>
                      <a:pt x="64" y="70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70" y="52"/>
                      <a:pt x="77" y="43"/>
                      <a:pt x="77" y="33"/>
                    </a:cubicBezTo>
                    <a:close/>
                    <a:moveTo>
                      <a:pt x="26" y="27"/>
                    </a:moveTo>
                    <a:cubicBezTo>
                      <a:pt x="24" y="27"/>
                      <a:pt x="21" y="25"/>
                      <a:pt x="21" y="23"/>
                    </a:cubicBezTo>
                    <a:cubicBezTo>
                      <a:pt x="21" y="21"/>
                      <a:pt x="24" y="18"/>
                      <a:pt x="26" y="18"/>
                    </a:cubicBezTo>
                    <a:cubicBezTo>
                      <a:pt x="29" y="18"/>
                      <a:pt x="32" y="21"/>
                      <a:pt x="32" y="23"/>
                    </a:cubicBezTo>
                    <a:cubicBezTo>
                      <a:pt x="32" y="25"/>
                      <a:pt x="29" y="27"/>
                      <a:pt x="26" y="27"/>
                    </a:cubicBezTo>
                    <a:close/>
                    <a:moveTo>
                      <a:pt x="51" y="27"/>
                    </a:moveTo>
                    <a:cubicBezTo>
                      <a:pt x="49" y="27"/>
                      <a:pt x="46" y="25"/>
                      <a:pt x="46" y="23"/>
                    </a:cubicBezTo>
                    <a:cubicBezTo>
                      <a:pt x="46" y="21"/>
                      <a:pt x="49" y="18"/>
                      <a:pt x="51" y="18"/>
                    </a:cubicBezTo>
                    <a:cubicBezTo>
                      <a:pt x="54" y="18"/>
                      <a:pt x="56" y="21"/>
                      <a:pt x="56" y="23"/>
                    </a:cubicBezTo>
                    <a:cubicBezTo>
                      <a:pt x="56" y="25"/>
                      <a:pt x="54" y="27"/>
                      <a:pt x="51" y="2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prstClr val="black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1" name="组合 39"/>
          <p:cNvGrpSpPr/>
          <p:nvPr/>
        </p:nvGrpSpPr>
        <p:grpSpPr>
          <a:xfrm>
            <a:off x="5580063" y="1822979"/>
            <a:ext cx="955675" cy="973137"/>
            <a:chOff x="5539018" y="301915"/>
            <a:chExt cx="954598" cy="974486"/>
          </a:xfrm>
          <a:solidFill>
            <a:schemeClr val="accent3"/>
          </a:solidFill>
        </p:grpSpPr>
        <p:sp>
          <p:nvSpPr>
            <p:cNvPr id="32" name="Oval 42"/>
            <p:cNvSpPr>
              <a:spLocks noChangeArrowheads="1"/>
            </p:cNvSpPr>
            <p:nvPr/>
          </p:nvSpPr>
          <p:spPr bwMode="auto">
            <a:xfrm>
              <a:off x="5539018" y="301915"/>
              <a:ext cx="954598" cy="974486"/>
            </a:xfrm>
            <a:prstGeom prst="ellipse">
              <a:avLst/>
            </a:prstGeom>
            <a:solidFill>
              <a:schemeClr val="bg1"/>
            </a:solidFill>
            <a:ln w="77788">
              <a:solidFill>
                <a:schemeClr val="accent3"/>
              </a:solidFill>
              <a:miter lim="800000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Freeform 20"/>
            <p:cNvSpPr>
              <a:spLocks noEditPoints="1"/>
            </p:cNvSpPr>
            <p:nvPr/>
          </p:nvSpPr>
          <p:spPr bwMode="auto">
            <a:xfrm>
              <a:off x="5795654" y="592308"/>
              <a:ext cx="441325" cy="393700"/>
            </a:xfrm>
            <a:custGeom>
              <a:avLst/>
              <a:gdLst>
                <a:gd name="T0" fmla="*/ 2147483646 w 115"/>
                <a:gd name="T1" fmla="*/ 2147483646 h 102"/>
                <a:gd name="T2" fmla="*/ 2147483646 w 115"/>
                <a:gd name="T3" fmla="*/ 2147483646 h 102"/>
                <a:gd name="T4" fmla="*/ 2147483646 w 115"/>
                <a:gd name="T5" fmla="*/ 2147483646 h 102"/>
                <a:gd name="T6" fmla="*/ 2147483646 w 115"/>
                <a:gd name="T7" fmla="*/ 2147483646 h 102"/>
                <a:gd name="T8" fmla="*/ 2147483646 w 115"/>
                <a:gd name="T9" fmla="*/ 2147483646 h 102"/>
                <a:gd name="T10" fmla="*/ 2147483646 w 115"/>
                <a:gd name="T11" fmla="*/ 0 h 102"/>
                <a:gd name="T12" fmla="*/ 2147483646 w 115"/>
                <a:gd name="T13" fmla="*/ 0 h 102"/>
                <a:gd name="T14" fmla="*/ 2147483646 w 115"/>
                <a:gd name="T15" fmla="*/ 2147483646 h 102"/>
                <a:gd name="T16" fmla="*/ 2147483646 w 115"/>
                <a:gd name="T17" fmla="*/ 2147483646 h 102"/>
                <a:gd name="T18" fmla="*/ 2147483646 w 115"/>
                <a:gd name="T19" fmla="*/ 2147483646 h 102"/>
                <a:gd name="T20" fmla="*/ 0 w 115"/>
                <a:gd name="T21" fmla="*/ 2147483646 h 102"/>
                <a:gd name="T22" fmla="*/ 0 w 115"/>
                <a:gd name="T23" fmla="*/ 2147483646 h 102"/>
                <a:gd name="T24" fmla="*/ 2147483646 w 115"/>
                <a:gd name="T25" fmla="*/ 2147483646 h 102"/>
                <a:gd name="T26" fmla="*/ 2147483646 w 115"/>
                <a:gd name="T27" fmla="*/ 2147483646 h 102"/>
                <a:gd name="T28" fmla="*/ 2147483646 w 115"/>
                <a:gd name="T29" fmla="*/ 2147483646 h 102"/>
                <a:gd name="T30" fmla="*/ 2147483646 w 115"/>
                <a:gd name="T31" fmla="*/ 2147483646 h 102"/>
                <a:gd name="T32" fmla="*/ 2147483646 w 115"/>
                <a:gd name="T33" fmla="*/ 2147483646 h 102"/>
                <a:gd name="T34" fmla="*/ 2147483646 w 115"/>
                <a:gd name="T35" fmla="*/ 2147483646 h 102"/>
                <a:gd name="T36" fmla="*/ 2147483646 w 115"/>
                <a:gd name="T37" fmla="*/ 2147483646 h 102"/>
                <a:gd name="T38" fmla="*/ 2147483646 w 115"/>
                <a:gd name="T39" fmla="*/ 2147483646 h 102"/>
                <a:gd name="T40" fmla="*/ 2147483646 w 115"/>
                <a:gd name="T41" fmla="*/ 2147483646 h 102"/>
                <a:gd name="T42" fmla="*/ 2147483646 w 115"/>
                <a:gd name="T43" fmla="*/ 2147483646 h 102"/>
                <a:gd name="T44" fmla="*/ 2147483646 w 115"/>
                <a:gd name="T45" fmla="*/ 2147483646 h 102"/>
                <a:gd name="T46" fmla="*/ 2147483646 w 115"/>
                <a:gd name="T47" fmla="*/ 2147483646 h 102"/>
                <a:gd name="T48" fmla="*/ 2147483646 w 115"/>
                <a:gd name="T49" fmla="*/ 2147483646 h 102"/>
                <a:gd name="T50" fmla="*/ 2147483646 w 115"/>
                <a:gd name="T51" fmla="*/ 2147483646 h 102"/>
                <a:gd name="T52" fmla="*/ 2147483646 w 115"/>
                <a:gd name="T53" fmla="*/ 2147483646 h 102"/>
                <a:gd name="T54" fmla="*/ 2147483646 w 115"/>
                <a:gd name="T55" fmla="*/ 2147483646 h 102"/>
                <a:gd name="T56" fmla="*/ 2147483646 w 115"/>
                <a:gd name="T57" fmla="*/ 2147483646 h 10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5" h="102">
                  <a:moveTo>
                    <a:pt x="115" y="37"/>
                  </a:moveTo>
                  <a:cubicBezTo>
                    <a:pt x="115" y="36"/>
                    <a:pt x="115" y="36"/>
                    <a:pt x="114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9" y="0"/>
                    <a:pt x="59" y="0"/>
                    <a:pt x="58" y="0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3" y="102"/>
                    <a:pt x="23" y="102"/>
                    <a:pt x="26" y="102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92" y="102"/>
                    <a:pt x="92" y="102"/>
                    <a:pt x="92" y="102"/>
                  </a:cubicBezTo>
                  <a:cubicBezTo>
                    <a:pt x="93" y="102"/>
                    <a:pt x="93" y="102"/>
                    <a:pt x="95" y="10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107" y="43"/>
                    <a:pt x="107" y="43"/>
                    <a:pt x="107" y="43"/>
                  </a:cubicBezTo>
                  <a:lnTo>
                    <a:pt x="115" y="37"/>
                  </a:lnTo>
                  <a:close/>
                  <a:moveTo>
                    <a:pt x="31" y="7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86" y="40"/>
                    <a:pt x="86" y="40"/>
                    <a:pt x="86" y="40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87" y="76"/>
                    <a:pt x="87" y="76"/>
                    <a:pt x="87" y="76"/>
                  </a:cubicBezTo>
                  <a:lnTo>
                    <a:pt x="31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prstClr val="black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9" grpId="0" animBg="1"/>
      <p:bldP spid="11" grpId="0" animBg="1"/>
      <p:bldP spid="13" grpId="0" animBg="1"/>
      <p:bldP spid="15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MH_Other_9"/>
          <p:cNvSpPr/>
          <p:nvPr>
            <p:custDataLst>
              <p:tags r:id="rId2"/>
            </p:custDataLst>
          </p:nvPr>
        </p:nvSpPr>
        <p:spPr>
          <a:xfrm>
            <a:off x="2767013" y="2038350"/>
            <a:ext cx="2108200" cy="655638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MH_Other_10"/>
          <p:cNvSpPr/>
          <p:nvPr>
            <p:custDataLst>
              <p:tags r:id="rId3"/>
            </p:custDataLst>
          </p:nvPr>
        </p:nvSpPr>
        <p:spPr>
          <a:xfrm>
            <a:off x="2767013" y="2965450"/>
            <a:ext cx="2108200" cy="655638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MH_Other_11"/>
          <p:cNvSpPr/>
          <p:nvPr>
            <p:custDataLst>
              <p:tags r:id="rId4"/>
            </p:custDataLst>
          </p:nvPr>
        </p:nvSpPr>
        <p:spPr>
          <a:xfrm>
            <a:off x="2767013" y="3892550"/>
            <a:ext cx="2108200" cy="654050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MH_Other_12"/>
          <p:cNvSpPr/>
          <p:nvPr>
            <p:custDataLst>
              <p:tags r:id="rId5"/>
            </p:custDataLst>
          </p:nvPr>
        </p:nvSpPr>
        <p:spPr>
          <a:xfrm>
            <a:off x="2767013" y="4818063"/>
            <a:ext cx="2108200" cy="655637"/>
          </a:xfrm>
          <a:prstGeom prst="rightArrow">
            <a:avLst>
              <a:gd name="adj1" fmla="val 72581"/>
              <a:gd name="adj2" fmla="val 46774"/>
            </a:avLst>
          </a:prstGeom>
          <a:solidFill>
            <a:schemeClr val="bg1">
              <a:lumMod val="75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25613" y="2038350"/>
            <a:ext cx="1990725" cy="655638"/>
            <a:chOff x="1725709" y="2037977"/>
            <a:chExt cx="1990726" cy="655638"/>
          </a:xfrm>
        </p:grpSpPr>
        <p:sp>
          <p:nvSpPr>
            <p:cNvPr id="12" name="MH_Other_1"/>
            <p:cNvSpPr/>
            <p:nvPr>
              <p:custDataLst>
                <p:tags r:id="rId6"/>
              </p:custDataLst>
            </p:nvPr>
          </p:nvSpPr>
          <p:spPr>
            <a:xfrm flipV="1">
              <a:off x="3605310" y="2592015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MH_Other_2"/>
            <p:cNvSpPr/>
            <p:nvPr>
              <p:custDataLst>
                <p:tags r:id="rId7"/>
              </p:custDataLst>
            </p:nvPr>
          </p:nvSpPr>
          <p:spPr>
            <a:xfrm>
              <a:off x="3605310" y="2037977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4" name="MH_SubTitle_1"/>
            <p:cNvSpPr/>
            <p:nvPr>
              <p:custDataLst>
                <p:tags r:id="rId8"/>
              </p:custDataLst>
            </p:nvPr>
          </p:nvSpPr>
          <p:spPr>
            <a:xfrm>
              <a:off x="1725709" y="2037977"/>
              <a:ext cx="1879601" cy="655638"/>
            </a:xfrm>
            <a:prstGeom prst="rect">
              <a:avLst/>
            </a:prstGeom>
            <a:solidFill>
              <a:schemeClr val="accent4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20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725613" y="2965450"/>
            <a:ext cx="1990725" cy="655638"/>
            <a:chOff x="1725709" y="2965077"/>
            <a:chExt cx="1990726" cy="655638"/>
          </a:xfrm>
        </p:grpSpPr>
        <p:sp>
          <p:nvSpPr>
            <p:cNvPr id="16" name="MH_Other_3"/>
            <p:cNvSpPr/>
            <p:nvPr>
              <p:custDataLst>
                <p:tags r:id="rId9"/>
              </p:custDataLst>
            </p:nvPr>
          </p:nvSpPr>
          <p:spPr>
            <a:xfrm flipV="1">
              <a:off x="3605310" y="3519115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7" name="MH_Other_4"/>
            <p:cNvSpPr/>
            <p:nvPr>
              <p:custDataLst>
                <p:tags r:id="rId10"/>
              </p:custDataLst>
            </p:nvPr>
          </p:nvSpPr>
          <p:spPr>
            <a:xfrm>
              <a:off x="3605310" y="2965077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8" name="MH_SubTitle_2"/>
            <p:cNvSpPr/>
            <p:nvPr>
              <p:custDataLst>
                <p:tags r:id="rId11"/>
              </p:custDataLst>
            </p:nvPr>
          </p:nvSpPr>
          <p:spPr>
            <a:xfrm>
              <a:off x="1725709" y="2965077"/>
              <a:ext cx="1879601" cy="655638"/>
            </a:xfrm>
            <a:prstGeom prst="rect">
              <a:avLst/>
            </a:prstGeom>
            <a:solidFill>
              <a:schemeClr val="accent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20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725613" y="3892550"/>
            <a:ext cx="1990725" cy="654050"/>
            <a:chOff x="1725709" y="3892177"/>
            <a:chExt cx="1990726" cy="654050"/>
          </a:xfrm>
        </p:grpSpPr>
        <p:sp>
          <p:nvSpPr>
            <p:cNvPr id="20" name="MH_Other_5"/>
            <p:cNvSpPr/>
            <p:nvPr>
              <p:custDataLst>
                <p:tags r:id="rId12"/>
              </p:custDataLst>
            </p:nvPr>
          </p:nvSpPr>
          <p:spPr>
            <a:xfrm flipV="1">
              <a:off x="3605310" y="4444627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" name="MH_Other_6"/>
            <p:cNvSpPr/>
            <p:nvPr>
              <p:custDataLst>
                <p:tags r:id="rId13"/>
              </p:custDataLst>
            </p:nvPr>
          </p:nvSpPr>
          <p:spPr>
            <a:xfrm>
              <a:off x="3605310" y="3892177"/>
              <a:ext cx="111125" cy="100013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2" name="MH_SubTitle_3"/>
            <p:cNvSpPr/>
            <p:nvPr>
              <p:custDataLst>
                <p:tags r:id="rId14"/>
              </p:custDataLst>
            </p:nvPr>
          </p:nvSpPr>
          <p:spPr>
            <a:xfrm>
              <a:off x="1725709" y="3892177"/>
              <a:ext cx="1879601" cy="654050"/>
            </a:xfrm>
            <a:prstGeom prst="rect">
              <a:avLst/>
            </a:prstGeom>
            <a:solidFill>
              <a:schemeClr val="accent3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20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725613" y="4818063"/>
            <a:ext cx="1990725" cy="655637"/>
            <a:chOff x="1725709" y="4817690"/>
            <a:chExt cx="1990726" cy="655638"/>
          </a:xfrm>
        </p:grpSpPr>
        <p:sp>
          <p:nvSpPr>
            <p:cNvPr id="24" name="MH_Other_7"/>
            <p:cNvSpPr/>
            <p:nvPr>
              <p:custDataLst>
                <p:tags r:id="rId15"/>
              </p:custDataLst>
            </p:nvPr>
          </p:nvSpPr>
          <p:spPr>
            <a:xfrm flipV="1">
              <a:off x="3605310" y="5371728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5" name="MH_Other_8"/>
            <p:cNvSpPr/>
            <p:nvPr>
              <p:custDataLst>
                <p:tags r:id="rId16"/>
              </p:custDataLst>
            </p:nvPr>
          </p:nvSpPr>
          <p:spPr>
            <a:xfrm>
              <a:off x="3605310" y="4817690"/>
              <a:ext cx="111125" cy="101600"/>
            </a:xfrm>
            <a:prstGeom prst="rtTriangle">
              <a:avLst/>
            </a:prstGeom>
            <a:solidFill>
              <a:schemeClr val="tx1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6" name="MH_SubTitle_4"/>
            <p:cNvSpPr/>
            <p:nvPr>
              <p:custDataLst>
                <p:tags r:id="rId17"/>
              </p:custDataLst>
            </p:nvPr>
          </p:nvSpPr>
          <p:spPr>
            <a:xfrm>
              <a:off x="1725709" y="4817690"/>
              <a:ext cx="1879601" cy="655638"/>
            </a:xfrm>
            <a:prstGeom prst="rect">
              <a:avLst/>
            </a:prstGeom>
            <a:solidFill>
              <a:schemeClr val="accent2"/>
            </a:solidFill>
            <a:ln w="12700" cmpd="sng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defTabSz="914400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kern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20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4959350" y="2011363"/>
            <a:ext cx="5797550" cy="6858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4959350" y="2965450"/>
            <a:ext cx="5797550" cy="6873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4959350" y="3867150"/>
            <a:ext cx="5797550" cy="687388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4959350" y="4802188"/>
            <a:ext cx="5797550" cy="6873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0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1"/>
          <p:cNvSpPr/>
          <p:nvPr/>
        </p:nvSpPr>
        <p:spPr bwMode="auto">
          <a:xfrm>
            <a:off x="4204009" y="1548211"/>
            <a:ext cx="3812517" cy="3476962"/>
          </a:xfrm>
          <a:custGeom>
            <a:avLst/>
            <a:gdLst>
              <a:gd name="T0" fmla="*/ 113 w 226"/>
              <a:gd name="T1" fmla="*/ 206 h 206"/>
              <a:gd name="T2" fmla="*/ 0 w 226"/>
              <a:gd name="T3" fmla="*/ 56 h 206"/>
              <a:gd name="T4" fmla="*/ 59 w 226"/>
              <a:gd name="T5" fmla="*/ 0 h 206"/>
              <a:gd name="T6" fmla="*/ 113 w 226"/>
              <a:gd name="T7" fmla="*/ 43 h 206"/>
              <a:gd name="T8" fmla="*/ 167 w 226"/>
              <a:gd name="T9" fmla="*/ 0 h 206"/>
              <a:gd name="T10" fmla="*/ 226 w 226"/>
              <a:gd name="T11" fmla="*/ 56 h 206"/>
              <a:gd name="T12" fmla="*/ 113 w 226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06">
                <a:moveTo>
                  <a:pt x="113" y="206"/>
                </a:moveTo>
                <a:cubicBezTo>
                  <a:pt x="81" y="180"/>
                  <a:pt x="0" y="123"/>
                  <a:pt x="0" y="56"/>
                </a:cubicBezTo>
                <a:cubicBezTo>
                  <a:pt x="0" y="25"/>
                  <a:pt x="27" y="0"/>
                  <a:pt x="59" y="0"/>
                </a:cubicBezTo>
                <a:cubicBezTo>
                  <a:pt x="90" y="0"/>
                  <a:pt x="113" y="30"/>
                  <a:pt x="113" y="43"/>
                </a:cubicBezTo>
                <a:cubicBezTo>
                  <a:pt x="113" y="30"/>
                  <a:pt x="136" y="0"/>
                  <a:pt x="167" y="0"/>
                </a:cubicBezTo>
                <a:cubicBezTo>
                  <a:pt x="199" y="0"/>
                  <a:pt x="226" y="25"/>
                  <a:pt x="226" y="56"/>
                </a:cubicBezTo>
                <a:cubicBezTo>
                  <a:pt x="226" y="123"/>
                  <a:pt x="145" y="180"/>
                  <a:pt x="113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100551" y="31797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2"/>
            </p:custDataLst>
          </p:nvPr>
        </p:nvSpPr>
        <p:spPr>
          <a:xfrm>
            <a:off x="5322811" y="1577336"/>
            <a:ext cx="1546378" cy="1545333"/>
          </a:xfrm>
          <a:prstGeom prst="ellipse">
            <a:avLst/>
          </a:prstGeom>
          <a:noFill/>
          <a:ln w="12700">
            <a:solidFill>
              <a:srgbClr val="FFC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60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600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561475" y="3695506"/>
            <a:ext cx="3044276" cy="0"/>
          </a:xfrm>
          <a:prstGeom prst="line">
            <a:avLst/>
          </a:prstGeom>
          <a:ln>
            <a:solidFill>
              <a:srgbClr val="CA2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329987" y="3716932"/>
            <a:ext cx="3555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600" dirty="0"/>
          </a:p>
        </p:txBody>
      </p:sp>
      <p:grpSp>
        <p:nvGrpSpPr>
          <p:cNvPr id="9" name="组合 8"/>
          <p:cNvGrpSpPr/>
          <p:nvPr/>
        </p:nvGrpSpPr>
        <p:grpSpPr>
          <a:xfrm>
            <a:off x="632987" y="5174495"/>
            <a:ext cx="638649" cy="1683505"/>
            <a:chOff x="2385872" y="268918"/>
            <a:chExt cx="638649" cy="1683505"/>
          </a:xfrm>
        </p:grpSpPr>
        <p:sp>
          <p:nvSpPr>
            <p:cNvPr id="10" name="Freeform 90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91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10"/>
            <p:cNvSpPr/>
            <p:nvPr/>
          </p:nvSpPr>
          <p:spPr bwMode="auto">
            <a:xfrm>
              <a:off x="2385872" y="268918"/>
              <a:ext cx="638649" cy="596490"/>
            </a:xfrm>
            <a:custGeom>
              <a:avLst/>
              <a:gdLst>
                <a:gd name="T0" fmla="*/ 205 w 474"/>
                <a:gd name="T1" fmla="*/ 431 h 443"/>
                <a:gd name="T2" fmla="*/ 16 w 474"/>
                <a:gd name="T3" fmla="*/ 106 h 443"/>
                <a:gd name="T4" fmla="*/ 146 w 474"/>
                <a:gd name="T5" fmla="*/ 7 h 443"/>
                <a:gd name="T6" fmla="*/ 244 w 474"/>
                <a:gd name="T7" fmla="*/ 107 h 443"/>
                <a:gd name="T8" fmla="*/ 363 w 474"/>
                <a:gd name="T9" fmla="*/ 34 h 443"/>
                <a:gd name="T10" fmla="*/ 466 w 474"/>
                <a:gd name="T11" fmla="*/ 160 h 443"/>
                <a:gd name="T12" fmla="*/ 205 w 474"/>
                <a:gd name="T13" fmla="*/ 43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" h="442">
                  <a:moveTo>
                    <a:pt x="205" y="431"/>
                  </a:moveTo>
                  <a:cubicBezTo>
                    <a:pt x="117" y="420"/>
                    <a:pt x="0" y="239"/>
                    <a:pt x="16" y="106"/>
                  </a:cubicBezTo>
                  <a:cubicBezTo>
                    <a:pt x="24" y="43"/>
                    <a:pt x="84" y="0"/>
                    <a:pt x="146" y="7"/>
                  </a:cubicBezTo>
                  <a:cubicBezTo>
                    <a:pt x="209" y="15"/>
                    <a:pt x="247" y="82"/>
                    <a:pt x="244" y="107"/>
                  </a:cubicBezTo>
                  <a:cubicBezTo>
                    <a:pt x="247" y="82"/>
                    <a:pt x="300" y="26"/>
                    <a:pt x="363" y="34"/>
                  </a:cubicBezTo>
                  <a:cubicBezTo>
                    <a:pt x="426" y="41"/>
                    <a:pt x="474" y="98"/>
                    <a:pt x="466" y="160"/>
                  </a:cubicBezTo>
                  <a:cubicBezTo>
                    <a:pt x="450" y="294"/>
                    <a:pt x="303" y="443"/>
                    <a:pt x="205" y="431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11"/>
            <p:cNvSpPr/>
            <p:nvPr/>
          </p:nvSpPr>
          <p:spPr bwMode="auto">
            <a:xfrm>
              <a:off x="2436006" y="342981"/>
              <a:ext cx="503627" cy="452353"/>
            </a:xfrm>
            <a:custGeom>
              <a:avLst/>
              <a:gdLst>
                <a:gd name="T0" fmla="*/ 104 w 374"/>
                <a:gd name="T1" fmla="*/ 0 h 336"/>
                <a:gd name="T2" fmla="*/ 13 w 374"/>
                <a:gd name="T3" fmla="*/ 78 h 336"/>
                <a:gd name="T4" fmla="*/ 162 w 374"/>
                <a:gd name="T5" fmla="*/ 335 h 336"/>
                <a:gd name="T6" fmla="*/ 171 w 374"/>
                <a:gd name="T7" fmla="*/ 336 h 336"/>
                <a:gd name="T8" fmla="*/ 368 w 374"/>
                <a:gd name="T9" fmla="*/ 122 h 336"/>
                <a:gd name="T10" fmla="*/ 287 w 374"/>
                <a:gd name="T11" fmla="*/ 21 h 336"/>
                <a:gd name="T12" fmla="*/ 278 w 374"/>
                <a:gd name="T13" fmla="*/ 21 h 336"/>
                <a:gd name="T14" fmla="*/ 193 w 374"/>
                <a:gd name="T15" fmla="*/ 79 h 336"/>
                <a:gd name="T16" fmla="*/ 116 w 374"/>
                <a:gd name="T17" fmla="*/ 1 h 336"/>
                <a:gd name="T18" fmla="*/ 104 w 37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36">
                  <a:moveTo>
                    <a:pt x="104" y="0"/>
                  </a:moveTo>
                  <a:cubicBezTo>
                    <a:pt x="59" y="0"/>
                    <a:pt x="18" y="32"/>
                    <a:pt x="13" y="78"/>
                  </a:cubicBezTo>
                  <a:cubicBezTo>
                    <a:pt x="0" y="184"/>
                    <a:pt x="92" y="327"/>
                    <a:pt x="162" y="335"/>
                  </a:cubicBezTo>
                  <a:cubicBezTo>
                    <a:pt x="165" y="336"/>
                    <a:pt x="168" y="336"/>
                    <a:pt x="171" y="336"/>
                  </a:cubicBezTo>
                  <a:cubicBezTo>
                    <a:pt x="248" y="336"/>
                    <a:pt x="356" y="223"/>
                    <a:pt x="368" y="122"/>
                  </a:cubicBezTo>
                  <a:cubicBezTo>
                    <a:pt x="374" y="72"/>
                    <a:pt x="337" y="27"/>
                    <a:pt x="287" y="21"/>
                  </a:cubicBezTo>
                  <a:cubicBezTo>
                    <a:pt x="284" y="21"/>
                    <a:pt x="281" y="21"/>
                    <a:pt x="278" y="21"/>
                  </a:cubicBezTo>
                  <a:cubicBezTo>
                    <a:pt x="232" y="21"/>
                    <a:pt x="195" y="61"/>
                    <a:pt x="193" y="79"/>
                  </a:cubicBezTo>
                  <a:cubicBezTo>
                    <a:pt x="195" y="59"/>
                    <a:pt x="165" y="7"/>
                    <a:pt x="116" y="1"/>
                  </a:cubicBezTo>
                  <a:cubicBezTo>
                    <a:pt x="112" y="0"/>
                    <a:pt x="108" y="0"/>
                    <a:pt x="104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12"/>
            <p:cNvSpPr/>
            <p:nvPr/>
          </p:nvSpPr>
          <p:spPr bwMode="auto">
            <a:xfrm>
              <a:off x="2507220" y="371467"/>
              <a:ext cx="82039" cy="100839"/>
            </a:xfrm>
            <a:custGeom>
              <a:avLst/>
              <a:gdLst>
                <a:gd name="T0" fmla="*/ 54 w 61"/>
                <a:gd name="T1" fmla="*/ 47 h 75"/>
                <a:gd name="T2" fmla="*/ 17 w 61"/>
                <a:gd name="T3" fmla="*/ 70 h 75"/>
                <a:gd name="T4" fmla="*/ 8 w 61"/>
                <a:gd name="T5" fmla="*/ 28 h 75"/>
                <a:gd name="T6" fmla="*/ 44 w 61"/>
                <a:gd name="T7" fmla="*/ 5 h 75"/>
                <a:gd name="T8" fmla="*/ 54 w 61"/>
                <a:gd name="T9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5">
                  <a:moveTo>
                    <a:pt x="54" y="47"/>
                  </a:moveTo>
                  <a:cubicBezTo>
                    <a:pt x="46" y="65"/>
                    <a:pt x="30" y="75"/>
                    <a:pt x="17" y="70"/>
                  </a:cubicBezTo>
                  <a:cubicBezTo>
                    <a:pt x="5" y="65"/>
                    <a:pt x="0" y="46"/>
                    <a:pt x="8" y="28"/>
                  </a:cubicBezTo>
                  <a:cubicBezTo>
                    <a:pt x="15" y="10"/>
                    <a:pt x="32" y="0"/>
                    <a:pt x="44" y="5"/>
                  </a:cubicBezTo>
                  <a:cubicBezTo>
                    <a:pt x="57" y="11"/>
                    <a:pt x="61" y="29"/>
                    <a:pt x="5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13"/>
            <p:cNvSpPr/>
            <p:nvPr/>
          </p:nvSpPr>
          <p:spPr bwMode="auto">
            <a:xfrm>
              <a:off x="2484432" y="493955"/>
              <a:ext cx="53553" cy="63238"/>
            </a:xfrm>
            <a:custGeom>
              <a:avLst/>
              <a:gdLst>
                <a:gd name="T0" fmla="*/ 39 w 40"/>
                <a:gd name="T1" fmla="*/ 26 h 47"/>
                <a:gd name="T2" fmla="*/ 18 w 40"/>
                <a:gd name="T3" fmla="*/ 46 h 47"/>
                <a:gd name="T4" fmla="*/ 2 w 40"/>
                <a:gd name="T5" fmla="*/ 21 h 47"/>
                <a:gd name="T6" fmla="*/ 23 w 40"/>
                <a:gd name="T7" fmla="*/ 1 h 47"/>
                <a:gd name="T8" fmla="*/ 39 w 40"/>
                <a:gd name="T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7">
                  <a:moveTo>
                    <a:pt x="39" y="26"/>
                  </a:moveTo>
                  <a:cubicBezTo>
                    <a:pt x="37" y="38"/>
                    <a:pt x="28" y="47"/>
                    <a:pt x="18" y="46"/>
                  </a:cubicBezTo>
                  <a:cubicBezTo>
                    <a:pt x="7" y="44"/>
                    <a:pt x="0" y="33"/>
                    <a:pt x="2" y="21"/>
                  </a:cubicBezTo>
                  <a:cubicBezTo>
                    <a:pt x="3" y="9"/>
                    <a:pt x="13" y="0"/>
                    <a:pt x="23" y="1"/>
                  </a:cubicBezTo>
                  <a:cubicBezTo>
                    <a:pt x="33" y="2"/>
                    <a:pt x="40" y="13"/>
                    <a:pt x="3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14"/>
            <p:cNvSpPr/>
            <p:nvPr/>
          </p:nvSpPr>
          <p:spPr bwMode="auto">
            <a:xfrm>
              <a:off x="2645661" y="822679"/>
              <a:ext cx="87736" cy="92863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5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15"/>
            <p:cNvSpPr/>
            <p:nvPr/>
          </p:nvSpPr>
          <p:spPr bwMode="auto">
            <a:xfrm>
              <a:off x="2675286" y="846608"/>
              <a:ext cx="59250" cy="60390"/>
            </a:xfrm>
            <a:custGeom>
              <a:avLst/>
              <a:gdLst>
                <a:gd name="T0" fmla="*/ 12 w 44"/>
                <a:gd name="T1" fmla="*/ 13 h 45"/>
                <a:gd name="T2" fmla="*/ 6 w 44"/>
                <a:gd name="T3" fmla="*/ 40 h 45"/>
                <a:gd name="T4" fmla="*/ 33 w 44"/>
                <a:gd name="T5" fmla="*/ 32 h 45"/>
                <a:gd name="T6" fmla="*/ 38 w 44"/>
                <a:gd name="T7" fmla="*/ 6 h 45"/>
                <a:gd name="T8" fmla="*/ 12 w 44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2" y="13"/>
                  </a:moveTo>
                  <a:cubicBezTo>
                    <a:pt x="3" y="22"/>
                    <a:pt x="0" y="34"/>
                    <a:pt x="6" y="40"/>
                  </a:cubicBezTo>
                  <a:cubicBezTo>
                    <a:pt x="12" y="45"/>
                    <a:pt x="24" y="42"/>
                    <a:pt x="33" y="32"/>
                  </a:cubicBezTo>
                  <a:cubicBezTo>
                    <a:pt x="41" y="23"/>
                    <a:pt x="44" y="11"/>
                    <a:pt x="38" y="6"/>
                  </a:cubicBezTo>
                  <a:cubicBezTo>
                    <a:pt x="32" y="0"/>
                    <a:pt x="20" y="3"/>
                    <a:pt x="12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6"/>
            <p:cNvSpPr/>
            <p:nvPr/>
          </p:nvSpPr>
          <p:spPr bwMode="auto">
            <a:xfrm>
              <a:off x="2691808" y="862560"/>
              <a:ext cx="33613" cy="31334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5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1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5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0"/>
                    <a:pt x="18" y="17"/>
                  </a:cubicBezTo>
                  <a:cubicBezTo>
                    <a:pt x="24" y="11"/>
                    <a:pt x="25" y="4"/>
                    <a:pt x="21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1373281" y="4090256"/>
            <a:ext cx="801547" cy="2767744"/>
            <a:chOff x="6759250" y="-1998371"/>
            <a:chExt cx="1136389" cy="3923955"/>
          </a:xfrm>
        </p:grpSpPr>
        <p:sp>
          <p:nvSpPr>
            <p:cNvPr id="20" name="Freeform 92"/>
            <p:cNvSpPr/>
            <p:nvPr/>
          </p:nvSpPr>
          <p:spPr bwMode="auto">
            <a:xfrm>
              <a:off x="7136149" y="-980174"/>
              <a:ext cx="186480" cy="2905758"/>
            </a:xfrm>
            <a:custGeom>
              <a:avLst/>
              <a:gdLst>
                <a:gd name="T0" fmla="*/ 17 w 213"/>
                <a:gd name="T1" fmla="*/ 3319 h 3319"/>
                <a:gd name="T2" fmla="*/ 0 w 213"/>
                <a:gd name="T3" fmla="*/ 3319 h 3319"/>
                <a:gd name="T4" fmla="*/ 197 w 213"/>
                <a:gd name="T5" fmla="*/ 0 h 3319"/>
                <a:gd name="T6" fmla="*/ 213 w 213"/>
                <a:gd name="T7" fmla="*/ 2 h 3319"/>
                <a:gd name="T8" fmla="*/ 17 w 213"/>
                <a:gd name="T9" fmla="*/ 3319 h 3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3319">
                  <a:moveTo>
                    <a:pt x="17" y="3319"/>
                  </a:moveTo>
                  <a:lnTo>
                    <a:pt x="0" y="3319"/>
                  </a:lnTo>
                  <a:lnTo>
                    <a:pt x="197" y="0"/>
                  </a:lnTo>
                  <a:lnTo>
                    <a:pt x="213" y="2"/>
                  </a:lnTo>
                  <a:lnTo>
                    <a:pt x="17" y="3319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98"/>
            <p:cNvSpPr/>
            <p:nvPr/>
          </p:nvSpPr>
          <p:spPr bwMode="auto">
            <a:xfrm>
              <a:off x="6759250" y="-1998371"/>
              <a:ext cx="1136389" cy="1039209"/>
            </a:xfrm>
            <a:custGeom>
              <a:avLst/>
              <a:gdLst>
                <a:gd name="T0" fmla="*/ 275 w 549"/>
                <a:gd name="T1" fmla="*/ 502 h 502"/>
                <a:gd name="T2" fmla="*/ 0 w 549"/>
                <a:gd name="T3" fmla="*/ 137 h 502"/>
                <a:gd name="T4" fmla="*/ 142 w 549"/>
                <a:gd name="T5" fmla="*/ 0 h 502"/>
                <a:gd name="T6" fmla="*/ 275 w 549"/>
                <a:gd name="T7" fmla="*/ 106 h 502"/>
                <a:gd name="T8" fmla="*/ 407 w 549"/>
                <a:gd name="T9" fmla="*/ 0 h 502"/>
                <a:gd name="T10" fmla="*/ 549 w 549"/>
                <a:gd name="T11" fmla="*/ 137 h 502"/>
                <a:gd name="T12" fmla="*/ 275 w 549"/>
                <a:gd name="T13" fmla="*/ 502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9" h="502">
                  <a:moveTo>
                    <a:pt x="275" y="502"/>
                  </a:moveTo>
                  <a:cubicBezTo>
                    <a:pt x="167" y="502"/>
                    <a:pt x="0" y="301"/>
                    <a:pt x="0" y="137"/>
                  </a:cubicBezTo>
                  <a:cubicBezTo>
                    <a:pt x="0" y="61"/>
                    <a:pt x="66" y="0"/>
                    <a:pt x="142" y="0"/>
                  </a:cubicBezTo>
                  <a:cubicBezTo>
                    <a:pt x="219" y="0"/>
                    <a:pt x="275" y="75"/>
                    <a:pt x="275" y="106"/>
                  </a:cubicBezTo>
                  <a:cubicBezTo>
                    <a:pt x="275" y="75"/>
                    <a:pt x="330" y="0"/>
                    <a:pt x="407" y="0"/>
                  </a:cubicBezTo>
                  <a:cubicBezTo>
                    <a:pt x="484" y="0"/>
                    <a:pt x="549" y="61"/>
                    <a:pt x="549" y="137"/>
                  </a:cubicBezTo>
                  <a:cubicBezTo>
                    <a:pt x="549" y="301"/>
                    <a:pt x="394" y="502"/>
                    <a:pt x="275" y="502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99"/>
            <p:cNvSpPr/>
            <p:nvPr/>
          </p:nvSpPr>
          <p:spPr bwMode="auto">
            <a:xfrm>
              <a:off x="6852052" y="-1880179"/>
              <a:ext cx="898255" cy="819460"/>
            </a:xfrm>
            <a:custGeom>
              <a:avLst/>
              <a:gdLst>
                <a:gd name="T0" fmla="*/ 321 w 434"/>
                <a:gd name="T1" fmla="*/ 0 h 396"/>
                <a:gd name="T2" fmla="*/ 217 w 434"/>
                <a:gd name="T3" fmla="*/ 84 h 396"/>
                <a:gd name="T4" fmla="*/ 112 w 434"/>
                <a:gd name="T5" fmla="*/ 0 h 396"/>
                <a:gd name="T6" fmla="*/ 0 w 434"/>
                <a:gd name="T7" fmla="*/ 109 h 396"/>
                <a:gd name="T8" fmla="*/ 217 w 434"/>
                <a:gd name="T9" fmla="*/ 396 h 396"/>
                <a:gd name="T10" fmla="*/ 434 w 434"/>
                <a:gd name="T11" fmla="*/ 109 h 396"/>
                <a:gd name="T12" fmla="*/ 321 w 434"/>
                <a:gd name="T1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3" h="396">
                  <a:moveTo>
                    <a:pt x="321" y="0"/>
                  </a:moveTo>
                  <a:cubicBezTo>
                    <a:pt x="261" y="0"/>
                    <a:pt x="217" y="59"/>
                    <a:pt x="217" y="84"/>
                  </a:cubicBezTo>
                  <a:cubicBezTo>
                    <a:pt x="217" y="59"/>
                    <a:pt x="173" y="0"/>
                    <a:pt x="112" y="0"/>
                  </a:cubicBezTo>
                  <a:cubicBezTo>
                    <a:pt x="52" y="0"/>
                    <a:pt x="0" y="48"/>
                    <a:pt x="0" y="109"/>
                  </a:cubicBezTo>
                  <a:cubicBezTo>
                    <a:pt x="0" y="238"/>
                    <a:pt x="132" y="396"/>
                    <a:pt x="217" y="396"/>
                  </a:cubicBezTo>
                  <a:cubicBezTo>
                    <a:pt x="311" y="396"/>
                    <a:pt x="434" y="238"/>
                    <a:pt x="434" y="109"/>
                  </a:cubicBezTo>
                  <a:cubicBezTo>
                    <a:pt x="434" y="48"/>
                    <a:pt x="382" y="0"/>
                    <a:pt x="321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17"/>
            <p:cNvSpPr/>
            <p:nvPr/>
          </p:nvSpPr>
          <p:spPr bwMode="auto">
            <a:xfrm>
              <a:off x="7297677" y="-980174"/>
              <a:ext cx="133951" cy="142705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6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18"/>
            <p:cNvSpPr/>
            <p:nvPr/>
          </p:nvSpPr>
          <p:spPr bwMode="auto">
            <a:xfrm>
              <a:off x="7344954" y="-942528"/>
              <a:ext cx="89300" cy="92802"/>
            </a:xfrm>
            <a:custGeom>
              <a:avLst/>
              <a:gdLst>
                <a:gd name="T0" fmla="*/ 11 w 43"/>
                <a:gd name="T1" fmla="*/ 13 h 45"/>
                <a:gd name="T2" fmla="*/ 5 w 43"/>
                <a:gd name="T3" fmla="*/ 40 h 45"/>
                <a:gd name="T4" fmla="*/ 32 w 43"/>
                <a:gd name="T5" fmla="*/ 33 h 45"/>
                <a:gd name="T6" fmla="*/ 37 w 43"/>
                <a:gd name="T7" fmla="*/ 6 h 45"/>
                <a:gd name="T8" fmla="*/ 11 w 43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5">
                  <a:moveTo>
                    <a:pt x="11" y="13"/>
                  </a:moveTo>
                  <a:cubicBezTo>
                    <a:pt x="2" y="23"/>
                    <a:pt x="0" y="35"/>
                    <a:pt x="5" y="40"/>
                  </a:cubicBezTo>
                  <a:cubicBezTo>
                    <a:pt x="11" y="45"/>
                    <a:pt x="23" y="42"/>
                    <a:pt x="32" y="33"/>
                  </a:cubicBezTo>
                  <a:cubicBezTo>
                    <a:pt x="40" y="23"/>
                    <a:pt x="43" y="11"/>
                    <a:pt x="37" y="6"/>
                  </a:cubicBezTo>
                  <a:cubicBezTo>
                    <a:pt x="31" y="0"/>
                    <a:pt x="19" y="4"/>
                    <a:pt x="11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19"/>
            <p:cNvSpPr/>
            <p:nvPr/>
          </p:nvSpPr>
          <p:spPr bwMode="auto">
            <a:xfrm>
              <a:off x="7367717" y="-918014"/>
              <a:ext cx="51654" cy="48152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6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2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6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1"/>
                    <a:pt x="18" y="17"/>
                  </a:cubicBezTo>
                  <a:cubicBezTo>
                    <a:pt x="24" y="12"/>
                    <a:pt x="25" y="5"/>
                    <a:pt x="22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6924718" y="-1857956"/>
              <a:ext cx="183919" cy="387507"/>
              <a:chOff x="5984614" y="286588"/>
              <a:chExt cx="326625" cy="688181"/>
            </a:xfrm>
          </p:grpSpPr>
          <p:sp>
            <p:nvSpPr>
              <p:cNvPr id="27" name="Freeform 100"/>
              <p:cNvSpPr/>
              <p:nvPr/>
            </p:nvSpPr>
            <p:spPr bwMode="auto">
              <a:xfrm>
                <a:off x="6046126" y="286588"/>
                <a:ext cx="265113" cy="342900"/>
              </a:xfrm>
              <a:custGeom>
                <a:avLst/>
                <a:gdLst>
                  <a:gd name="T0" fmla="*/ 64 w 71"/>
                  <a:gd name="T1" fmla="*/ 54 h 91"/>
                  <a:gd name="T2" fmla="*/ 24 w 71"/>
                  <a:gd name="T3" fmla="*/ 87 h 91"/>
                  <a:gd name="T4" fmla="*/ 6 w 71"/>
                  <a:gd name="T5" fmla="*/ 38 h 91"/>
                  <a:gd name="T6" fmla="*/ 47 w 71"/>
                  <a:gd name="T7" fmla="*/ 5 h 91"/>
                  <a:gd name="T8" fmla="*/ 64 w 71"/>
                  <a:gd name="T9" fmla="*/ 5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91">
                    <a:moveTo>
                      <a:pt x="64" y="54"/>
                    </a:moveTo>
                    <a:cubicBezTo>
                      <a:pt x="58" y="77"/>
                      <a:pt x="40" y="91"/>
                      <a:pt x="24" y="87"/>
                    </a:cubicBezTo>
                    <a:cubicBezTo>
                      <a:pt x="8" y="82"/>
                      <a:pt x="0" y="60"/>
                      <a:pt x="6" y="38"/>
                    </a:cubicBezTo>
                    <a:cubicBezTo>
                      <a:pt x="12" y="15"/>
                      <a:pt x="31" y="0"/>
                      <a:pt x="47" y="5"/>
                    </a:cubicBezTo>
                    <a:cubicBezTo>
                      <a:pt x="63" y="9"/>
                      <a:pt x="71" y="31"/>
                      <a:pt x="64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Oval 101"/>
              <p:cNvSpPr>
                <a:spLocks noChangeArrowheads="1"/>
              </p:cNvSpPr>
              <p:nvPr/>
            </p:nvSpPr>
            <p:spPr bwMode="auto">
              <a:xfrm>
                <a:off x="5984614" y="771569"/>
                <a:ext cx="169863" cy="2032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7843" y="4416617"/>
            <a:ext cx="801547" cy="2441382"/>
            <a:chOff x="17843" y="4416617"/>
            <a:chExt cx="801547" cy="2441382"/>
          </a:xfrm>
        </p:grpSpPr>
        <p:sp>
          <p:nvSpPr>
            <p:cNvPr id="30" name="Freeform 96"/>
            <p:cNvSpPr/>
            <p:nvPr/>
          </p:nvSpPr>
          <p:spPr bwMode="auto">
            <a:xfrm>
              <a:off x="425985" y="5174494"/>
              <a:ext cx="69967" cy="1683505"/>
            </a:xfrm>
            <a:custGeom>
              <a:avLst/>
              <a:gdLst>
                <a:gd name="T0" fmla="*/ 130 w 146"/>
                <a:gd name="T1" fmla="*/ 2138 h 2138"/>
                <a:gd name="T2" fmla="*/ 0 w 146"/>
                <a:gd name="T3" fmla="*/ 0 h 2138"/>
                <a:gd name="T4" fmla="*/ 19 w 146"/>
                <a:gd name="T5" fmla="*/ 0 h 2138"/>
                <a:gd name="T6" fmla="*/ 146 w 146"/>
                <a:gd name="T7" fmla="*/ 2135 h 2138"/>
                <a:gd name="T8" fmla="*/ 130 w 146"/>
                <a:gd name="T9" fmla="*/ 2138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138">
                  <a:moveTo>
                    <a:pt x="130" y="2138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146" y="2135"/>
                  </a:lnTo>
                  <a:lnTo>
                    <a:pt x="130" y="2138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17843" y="4416617"/>
              <a:ext cx="801547" cy="818837"/>
              <a:chOff x="10270795" y="90541"/>
              <a:chExt cx="801547" cy="818837"/>
            </a:xfrm>
          </p:grpSpPr>
          <p:sp>
            <p:nvSpPr>
              <p:cNvPr id="32" name="Freeform 98"/>
              <p:cNvSpPr/>
              <p:nvPr/>
            </p:nvSpPr>
            <p:spPr bwMode="auto">
              <a:xfrm>
                <a:off x="10270795" y="90541"/>
                <a:ext cx="801547" cy="733001"/>
              </a:xfrm>
              <a:custGeom>
                <a:avLst/>
                <a:gdLst>
                  <a:gd name="T0" fmla="*/ 275 w 549"/>
                  <a:gd name="T1" fmla="*/ 502 h 502"/>
                  <a:gd name="T2" fmla="*/ 0 w 549"/>
                  <a:gd name="T3" fmla="*/ 137 h 502"/>
                  <a:gd name="T4" fmla="*/ 142 w 549"/>
                  <a:gd name="T5" fmla="*/ 0 h 502"/>
                  <a:gd name="T6" fmla="*/ 275 w 549"/>
                  <a:gd name="T7" fmla="*/ 106 h 502"/>
                  <a:gd name="T8" fmla="*/ 407 w 549"/>
                  <a:gd name="T9" fmla="*/ 0 h 502"/>
                  <a:gd name="T10" fmla="*/ 549 w 549"/>
                  <a:gd name="T11" fmla="*/ 137 h 502"/>
                  <a:gd name="T12" fmla="*/ 275 w 549"/>
                  <a:gd name="T13" fmla="*/ 502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9" h="502">
                    <a:moveTo>
                      <a:pt x="275" y="502"/>
                    </a:moveTo>
                    <a:cubicBezTo>
                      <a:pt x="167" y="502"/>
                      <a:pt x="0" y="301"/>
                      <a:pt x="0" y="137"/>
                    </a:cubicBezTo>
                    <a:cubicBezTo>
                      <a:pt x="0" y="61"/>
                      <a:pt x="66" y="0"/>
                      <a:pt x="142" y="0"/>
                    </a:cubicBezTo>
                    <a:cubicBezTo>
                      <a:pt x="219" y="0"/>
                      <a:pt x="275" y="75"/>
                      <a:pt x="275" y="106"/>
                    </a:cubicBezTo>
                    <a:cubicBezTo>
                      <a:pt x="275" y="75"/>
                      <a:pt x="330" y="0"/>
                      <a:pt x="407" y="0"/>
                    </a:cubicBezTo>
                    <a:cubicBezTo>
                      <a:pt x="484" y="0"/>
                      <a:pt x="549" y="61"/>
                      <a:pt x="549" y="137"/>
                    </a:cubicBezTo>
                    <a:cubicBezTo>
                      <a:pt x="549" y="301"/>
                      <a:pt x="394" y="502"/>
                      <a:pt x="275" y="502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99"/>
              <p:cNvSpPr/>
              <p:nvPr/>
            </p:nvSpPr>
            <p:spPr bwMode="auto">
              <a:xfrm>
                <a:off x="10336252" y="173907"/>
                <a:ext cx="633580" cy="578002"/>
              </a:xfrm>
              <a:custGeom>
                <a:avLst/>
                <a:gdLst>
                  <a:gd name="T0" fmla="*/ 321 w 434"/>
                  <a:gd name="T1" fmla="*/ 0 h 396"/>
                  <a:gd name="T2" fmla="*/ 217 w 434"/>
                  <a:gd name="T3" fmla="*/ 84 h 396"/>
                  <a:gd name="T4" fmla="*/ 112 w 434"/>
                  <a:gd name="T5" fmla="*/ 0 h 396"/>
                  <a:gd name="T6" fmla="*/ 0 w 434"/>
                  <a:gd name="T7" fmla="*/ 109 h 396"/>
                  <a:gd name="T8" fmla="*/ 217 w 434"/>
                  <a:gd name="T9" fmla="*/ 396 h 396"/>
                  <a:gd name="T10" fmla="*/ 434 w 434"/>
                  <a:gd name="T11" fmla="*/ 109 h 396"/>
                  <a:gd name="T12" fmla="*/ 321 w 434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3" h="396">
                    <a:moveTo>
                      <a:pt x="321" y="0"/>
                    </a:moveTo>
                    <a:cubicBezTo>
                      <a:pt x="261" y="0"/>
                      <a:pt x="217" y="59"/>
                      <a:pt x="217" y="84"/>
                    </a:cubicBezTo>
                    <a:cubicBezTo>
                      <a:pt x="217" y="59"/>
                      <a:pt x="173" y="0"/>
                      <a:pt x="112" y="0"/>
                    </a:cubicBezTo>
                    <a:cubicBezTo>
                      <a:pt x="52" y="0"/>
                      <a:pt x="0" y="48"/>
                      <a:pt x="0" y="109"/>
                    </a:cubicBezTo>
                    <a:cubicBezTo>
                      <a:pt x="0" y="238"/>
                      <a:pt x="132" y="396"/>
                      <a:pt x="217" y="396"/>
                    </a:cubicBezTo>
                    <a:cubicBezTo>
                      <a:pt x="311" y="396"/>
                      <a:pt x="434" y="238"/>
                      <a:pt x="434" y="109"/>
                    </a:cubicBezTo>
                    <a:cubicBezTo>
                      <a:pt x="434" y="48"/>
                      <a:pt x="382" y="0"/>
                      <a:pt x="321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117"/>
              <p:cNvSpPr/>
              <p:nvPr/>
            </p:nvSpPr>
            <p:spPr bwMode="auto">
              <a:xfrm>
                <a:off x="10650572" y="808722"/>
                <a:ext cx="94482" cy="100656"/>
              </a:xfrm>
              <a:custGeom>
                <a:avLst/>
                <a:gdLst>
                  <a:gd name="T0" fmla="*/ 7 w 65"/>
                  <a:gd name="T1" fmla="*/ 4 h 69"/>
                  <a:gd name="T2" fmla="*/ 39 w 65"/>
                  <a:gd name="T3" fmla="*/ 42 h 69"/>
                  <a:gd name="T4" fmla="*/ 7 w 65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69">
                    <a:moveTo>
                      <a:pt x="7" y="4"/>
                    </a:moveTo>
                    <a:cubicBezTo>
                      <a:pt x="0" y="8"/>
                      <a:pt x="25" y="69"/>
                      <a:pt x="39" y="42"/>
                    </a:cubicBezTo>
                    <a:cubicBezTo>
                      <a:pt x="65" y="26"/>
                      <a:pt x="13" y="0"/>
                      <a:pt x="7" y="4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118"/>
              <p:cNvSpPr/>
              <p:nvPr/>
            </p:nvSpPr>
            <p:spPr bwMode="auto">
              <a:xfrm>
                <a:off x="10683919" y="835275"/>
                <a:ext cx="62987" cy="65457"/>
              </a:xfrm>
              <a:custGeom>
                <a:avLst/>
                <a:gdLst>
                  <a:gd name="T0" fmla="*/ 11 w 43"/>
                  <a:gd name="T1" fmla="*/ 13 h 45"/>
                  <a:gd name="T2" fmla="*/ 5 w 43"/>
                  <a:gd name="T3" fmla="*/ 40 h 45"/>
                  <a:gd name="T4" fmla="*/ 32 w 43"/>
                  <a:gd name="T5" fmla="*/ 33 h 45"/>
                  <a:gd name="T6" fmla="*/ 37 w 43"/>
                  <a:gd name="T7" fmla="*/ 6 h 45"/>
                  <a:gd name="T8" fmla="*/ 11 w 43"/>
                  <a:gd name="T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5">
                    <a:moveTo>
                      <a:pt x="11" y="13"/>
                    </a:moveTo>
                    <a:cubicBezTo>
                      <a:pt x="2" y="23"/>
                      <a:pt x="0" y="35"/>
                      <a:pt x="5" y="40"/>
                    </a:cubicBezTo>
                    <a:cubicBezTo>
                      <a:pt x="11" y="45"/>
                      <a:pt x="23" y="42"/>
                      <a:pt x="32" y="33"/>
                    </a:cubicBezTo>
                    <a:cubicBezTo>
                      <a:pt x="40" y="23"/>
                      <a:pt x="43" y="11"/>
                      <a:pt x="37" y="6"/>
                    </a:cubicBezTo>
                    <a:cubicBezTo>
                      <a:pt x="31" y="0"/>
                      <a:pt x="19" y="4"/>
                      <a:pt x="11" y="13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119"/>
              <p:cNvSpPr/>
              <p:nvPr/>
            </p:nvSpPr>
            <p:spPr bwMode="auto">
              <a:xfrm>
                <a:off x="10699975" y="852566"/>
                <a:ext cx="36434" cy="33964"/>
              </a:xfrm>
              <a:custGeom>
                <a:avLst/>
                <a:gdLst>
                  <a:gd name="T0" fmla="*/ 17 w 25"/>
                  <a:gd name="T1" fmla="*/ 0 h 23"/>
                  <a:gd name="T2" fmla="*/ 6 w 25"/>
                  <a:gd name="T3" fmla="*/ 6 h 23"/>
                  <a:gd name="T4" fmla="*/ 3 w 25"/>
                  <a:gd name="T5" fmla="*/ 21 h 23"/>
                  <a:gd name="T6" fmla="*/ 7 w 25"/>
                  <a:gd name="T7" fmla="*/ 23 h 23"/>
                  <a:gd name="T8" fmla="*/ 18 w 25"/>
                  <a:gd name="T9" fmla="*/ 17 h 23"/>
                  <a:gd name="T10" fmla="*/ 22 w 25"/>
                  <a:gd name="T11" fmla="*/ 1 h 23"/>
                  <a:gd name="T12" fmla="*/ 17 w 25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3">
                    <a:moveTo>
                      <a:pt x="17" y="0"/>
                    </a:moveTo>
                    <a:cubicBezTo>
                      <a:pt x="14" y="0"/>
                      <a:pt x="10" y="2"/>
                      <a:pt x="6" y="6"/>
                    </a:cubicBezTo>
                    <a:cubicBezTo>
                      <a:pt x="1" y="11"/>
                      <a:pt x="0" y="18"/>
                      <a:pt x="3" y="21"/>
                    </a:cubicBezTo>
                    <a:cubicBezTo>
                      <a:pt x="4" y="22"/>
                      <a:pt x="6" y="23"/>
                      <a:pt x="7" y="23"/>
                    </a:cubicBezTo>
                    <a:cubicBezTo>
                      <a:pt x="11" y="23"/>
                      <a:pt x="15" y="21"/>
                      <a:pt x="18" y="17"/>
                    </a:cubicBezTo>
                    <a:cubicBezTo>
                      <a:pt x="24" y="12"/>
                      <a:pt x="25" y="5"/>
                      <a:pt x="22" y="1"/>
                    </a:cubicBezTo>
                    <a:cubicBezTo>
                      <a:pt x="20" y="0"/>
                      <a:pt x="19" y="0"/>
                      <a:pt x="17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37" name="组合 36"/>
              <p:cNvGrpSpPr/>
              <p:nvPr/>
            </p:nvGrpSpPr>
            <p:grpSpPr>
              <a:xfrm>
                <a:off x="10387507" y="189582"/>
                <a:ext cx="129726" cy="273326"/>
                <a:chOff x="5984614" y="286588"/>
                <a:chExt cx="326625" cy="688181"/>
              </a:xfrm>
            </p:grpSpPr>
            <p:sp>
              <p:nvSpPr>
                <p:cNvPr id="38" name="Freeform 100"/>
                <p:cNvSpPr/>
                <p:nvPr/>
              </p:nvSpPr>
              <p:spPr bwMode="auto">
                <a:xfrm>
                  <a:off x="6046126" y="286588"/>
                  <a:ext cx="265113" cy="342900"/>
                </a:xfrm>
                <a:custGeom>
                  <a:avLst/>
                  <a:gdLst>
                    <a:gd name="T0" fmla="*/ 64 w 71"/>
                    <a:gd name="T1" fmla="*/ 54 h 91"/>
                    <a:gd name="T2" fmla="*/ 24 w 71"/>
                    <a:gd name="T3" fmla="*/ 87 h 91"/>
                    <a:gd name="T4" fmla="*/ 6 w 71"/>
                    <a:gd name="T5" fmla="*/ 38 h 91"/>
                    <a:gd name="T6" fmla="*/ 47 w 71"/>
                    <a:gd name="T7" fmla="*/ 5 h 91"/>
                    <a:gd name="T8" fmla="*/ 64 w 71"/>
                    <a:gd name="T9" fmla="*/ 54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91">
                      <a:moveTo>
                        <a:pt x="64" y="54"/>
                      </a:moveTo>
                      <a:cubicBezTo>
                        <a:pt x="58" y="77"/>
                        <a:pt x="40" y="91"/>
                        <a:pt x="24" y="87"/>
                      </a:cubicBezTo>
                      <a:cubicBezTo>
                        <a:pt x="8" y="82"/>
                        <a:pt x="0" y="60"/>
                        <a:pt x="6" y="38"/>
                      </a:cubicBezTo>
                      <a:cubicBezTo>
                        <a:pt x="12" y="15"/>
                        <a:pt x="31" y="0"/>
                        <a:pt x="47" y="5"/>
                      </a:cubicBezTo>
                      <a:cubicBezTo>
                        <a:pt x="63" y="9"/>
                        <a:pt x="71" y="31"/>
                        <a:pt x="64" y="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9" name="Oval 101"/>
                <p:cNvSpPr>
                  <a:spLocks noChangeArrowheads="1"/>
                </p:cNvSpPr>
                <p:nvPr/>
              </p:nvSpPr>
              <p:spPr bwMode="auto">
                <a:xfrm>
                  <a:off x="5984614" y="771569"/>
                  <a:ext cx="169863" cy="2032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40" name="组合 39"/>
          <p:cNvGrpSpPr/>
          <p:nvPr/>
        </p:nvGrpSpPr>
        <p:grpSpPr>
          <a:xfrm>
            <a:off x="10817313" y="5174495"/>
            <a:ext cx="638649" cy="1683505"/>
            <a:chOff x="2385872" y="268918"/>
            <a:chExt cx="638649" cy="1683505"/>
          </a:xfrm>
        </p:grpSpPr>
        <p:sp>
          <p:nvSpPr>
            <p:cNvPr id="41" name="Freeform 90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91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10"/>
            <p:cNvSpPr/>
            <p:nvPr/>
          </p:nvSpPr>
          <p:spPr bwMode="auto">
            <a:xfrm>
              <a:off x="2385872" y="268918"/>
              <a:ext cx="638649" cy="596490"/>
            </a:xfrm>
            <a:custGeom>
              <a:avLst/>
              <a:gdLst>
                <a:gd name="T0" fmla="*/ 205 w 474"/>
                <a:gd name="T1" fmla="*/ 431 h 443"/>
                <a:gd name="T2" fmla="*/ 16 w 474"/>
                <a:gd name="T3" fmla="*/ 106 h 443"/>
                <a:gd name="T4" fmla="*/ 146 w 474"/>
                <a:gd name="T5" fmla="*/ 7 h 443"/>
                <a:gd name="T6" fmla="*/ 244 w 474"/>
                <a:gd name="T7" fmla="*/ 107 h 443"/>
                <a:gd name="T8" fmla="*/ 363 w 474"/>
                <a:gd name="T9" fmla="*/ 34 h 443"/>
                <a:gd name="T10" fmla="*/ 466 w 474"/>
                <a:gd name="T11" fmla="*/ 160 h 443"/>
                <a:gd name="T12" fmla="*/ 205 w 474"/>
                <a:gd name="T13" fmla="*/ 43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" h="442">
                  <a:moveTo>
                    <a:pt x="205" y="431"/>
                  </a:moveTo>
                  <a:cubicBezTo>
                    <a:pt x="117" y="420"/>
                    <a:pt x="0" y="239"/>
                    <a:pt x="16" y="106"/>
                  </a:cubicBezTo>
                  <a:cubicBezTo>
                    <a:pt x="24" y="43"/>
                    <a:pt x="84" y="0"/>
                    <a:pt x="146" y="7"/>
                  </a:cubicBezTo>
                  <a:cubicBezTo>
                    <a:pt x="209" y="15"/>
                    <a:pt x="247" y="82"/>
                    <a:pt x="244" y="107"/>
                  </a:cubicBezTo>
                  <a:cubicBezTo>
                    <a:pt x="247" y="82"/>
                    <a:pt x="300" y="26"/>
                    <a:pt x="363" y="34"/>
                  </a:cubicBezTo>
                  <a:cubicBezTo>
                    <a:pt x="426" y="41"/>
                    <a:pt x="474" y="98"/>
                    <a:pt x="466" y="160"/>
                  </a:cubicBezTo>
                  <a:cubicBezTo>
                    <a:pt x="450" y="294"/>
                    <a:pt x="303" y="443"/>
                    <a:pt x="205" y="431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11"/>
            <p:cNvSpPr/>
            <p:nvPr/>
          </p:nvSpPr>
          <p:spPr bwMode="auto">
            <a:xfrm>
              <a:off x="2436006" y="342981"/>
              <a:ext cx="503627" cy="452353"/>
            </a:xfrm>
            <a:custGeom>
              <a:avLst/>
              <a:gdLst>
                <a:gd name="T0" fmla="*/ 104 w 374"/>
                <a:gd name="T1" fmla="*/ 0 h 336"/>
                <a:gd name="T2" fmla="*/ 13 w 374"/>
                <a:gd name="T3" fmla="*/ 78 h 336"/>
                <a:gd name="T4" fmla="*/ 162 w 374"/>
                <a:gd name="T5" fmla="*/ 335 h 336"/>
                <a:gd name="T6" fmla="*/ 171 w 374"/>
                <a:gd name="T7" fmla="*/ 336 h 336"/>
                <a:gd name="T8" fmla="*/ 368 w 374"/>
                <a:gd name="T9" fmla="*/ 122 h 336"/>
                <a:gd name="T10" fmla="*/ 287 w 374"/>
                <a:gd name="T11" fmla="*/ 21 h 336"/>
                <a:gd name="T12" fmla="*/ 278 w 374"/>
                <a:gd name="T13" fmla="*/ 21 h 336"/>
                <a:gd name="T14" fmla="*/ 193 w 374"/>
                <a:gd name="T15" fmla="*/ 79 h 336"/>
                <a:gd name="T16" fmla="*/ 116 w 374"/>
                <a:gd name="T17" fmla="*/ 1 h 336"/>
                <a:gd name="T18" fmla="*/ 104 w 37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36">
                  <a:moveTo>
                    <a:pt x="104" y="0"/>
                  </a:moveTo>
                  <a:cubicBezTo>
                    <a:pt x="59" y="0"/>
                    <a:pt x="18" y="32"/>
                    <a:pt x="13" y="78"/>
                  </a:cubicBezTo>
                  <a:cubicBezTo>
                    <a:pt x="0" y="184"/>
                    <a:pt x="92" y="327"/>
                    <a:pt x="162" y="335"/>
                  </a:cubicBezTo>
                  <a:cubicBezTo>
                    <a:pt x="165" y="336"/>
                    <a:pt x="168" y="336"/>
                    <a:pt x="171" y="336"/>
                  </a:cubicBezTo>
                  <a:cubicBezTo>
                    <a:pt x="248" y="336"/>
                    <a:pt x="356" y="223"/>
                    <a:pt x="368" y="122"/>
                  </a:cubicBezTo>
                  <a:cubicBezTo>
                    <a:pt x="374" y="72"/>
                    <a:pt x="337" y="27"/>
                    <a:pt x="287" y="21"/>
                  </a:cubicBezTo>
                  <a:cubicBezTo>
                    <a:pt x="284" y="21"/>
                    <a:pt x="281" y="21"/>
                    <a:pt x="278" y="21"/>
                  </a:cubicBezTo>
                  <a:cubicBezTo>
                    <a:pt x="232" y="21"/>
                    <a:pt x="195" y="61"/>
                    <a:pt x="193" y="79"/>
                  </a:cubicBezTo>
                  <a:cubicBezTo>
                    <a:pt x="195" y="59"/>
                    <a:pt x="165" y="7"/>
                    <a:pt x="116" y="1"/>
                  </a:cubicBezTo>
                  <a:cubicBezTo>
                    <a:pt x="112" y="0"/>
                    <a:pt x="108" y="0"/>
                    <a:pt x="104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12"/>
            <p:cNvSpPr/>
            <p:nvPr/>
          </p:nvSpPr>
          <p:spPr bwMode="auto">
            <a:xfrm>
              <a:off x="2507220" y="371467"/>
              <a:ext cx="82039" cy="100839"/>
            </a:xfrm>
            <a:custGeom>
              <a:avLst/>
              <a:gdLst>
                <a:gd name="T0" fmla="*/ 54 w 61"/>
                <a:gd name="T1" fmla="*/ 47 h 75"/>
                <a:gd name="T2" fmla="*/ 17 w 61"/>
                <a:gd name="T3" fmla="*/ 70 h 75"/>
                <a:gd name="T4" fmla="*/ 8 w 61"/>
                <a:gd name="T5" fmla="*/ 28 h 75"/>
                <a:gd name="T6" fmla="*/ 44 w 61"/>
                <a:gd name="T7" fmla="*/ 5 h 75"/>
                <a:gd name="T8" fmla="*/ 54 w 61"/>
                <a:gd name="T9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5">
                  <a:moveTo>
                    <a:pt x="54" y="47"/>
                  </a:moveTo>
                  <a:cubicBezTo>
                    <a:pt x="46" y="65"/>
                    <a:pt x="30" y="75"/>
                    <a:pt x="17" y="70"/>
                  </a:cubicBezTo>
                  <a:cubicBezTo>
                    <a:pt x="5" y="65"/>
                    <a:pt x="0" y="46"/>
                    <a:pt x="8" y="28"/>
                  </a:cubicBezTo>
                  <a:cubicBezTo>
                    <a:pt x="15" y="10"/>
                    <a:pt x="32" y="0"/>
                    <a:pt x="44" y="5"/>
                  </a:cubicBezTo>
                  <a:cubicBezTo>
                    <a:pt x="57" y="11"/>
                    <a:pt x="61" y="29"/>
                    <a:pt x="5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13"/>
            <p:cNvSpPr/>
            <p:nvPr/>
          </p:nvSpPr>
          <p:spPr bwMode="auto">
            <a:xfrm>
              <a:off x="2484432" y="493955"/>
              <a:ext cx="53553" cy="63238"/>
            </a:xfrm>
            <a:custGeom>
              <a:avLst/>
              <a:gdLst>
                <a:gd name="T0" fmla="*/ 39 w 40"/>
                <a:gd name="T1" fmla="*/ 26 h 47"/>
                <a:gd name="T2" fmla="*/ 18 w 40"/>
                <a:gd name="T3" fmla="*/ 46 h 47"/>
                <a:gd name="T4" fmla="*/ 2 w 40"/>
                <a:gd name="T5" fmla="*/ 21 h 47"/>
                <a:gd name="T6" fmla="*/ 23 w 40"/>
                <a:gd name="T7" fmla="*/ 1 h 47"/>
                <a:gd name="T8" fmla="*/ 39 w 40"/>
                <a:gd name="T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7">
                  <a:moveTo>
                    <a:pt x="39" y="26"/>
                  </a:moveTo>
                  <a:cubicBezTo>
                    <a:pt x="37" y="38"/>
                    <a:pt x="28" y="47"/>
                    <a:pt x="18" y="46"/>
                  </a:cubicBezTo>
                  <a:cubicBezTo>
                    <a:pt x="7" y="44"/>
                    <a:pt x="0" y="33"/>
                    <a:pt x="2" y="21"/>
                  </a:cubicBezTo>
                  <a:cubicBezTo>
                    <a:pt x="3" y="9"/>
                    <a:pt x="13" y="0"/>
                    <a:pt x="23" y="1"/>
                  </a:cubicBezTo>
                  <a:cubicBezTo>
                    <a:pt x="33" y="2"/>
                    <a:pt x="40" y="13"/>
                    <a:pt x="3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4"/>
            <p:cNvSpPr/>
            <p:nvPr/>
          </p:nvSpPr>
          <p:spPr bwMode="auto">
            <a:xfrm>
              <a:off x="2645661" y="822679"/>
              <a:ext cx="87736" cy="92863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5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5"/>
            <p:cNvSpPr/>
            <p:nvPr/>
          </p:nvSpPr>
          <p:spPr bwMode="auto">
            <a:xfrm>
              <a:off x="2675286" y="846608"/>
              <a:ext cx="59250" cy="60390"/>
            </a:xfrm>
            <a:custGeom>
              <a:avLst/>
              <a:gdLst>
                <a:gd name="T0" fmla="*/ 12 w 44"/>
                <a:gd name="T1" fmla="*/ 13 h 45"/>
                <a:gd name="T2" fmla="*/ 6 w 44"/>
                <a:gd name="T3" fmla="*/ 40 h 45"/>
                <a:gd name="T4" fmla="*/ 33 w 44"/>
                <a:gd name="T5" fmla="*/ 32 h 45"/>
                <a:gd name="T6" fmla="*/ 38 w 44"/>
                <a:gd name="T7" fmla="*/ 6 h 45"/>
                <a:gd name="T8" fmla="*/ 12 w 44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2" y="13"/>
                  </a:moveTo>
                  <a:cubicBezTo>
                    <a:pt x="3" y="22"/>
                    <a:pt x="0" y="34"/>
                    <a:pt x="6" y="40"/>
                  </a:cubicBezTo>
                  <a:cubicBezTo>
                    <a:pt x="12" y="45"/>
                    <a:pt x="24" y="42"/>
                    <a:pt x="33" y="32"/>
                  </a:cubicBezTo>
                  <a:cubicBezTo>
                    <a:pt x="41" y="23"/>
                    <a:pt x="44" y="11"/>
                    <a:pt x="38" y="6"/>
                  </a:cubicBezTo>
                  <a:cubicBezTo>
                    <a:pt x="32" y="0"/>
                    <a:pt x="20" y="3"/>
                    <a:pt x="12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6"/>
            <p:cNvSpPr/>
            <p:nvPr/>
          </p:nvSpPr>
          <p:spPr bwMode="auto">
            <a:xfrm>
              <a:off x="2691808" y="862560"/>
              <a:ext cx="33613" cy="31334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5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1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5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0"/>
                    <a:pt x="18" y="17"/>
                  </a:cubicBezTo>
                  <a:cubicBezTo>
                    <a:pt x="24" y="11"/>
                    <a:pt x="25" y="4"/>
                    <a:pt x="21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0" name="Freeform 9"/>
          <p:cNvSpPr/>
          <p:nvPr/>
        </p:nvSpPr>
        <p:spPr bwMode="auto">
          <a:xfrm>
            <a:off x="9679218" y="520662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2 h 151"/>
              <a:gd name="T4" fmla="*/ 42 w 165"/>
              <a:gd name="T5" fmla="*/ 0 h 151"/>
              <a:gd name="T6" fmla="*/ 82 w 165"/>
              <a:gd name="T7" fmla="*/ 32 h 151"/>
              <a:gd name="T8" fmla="*/ 122 w 165"/>
              <a:gd name="T9" fmla="*/ 0 h 151"/>
              <a:gd name="T10" fmla="*/ 165 w 165"/>
              <a:gd name="T11" fmla="*/ 42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3"/>
                  <a:pt x="0" y="91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2" y="23"/>
                  <a:pt x="82" y="32"/>
                </a:cubicBezTo>
                <a:cubicBezTo>
                  <a:pt x="82" y="23"/>
                  <a:pt x="99" y="0"/>
                  <a:pt x="122" y="0"/>
                </a:cubicBezTo>
                <a:cubicBezTo>
                  <a:pt x="145" y="0"/>
                  <a:pt x="165" y="19"/>
                  <a:pt x="165" y="42"/>
                </a:cubicBezTo>
                <a:cubicBezTo>
                  <a:pt x="165" y="91"/>
                  <a:pt x="106" y="133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10"/>
          <p:cNvSpPr/>
          <p:nvPr/>
        </p:nvSpPr>
        <p:spPr bwMode="auto">
          <a:xfrm>
            <a:off x="11015237" y="1947880"/>
            <a:ext cx="623888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1 h 151"/>
              <a:gd name="T4" fmla="*/ 43 w 166"/>
              <a:gd name="T5" fmla="*/ 0 h 151"/>
              <a:gd name="T6" fmla="*/ 83 w 166"/>
              <a:gd name="T7" fmla="*/ 31 h 151"/>
              <a:gd name="T8" fmla="*/ 123 w 166"/>
              <a:gd name="T9" fmla="*/ 0 h 151"/>
              <a:gd name="T10" fmla="*/ 166 w 166"/>
              <a:gd name="T11" fmla="*/ 41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60" y="132"/>
                  <a:pt x="0" y="90"/>
                  <a:pt x="0" y="41"/>
                </a:cubicBezTo>
                <a:cubicBezTo>
                  <a:pt x="0" y="18"/>
                  <a:pt x="20" y="0"/>
                  <a:pt x="43" y="0"/>
                </a:cubicBezTo>
                <a:cubicBezTo>
                  <a:pt x="66" y="0"/>
                  <a:pt x="83" y="22"/>
                  <a:pt x="83" y="31"/>
                </a:cubicBezTo>
                <a:cubicBezTo>
                  <a:pt x="83" y="22"/>
                  <a:pt x="100" y="0"/>
                  <a:pt x="123" y="0"/>
                </a:cubicBezTo>
                <a:cubicBezTo>
                  <a:pt x="146" y="0"/>
                  <a:pt x="166" y="18"/>
                  <a:pt x="166" y="41"/>
                </a:cubicBezTo>
                <a:cubicBezTo>
                  <a:pt x="166" y="90"/>
                  <a:pt x="107" y="132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20"/>
          <p:cNvSpPr/>
          <p:nvPr/>
        </p:nvSpPr>
        <p:spPr bwMode="auto">
          <a:xfrm>
            <a:off x="1479554" y="2615009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1 h 151"/>
              <a:gd name="T4" fmla="*/ 43 w 165"/>
              <a:gd name="T5" fmla="*/ 0 h 151"/>
              <a:gd name="T6" fmla="*/ 82 w 165"/>
              <a:gd name="T7" fmla="*/ 31 h 151"/>
              <a:gd name="T8" fmla="*/ 122 w 165"/>
              <a:gd name="T9" fmla="*/ 0 h 151"/>
              <a:gd name="T10" fmla="*/ 165 w 165"/>
              <a:gd name="T11" fmla="*/ 41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19" y="0"/>
                  <a:pt x="43" y="0"/>
                </a:cubicBezTo>
                <a:cubicBezTo>
                  <a:pt x="66" y="0"/>
                  <a:pt x="82" y="22"/>
                  <a:pt x="82" y="31"/>
                </a:cubicBezTo>
                <a:cubicBezTo>
                  <a:pt x="82" y="22"/>
                  <a:pt x="99" y="0"/>
                  <a:pt x="122" y="0"/>
                </a:cubicBezTo>
                <a:cubicBezTo>
                  <a:pt x="145" y="0"/>
                  <a:pt x="165" y="18"/>
                  <a:pt x="165" y="41"/>
                </a:cubicBezTo>
                <a:cubicBezTo>
                  <a:pt x="165" y="90"/>
                  <a:pt x="106" y="132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30"/>
          <p:cNvSpPr/>
          <p:nvPr/>
        </p:nvSpPr>
        <p:spPr bwMode="auto">
          <a:xfrm>
            <a:off x="632987" y="758056"/>
            <a:ext cx="844550" cy="769938"/>
          </a:xfrm>
          <a:custGeom>
            <a:avLst/>
            <a:gdLst>
              <a:gd name="T0" fmla="*/ 112 w 225"/>
              <a:gd name="T1" fmla="*/ 205 h 205"/>
              <a:gd name="T2" fmla="*/ 0 w 225"/>
              <a:gd name="T3" fmla="*/ 56 h 205"/>
              <a:gd name="T4" fmla="*/ 58 w 225"/>
              <a:gd name="T5" fmla="*/ 0 h 205"/>
              <a:gd name="T6" fmla="*/ 112 w 225"/>
              <a:gd name="T7" fmla="*/ 43 h 205"/>
              <a:gd name="T8" fmla="*/ 167 w 225"/>
              <a:gd name="T9" fmla="*/ 0 h 205"/>
              <a:gd name="T10" fmla="*/ 225 w 225"/>
              <a:gd name="T11" fmla="*/ 56 h 205"/>
              <a:gd name="T12" fmla="*/ 112 w 225"/>
              <a:gd name="T13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5" h="205">
                <a:moveTo>
                  <a:pt x="112" y="205"/>
                </a:moveTo>
                <a:cubicBezTo>
                  <a:pt x="80" y="180"/>
                  <a:pt x="0" y="123"/>
                  <a:pt x="0" y="56"/>
                </a:cubicBezTo>
                <a:cubicBezTo>
                  <a:pt x="0" y="25"/>
                  <a:pt x="27" y="0"/>
                  <a:pt x="58" y="0"/>
                </a:cubicBezTo>
                <a:cubicBezTo>
                  <a:pt x="90" y="0"/>
                  <a:pt x="112" y="30"/>
                  <a:pt x="112" y="43"/>
                </a:cubicBezTo>
                <a:cubicBezTo>
                  <a:pt x="112" y="30"/>
                  <a:pt x="135" y="0"/>
                  <a:pt x="167" y="0"/>
                </a:cubicBezTo>
                <a:cubicBezTo>
                  <a:pt x="198" y="0"/>
                  <a:pt x="225" y="25"/>
                  <a:pt x="225" y="56"/>
                </a:cubicBezTo>
                <a:cubicBezTo>
                  <a:pt x="225" y="123"/>
                  <a:pt x="145" y="180"/>
                  <a:pt x="112" y="2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35"/>
          <p:cNvSpPr/>
          <p:nvPr/>
        </p:nvSpPr>
        <p:spPr bwMode="auto">
          <a:xfrm>
            <a:off x="2756057" y="1708167"/>
            <a:ext cx="263525" cy="239713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41"/>
          <p:cNvSpPr/>
          <p:nvPr/>
        </p:nvSpPr>
        <p:spPr bwMode="auto">
          <a:xfrm>
            <a:off x="8770956" y="2219671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4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9"/>
                  <a:pt x="34" y="13"/>
                </a:cubicBezTo>
                <a:cubicBezTo>
                  <a:pt x="34" y="9"/>
                  <a:pt x="41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5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reeform 31"/>
          <p:cNvSpPr/>
          <p:nvPr/>
        </p:nvSpPr>
        <p:spPr bwMode="auto">
          <a:xfrm>
            <a:off x="3601690" y="2930877"/>
            <a:ext cx="2071799" cy="1889452"/>
          </a:xfrm>
          <a:custGeom>
            <a:avLst/>
            <a:gdLst>
              <a:gd name="T0" fmla="*/ 113 w 226"/>
              <a:gd name="T1" fmla="*/ 206 h 206"/>
              <a:gd name="T2" fmla="*/ 0 w 226"/>
              <a:gd name="T3" fmla="*/ 56 h 206"/>
              <a:gd name="T4" fmla="*/ 59 w 226"/>
              <a:gd name="T5" fmla="*/ 0 h 206"/>
              <a:gd name="T6" fmla="*/ 113 w 226"/>
              <a:gd name="T7" fmla="*/ 43 h 206"/>
              <a:gd name="T8" fmla="*/ 167 w 226"/>
              <a:gd name="T9" fmla="*/ 0 h 206"/>
              <a:gd name="T10" fmla="*/ 226 w 226"/>
              <a:gd name="T11" fmla="*/ 56 h 206"/>
              <a:gd name="T12" fmla="*/ 113 w 226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06">
                <a:moveTo>
                  <a:pt x="113" y="206"/>
                </a:moveTo>
                <a:cubicBezTo>
                  <a:pt x="81" y="180"/>
                  <a:pt x="0" y="123"/>
                  <a:pt x="0" y="56"/>
                </a:cubicBezTo>
                <a:cubicBezTo>
                  <a:pt x="0" y="25"/>
                  <a:pt x="27" y="0"/>
                  <a:pt x="59" y="0"/>
                </a:cubicBezTo>
                <a:cubicBezTo>
                  <a:pt x="90" y="0"/>
                  <a:pt x="113" y="30"/>
                  <a:pt x="113" y="43"/>
                </a:cubicBezTo>
                <a:cubicBezTo>
                  <a:pt x="113" y="30"/>
                  <a:pt x="136" y="0"/>
                  <a:pt x="167" y="0"/>
                </a:cubicBezTo>
                <a:cubicBezTo>
                  <a:pt x="199" y="0"/>
                  <a:pt x="226" y="25"/>
                  <a:pt x="226" y="56"/>
                </a:cubicBezTo>
                <a:cubicBezTo>
                  <a:pt x="226" y="123"/>
                  <a:pt x="145" y="180"/>
                  <a:pt x="113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3" name="Freeform 31"/>
          <p:cNvSpPr/>
          <p:nvPr/>
        </p:nvSpPr>
        <p:spPr bwMode="auto">
          <a:xfrm>
            <a:off x="6459369" y="2930877"/>
            <a:ext cx="2071799" cy="1889452"/>
          </a:xfrm>
          <a:custGeom>
            <a:avLst/>
            <a:gdLst>
              <a:gd name="T0" fmla="*/ 113 w 226"/>
              <a:gd name="T1" fmla="*/ 206 h 206"/>
              <a:gd name="T2" fmla="*/ 0 w 226"/>
              <a:gd name="T3" fmla="*/ 56 h 206"/>
              <a:gd name="T4" fmla="*/ 59 w 226"/>
              <a:gd name="T5" fmla="*/ 0 h 206"/>
              <a:gd name="T6" fmla="*/ 113 w 226"/>
              <a:gd name="T7" fmla="*/ 43 h 206"/>
              <a:gd name="T8" fmla="*/ 167 w 226"/>
              <a:gd name="T9" fmla="*/ 0 h 206"/>
              <a:gd name="T10" fmla="*/ 226 w 226"/>
              <a:gd name="T11" fmla="*/ 56 h 206"/>
              <a:gd name="T12" fmla="*/ 113 w 226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06">
                <a:moveTo>
                  <a:pt x="113" y="206"/>
                </a:moveTo>
                <a:cubicBezTo>
                  <a:pt x="81" y="180"/>
                  <a:pt x="0" y="123"/>
                  <a:pt x="0" y="56"/>
                </a:cubicBezTo>
                <a:cubicBezTo>
                  <a:pt x="0" y="25"/>
                  <a:pt x="27" y="0"/>
                  <a:pt x="59" y="0"/>
                </a:cubicBezTo>
                <a:cubicBezTo>
                  <a:pt x="90" y="0"/>
                  <a:pt x="113" y="30"/>
                  <a:pt x="113" y="43"/>
                </a:cubicBezTo>
                <a:cubicBezTo>
                  <a:pt x="113" y="30"/>
                  <a:pt x="136" y="0"/>
                  <a:pt x="167" y="0"/>
                </a:cubicBezTo>
                <a:cubicBezTo>
                  <a:pt x="199" y="0"/>
                  <a:pt x="226" y="25"/>
                  <a:pt x="226" y="56"/>
                </a:cubicBezTo>
                <a:cubicBezTo>
                  <a:pt x="226" y="123"/>
                  <a:pt x="145" y="180"/>
                  <a:pt x="113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4" name="Freeform 31"/>
          <p:cNvSpPr/>
          <p:nvPr/>
        </p:nvSpPr>
        <p:spPr bwMode="auto">
          <a:xfrm>
            <a:off x="9081046" y="2930877"/>
            <a:ext cx="2071799" cy="1889452"/>
          </a:xfrm>
          <a:custGeom>
            <a:avLst/>
            <a:gdLst>
              <a:gd name="T0" fmla="*/ 113 w 226"/>
              <a:gd name="T1" fmla="*/ 206 h 206"/>
              <a:gd name="T2" fmla="*/ 0 w 226"/>
              <a:gd name="T3" fmla="*/ 56 h 206"/>
              <a:gd name="T4" fmla="*/ 59 w 226"/>
              <a:gd name="T5" fmla="*/ 0 h 206"/>
              <a:gd name="T6" fmla="*/ 113 w 226"/>
              <a:gd name="T7" fmla="*/ 43 h 206"/>
              <a:gd name="T8" fmla="*/ 167 w 226"/>
              <a:gd name="T9" fmla="*/ 0 h 206"/>
              <a:gd name="T10" fmla="*/ 226 w 226"/>
              <a:gd name="T11" fmla="*/ 56 h 206"/>
              <a:gd name="T12" fmla="*/ 113 w 226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06">
                <a:moveTo>
                  <a:pt x="113" y="206"/>
                </a:moveTo>
                <a:cubicBezTo>
                  <a:pt x="81" y="180"/>
                  <a:pt x="0" y="123"/>
                  <a:pt x="0" y="56"/>
                </a:cubicBezTo>
                <a:cubicBezTo>
                  <a:pt x="0" y="25"/>
                  <a:pt x="27" y="0"/>
                  <a:pt x="59" y="0"/>
                </a:cubicBezTo>
                <a:cubicBezTo>
                  <a:pt x="90" y="0"/>
                  <a:pt x="113" y="30"/>
                  <a:pt x="113" y="43"/>
                </a:cubicBezTo>
                <a:cubicBezTo>
                  <a:pt x="113" y="30"/>
                  <a:pt x="136" y="0"/>
                  <a:pt x="167" y="0"/>
                </a:cubicBezTo>
                <a:cubicBezTo>
                  <a:pt x="199" y="0"/>
                  <a:pt x="226" y="25"/>
                  <a:pt x="226" y="56"/>
                </a:cubicBezTo>
                <a:cubicBezTo>
                  <a:pt x="226" y="123"/>
                  <a:pt x="145" y="180"/>
                  <a:pt x="113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1" name="Freeform 31"/>
          <p:cNvSpPr/>
          <p:nvPr/>
        </p:nvSpPr>
        <p:spPr bwMode="auto">
          <a:xfrm>
            <a:off x="940524" y="2930877"/>
            <a:ext cx="2071799" cy="1889452"/>
          </a:xfrm>
          <a:custGeom>
            <a:avLst/>
            <a:gdLst>
              <a:gd name="T0" fmla="*/ 113 w 226"/>
              <a:gd name="T1" fmla="*/ 206 h 206"/>
              <a:gd name="T2" fmla="*/ 0 w 226"/>
              <a:gd name="T3" fmla="*/ 56 h 206"/>
              <a:gd name="T4" fmla="*/ 59 w 226"/>
              <a:gd name="T5" fmla="*/ 0 h 206"/>
              <a:gd name="T6" fmla="*/ 113 w 226"/>
              <a:gd name="T7" fmla="*/ 43 h 206"/>
              <a:gd name="T8" fmla="*/ 167 w 226"/>
              <a:gd name="T9" fmla="*/ 0 h 206"/>
              <a:gd name="T10" fmla="*/ 226 w 226"/>
              <a:gd name="T11" fmla="*/ 56 h 206"/>
              <a:gd name="T12" fmla="*/ 113 w 226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06">
                <a:moveTo>
                  <a:pt x="113" y="206"/>
                </a:moveTo>
                <a:cubicBezTo>
                  <a:pt x="81" y="180"/>
                  <a:pt x="0" y="123"/>
                  <a:pt x="0" y="56"/>
                </a:cubicBezTo>
                <a:cubicBezTo>
                  <a:pt x="0" y="25"/>
                  <a:pt x="27" y="0"/>
                  <a:pt x="59" y="0"/>
                </a:cubicBezTo>
                <a:cubicBezTo>
                  <a:pt x="90" y="0"/>
                  <a:pt x="113" y="30"/>
                  <a:pt x="113" y="43"/>
                </a:cubicBezTo>
                <a:cubicBezTo>
                  <a:pt x="113" y="30"/>
                  <a:pt x="136" y="0"/>
                  <a:pt x="167" y="0"/>
                </a:cubicBezTo>
                <a:cubicBezTo>
                  <a:pt x="199" y="0"/>
                  <a:pt x="226" y="25"/>
                  <a:pt x="226" y="56"/>
                </a:cubicBezTo>
                <a:cubicBezTo>
                  <a:pt x="226" y="123"/>
                  <a:pt x="145" y="180"/>
                  <a:pt x="113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MH_Others_1"/>
          <p:cNvSpPr txBox="1"/>
          <p:nvPr>
            <p:custDataLst>
              <p:tags r:id="rId1"/>
            </p:custDataLst>
          </p:nvPr>
        </p:nvSpPr>
        <p:spPr>
          <a:xfrm>
            <a:off x="4766072" y="1142416"/>
            <a:ext cx="2660967" cy="550494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en-US" altLang="zh-CN" sz="4400" spc="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4400" spc="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MH_Entry_1"/>
          <p:cNvSpPr/>
          <p:nvPr>
            <p:custDataLst>
              <p:tags r:id="rId2"/>
            </p:custDataLst>
          </p:nvPr>
        </p:nvSpPr>
        <p:spPr>
          <a:xfrm>
            <a:off x="804703" y="3626296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16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Number_1"/>
          <p:cNvSpPr/>
          <p:nvPr>
            <p:custDataLst>
              <p:tags r:id="rId3"/>
            </p:custDataLst>
          </p:nvPr>
        </p:nvSpPr>
        <p:spPr>
          <a:xfrm>
            <a:off x="1600902" y="2876943"/>
            <a:ext cx="750179" cy="749672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400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027215" y="4040441"/>
            <a:ext cx="1897553" cy="0"/>
          </a:xfrm>
          <a:prstGeom prst="line">
            <a:avLst/>
          </a:prstGeom>
          <a:ln>
            <a:solidFill>
              <a:srgbClr val="CA2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952312" y="4061867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100" dirty="0"/>
          </a:p>
        </p:txBody>
      </p:sp>
      <p:sp>
        <p:nvSpPr>
          <p:cNvPr id="9" name="MH_Entry_1"/>
          <p:cNvSpPr/>
          <p:nvPr>
            <p:custDataLst>
              <p:tags r:id="rId4"/>
            </p:custDataLst>
          </p:nvPr>
        </p:nvSpPr>
        <p:spPr>
          <a:xfrm>
            <a:off x="3472033" y="3626296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16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MH_Number_1"/>
          <p:cNvSpPr/>
          <p:nvPr>
            <p:custDataLst>
              <p:tags r:id="rId5"/>
            </p:custDataLst>
          </p:nvPr>
        </p:nvSpPr>
        <p:spPr>
          <a:xfrm>
            <a:off x="4268232" y="2876943"/>
            <a:ext cx="750179" cy="749672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400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694545" y="4040441"/>
            <a:ext cx="1897553" cy="0"/>
          </a:xfrm>
          <a:prstGeom prst="line">
            <a:avLst/>
          </a:prstGeom>
          <a:ln>
            <a:solidFill>
              <a:srgbClr val="CA2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619642" y="4061867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100" dirty="0"/>
          </a:p>
        </p:txBody>
      </p:sp>
      <p:sp>
        <p:nvSpPr>
          <p:cNvPr id="13" name="MH_Entry_1"/>
          <p:cNvSpPr/>
          <p:nvPr>
            <p:custDataLst>
              <p:tags r:id="rId6"/>
            </p:custDataLst>
          </p:nvPr>
        </p:nvSpPr>
        <p:spPr>
          <a:xfrm>
            <a:off x="6336200" y="3626296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16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MH_Number_1"/>
          <p:cNvSpPr/>
          <p:nvPr>
            <p:custDataLst>
              <p:tags r:id="rId7"/>
            </p:custDataLst>
          </p:nvPr>
        </p:nvSpPr>
        <p:spPr>
          <a:xfrm>
            <a:off x="7132399" y="2876943"/>
            <a:ext cx="750179" cy="749672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400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6558712" y="4040441"/>
            <a:ext cx="1897553" cy="0"/>
          </a:xfrm>
          <a:prstGeom prst="line">
            <a:avLst/>
          </a:prstGeom>
          <a:ln>
            <a:solidFill>
              <a:srgbClr val="CA2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6483809" y="4061867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100" dirty="0"/>
          </a:p>
        </p:txBody>
      </p:sp>
      <p:sp>
        <p:nvSpPr>
          <p:cNvPr id="17" name="MH_Entry_1"/>
          <p:cNvSpPr/>
          <p:nvPr>
            <p:custDataLst>
              <p:tags r:id="rId8"/>
            </p:custDataLst>
          </p:nvPr>
        </p:nvSpPr>
        <p:spPr>
          <a:xfrm>
            <a:off x="8952277" y="3626296"/>
            <a:ext cx="2342577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16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16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MH_Number_1"/>
          <p:cNvSpPr/>
          <p:nvPr>
            <p:custDataLst>
              <p:tags r:id="rId9"/>
            </p:custDataLst>
          </p:nvPr>
        </p:nvSpPr>
        <p:spPr>
          <a:xfrm>
            <a:off x="9748476" y="2876943"/>
            <a:ext cx="750179" cy="749672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40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400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9174789" y="4040441"/>
            <a:ext cx="1897553" cy="0"/>
          </a:xfrm>
          <a:prstGeom prst="line">
            <a:avLst/>
          </a:prstGeom>
          <a:ln>
            <a:solidFill>
              <a:srgbClr val="CA2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9099886" y="4061867"/>
            <a:ext cx="20473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100" dirty="0"/>
          </a:p>
        </p:txBody>
      </p:sp>
      <p:cxnSp>
        <p:nvCxnSpPr>
          <p:cNvPr id="21" name="直接连接符 20"/>
          <p:cNvCxnSpPr/>
          <p:nvPr/>
        </p:nvCxnSpPr>
        <p:spPr>
          <a:xfrm flipV="1">
            <a:off x="3202882" y="1839142"/>
            <a:ext cx="5617423" cy="12702"/>
          </a:xfrm>
          <a:prstGeom prst="line">
            <a:avLst/>
          </a:prstGeom>
          <a:ln>
            <a:solidFill>
              <a:srgbClr val="CA2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8" name="组合 387"/>
          <p:cNvGrpSpPr/>
          <p:nvPr/>
        </p:nvGrpSpPr>
        <p:grpSpPr>
          <a:xfrm>
            <a:off x="632987" y="5174495"/>
            <a:ext cx="638649" cy="1683505"/>
            <a:chOff x="2385872" y="268918"/>
            <a:chExt cx="638649" cy="1683505"/>
          </a:xfrm>
        </p:grpSpPr>
        <p:sp>
          <p:nvSpPr>
            <p:cNvPr id="153" name="Freeform 90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91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110"/>
            <p:cNvSpPr/>
            <p:nvPr/>
          </p:nvSpPr>
          <p:spPr bwMode="auto">
            <a:xfrm>
              <a:off x="2385872" y="268918"/>
              <a:ext cx="638649" cy="596490"/>
            </a:xfrm>
            <a:custGeom>
              <a:avLst/>
              <a:gdLst>
                <a:gd name="T0" fmla="*/ 205 w 474"/>
                <a:gd name="T1" fmla="*/ 431 h 443"/>
                <a:gd name="T2" fmla="*/ 16 w 474"/>
                <a:gd name="T3" fmla="*/ 106 h 443"/>
                <a:gd name="T4" fmla="*/ 146 w 474"/>
                <a:gd name="T5" fmla="*/ 7 h 443"/>
                <a:gd name="T6" fmla="*/ 244 w 474"/>
                <a:gd name="T7" fmla="*/ 107 h 443"/>
                <a:gd name="T8" fmla="*/ 363 w 474"/>
                <a:gd name="T9" fmla="*/ 34 h 443"/>
                <a:gd name="T10" fmla="*/ 466 w 474"/>
                <a:gd name="T11" fmla="*/ 160 h 443"/>
                <a:gd name="T12" fmla="*/ 205 w 474"/>
                <a:gd name="T13" fmla="*/ 43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" h="442">
                  <a:moveTo>
                    <a:pt x="205" y="431"/>
                  </a:moveTo>
                  <a:cubicBezTo>
                    <a:pt x="117" y="420"/>
                    <a:pt x="0" y="239"/>
                    <a:pt x="16" y="106"/>
                  </a:cubicBezTo>
                  <a:cubicBezTo>
                    <a:pt x="24" y="43"/>
                    <a:pt x="84" y="0"/>
                    <a:pt x="146" y="7"/>
                  </a:cubicBezTo>
                  <a:cubicBezTo>
                    <a:pt x="209" y="15"/>
                    <a:pt x="247" y="82"/>
                    <a:pt x="244" y="107"/>
                  </a:cubicBezTo>
                  <a:cubicBezTo>
                    <a:pt x="247" y="82"/>
                    <a:pt x="300" y="26"/>
                    <a:pt x="363" y="34"/>
                  </a:cubicBezTo>
                  <a:cubicBezTo>
                    <a:pt x="426" y="41"/>
                    <a:pt x="474" y="98"/>
                    <a:pt x="466" y="160"/>
                  </a:cubicBezTo>
                  <a:cubicBezTo>
                    <a:pt x="450" y="294"/>
                    <a:pt x="303" y="443"/>
                    <a:pt x="205" y="431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111"/>
            <p:cNvSpPr/>
            <p:nvPr/>
          </p:nvSpPr>
          <p:spPr bwMode="auto">
            <a:xfrm>
              <a:off x="2436006" y="342981"/>
              <a:ext cx="503627" cy="452353"/>
            </a:xfrm>
            <a:custGeom>
              <a:avLst/>
              <a:gdLst>
                <a:gd name="T0" fmla="*/ 104 w 374"/>
                <a:gd name="T1" fmla="*/ 0 h 336"/>
                <a:gd name="T2" fmla="*/ 13 w 374"/>
                <a:gd name="T3" fmla="*/ 78 h 336"/>
                <a:gd name="T4" fmla="*/ 162 w 374"/>
                <a:gd name="T5" fmla="*/ 335 h 336"/>
                <a:gd name="T6" fmla="*/ 171 w 374"/>
                <a:gd name="T7" fmla="*/ 336 h 336"/>
                <a:gd name="T8" fmla="*/ 368 w 374"/>
                <a:gd name="T9" fmla="*/ 122 h 336"/>
                <a:gd name="T10" fmla="*/ 287 w 374"/>
                <a:gd name="T11" fmla="*/ 21 h 336"/>
                <a:gd name="T12" fmla="*/ 278 w 374"/>
                <a:gd name="T13" fmla="*/ 21 h 336"/>
                <a:gd name="T14" fmla="*/ 193 w 374"/>
                <a:gd name="T15" fmla="*/ 79 h 336"/>
                <a:gd name="T16" fmla="*/ 116 w 374"/>
                <a:gd name="T17" fmla="*/ 1 h 336"/>
                <a:gd name="T18" fmla="*/ 104 w 37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36">
                  <a:moveTo>
                    <a:pt x="104" y="0"/>
                  </a:moveTo>
                  <a:cubicBezTo>
                    <a:pt x="59" y="0"/>
                    <a:pt x="18" y="32"/>
                    <a:pt x="13" y="78"/>
                  </a:cubicBezTo>
                  <a:cubicBezTo>
                    <a:pt x="0" y="184"/>
                    <a:pt x="92" y="327"/>
                    <a:pt x="162" y="335"/>
                  </a:cubicBezTo>
                  <a:cubicBezTo>
                    <a:pt x="165" y="336"/>
                    <a:pt x="168" y="336"/>
                    <a:pt x="171" y="336"/>
                  </a:cubicBezTo>
                  <a:cubicBezTo>
                    <a:pt x="248" y="336"/>
                    <a:pt x="356" y="223"/>
                    <a:pt x="368" y="122"/>
                  </a:cubicBezTo>
                  <a:cubicBezTo>
                    <a:pt x="374" y="72"/>
                    <a:pt x="337" y="27"/>
                    <a:pt x="287" y="21"/>
                  </a:cubicBezTo>
                  <a:cubicBezTo>
                    <a:pt x="284" y="21"/>
                    <a:pt x="281" y="21"/>
                    <a:pt x="278" y="21"/>
                  </a:cubicBezTo>
                  <a:cubicBezTo>
                    <a:pt x="232" y="21"/>
                    <a:pt x="195" y="61"/>
                    <a:pt x="193" y="79"/>
                  </a:cubicBezTo>
                  <a:cubicBezTo>
                    <a:pt x="195" y="59"/>
                    <a:pt x="165" y="7"/>
                    <a:pt x="116" y="1"/>
                  </a:cubicBezTo>
                  <a:cubicBezTo>
                    <a:pt x="112" y="0"/>
                    <a:pt x="108" y="0"/>
                    <a:pt x="104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112"/>
            <p:cNvSpPr/>
            <p:nvPr/>
          </p:nvSpPr>
          <p:spPr bwMode="auto">
            <a:xfrm>
              <a:off x="2507220" y="371467"/>
              <a:ext cx="82039" cy="100839"/>
            </a:xfrm>
            <a:custGeom>
              <a:avLst/>
              <a:gdLst>
                <a:gd name="T0" fmla="*/ 54 w 61"/>
                <a:gd name="T1" fmla="*/ 47 h 75"/>
                <a:gd name="T2" fmla="*/ 17 w 61"/>
                <a:gd name="T3" fmla="*/ 70 h 75"/>
                <a:gd name="T4" fmla="*/ 8 w 61"/>
                <a:gd name="T5" fmla="*/ 28 h 75"/>
                <a:gd name="T6" fmla="*/ 44 w 61"/>
                <a:gd name="T7" fmla="*/ 5 h 75"/>
                <a:gd name="T8" fmla="*/ 54 w 61"/>
                <a:gd name="T9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5">
                  <a:moveTo>
                    <a:pt x="54" y="47"/>
                  </a:moveTo>
                  <a:cubicBezTo>
                    <a:pt x="46" y="65"/>
                    <a:pt x="30" y="75"/>
                    <a:pt x="17" y="70"/>
                  </a:cubicBezTo>
                  <a:cubicBezTo>
                    <a:pt x="5" y="65"/>
                    <a:pt x="0" y="46"/>
                    <a:pt x="8" y="28"/>
                  </a:cubicBezTo>
                  <a:cubicBezTo>
                    <a:pt x="15" y="10"/>
                    <a:pt x="32" y="0"/>
                    <a:pt x="44" y="5"/>
                  </a:cubicBezTo>
                  <a:cubicBezTo>
                    <a:pt x="57" y="11"/>
                    <a:pt x="61" y="29"/>
                    <a:pt x="5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113"/>
            <p:cNvSpPr/>
            <p:nvPr/>
          </p:nvSpPr>
          <p:spPr bwMode="auto">
            <a:xfrm>
              <a:off x="2484432" y="493955"/>
              <a:ext cx="53553" cy="63238"/>
            </a:xfrm>
            <a:custGeom>
              <a:avLst/>
              <a:gdLst>
                <a:gd name="T0" fmla="*/ 39 w 40"/>
                <a:gd name="T1" fmla="*/ 26 h 47"/>
                <a:gd name="T2" fmla="*/ 18 w 40"/>
                <a:gd name="T3" fmla="*/ 46 h 47"/>
                <a:gd name="T4" fmla="*/ 2 w 40"/>
                <a:gd name="T5" fmla="*/ 21 h 47"/>
                <a:gd name="T6" fmla="*/ 23 w 40"/>
                <a:gd name="T7" fmla="*/ 1 h 47"/>
                <a:gd name="T8" fmla="*/ 39 w 40"/>
                <a:gd name="T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7">
                  <a:moveTo>
                    <a:pt x="39" y="26"/>
                  </a:moveTo>
                  <a:cubicBezTo>
                    <a:pt x="37" y="38"/>
                    <a:pt x="28" y="47"/>
                    <a:pt x="18" y="46"/>
                  </a:cubicBezTo>
                  <a:cubicBezTo>
                    <a:pt x="7" y="44"/>
                    <a:pt x="0" y="33"/>
                    <a:pt x="2" y="21"/>
                  </a:cubicBezTo>
                  <a:cubicBezTo>
                    <a:pt x="3" y="9"/>
                    <a:pt x="13" y="0"/>
                    <a:pt x="23" y="1"/>
                  </a:cubicBezTo>
                  <a:cubicBezTo>
                    <a:pt x="33" y="2"/>
                    <a:pt x="40" y="13"/>
                    <a:pt x="3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114"/>
            <p:cNvSpPr/>
            <p:nvPr/>
          </p:nvSpPr>
          <p:spPr bwMode="auto">
            <a:xfrm>
              <a:off x="2645661" y="822679"/>
              <a:ext cx="87736" cy="92863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5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6" name="Freeform 115"/>
            <p:cNvSpPr/>
            <p:nvPr/>
          </p:nvSpPr>
          <p:spPr bwMode="auto">
            <a:xfrm>
              <a:off x="2675286" y="846608"/>
              <a:ext cx="59250" cy="60390"/>
            </a:xfrm>
            <a:custGeom>
              <a:avLst/>
              <a:gdLst>
                <a:gd name="T0" fmla="*/ 12 w 44"/>
                <a:gd name="T1" fmla="*/ 13 h 45"/>
                <a:gd name="T2" fmla="*/ 6 w 44"/>
                <a:gd name="T3" fmla="*/ 40 h 45"/>
                <a:gd name="T4" fmla="*/ 33 w 44"/>
                <a:gd name="T5" fmla="*/ 32 h 45"/>
                <a:gd name="T6" fmla="*/ 38 w 44"/>
                <a:gd name="T7" fmla="*/ 6 h 45"/>
                <a:gd name="T8" fmla="*/ 12 w 44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2" y="13"/>
                  </a:moveTo>
                  <a:cubicBezTo>
                    <a:pt x="3" y="22"/>
                    <a:pt x="0" y="34"/>
                    <a:pt x="6" y="40"/>
                  </a:cubicBezTo>
                  <a:cubicBezTo>
                    <a:pt x="12" y="45"/>
                    <a:pt x="24" y="42"/>
                    <a:pt x="33" y="32"/>
                  </a:cubicBezTo>
                  <a:cubicBezTo>
                    <a:pt x="41" y="23"/>
                    <a:pt x="44" y="11"/>
                    <a:pt x="38" y="6"/>
                  </a:cubicBezTo>
                  <a:cubicBezTo>
                    <a:pt x="32" y="0"/>
                    <a:pt x="20" y="3"/>
                    <a:pt x="12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116"/>
            <p:cNvSpPr/>
            <p:nvPr/>
          </p:nvSpPr>
          <p:spPr bwMode="auto">
            <a:xfrm>
              <a:off x="2691808" y="862560"/>
              <a:ext cx="33613" cy="31334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5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1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5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0"/>
                    <a:pt x="18" y="17"/>
                  </a:cubicBezTo>
                  <a:cubicBezTo>
                    <a:pt x="24" y="11"/>
                    <a:pt x="25" y="4"/>
                    <a:pt x="21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64" name="组合 263"/>
          <p:cNvGrpSpPr/>
          <p:nvPr/>
        </p:nvGrpSpPr>
        <p:grpSpPr>
          <a:xfrm>
            <a:off x="11384432" y="4090256"/>
            <a:ext cx="801547" cy="2767744"/>
            <a:chOff x="6759250" y="-1998371"/>
            <a:chExt cx="1136389" cy="3923955"/>
          </a:xfrm>
        </p:grpSpPr>
        <p:sp>
          <p:nvSpPr>
            <p:cNvPr id="155" name="Freeform 92"/>
            <p:cNvSpPr/>
            <p:nvPr/>
          </p:nvSpPr>
          <p:spPr bwMode="auto">
            <a:xfrm>
              <a:off x="7136149" y="-980174"/>
              <a:ext cx="186480" cy="2905758"/>
            </a:xfrm>
            <a:custGeom>
              <a:avLst/>
              <a:gdLst>
                <a:gd name="T0" fmla="*/ 17 w 213"/>
                <a:gd name="T1" fmla="*/ 3319 h 3319"/>
                <a:gd name="T2" fmla="*/ 0 w 213"/>
                <a:gd name="T3" fmla="*/ 3319 h 3319"/>
                <a:gd name="T4" fmla="*/ 197 w 213"/>
                <a:gd name="T5" fmla="*/ 0 h 3319"/>
                <a:gd name="T6" fmla="*/ 213 w 213"/>
                <a:gd name="T7" fmla="*/ 2 h 3319"/>
                <a:gd name="T8" fmla="*/ 17 w 213"/>
                <a:gd name="T9" fmla="*/ 3319 h 3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3319">
                  <a:moveTo>
                    <a:pt x="17" y="3319"/>
                  </a:moveTo>
                  <a:lnTo>
                    <a:pt x="0" y="3319"/>
                  </a:lnTo>
                  <a:lnTo>
                    <a:pt x="197" y="0"/>
                  </a:lnTo>
                  <a:lnTo>
                    <a:pt x="213" y="2"/>
                  </a:lnTo>
                  <a:lnTo>
                    <a:pt x="17" y="3319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98"/>
            <p:cNvSpPr/>
            <p:nvPr/>
          </p:nvSpPr>
          <p:spPr bwMode="auto">
            <a:xfrm>
              <a:off x="6759250" y="-1998371"/>
              <a:ext cx="1136389" cy="1039209"/>
            </a:xfrm>
            <a:custGeom>
              <a:avLst/>
              <a:gdLst>
                <a:gd name="T0" fmla="*/ 275 w 549"/>
                <a:gd name="T1" fmla="*/ 502 h 502"/>
                <a:gd name="T2" fmla="*/ 0 w 549"/>
                <a:gd name="T3" fmla="*/ 137 h 502"/>
                <a:gd name="T4" fmla="*/ 142 w 549"/>
                <a:gd name="T5" fmla="*/ 0 h 502"/>
                <a:gd name="T6" fmla="*/ 275 w 549"/>
                <a:gd name="T7" fmla="*/ 106 h 502"/>
                <a:gd name="T8" fmla="*/ 407 w 549"/>
                <a:gd name="T9" fmla="*/ 0 h 502"/>
                <a:gd name="T10" fmla="*/ 549 w 549"/>
                <a:gd name="T11" fmla="*/ 137 h 502"/>
                <a:gd name="T12" fmla="*/ 275 w 549"/>
                <a:gd name="T13" fmla="*/ 502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9" h="502">
                  <a:moveTo>
                    <a:pt x="275" y="502"/>
                  </a:moveTo>
                  <a:cubicBezTo>
                    <a:pt x="167" y="502"/>
                    <a:pt x="0" y="301"/>
                    <a:pt x="0" y="137"/>
                  </a:cubicBezTo>
                  <a:cubicBezTo>
                    <a:pt x="0" y="61"/>
                    <a:pt x="66" y="0"/>
                    <a:pt x="142" y="0"/>
                  </a:cubicBezTo>
                  <a:cubicBezTo>
                    <a:pt x="219" y="0"/>
                    <a:pt x="275" y="75"/>
                    <a:pt x="275" y="106"/>
                  </a:cubicBezTo>
                  <a:cubicBezTo>
                    <a:pt x="275" y="75"/>
                    <a:pt x="330" y="0"/>
                    <a:pt x="407" y="0"/>
                  </a:cubicBezTo>
                  <a:cubicBezTo>
                    <a:pt x="484" y="0"/>
                    <a:pt x="549" y="61"/>
                    <a:pt x="549" y="137"/>
                  </a:cubicBezTo>
                  <a:cubicBezTo>
                    <a:pt x="549" y="301"/>
                    <a:pt x="394" y="502"/>
                    <a:pt x="275" y="502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99"/>
            <p:cNvSpPr/>
            <p:nvPr/>
          </p:nvSpPr>
          <p:spPr bwMode="auto">
            <a:xfrm>
              <a:off x="6852052" y="-1880179"/>
              <a:ext cx="898255" cy="819460"/>
            </a:xfrm>
            <a:custGeom>
              <a:avLst/>
              <a:gdLst>
                <a:gd name="T0" fmla="*/ 321 w 434"/>
                <a:gd name="T1" fmla="*/ 0 h 396"/>
                <a:gd name="T2" fmla="*/ 217 w 434"/>
                <a:gd name="T3" fmla="*/ 84 h 396"/>
                <a:gd name="T4" fmla="*/ 112 w 434"/>
                <a:gd name="T5" fmla="*/ 0 h 396"/>
                <a:gd name="T6" fmla="*/ 0 w 434"/>
                <a:gd name="T7" fmla="*/ 109 h 396"/>
                <a:gd name="T8" fmla="*/ 217 w 434"/>
                <a:gd name="T9" fmla="*/ 396 h 396"/>
                <a:gd name="T10" fmla="*/ 434 w 434"/>
                <a:gd name="T11" fmla="*/ 109 h 396"/>
                <a:gd name="T12" fmla="*/ 321 w 434"/>
                <a:gd name="T1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3" h="396">
                  <a:moveTo>
                    <a:pt x="321" y="0"/>
                  </a:moveTo>
                  <a:cubicBezTo>
                    <a:pt x="261" y="0"/>
                    <a:pt x="217" y="59"/>
                    <a:pt x="217" y="84"/>
                  </a:cubicBezTo>
                  <a:cubicBezTo>
                    <a:pt x="217" y="59"/>
                    <a:pt x="173" y="0"/>
                    <a:pt x="112" y="0"/>
                  </a:cubicBezTo>
                  <a:cubicBezTo>
                    <a:pt x="52" y="0"/>
                    <a:pt x="0" y="48"/>
                    <a:pt x="0" y="109"/>
                  </a:cubicBezTo>
                  <a:cubicBezTo>
                    <a:pt x="0" y="238"/>
                    <a:pt x="132" y="396"/>
                    <a:pt x="217" y="396"/>
                  </a:cubicBezTo>
                  <a:cubicBezTo>
                    <a:pt x="311" y="396"/>
                    <a:pt x="434" y="238"/>
                    <a:pt x="434" y="109"/>
                  </a:cubicBezTo>
                  <a:cubicBezTo>
                    <a:pt x="434" y="48"/>
                    <a:pt x="382" y="0"/>
                    <a:pt x="321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17"/>
            <p:cNvSpPr/>
            <p:nvPr/>
          </p:nvSpPr>
          <p:spPr bwMode="auto">
            <a:xfrm>
              <a:off x="7297677" y="-980174"/>
              <a:ext cx="133951" cy="142705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6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18"/>
            <p:cNvSpPr/>
            <p:nvPr/>
          </p:nvSpPr>
          <p:spPr bwMode="auto">
            <a:xfrm>
              <a:off x="7344954" y="-942528"/>
              <a:ext cx="89300" cy="92802"/>
            </a:xfrm>
            <a:custGeom>
              <a:avLst/>
              <a:gdLst>
                <a:gd name="T0" fmla="*/ 11 w 43"/>
                <a:gd name="T1" fmla="*/ 13 h 45"/>
                <a:gd name="T2" fmla="*/ 5 w 43"/>
                <a:gd name="T3" fmla="*/ 40 h 45"/>
                <a:gd name="T4" fmla="*/ 32 w 43"/>
                <a:gd name="T5" fmla="*/ 33 h 45"/>
                <a:gd name="T6" fmla="*/ 37 w 43"/>
                <a:gd name="T7" fmla="*/ 6 h 45"/>
                <a:gd name="T8" fmla="*/ 11 w 43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5">
                  <a:moveTo>
                    <a:pt x="11" y="13"/>
                  </a:moveTo>
                  <a:cubicBezTo>
                    <a:pt x="2" y="23"/>
                    <a:pt x="0" y="35"/>
                    <a:pt x="5" y="40"/>
                  </a:cubicBezTo>
                  <a:cubicBezTo>
                    <a:pt x="11" y="45"/>
                    <a:pt x="23" y="42"/>
                    <a:pt x="32" y="33"/>
                  </a:cubicBezTo>
                  <a:cubicBezTo>
                    <a:pt x="40" y="23"/>
                    <a:pt x="43" y="11"/>
                    <a:pt x="37" y="6"/>
                  </a:cubicBezTo>
                  <a:cubicBezTo>
                    <a:pt x="31" y="0"/>
                    <a:pt x="19" y="4"/>
                    <a:pt x="11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119"/>
            <p:cNvSpPr/>
            <p:nvPr/>
          </p:nvSpPr>
          <p:spPr bwMode="auto">
            <a:xfrm>
              <a:off x="7367717" y="-918014"/>
              <a:ext cx="51654" cy="48152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6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2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6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1"/>
                    <a:pt x="18" y="17"/>
                  </a:cubicBezTo>
                  <a:cubicBezTo>
                    <a:pt x="24" y="12"/>
                    <a:pt x="25" y="5"/>
                    <a:pt x="22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147" name="组合 146"/>
            <p:cNvGrpSpPr/>
            <p:nvPr/>
          </p:nvGrpSpPr>
          <p:grpSpPr>
            <a:xfrm>
              <a:off x="6924718" y="-1857956"/>
              <a:ext cx="183919" cy="387507"/>
              <a:chOff x="5984614" y="286588"/>
              <a:chExt cx="326625" cy="688181"/>
            </a:xfrm>
          </p:grpSpPr>
          <p:sp>
            <p:nvSpPr>
              <p:cNvPr id="148" name="Freeform 100"/>
              <p:cNvSpPr/>
              <p:nvPr/>
            </p:nvSpPr>
            <p:spPr bwMode="auto">
              <a:xfrm>
                <a:off x="6046126" y="286588"/>
                <a:ext cx="265113" cy="342900"/>
              </a:xfrm>
              <a:custGeom>
                <a:avLst/>
                <a:gdLst>
                  <a:gd name="T0" fmla="*/ 64 w 71"/>
                  <a:gd name="T1" fmla="*/ 54 h 91"/>
                  <a:gd name="T2" fmla="*/ 24 w 71"/>
                  <a:gd name="T3" fmla="*/ 87 h 91"/>
                  <a:gd name="T4" fmla="*/ 6 w 71"/>
                  <a:gd name="T5" fmla="*/ 38 h 91"/>
                  <a:gd name="T6" fmla="*/ 47 w 71"/>
                  <a:gd name="T7" fmla="*/ 5 h 91"/>
                  <a:gd name="T8" fmla="*/ 64 w 71"/>
                  <a:gd name="T9" fmla="*/ 5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91">
                    <a:moveTo>
                      <a:pt x="64" y="54"/>
                    </a:moveTo>
                    <a:cubicBezTo>
                      <a:pt x="58" y="77"/>
                      <a:pt x="40" y="91"/>
                      <a:pt x="24" y="87"/>
                    </a:cubicBezTo>
                    <a:cubicBezTo>
                      <a:pt x="8" y="82"/>
                      <a:pt x="0" y="60"/>
                      <a:pt x="6" y="38"/>
                    </a:cubicBezTo>
                    <a:cubicBezTo>
                      <a:pt x="12" y="15"/>
                      <a:pt x="31" y="0"/>
                      <a:pt x="47" y="5"/>
                    </a:cubicBezTo>
                    <a:cubicBezTo>
                      <a:pt x="63" y="9"/>
                      <a:pt x="71" y="31"/>
                      <a:pt x="64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9" name="Oval 101"/>
              <p:cNvSpPr>
                <a:spLocks noChangeArrowheads="1"/>
              </p:cNvSpPr>
              <p:nvPr/>
            </p:nvSpPr>
            <p:spPr bwMode="auto">
              <a:xfrm>
                <a:off x="5984614" y="771569"/>
                <a:ext cx="169863" cy="2032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400" name="组合 399"/>
          <p:cNvGrpSpPr/>
          <p:nvPr/>
        </p:nvGrpSpPr>
        <p:grpSpPr>
          <a:xfrm>
            <a:off x="17843" y="4416617"/>
            <a:ext cx="801547" cy="2441382"/>
            <a:chOff x="17843" y="4416617"/>
            <a:chExt cx="801547" cy="2441382"/>
          </a:xfrm>
        </p:grpSpPr>
        <p:sp>
          <p:nvSpPr>
            <p:cNvPr id="159" name="Freeform 96"/>
            <p:cNvSpPr/>
            <p:nvPr/>
          </p:nvSpPr>
          <p:spPr bwMode="auto">
            <a:xfrm>
              <a:off x="425985" y="5174494"/>
              <a:ext cx="69967" cy="1683505"/>
            </a:xfrm>
            <a:custGeom>
              <a:avLst/>
              <a:gdLst>
                <a:gd name="T0" fmla="*/ 130 w 146"/>
                <a:gd name="T1" fmla="*/ 2138 h 2138"/>
                <a:gd name="T2" fmla="*/ 0 w 146"/>
                <a:gd name="T3" fmla="*/ 0 h 2138"/>
                <a:gd name="T4" fmla="*/ 19 w 146"/>
                <a:gd name="T5" fmla="*/ 0 h 2138"/>
                <a:gd name="T6" fmla="*/ 146 w 146"/>
                <a:gd name="T7" fmla="*/ 2135 h 2138"/>
                <a:gd name="T8" fmla="*/ 130 w 146"/>
                <a:gd name="T9" fmla="*/ 2138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138">
                  <a:moveTo>
                    <a:pt x="130" y="2138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146" y="2135"/>
                  </a:lnTo>
                  <a:lnTo>
                    <a:pt x="130" y="2138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99" name="组合 398"/>
            <p:cNvGrpSpPr/>
            <p:nvPr/>
          </p:nvGrpSpPr>
          <p:grpSpPr>
            <a:xfrm>
              <a:off x="17843" y="4416617"/>
              <a:ext cx="801547" cy="818837"/>
              <a:chOff x="10270795" y="90541"/>
              <a:chExt cx="801547" cy="818837"/>
            </a:xfrm>
          </p:grpSpPr>
          <p:sp>
            <p:nvSpPr>
              <p:cNvPr id="391" name="Freeform 98"/>
              <p:cNvSpPr/>
              <p:nvPr/>
            </p:nvSpPr>
            <p:spPr bwMode="auto">
              <a:xfrm>
                <a:off x="10270795" y="90541"/>
                <a:ext cx="801547" cy="733001"/>
              </a:xfrm>
              <a:custGeom>
                <a:avLst/>
                <a:gdLst>
                  <a:gd name="T0" fmla="*/ 275 w 549"/>
                  <a:gd name="T1" fmla="*/ 502 h 502"/>
                  <a:gd name="T2" fmla="*/ 0 w 549"/>
                  <a:gd name="T3" fmla="*/ 137 h 502"/>
                  <a:gd name="T4" fmla="*/ 142 w 549"/>
                  <a:gd name="T5" fmla="*/ 0 h 502"/>
                  <a:gd name="T6" fmla="*/ 275 w 549"/>
                  <a:gd name="T7" fmla="*/ 106 h 502"/>
                  <a:gd name="T8" fmla="*/ 407 w 549"/>
                  <a:gd name="T9" fmla="*/ 0 h 502"/>
                  <a:gd name="T10" fmla="*/ 549 w 549"/>
                  <a:gd name="T11" fmla="*/ 137 h 502"/>
                  <a:gd name="T12" fmla="*/ 275 w 549"/>
                  <a:gd name="T13" fmla="*/ 502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9" h="502">
                    <a:moveTo>
                      <a:pt x="275" y="502"/>
                    </a:moveTo>
                    <a:cubicBezTo>
                      <a:pt x="167" y="502"/>
                      <a:pt x="0" y="301"/>
                      <a:pt x="0" y="137"/>
                    </a:cubicBezTo>
                    <a:cubicBezTo>
                      <a:pt x="0" y="61"/>
                      <a:pt x="66" y="0"/>
                      <a:pt x="142" y="0"/>
                    </a:cubicBezTo>
                    <a:cubicBezTo>
                      <a:pt x="219" y="0"/>
                      <a:pt x="275" y="75"/>
                      <a:pt x="275" y="106"/>
                    </a:cubicBezTo>
                    <a:cubicBezTo>
                      <a:pt x="275" y="75"/>
                      <a:pt x="330" y="0"/>
                      <a:pt x="407" y="0"/>
                    </a:cubicBezTo>
                    <a:cubicBezTo>
                      <a:pt x="484" y="0"/>
                      <a:pt x="549" y="61"/>
                      <a:pt x="549" y="137"/>
                    </a:cubicBezTo>
                    <a:cubicBezTo>
                      <a:pt x="549" y="301"/>
                      <a:pt x="394" y="502"/>
                      <a:pt x="275" y="502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2" name="Freeform 99"/>
              <p:cNvSpPr/>
              <p:nvPr/>
            </p:nvSpPr>
            <p:spPr bwMode="auto">
              <a:xfrm>
                <a:off x="10336252" y="173907"/>
                <a:ext cx="633580" cy="578002"/>
              </a:xfrm>
              <a:custGeom>
                <a:avLst/>
                <a:gdLst>
                  <a:gd name="T0" fmla="*/ 321 w 434"/>
                  <a:gd name="T1" fmla="*/ 0 h 396"/>
                  <a:gd name="T2" fmla="*/ 217 w 434"/>
                  <a:gd name="T3" fmla="*/ 84 h 396"/>
                  <a:gd name="T4" fmla="*/ 112 w 434"/>
                  <a:gd name="T5" fmla="*/ 0 h 396"/>
                  <a:gd name="T6" fmla="*/ 0 w 434"/>
                  <a:gd name="T7" fmla="*/ 109 h 396"/>
                  <a:gd name="T8" fmla="*/ 217 w 434"/>
                  <a:gd name="T9" fmla="*/ 396 h 396"/>
                  <a:gd name="T10" fmla="*/ 434 w 434"/>
                  <a:gd name="T11" fmla="*/ 109 h 396"/>
                  <a:gd name="T12" fmla="*/ 321 w 434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3" h="396">
                    <a:moveTo>
                      <a:pt x="321" y="0"/>
                    </a:moveTo>
                    <a:cubicBezTo>
                      <a:pt x="261" y="0"/>
                      <a:pt x="217" y="59"/>
                      <a:pt x="217" y="84"/>
                    </a:cubicBezTo>
                    <a:cubicBezTo>
                      <a:pt x="217" y="59"/>
                      <a:pt x="173" y="0"/>
                      <a:pt x="112" y="0"/>
                    </a:cubicBezTo>
                    <a:cubicBezTo>
                      <a:pt x="52" y="0"/>
                      <a:pt x="0" y="48"/>
                      <a:pt x="0" y="109"/>
                    </a:cubicBezTo>
                    <a:cubicBezTo>
                      <a:pt x="0" y="238"/>
                      <a:pt x="132" y="396"/>
                      <a:pt x="217" y="396"/>
                    </a:cubicBezTo>
                    <a:cubicBezTo>
                      <a:pt x="311" y="396"/>
                      <a:pt x="434" y="238"/>
                      <a:pt x="434" y="109"/>
                    </a:cubicBezTo>
                    <a:cubicBezTo>
                      <a:pt x="434" y="48"/>
                      <a:pt x="382" y="0"/>
                      <a:pt x="321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3" name="Freeform 117"/>
              <p:cNvSpPr/>
              <p:nvPr/>
            </p:nvSpPr>
            <p:spPr bwMode="auto">
              <a:xfrm>
                <a:off x="10650572" y="808722"/>
                <a:ext cx="94482" cy="100656"/>
              </a:xfrm>
              <a:custGeom>
                <a:avLst/>
                <a:gdLst>
                  <a:gd name="T0" fmla="*/ 7 w 65"/>
                  <a:gd name="T1" fmla="*/ 4 h 69"/>
                  <a:gd name="T2" fmla="*/ 39 w 65"/>
                  <a:gd name="T3" fmla="*/ 42 h 69"/>
                  <a:gd name="T4" fmla="*/ 7 w 65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69">
                    <a:moveTo>
                      <a:pt x="7" y="4"/>
                    </a:moveTo>
                    <a:cubicBezTo>
                      <a:pt x="0" y="8"/>
                      <a:pt x="25" y="69"/>
                      <a:pt x="39" y="42"/>
                    </a:cubicBezTo>
                    <a:cubicBezTo>
                      <a:pt x="65" y="26"/>
                      <a:pt x="13" y="0"/>
                      <a:pt x="7" y="4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4" name="Freeform 118"/>
              <p:cNvSpPr/>
              <p:nvPr/>
            </p:nvSpPr>
            <p:spPr bwMode="auto">
              <a:xfrm>
                <a:off x="10683919" y="835275"/>
                <a:ext cx="62987" cy="65457"/>
              </a:xfrm>
              <a:custGeom>
                <a:avLst/>
                <a:gdLst>
                  <a:gd name="T0" fmla="*/ 11 w 43"/>
                  <a:gd name="T1" fmla="*/ 13 h 45"/>
                  <a:gd name="T2" fmla="*/ 5 w 43"/>
                  <a:gd name="T3" fmla="*/ 40 h 45"/>
                  <a:gd name="T4" fmla="*/ 32 w 43"/>
                  <a:gd name="T5" fmla="*/ 33 h 45"/>
                  <a:gd name="T6" fmla="*/ 37 w 43"/>
                  <a:gd name="T7" fmla="*/ 6 h 45"/>
                  <a:gd name="T8" fmla="*/ 11 w 43"/>
                  <a:gd name="T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5">
                    <a:moveTo>
                      <a:pt x="11" y="13"/>
                    </a:moveTo>
                    <a:cubicBezTo>
                      <a:pt x="2" y="23"/>
                      <a:pt x="0" y="35"/>
                      <a:pt x="5" y="40"/>
                    </a:cubicBezTo>
                    <a:cubicBezTo>
                      <a:pt x="11" y="45"/>
                      <a:pt x="23" y="42"/>
                      <a:pt x="32" y="33"/>
                    </a:cubicBezTo>
                    <a:cubicBezTo>
                      <a:pt x="40" y="23"/>
                      <a:pt x="43" y="11"/>
                      <a:pt x="37" y="6"/>
                    </a:cubicBezTo>
                    <a:cubicBezTo>
                      <a:pt x="31" y="0"/>
                      <a:pt x="19" y="4"/>
                      <a:pt x="11" y="13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5" name="Freeform 119"/>
              <p:cNvSpPr/>
              <p:nvPr/>
            </p:nvSpPr>
            <p:spPr bwMode="auto">
              <a:xfrm>
                <a:off x="10699975" y="852566"/>
                <a:ext cx="36434" cy="33964"/>
              </a:xfrm>
              <a:custGeom>
                <a:avLst/>
                <a:gdLst>
                  <a:gd name="T0" fmla="*/ 17 w 25"/>
                  <a:gd name="T1" fmla="*/ 0 h 23"/>
                  <a:gd name="T2" fmla="*/ 6 w 25"/>
                  <a:gd name="T3" fmla="*/ 6 h 23"/>
                  <a:gd name="T4" fmla="*/ 3 w 25"/>
                  <a:gd name="T5" fmla="*/ 21 h 23"/>
                  <a:gd name="T6" fmla="*/ 7 w 25"/>
                  <a:gd name="T7" fmla="*/ 23 h 23"/>
                  <a:gd name="T8" fmla="*/ 18 w 25"/>
                  <a:gd name="T9" fmla="*/ 17 h 23"/>
                  <a:gd name="T10" fmla="*/ 22 w 25"/>
                  <a:gd name="T11" fmla="*/ 1 h 23"/>
                  <a:gd name="T12" fmla="*/ 17 w 25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3">
                    <a:moveTo>
                      <a:pt x="17" y="0"/>
                    </a:moveTo>
                    <a:cubicBezTo>
                      <a:pt x="14" y="0"/>
                      <a:pt x="10" y="2"/>
                      <a:pt x="6" y="6"/>
                    </a:cubicBezTo>
                    <a:cubicBezTo>
                      <a:pt x="1" y="11"/>
                      <a:pt x="0" y="18"/>
                      <a:pt x="3" y="21"/>
                    </a:cubicBezTo>
                    <a:cubicBezTo>
                      <a:pt x="4" y="22"/>
                      <a:pt x="6" y="23"/>
                      <a:pt x="7" y="23"/>
                    </a:cubicBezTo>
                    <a:cubicBezTo>
                      <a:pt x="11" y="23"/>
                      <a:pt x="15" y="21"/>
                      <a:pt x="18" y="17"/>
                    </a:cubicBezTo>
                    <a:cubicBezTo>
                      <a:pt x="24" y="12"/>
                      <a:pt x="25" y="5"/>
                      <a:pt x="22" y="1"/>
                    </a:cubicBezTo>
                    <a:cubicBezTo>
                      <a:pt x="20" y="0"/>
                      <a:pt x="19" y="0"/>
                      <a:pt x="17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396" name="组合 395"/>
              <p:cNvGrpSpPr/>
              <p:nvPr/>
            </p:nvGrpSpPr>
            <p:grpSpPr>
              <a:xfrm>
                <a:off x="10387507" y="189582"/>
                <a:ext cx="129726" cy="273326"/>
                <a:chOff x="5984614" y="286588"/>
                <a:chExt cx="326625" cy="688181"/>
              </a:xfrm>
            </p:grpSpPr>
            <p:sp>
              <p:nvSpPr>
                <p:cNvPr id="397" name="Freeform 100"/>
                <p:cNvSpPr/>
                <p:nvPr/>
              </p:nvSpPr>
              <p:spPr bwMode="auto">
                <a:xfrm>
                  <a:off x="6046126" y="286588"/>
                  <a:ext cx="265113" cy="342900"/>
                </a:xfrm>
                <a:custGeom>
                  <a:avLst/>
                  <a:gdLst>
                    <a:gd name="T0" fmla="*/ 64 w 71"/>
                    <a:gd name="T1" fmla="*/ 54 h 91"/>
                    <a:gd name="T2" fmla="*/ 24 w 71"/>
                    <a:gd name="T3" fmla="*/ 87 h 91"/>
                    <a:gd name="T4" fmla="*/ 6 w 71"/>
                    <a:gd name="T5" fmla="*/ 38 h 91"/>
                    <a:gd name="T6" fmla="*/ 47 w 71"/>
                    <a:gd name="T7" fmla="*/ 5 h 91"/>
                    <a:gd name="T8" fmla="*/ 64 w 71"/>
                    <a:gd name="T9" fmla="*/ 54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91">
                      <a:moveTo>
                        <a:pt x="64" y="54"/>
                      </a:moveTo>
                      <a:cubicBezTo>
                        <a:pt x="58" y="77"/>
                        <a:pt x="40" y="91"/>
                        <a:pt x="24" y="87"/>
                      </a:cubicBezTo>
                      <a:cubicBezTo>
                        <a:pt x="8" y="82"/>
                        <a:pt x="0" y="60"/>
                        <a:pt x="6" y="38"/>
                      </a:cubicBezTo>
                      <a:cubicBezTo>
                        <a:pt x="12" y="15"/>
                        <a:pt x="31" y="0"/>
                        <a:pt x="47" y="5"/>
                      </a:cubicBezTo>
                      <a:cubicBezTo>
                        <a:pt x="63" y="9"/>
                        <a:pt x="71" y="31"/>
                        <a:pt x="64" y="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98" name="Oval 101"/>
                <p:cNvSpPr>
                  <a:spLocks noChangeArrowheads="1"/>
                </p:cNvSpPr>
                <p:nvPr/>
              </p:nvSpPr>
              <p:spPr bwMode="auto">
                <a:xfrm>
                  <a:off x="5984614" y="771569"/>
                  <a:ext cx="169863" cy="2032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401" name="组合 400"/>
          <p:cNvGrpSpPr/>
          <p:nvPr/>
        </p:nvGrpSpPr>
        <p:grpSpPr>
          <a:xfrm>
            <a:off x="10806162" y="5174495"/>
            <a:ext cx="638649" cy="1683505"/>
            <a:chOff x="2385872" y="268918"/>
            <a:chExt cx="638649" cy="1683505"/>
          </a:xfrm>
        </p:grpSpPr>
        <p:sp>
          <p:nvSpPr>
            <p:cNvPr id="402" name="Freeform 90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3" name="Freeform 91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4" name="Freeform 110"/>
            <p:cNvSpPr/>
            <p:nvPr/>
          </p:nvSpPr>
          <p:spPr bwMode="auto">
            <a:xfrm>
              <a:off x="2385872" y="268918"/>
              <a:ext cx="638649" cy="596490"/>
            </a:xfrm>
            <a:custGeom>
              <a:avLst/>
              <a:gdLst>
                <a:gd name="T0" fmla="*/ 205 w 474"/>
                <a:gd name="T1" fmla="*/ 431 h 443"/>
                <a:gd name="T2" fmla="*/ 16 w 474"/>
                <a:gd name="T3" fmla="*/ 106 h 443"/>
                <a:gd name="T4" fmla="*/ 146 w 474"/>
                <a:gd name="T5" fmla="*/ 7 h 443"/>
                <a:gd name="T6" fmla="*/ 244 w 474"/>
                <a:gd name="T7" fmla="*/ 107 h 443"/>
                <a:gd name="T8" fmla="*/ 363 w 474"/>
                <a:gd name="T9" fmla="*/ 34 h 443"/>
                <a:gd name="T10" fmla="*/ 466 w 474"/>
                <a:gd name="T11" fmla="*/ 160 h 443"/>
                <a:gd name="T12" fmla="*/ 205 w 474"/>
                <a:gd name="T13" fmla="*/ 43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" h="442">
                  <a:moveTo>
                    <a:pt x="205" y="431"/>
                  </a:moveTo>
                  <a:cubicBezTo>
                    <a:pt x="117" y="420"/>
                    <a:pt x="0" y="239"/>
                    <a:pt x="16" y="106"/>
                  </a:cubicBezTo>
                  <a:cubicBezTo>
                    <a:pt x="24" y="43"/>
                    <a:pt x="84" y="0"/>
                    <a:pt x="146" y="7"/>
                  </a:cubicBezTo>
                  <a:cubicBezTo>
                    <a:pt x="209" y="15"/>
                    <a:pt x="247" y="82"/>
                    <a:pt x="244" y="107"/>
                  </a:cubicBezTo>
                  <a:cubicBezTo>
                    <a:pt x="247" y="82"/>
                    <a:pt x="300" y="26"/>
                    <a:pt x="363" y="34"/>
                  </a:cubicBezTo>
                  <a:cubicBezTo>
                    <a:pt x="426" y="41"/>
                    <a:pt x="474" y="98"/>
                    <a:pt x="466" y="160"/>
                  </a:cubicBezTo>
                  <a:cubicBezTo>
                    <a:pt x="450" y="294"/>
                    <a:pt x="303" y="443"/>
                    <a:pt x="205" y="431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5" name="Freeform 111"/>
            <p:cNvSpPr/>
            <p:nvPr/>
          </p:nvSpPr>
          <p:spPr bwMode="auto">
            <a:xfrm>
              <a:off x="2436006" y="342981"/>
              <a:ext cx="503627" cy="452353"/>
            </a:xfrm>
            <a:custGeom>
              <a:avLst/>
              <a:gdLst>
                <a:gd name="T0" fmla="*/ 104 w 374"/>
                <a:gd name="T1" fmla="*/ 0 h 336"/>
                <a:gd name="T2" fmla="*/ 13 w 374"/>
                <a:gd name="T3" fmla="*/ 78 h 336"/>
                <a:gd name="T4" fmla="*/ 162 w 374"/>
                <a:gd name="T5" fmla="*/ 335 h 336"/>
                <a:gd name="T6" fmla="*/ 171 w 374"/>
                <a:gd name="T7" fmla="*/ 336 h 336"/>
                <a:gd name="T8" fmla="*/ 368 w 374"/>
                <a:gd name="T9" fmla="*/ 122 h 336"/>
                <a:gd name="T10" fmla="*/ 287 w 374"/>
                <a:gd name="T11" fmla="*/ 21 h 336"/>
                <a:gd name="T12" fmla="*/ 278 w 374"/>
                <a:gd name="T13" fmla="*/ 21 h 336"/>
                <a:gd name="T14" fmla="*/ 193 w 374"/>
                <a:gd name="T15" fmla="*/ 79 h 336"/>
                <a:gd name="T16" fmla="*/ 116 w 374"/>
                <a:gd name="T17" fmla="*/ 1 h 336"/>
                <a:gd name="T18" fmla="*/ 104 w 37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36">
                  <a:moveTo>
                    <a:pt x="104" y="0"/>
                  </a:moveTo>
                  <a:cubicBezTo>
                    <a:pt x="59" y="0"/>
                    <a:pt x="18" y="32"/>
                    <a:pt x="13" y="78"/>
                  </a:cubicBezTo>
                  <a:cubicBezTo>
                    <a:pt x="0" y="184"/>
                    <a:pt x="92" y="327"/>
                    <a:pt x="162" y="335"/>
                  </a:cubicBezTo>
                  <a:cubicBezTo>
                    <a:pt x="165" y="336"/>
                    <a:pt x="168" y="336"/>
                    <a:pt x="171" y="336"/>
                  </a:cubicBezTo>
                  <a:cubicBezTo>
                    <a:pt x="248" y="336"/>
                    <a:pt x="356" y="223"/>
                    <a:pt x="368" y="122"/>
                  </a:cubicBezTo>
                  <a:cubicBezTo>
                    <a:pt x="374" y="72"/>
                    <a:pt x="337" y="27"/>
                    <a:pt x="287" y="21"/>
                  </a:cubicBezTo>
                  <a:cubicBezTo>
                    <a:pt x="284" y="21"/>
                    <a:pt x="281" y="21"/>
                    <a:pt x="278" y="21"/>
                  </a:cubicBezTo>
                  <a:cubicBezTo>
                    <a:pt x="232" y="21"/>
                    <a:pt x="195" y="61"/>
                    <a:pt x="193" y="79"/>
                  </a:cubicBezTo>
                  <a:cubicBezTo>
                    <a:pt x="195" y="59"/>
                    <a:pt x="165" y="7"/>
                    <a:pt x="116" y="1"/>
                  </a:cubicBezTo>
                  <a:cubicBezTo>
                    <a:pt x="112" y="0"/>
                    <a:pt x="108" y="0"/>
                    <a:pt x="104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6" name="Freeform 112"/>
            <p:cNvSpPr/>
            <p:nvPr/>
          </p:nvSpPr>
          <p:spPr bwMode="auto">
            <a:xfrm>
              <a:off x="2507220" y="371467"/>
              <a:ext cx="82039" cy="100839"/>
            </a:xfrm>
            <a:custGeom>
              <a:avLst/>
              <a:gdLst>
                <a:gd name="T0" fmla="*/ 54 w 61"/>
                <a:gd name="T1" fmla="*/ 47 h 75"/>
                <a:gd name="T2" fmla="*/ 17 w 61"/>
                <a:gd name="T3" fmla="*/ 70 h 75"/>
                <a:gd name="T4" fmla="*/ 8 w 61"/>
                <a:gd name="T5" fmla="*/ 28 h 75"/>
                <a:gd name="T6" fmla="*/ 44 w 61"/>
                <a:gd name="T7" fmla="*/ 5 h 75"/>
                <a:gd name="T8" fmla="*/ 54 w 61"/>
                <a:gd name="T9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5">
                  <a:moveTo>
                    <a:pt x="54" y="47"/>
                  </a:moveTo>
                  <a:cubicBezTo>
                    <a:pt x="46" y="65"/>
                    <a:pt x="30" y="75"/>
                    <a:pt x="17" y="70"/>
                  </a:cubicBezTo>
                  <a:cubicBezTo>
                    <a:pt x="5" y="65"/>
                    <a:pt x="0" y="46"/>
                    <a:pt x="8" y="28"/>
                  </a:cubicBezTo>
                  <a:cubicBezTo>
                    <a:pt x="15" y="10"/>
                    <a:pt x="32" y="0"/>
                    <a:pt x="44" y="5"/>
                  </a:cubicBezTo>
                  <a:cubicBezTo>
                    <a:pt x="57" y="11"/>
                    <a:pt x="61" y="29"/>
                    <a:pt x="5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7" name="Freeform 113"/>
            <p:cNvSpPr/>
            <p:nvPr/>
          </p:nvSpPr>
          <p:spPr bwMode="auto">
            <a:xfrm>
              <a:off x="2484432" y="493955"/>
              <a:ext cx="53553" cy="63238"/>
            </a:xfrm>
            <a:custGeom>
              <a:avLst/>
              <a:gdLst>
                <a:gd name="T0" fmla="*/ 39 w 40"/>
                <a:gd name="T1" fmla="*/ 26 h 47"/>
                <a:gd name="T2" fmla="*/ 18 w 40"/>
                <a:gd name="T3" fmla="*/ 46 h 47"/>
                <a:gd name="T4" fmla="*/ 2 w 40"/>
                <a:gd name="T5" fmla="*/ 21 h 47"/>
                <a:gd name="T6" fmla="*/ 23 w 40"/>
                <a:gd name="T7" fmla="*/ 1 h 47"/>
                <a:gd name="T8" fmla="*/ 39 w 40"/>
                <a:gd name="T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7">
                  <a:moveTo>
                    <a:pt x="39" y="26"/>
                  </a:moveTo>
                  <a:cubicBezTo>
                    <a:pt x="37" y="38"/>
                    <a:pt x="28" y="47"/>
                    <a:pt x="18" y="46"/>
                  </a:cubicBezTo>
                  <a:cubicBezTo>
                    <a:pt x="7" y="44"/>
                    <a:pt x="0" y="33"/>
                    <a:pt x="2" y="21"/>
                  </a:cubicBezTo>
                  <a:cubicBezTo>
                    <a:pt x="3" y="9"/>
                    <a:pt x="13" y="0"/>
                    <a:pt x="23" y="1"/>
                  </a:cubicBezTo>
                  <a:cubicBezTo>
                    <a:pt x="33" y="2"/>
                    <a:pt x="40" y="13"/>
                    <a:pt x="3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8" name="Freeform 114"/>
            <p:cNvSpPr/>
            <p:nvPr/>
          </p:nvSpPr>
          <p:spPr bwMode="auto">
            <a:xfrm>
              <a:off x="2645661" y="822679"/>
              <a:ext cx="87736" cy="92863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5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9" name="Freeform 115"/>
            <p:cNvSpPr/>
            <p:nvPr/>
          </p:nvSpPr>
          <p:spPr bwMode="auto">
            <a:xfrm>
              <a:off x="2675286" y="846608"/>
              <a:ext cx="59250" cy="60390"/>
            </a:xfrm>
            <a:custGeom>
              <a:avLst/>
              <a:gdLst>
                <a:gd name="T0" fmla="*/ 12 w 44"/>
                <a:gd name="T1" fmla="*/ 13 h 45"/>
                <a:gd name="T2" fmla="*/ 6 w 44"/>
                <a:gd name="T3" fmla="*/ 40 h 45"/>
                <a:gd name="T4" fmla="*/ 33 w 44"/>
                <a:gd name="T5" fmla="*/ 32 h 45"/>
                <a:gd name="T6" fmla="*/ 38 w 44"/>
                <a:gd name="T7" fmla="*/ 6 h 45"/>
                <a:gd name="T8" fmla="*/ 12 w 44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2" y="13"/>
                  </a:moveTo>
                  <a:cubicBezTo>
                    <a:pt x="3" y="22"/>
                    <a:pt x="0" y="34"/>
                    <a:pt x="6" y="40"/>
                  </a:cubicBezTo>
                  <a:cubicBezTo>
                    <a:pt x="12" y="45"/>
                    <a:pt x="24" y="42"/>
                    <a:pt x="33" y="32"/>
                  </a:cubicBezTo>
                  <a:cubicBezTo>
                    <a:pt x="41" y="23"/>
                    <a:pt x="44" y="11"/>
                    <a:pt x="38" y="6"/>
                  </a:cubicBezTo>
                  <a:cubicBezTo>
                    <a:pt x="32" y="0"/>
                    <a:pt x="20" y="3"/>
                    <a:pt x="12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0" name="Freeform 116"/>
            <p:cNvSpPr/>
            <p:nvPr/>
          </p:nvSpPr>
          <p:spPr bwMode="auto">
            <a:xfrm>
              <a:off x="2691808" y="862560"/>
              <a:ext cx="33613" cy="31334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5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1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5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0"/>
                    <a:pt x="18" y="17"/>
                  </a:cubicBezTo>
                  <a:cubicBezTo>
                    <a:pt x="24" y="11"/>
                    <a:pt x="25" y="4"/>
                    <a:pt x="21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8" grpId="0"/>
      <p:bldP spid="9" grpId="0"/>
      <p:bldP spid="10" grpId="0" animBg="1"/>
      <p:bldP spid="12" grpId="0"/>
      <p:bldP spid="13" grpId="0"/>
      <p:bldP spid="14" grpId="0" animBg="1"/>
      <p:bldP spid="16" grpId="0"/>
      <p:bldP spid="17" grpId="0"/>
      <p:bldP spid="18" grpId="0" animBg="1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MH_Other_1"/>
          <p:cNvSpPr/>
          <p:nvPr>
            <p:custDataLst>
              <p:tags r:id="rId2"/>
            </p:custDataLst>
          </p:nvPr>
        </p:nvSpPr>
        <p:spPr>
          <a:xfrm>
            <a:off x="5227638" y="2803525"/>
            <a:ext cx="1736725" cy="17367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MH_SubTitle_1"/>
          <p:cNvSpPr/>
          <p:nvPr>
            <p:custDataLst>
              <p:tags r:id="rId3"/>
            </p:custDataLst>
          </p:nvPr>
        </p:nvSpPr>
        <p:spPr>
          <a:xfrm>
            <a:off x="3876675" y="2198688"/>
            <a:ext cx="2089150" cy="1430337"/>
          </a:xfrm>
          <a:custGeom>
            <a:avLst/>
            <a:gdLst>
              <a:gd name="connsiteX0" fmla="*/ 492296 w 2336641"/>
              <a:gd name="connsiteY0" fmla="*/ 0 h 1601848"/>
              <a:gd name="connsiteX1" fmla="*/ 1657485 w 2336641"/>
              <a:gd name="connsiteY1" fmla="*/ 0 h 1601848"/>
              <a:gd name="connsiteX2" fmla="*/ 1844345 w 2336641"/>
              <a:gd name="connsiteY2" fmla="*/ 0 h 1601848"/>
              <a:gd name="connsiteX3" fmla="*/ 2336641 w 2336641"/>
              <a:gd name="connsiteY3" fmla="*/ 0 h 1601848"/>
              <a:gd name="connsiteX4" fmla="*/ 2336641 w 2336641"/>
              <a:gd name="connsiteY4" fmla="*/ 340586 h 1601848"/>
              <a:gd name="connsiteX5" fmla="*/ 2336641 w 2336641"/>
              <a:gd name="connsiteY5" fmla="*/ 413428 h 1601848"/>
              <a:gd name="connsiteX6" fmla="*/ 2336641 w 2336641"/>
              <a:gd name="connsiteY6" fmla="*/ 492296 h 1601848"/>
              <a:gd name="connsiteX7" fmla="*/ 2336641 w 2336641"/>
              <a:gd name="connsiteY7" fmla="*/ 557721 h 1601848"/>
              <a:gd name="connsiteX8" fmla="*/ 2336641 w 2336641"/>
              <a:gd name="connsiteY8" fmla="*/ 1109552 h 1601848"/>
              <a:gd name="connsiteX9" fmla="*/ 1844345 w 2336641"/>
              <a:gd name="connsiteY9" fmla="*/ 1601848 h 1601848"/>
              <a:gd name="connsiteX10" fmla="*/ 679157 w 2336641"/>
              <a:gd name="connsiteY10" fmla="*/ 1601848 h 1601848"/>
              <a:gd name="connsiteX11" fmla="*/ 492296 w 2336641"/>
              <a:gd name="connsiteY11" fmla="*/ 1601848 h 1601848"/>
              <a:gd name="connsiteX12" fmla="*/ 0 w 2336641"/>
              <a:gd name="connsiteY12" fmla="*/ 1601848 h 1601848"/>
              <a:gd name="connsiteX13" fmla="*/ 0 w 2336641"/>
              <a:gd name="connsiteY13" fmla="*/ 1312171 h 1601848"/>
              <a:gd name="connsiteX14" fmla="*/ 0 w 2336641"/>
              <a:gd name="connsiteY14" fmla="*/ 1188420 h 1601848"/>
              <a:gd name="connsiteX15" fmla="*/ 0 w 2336641"/>
              <a:gd name="connsiteY15" fmla="*/ 1109552 h 1601848"/>
              <a:gd name="connsiteX16" fmla="*/ 0 w 2336641"/>
              <a:gd name="connsiteY16" fmla="*/ 1045713 h 1601848"/>
              <a:gd name="connsiteX17" fmla="*/ 0 w 2336641"/>
              <a:gd name="connsiteY17" fmla="*/ 492296 h 1601848"/>
              <a:gd name="connsiteX18" fmla="*/ 492296 w 2336641"/>
              <a:gd name="connsiteY18" fmla="*/ 0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36641" h="1601848">
                <a:moveTo>
                  <a:pt x="492296" y="0"/>
                </a:moveTo>
                <a:lnTo>
                  <a:pt x="1657485" y="0"/>
                </a:lnTo>
                <a:lnTo>
                  <a:pt x="1844345" y="0"/>
                </a:lnTo>
                <a:lnTo>
                  <a:pt x="2336641" y="0"/>
                </a:lnTo>
                <a:lnTo>
                  <a:pt x="2336641" y="340586"/>
                </a:lnTo>
                <a:lnTo>
                  <a:pt x="2336641" y="413428"/>
                </a:lnTo>
                <a:lnTo>
                  <a:pt x="2336641" y="492296"/>
                </a:lnTo>
                <a:lnTo>
                  <a:pt x="2336641" y="557721"/>
                </a:lnTo>
                <a:lnTo>
                  <a:pt x="2336641" y="1109552"/>
                </a:lnTo>
                <a:cubicBezTo>
                  <a:pt x="2336641" y="1381439"/>
                  <a:pt x="2116232" y="1601848"/>
                  <a:pt x="1844345" y="1601848"/>
                </a:cubicBezTo>
                <a:lnTo>
                  <a:pt x="679157" y="1601848"/>
                </a:lnTo>
                <a:lnTo>
                  <a:pt x="492296" y="1601848"/>
                </a:lnTo>
                <a:lnTo>
                  <a:pt x="0" y="1601848"/>
                </a:lnTo>
                <a:lnTo>
                  <a:pt x="0" y="1312171"/>
                </a:lnTo>
                <a:lnTo>
                  <a:pt x="0" y="1188420"/>
                </a:lnTo>
                <a:lnTo>
                  <a:pt x="0" y="1109552"/>
                </a:lnTo>
                <a:lnTo>
                  <a:pt x="0" y="1045713"/>
                </a:lnTo>
                <a:lnTo>
                  <a:pt x="0" y="492296"/>
                </a:lnTo>
                <a:cubicBezTo>
                  <a:pt x="0" y="220409"/>
                  <a:pt x="220409" y="0"/>
                  <a:pt x="4922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20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MH_SubTitle_4"/>
          <p:cNvSpPr/>
          <p:nvPr>
            <p:custDataLst>
              <p:tags r:id="rId4"/>
            </p:custDataLst>
          </p:nvPr>
        </p:nvSpPr>
        <p:spPr>
          <a:xfrm>
            <a:off x="3876675" y="3833813"/>
            <a:ext cx="2089150" cy="1430337"/>
          </a:xfrm>
          <a:custGeom>
            <a:avLst/>
            <a:gdLst>
              <a:gd name="connsiteX0" fmla="*/ 0 w 2336641"/>
              <a:gd name="connsiteY0" fmla="*/ 0 h 1601848"/>
              <a:gd name="connsiteX1" fmla="*/ 492296 w 2336641"/>
              <a:gd name="connsiteY1" fmla="*/ 0 h 1601848"/>
              <a:gd name="connsiteX2" fmla="*/ 679156 w 2336641"/>
              <a:gd name="connsiteY2" fmla="*/ 0 h 1601848"/>
              <a:gd name="connsiteX3" fmla="*/ 1844345 w 2336641"/>
              <a:gd name="connsiteY3" fmla="*/ 0 h 1601848"/>
              <a:gd name="connsiteX4" fmla="*/ 2336641 w 2336641"/>
              <a:gd name="connsiteY4" fmla="*/ 492296 h 1601848"/>
              <a:gd name="connsiteX5" fmla="*/ 2336641 w 2336641"/>
              <a:gd name="connsiteY5" fmla="*/ 953072 h 1601848"/>
              <a:gd name="connsiteX6" fmla="*/ 2336641 w 2336641"/>
              <a:gd name="connsiteY6" fmla="*/ 1109552 h 1601848"/>
              <a:gd name="connsiteX7" fmla="*/ 2336641 w 2336641"/>
              <a:gd name="connsiteY7" fmla="*/ 1188420 h 1601848"/>
              <a:gd name="connsiteX8" fmla="*/ 2336641 w 2336641"/>
              <a:gd name="connsiteY8" fmla="*/ 1372172 h 1601848"/>
              <a:gd name="connsiteX9" fmla="*/ 2336641 w 2336641"/>
              <a:gd name="connsiteY9" fmla="*/ 1601848 h 1601848"/>
              <a:gd name="connsiteX10" fmla="*/ 1844345 w 2336641"/>
              <a:gd name="connsiteY10" fmla="*/ 1601848 h 1601848"/>
              <a:gd name="connsiteX11" fmla="*/ 1657484 w 2336641"/>
              <a:gd name="connsiteY11" fmla="*/ 1601848 h 1601848"/>
              <a:gd name="connsiteX12" fmla="*/ 492296 w 2336641"/>
              <a:gd name="connsiteY12" fmla="*/ 1601848 h 1601848"/>
              <a:gd name="connsiteX13" fmla="*/ 0 w 2336641"/>
              <a:gd name="connsiteY13" fmla="*/ 1109552 h 1601848"/>
              <a:gd name="connsiteX14" fmla="*/ 0 w 2336641"/>
              <a:gd name="connsiteY14" fmla="*/ 614097 h 1601848"/>
              <a:gd name="connsiteX15" fmla="*/ 0 w 2336641"/>
              <a:gd name="connsiteY15" fmla="*/ 492296 h 1601848"/>
              <a:gd name="connsiteX16" fmla="*/ 0 w 2336641"/>
              <a:gd name="connsiteY16" fmla="*/ 413428 h 1601848"/>
              <a:gd name="connsiteX17" fmla="*/ 0 w 2336641"/>
              <a:gd name="connsiteY17" fmla="*/ 347639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36641" h="1601848">
                <a:moveTo>
                  <a:pt x="0" y="0"/>
                </a:moveTo>
                <a:lnTo>
                  <a:pt x="492296" y="0"/>
                </a:lnTo>
                <a:lnTo>
                  <a:pt x="679156" y="0"/>
                </a:lnTo>
                <a:lnTo>
                  <a:pt x="1844345" y="0"/>
                </a:lnTo>
                <a:cubicBezTo>
                  <a:pt x="2116233" y="0"/>
                  <a:pt x="2336641" y="220409"/>
                  <a:pt x="2336641" y="492296"/>
                </a:cubicBezTo>
                <a:lnTo>
                  <a:pt x="2336641" y="953072"/>
                </a:lnTo>
                <a:lnTo>
                  <a:pt x="2336641" y="1109552"/>
                </a:lnTo>
                <a:lnTo>
                  <a:pt x="2336641" y="1188420"/>
                </a:lnTo>
                <a:lnTo>
                  <a:pt x="2336641" y="1372172"/>
                </a:lnTo>
                <a:lnTo>
                  <a:pt x="2336641" y="1601848"/>
                </a:lnTo>
                <a:lnTo>
                  <a:pt x="1844345" y="1601848"/>
                </a:lnTo>
                <a:lnTo>
                  <a:pt x="1657484" y="1601848"/>
                </a:lnTo>
                <a:lnTo>
                  <a:pt x="492296" y="1601848"/>
                </a:lnTo>
                <a:cubicBezTo>
                  <a:pt x="220409" y="1601848"/>
                  <a:pt x="0" y="1381440"/>
                  <a:pt x="0" y="1109552"/>
                </a:cubicBezTo>
                <a:lnTo>
                  <a:pt x="0" y="614097"/>
                </a:lnTo>
                <a:lnTo>
                  <a:pt x="0" y="492296"/>
                </a:lnTo>
                <a:lnTo>
                  <a:pt x="0" y="413428"/>
                </a:lnTo>
                <a:lnTo>
                  <a:pt x="0" y="3476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20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MH_SubTitle_2"/>
          <p:cNvSpPr/>
          <p:nvPr>
            <p:custDataLst>
              <p:tags r:id="rId5"/>
            </p:custDataLst>
          </p:nvPr>
        </p:nvSpPr>
        <p:spPr>
          <a:xfrm>
            <a:off x="6226175" y="2198688"/>
            <a:ext cx="2089150" cy="1430337"/>
          </a:xfrm>
          <a:custGeom>
            <a:avLst/>
            <a:gdLst>
              <a:gd name="connsiteX0" fmla="*/ 0 w 2336641"/>
              <a:gd name="connsiteY0" fmla="*/ 0 h 1601848"/>
              <a:gd name="connsiteX1" fmla="*/ 492296 w 2336641"/>
              <a:gd name="connsiteY1" fmla="*/ 0 h 1601848"/>
              <a:gd name="connsiteX2" fmla="*/ 679156 w 2336641"/>
              <a:gd name="connsiteY2" fmla="*/ 0 h 1601848"/>
              <a:gd name="connsiteX3" fmla="*/ 1844345 w 2336641"/>
              <a:gd name="connsiteY3" fmla="*/ 0 h 1601848"/>
              <a:gd name="connsiteX4" fmla="*/ 2336641 w 2336641"/>
              <a:gd name="connsiteY4" fmla="*/ 492296 h 1601848"/>
              <a:gd name="connsiteX5" fmla="*/ 2336641 w 2336641"/>
              <a:gd name="connsiteY5" fmla="*/ 1004404 h 1601848"/>
              <a:gd name="connsiteX6" fmla="*/ 2336641 w 2336641"/>
              <a:gd name="connsiteY6" fmla="*/ 1109552 h 1601848"/>
              <a:gd name="connsiteX7" fmla="*/ 2336641 w 2336641"/>
              <a:gd name="connsiteY7" fmla="*/ 1188420 h 1601848"/>
              <a:gd name="connsiteX8" fmla="*/ 2336641 w 2336641"/>
              <a:gd name="connsiteY8" fmla="*/ 1423504 h 1601848"/>
              <a:gd name="connsiteX9" fmla="*/ 2336641 w 2336641"/>
              <a:gd name="connsiteY9" fmla="*/ 1601848 h 1601848"/>
              <a:gd name="connsiteX10" fmla="*/ 1844345 w 2336641"/>
              <a:gd name="connsiteY10" fmla="*/ 1601848 h 1601848"/>
              <a:gd name="connsiteX11" fmla="*/ 1657484 w 2336641"/>
              <a:gd name="connsiteY11" fmla="*/ 1601848 h 1601848"/>
              <a:gd name="connsiteX12" fmla="*/ 492296 w 2336641"/>
              <a:gd name="connsiteY12" fmla="*/ 1601848 h 1601848"/>
              <a:gd name="connsiteX13" fmla="*/ 0 w 2336641"/>
              <a:gd name="connsiteY13" fmla="*/ 1109552 h 1601848"/>
              <a:gd name="connsiteX14" fmla="*/ 0 w 2336641"/>
              <a:gd name="connsiteY14" fmla="*/ 588548 h 1601848"/>
              <a:gd name="connsiteX15" fmla="*/ 0 w 2336641"/>
              <a:gd name="connsiteY15" fmla="*/ 492296 h 1601848"/>
              <a:gd name="connsiteX16" fmla="*/ 0 w 2336641"/>
              <a:gd name="connsiteY16" fmla="*/ 413428 h 1601848"/>
              <a:gd name="connsiteX17" fmla="*/ 0 w 2336641"/>
              <a:gd name="connsiteY17" fmla="*/ 371414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36641" h="1601848">
                <a:moveTo>
                  <a:pt x="0" y="0"/>
                </a:moveTo>
                <a:lnTo>
                  <a:pt x="492296" y="0"/>
                </a:lnTo>
                <a:lnTo>
                  <a:pt x="679156" y="0"/>
                </a:lnTo>
                <a:lnTo>
                  <a:pt x="1844345" y="0"/>
                </a:lnTo>
                <a:cubicBezTo>
                  <a:pt x="2116232" y="0"/>
                  <a:pt x="2336641" y="220409"/>
                  <a:pt x="2336641" y="492296"/>
                </a:cubicBezTo>
                <a:lnTo>
                  <a:pt x="2336641" y="1004404"/>
                </a:lnTo>
                <a:lnTo>
                  <a:pt x="2336641" y="1109552"/>
                </a:lnTo>
                <a:lnTo>
                  <a:pt x="2336641" y="1188420"/>
                </a:lnTo>
                <a:lnTo>
                  <a:pt x="2336641" y="1423504"/>
                </a:lnTo>
                <a:lnTo>
                  <a:pt x="2336641" y="1601848"/>
                </a:lnTo>
                <a:lnTo>
                  <a:pt x="1844345" y="1601848"/>
                </a:lnTo>
                <a:lnTo>
                  <a:pt x="1657484" y="1601848"/>
                </a:lnTo>
                <a:lnTo>
                  <a:pt x="492296" y="1601848"/>
                </a:lnTo>
                <a:cubicBezTo>
                  <a:pt x="220408" y="1601848"/>
                  <a:pt x="0" y="1381439"/>
                  <a:pt x="0" y="1109552"/>
                </a:cubicBezTo>
                <a:lnTo>
                  <a:pt x="0" y="588548"/>
                </a:lnTo>
                <a:lnTo>
                  <a:pt x="0" y="492296"/>
                </a:lnTo>
                <a:lnTo>
                  <a:pt x="0" y="413428"/>
                </a:lnTo>
                <a:lnTo>
                  <a:pt x="0" y="3714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MH_SubTitle_3"/>
          <p:cNvSpPr/>
          <p:nvPr>
            <p:custDataLst>
              <p:tags r:id="rId6"/>
            </p:custDataLst>
          </p:nvPr>
        </p:nvSpPr>
        <p:spPr>
          <a:xfrm>
            <a:off x="6226175" y="3836988"/>
            <a:ext cx="2089150" cy="1431925"/>
          </a:xfrm>
          <a:custGeom>
            <a:avLst/>
            <a:gdLst>
              <a:gd name="connsiteX0" fmla="*/ 492296 w 2336641"/>
              <a:gd name="connsiteY0" fmla="*/ 0 h 1601848"/>
              <a:gd name="connsiteX1" fmla="*/ 1657484 w 2336641"/>
              <a:gd name="connsiteY1" fmla="*/ 0 h 1601848"/>
              <a:gd name="connsiteX2" fmla="*/ 1844345 w 2336641"/>
              <a:gd name="connsiteY2" fmla="*/ 0 h 1601848"/>
              <a:gd name="connsiteX3" fmla="*/ 2336641 w 2336641"/>
              <a:gd name="connsiteY3" fmla="*/ 0 h 1601848"/>
              <a:gd name="connsiteX4" fmla="*/ 2336641 w 2336641"/>
              <a:gd name="connsiteY4" fmla="*/ 297807 h 1601848"/>
              <a:gd name="connsiteX5" fmla="*/ 2336641 w 2336641"/>
              <a:gd name="connsiteY5" fmla="*/ 413429 h 1601848"/>
              <a:gd name="connsiteX6" fmla="*/ 2336641 w 2336641"/>
              <a:gd name="connsiteY6" fmla="*/ 492296 h 1601848"/>
              <a:gd name="connsiteX7" fmla="*/ 2336641 w 2336641"/>
              <a:gd name="connsiteY7" fmla="*/ 716907 h 1601848"/>
              <a:gd name="connsiteX8" fmla="*/ 2336641 w 2336641"/>
              <a:gd name="connsiteY8" fmla="*/ 1109552 h 1601848"/>
              <a:gd name="connsiteX9" fmla="*/ 1844345 w 2336641"/>
              <a:gd name="connsiteY9" fmla="*/ 1601848 h 1601848"/>
              <a:gd name="connsiteX10" fmla="*/ 679156 w 2336641"/>
              <a:gd name="connsiteY10" fmla="*/ 1601848 h 1601848"/>
              <a:gd name="connsiteX11" fmla="*/ 492296 w 2336641"/>
              <a:gd name="connsiteY11" fmla="*/ 1601848 h 1601848"/>
              <a:gd name="connsiteX12" fmla="*/ 0 w 2336641"/>
              <a:gd name="connsiteY12" fmla="*/ 1601848 h 1601848"/>
              <a:gd name="connsiteX13" fmla="*/ 0 w 2336641"/>
              <a:gd name="connsiteY13" fmla="*/ 1461527 h 1601848"/>
              <a:gd name="connsiteX14" fmla="*/ 0 w 2336641"/>
              <a:gd name="connsiteY14" fmla="*/ 1188420 h 1601848"/>
              <a:gd name="connsiteX15" fmla="*/ 0 w 2336641"/>
              <a:gd name="connsiteY15" fmla="*/ 1109552 h 1601848"/>
              <a:gd name="connsiteX16" fmla="*/ 0 w 2336641"/>
              <a:gd name="connsiteY16" fmla="*/ 1042427 h 1601848"/>
              <a:gd name="connsiteX17" fmla="*/ 0 w 2336641"/>
              <a:gd name="connsiteY17" fmla="*/ 492296 h 1601848"/>
              <a:gd name="connsiteX18" fmla="*/ 492296 w 2336641"/>
              <a:gd name="connsiteY18" fmla="*/ 0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36641" h="1601848">
                <a:moveTo>
                  <a:pt x="492296" y="0"/>
                </a:moveTo>
                <a:lnTo>
                  <a:pt x="1657484" y="0"/>
                </a:lnTo>
                <a:lnTo>
                  <a:pt x="1844345" y="0"/>
                </a:lnTo>
                <a:lnTo>
                  <a:pt x="2336641" y="0"/>
                </a:lnTo>
                <a:lnTo>
                  <a:pt x="2336641" y="297807"/>
                </a:lnTo>
                <a:lnTo>
                  <a:pt x="2336641" y="413429"/>
                </a:lnTo>
                <a:lnTo>
                  <a:pt x="2336641" y="492296"/>
                </a:lnTo>
                <a:lnTo>
                  <a:pt x="2336641" y="716907"/>
                </a:lnTo>
                <a:lnTo>
                  <a:pt x="2336641" y="1109552"/>
                </a:lnTo>
                <a:cubicBezTo>
                  <a:pt x="2336641" y="1381440"/>
                  <a:pt x="2116232" y="1601848"/>
                  <a:pt x="1844345" y="1601848"/>
                </a:cubicBezTo>
                <a:lnTo>
                  <a:pt x="679156" y="1601848"/>
                </a:lnTo>
                <a:lnTo>
                  <a:pt x="492296" y="1601848"/>
                </a:lnTo>
                <a:lnTo>
                  <a:pt x="0" y="1601848"/>
                </a:lnTo>
                <a:lnTo>
                  <a:pt x="0" y="1461527"/>
                </a:lnTo>
                <a:lnTo>
                  <a:pt x="0" y="1188420"/>
                </a:lnTo>
                <a:lnTo>
                  <a:pt x="0" y="1109552"/>
                </a:lnTo>
                <a:lnTo>
                  <a:pt x="0" y="1042427"/>
                </a:lnTo>
                <a:lnTo>
                  <a:pt x="0" y="492296"/>
                </a:lnTo>
                <a:cubicBezTo>
                  <a:pt x="0" y="220409"/>
                  <a:pt x="220408" y="0"/>
                  <a:pt x="49229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812800" y="1579563"/>
            <a:ext cx="30749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315325" y="1579563"/>
            <a:ext cx="30734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812800" y="4508500"/>
            <a:ext cx="30749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8315325" y="4508500"/>
            <a:ext cx="3073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en-US" altLang="zh-CN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MH_Other_1"/>
          <p:cNvSpPr/>
          <p:nvPr>
            <p:custDataLst>
              <p:tags r:id="rId2"/>
            </p:custDataLst>
          </p:nvPr>
        </p:nvSpPr>
        <p:spPr bwMode="auto">
          <a:xfrm>
            <a:off x="549275" y="4125913"/>
            <a:ext cx="11093450" cy="1347787"/>
          </a:xfrm>
          <a:custGeom>
            <a:avLst/>
            <a:gdLst>
              <a:gd name="T0" fmla="*/ 0 w 5760"/>
              <a:gd name="T1" fmla="*/ 0 h 700"/>
              <a:gd name="T2" fmla="*/ 72 w 5760"/>
              <a:gd name="T3" fmla="*/ 38 h 700"/>
              <a:gd name="T4" fmla="*/ 197 w 5760"/>
              <a:gd name="T5" fmla="*/ 96 h 700"/>
              <a:gd name="T6" fmla="*/ 378 w 5760"/>
              <a:gd name="T7" fmla="*/ 175 h 700"/>
              <a:gd name="T8" fmla="*/ 613 w 5760"/>
              <a:gd name="T9" fmla="*/ 266 h 700"/>
              <a:gd name="T10" fmla="*/ 748 w 5760"/>
              <a:gd name="T11" fmla="*/ 314 h 700"/>
              <a:gd name="T12" fmla="*/ 895 w 5760"/>
              <a:gd name="T13" fmla="*/ 363 h 700"/>
              <a:gd name="T14" fmla="*/ 1053 w 5760"/>
              <a:gd name="T15" fmla="*/ 412 h 700"/>
              <a:gd name="T16" fmla="*/ 1221 w 5760"/>
              <a:gd name="T17" fmla="*/ 458 h 700"/>
              <a:gd name="T18" fmla="*/ 1400 w 5760"/>
              <a:gd name="T19" fmla="*/ 504 h 700"/>
              <a:gd name="T20" fmla="*/ 1588 w 5760"/>
              <a:gd name="T21" fmla="*/ 547 h 700"/>
              <a:gd name="T22" fmla="*/ 1786 w 5760"/>
              <a:gd name="T23" fmla="*/ 586 h 700"/>
              <a:gd name="T24" fmla="*/ 1991 w 5760"/>
              <a:gd name="T25" fmla="*/ 621 h 700"/>
              <a:gd name="T26" fmla="*/ 2206 w 5760"/>
              <a:gd name="T27" fmla="*/ 651 h 700"/>
              <a:gd name="T28" fmla="*/ 2427 w 5760"/>
              <a:gd name="T29" fmla="*/ 674 h 700"/>
              <a:gd name="T30" fmla="*/ 2656 w 5760"/>
              <a:gd name="T31" fmla="*/ 691 h 700"/>
              <a:gd name="T32" fmla="*/ 2890 w 5760"/>
              <a:gd name="T33" fmla="*/ 699 h 700"/>
              <a:gd name="T34" fmla="*/ 3132 w 5760"/>
              <a:gd name="T35" fmla="*/ 699 h 700"/>
              <a:gd name="T36" fmla="*/ 3378 w 5760"/>
              <a:gd name="T37" fmla="*/ 690 h 700"/>
              <a:gd name="T38" fmla="*/ 3630 w 5760"/>
              <a:gd name="T39" fmla="*/ 670 h 700"/>
              <a:gd name="T40" fmla="*/ 3821 w 5760"/>
              <a:gd name="T41" fmla="*/ 648 h 700"/>
              <a:gd name="T42" fmla="*/ 3950 w 5760"/>
              <a:gd name="T43" fmla="*/ 629 h 700"/>
              <a:gd name="T44" fmla="*/ 4080 w 5760"/>
              <a:gd name="T45" fmla="*/ 608 h 700"/>
              <a:gd name="T46" fmla="*/ 4211 w 5760"/>
              <a:gd name="T47" fmla="*/ 583 h 700"/>
              <a:gd name="T48" fmla="*/ 4343 w 5760"/>
              <a:gd name="T49" fmla="*/ 555 h 700"/>
              <a:gd name="T50" fmla="*/ 4475 w 5760"/>
              <a:gd name="T51" fmla="*/ 523 h 700"/>
              <a:gd name="T52" fmla="*/ 4608 w 5760"/>
              <a:gd name="T53" fmla="*/ 489 h 700"/>
              <a:gd name="T54" fmla="*/ 4742 w 5760"/>
              <a:gd name="T55" fmla="*/ 450 h 700"/>
              <a:gd name="T56" fmla="*/ 4876 w 5760"/>
              <a:gd name="T57" fmla="*/ 408 h 700"/>
              <a:gd name="T58" fmla="*/ 5012 w 5760"/>
              <a:gd name="T59" fmla="*/ 363 h 700"/>
              <a:gd name="T60" fmla="*/ 5146 w 5760"/>
              <a:gd name="T61" fmla="*/ 313 h 700"/>
              <a:gd name="T62" fmla="*/ 5283 w 5760"/>
              <a:gd name="T63" fmla="*/ 259 h 700"/>
              <a:gd name="T64" fmla="*/ 5418 w 5760"/>
              <a:gd name="T65" fmla="*/ 201 h 700"/>
              <a:gd name="T66" fmla="*/ 5555 w 5760"/>
              <a:gd name="T67" fmla="*/ 138 h 700"/>
              <a:gd name="T68" fmla="*/ 5692 w 5760"/>
              <a:gd name="T69" fmla="*/ 72 h 700"/>
              <a:gd name="T70" fmla="*/ 5760 w 5760"/>
              <a:gd name="T71" fmla="*/ 37 h 700"/>
              <a:gd name="T72" fmla="*/ 5623 w 5760"/>
              <a:gd name="T73" fmla="*/ 63 h 700"/>
              <a:gd name="T74" fmla="*/ 5460 w 5760"/>
              <a:gd name="T75" fmla="*/ 92 h 700"/>
              <a:gd name="T76" fmla="*/ 5242 w 5760"/>
              <a:gd name="T77" fmla="*/ 127 h 700"/>
              <a:gd name="T78" fmla="*/ 4971 w 5760"/>
              <a:gd name="T79" fmla="*/ 164 h 700"/>
              <a:gd name="T80" fmla="*/ 4653 w 5760"/>
              <a:gd name="T81" fmla="*/ 203 h 700"/>
              <a:gd name="T82" fmla="*/ 4294 w 5760"/>
              <a:gd name="T83" fmla="*/ 241 h 700"/>
              <a:gd name="T84" fmla="*/ 3898 w 5760"/>
              <a:gd name="T85" fmla="*/ 272 h 700"/>
              <a:gd name="T86" fmla="*/ 3579 w 5760"/>
              <a:gd name="T87" fmla="*/ 291 h 700"/>
              <a:gd name="T88" fmla="*/ 3358 w 5760"/>
              <a:gd name="T89" fmla="*/ 300 h 700"/>
              <a:gd name="T90" fmla="*/ 3132 w 5760"/>
              <a:gd name="T91" fmla="*/ 307 h 700"/>
              <a:gd name="T92" fmla="*/ 2898 w 5760"/>
              <a:gd name="T93" fmla="*/ 310 h 700"/>
              <a:gd name="T94" fmla="*/ 2660 w 5760"/>
              <a:gd name="T95" fmla="*/ 309 h 700"/>
              <a:gd name="T96" fmla="*/ 2417 w 5760"/>
              <a:gd name="T97" fmla="*/ 306 h 700"/>
              <a:gd name="T98" fmla="*/ 2170 w 5760"/>
              <a:gd name="T99" fmla="*/ 297 h 700"/>
              <a:gd name="T100" fmla="*/ 1920 w 5760"/>
              <a:gd name="T101" fmla="*/ 284 h 700"/>
              <a:gd name="T102" fmla="*/ 1667 w 5760"/>
              <a:gd name="T103" fmla="*/ 266 h 700"/>
              <a:gd name="T104" fmla="*/ 1412 w 5760"/>
              <a:gd name="T105" fmla="*/ 242 h 700"/>
              <a:gd name="T106" fmla="*/ 1155 w 5760"/>
              <a:gd name="T107" fmla="*/ 212 h 700"/>
              <a:gd name="T108" fmla="*/ 898 w 5760"/>
              <a:gd name="T109" fmla="*/ 177 h 700"/>
              <a:gd name="T110" fmla="*/ 640 w 5760"/>
              <a:gd name="T111" fmla="*/ 136 h 700"/>
              <a:gd name="T112" fmla="*/ 383 w 5760"/>
              <a:gd name="T113" fmla="*/ 87 h 700"/>
              <a:gd name="T114" fmla="*/ 128 w 5760"/>
              <a:gd name="T115" fmla="*/ 31 h 700"/>
              <a:gd name="T116" fmla="*/ 0 w 5760"/>
              <a:gd name="T117" fmla="*/ 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760" h="700">
                <a:moveTo>
                  <a:pt x="0" y="0"/>
                </a:moveTo>
                <a:lnTo>
                  <a:pt x="0" y="0"/>
                </a:lnTo>
                <a:lnTo>
                  <a:pt x="32" y="17"/>
                </a:lnTo>
                <a:lnTo>
                  <a:pt x="72" y="38"/>
                </a:lnTo>
                <a:lnTo>
                  <a:pt x="128" y="64"/>
                </a:lnTo>
                <a:lnTo>
                  <a:pt x="197" y="96"/>
                </a:lnTo>
                <a:lnTo>
                  <a:pt x="281" y="134"/>
                </a:lnTo>
                <a:lnTo>
                  <a:pt x="378" y="175"/>
                </a:lnTo>
                <a:lnTo>
                  <a:pt x="490" y="219"/>
                </a:lnTo>
                <a:lnTo>
                  <a:pt x="613" y="266"/>
                </a:lnTo>
                <a:lnTo>
                  <a:pt x="679" y="290"/>
                </a:lnTo>
                <a:lnTo>
                  <a:pt x="748" y="314"/>
                </a:lnTo>
                <a:lnTo>
                  <a:pt x="820" y="339"/>
                </a:lnTo>
                <a:lnTo>
                  <a:pt x="895" y="363"/>
                </a:lnTo>
                <a:lnTo>
                  <a:pt x="973" y="387"/>
                </a:lnTo>
                <a:lnTo>
                  <a:pt x="1053" y="412"/>
                </a:lnTo>
                <a:lnTo>
                  <a:pt x="1136" y="436"/>
                </a:lnTo>
                <a:lnTo>
                  <a:pt x="1221" y="458"/>
                </a:lnTo>
                <a:lnTo>
                  <a:pt x="1310" y="482"/>
                </a:lnTo>
                <a:lnTo>
                  <a:pt x="1400" y="504"/>
                </a:lnTo>
                <a:lnTo>
                  <a:pt x="1494" y="526"/>
                </a:lnTo>
                <a:lnTo>
                  <a:pt x="1588" y="547"/>
                </a:lnTo>
                <a:lnTo>
                  <a:pt x="1686" y="568"/>
                </a:lnTo>
                <a:lnTo>
                  <a:pt x="1786" y="586"/>
                </a:lnTo>
                <a:lnTo>
                  <a:pt x="1888" y="604"/>
                </a:lnTo>
                <a:lnTo>
                  <a:pt x="1991" y="621"/>
                </a:lnTo>
                <a:lnTo>
                  <a:pt x="2097" y="636"/>
                </a:lnTo>
                <a:lnTo>
                  <a:pt x="2206" y="651"/>
                </a:lnTo>
                <a:lnTo>
                  <a:pt x="2315" y="664"/>
                </a:lnTo>
                <a:lnTo>
                  <a:pt x="2427" y="674"/>
                </a:lnTo>
                <a:lnTo>
                  <a:pt x="2541" y="683"/>
                </a:lnTo>
                <a:lnTo>
                  <a:pt x="2656" y="691"/>
                </a:lnTo>
                <a:lnTo>
                  <a:pt x="2772" y="695"/>
                </a:lnTo>
                <a:lnTo>
                  <a:pt x="2890" y="699"/>
                </a:lnTo>
                <a:lnTo>
                  <a:pt x="3010" y="700"/>
                </a:lnTo>
                <a:lnTo>
                  <a:pt x="3132" y="699"/>
                </a:lnTo>
                <a:lnTo>
                  <a:pt x="3254" y="695"/>
                </a:lnTo>
                <a:lnTo>
                  <a:pt x="3378" y="690"/>
                </a:lnTo>
                <a:lnTo>
                  <a:pt x="3503" y="681"/>
                </a:lnTo>
                <a:lnTo>
                  <a:pt x="3630" y="670"/>
                </a:lnTo>
                <a:lnTo>
                  <a:pt x="3756" y="656"/>
                </a:lnTo>
                <a:lnTo>
                  <a:pt x="3821" y="648"/>
                </a:lnTo>
                <a:lnTo>
                  <a:pt x="3885" y="638"/>
                </a:lnTo>
                <a:lnTo>
                  <a:pt x="3950" y="629"/>
                </a:lnTo>
                <a:lnTo>
                  <a:pt x="4015" y="619"/>
                </a:lnTo>
                <a:lnTo>
                  <a:pt x="4080" y="608"/>
                </a:lnTo>
                <a:lnTo>
                  <a:pt x="4145" y="596"/>
                </a:lnTo>
                <a:lnTo>
                  <a:pt x="4211" y="583"/>
                </a:lnTo>
                <a:lnTo>
                  <a:pt x="4277" y="569"/>
                </a:lnTo>
                <a:lnTo>
                  <a:pt x="4343" y="555"/>
                </a:lnTo>
                <a:lnTo>
                  <a:pt x="4409" y="539"/>
                </a:lnTo>
                <a:lnTo>
                  <a:pt x="4475" y="523"/>
                </a:lnTo>
                <a:lnTo>
                  <a:pt x="4541" y="506"/>
                </a:lnTo>
                <a:lnTo>
                  <a:pt x="4608" y="489"/>
                </a:lnTo>
                <a:lnTo>
                  <a:pt x="4674" y="470"/>
                </a:lnTo>
                <a:lnTo>
                  <a:pt x="4742" y="450"/>
                </a:lnTo>
                <a:lnTo>
                  <a:pt x="4809" y="430"/>
                </a:lnTo>
                <a:lnTo>
                  <a:pt x="4876" y="408"/>
                </a:lnTo>
                <a:lnTo>
                  <a:pt x="4943" y="386"/>
                </a:lnTo>
                <a:lnTo>
                  <a:pt x="5012" y="363"/>
                </a:lnTo>
                <a:lnTo>
                  <a:pt x="5079" y="338"/>
                </a:lnTo>
                <a:lnTo>
                  <a:pt x="5146" y="313"/>
                </a:lnTo>
                <a:lnTo>
                  <a:pt x="5214" y="286"/>
                </a:lnTo>
                <a:lnTo>
                  <a:pt x="5283" y="259"/>
                </a:lnTo>
                <a:lnTo>
                  <a:pt x="5350" y="231"/>
                </a:lnTo>
                <a:lnTo>
                  <a:pt x="5418" y="201"/>
                </a:lnTo>
                <a:lnTo>
                  <a:pt x="5487" y="170"/>
                </a:lnTo>
                <a:lnTo>
                  <a:pt x="5555" y="138"/>
                </a:lnTo>
                <a:lnTo>
                  <a:pt x="5623" y="106"/>
                </a:lnTo>
                <a:lnTo>
                  <a:pt x="5692" y="72"/>
                </a:lnTo>
                <a:lnTo>
                  <a:pt x="5760" y="37"/>
                </a:lnTo>
                <a:lnTo>
                  <a:pt x="5760" y="37"/>
                </a:lnTo>
                <a:lnTo>
                  <a:pt x="5725" y="44"/>
                </a:lnTo>
                <a:lnTo>
                  <a:pt x="5623" y="63"/>
                </a:lnTo>
                <a:lnTo>
                  <a:pt x="5549" y="77"/>
                </a:lnTo>
                <a:lnTo>
                  <a:pt x="5460" y="92"/>
                </a:lnTo>
                <a:lnTo>
                  <a:pt x="5358" y="109"/>
                </a:lnTo>
                <a:lnTo>
                  <a:pt x="5242" y="127"/>
                </a:lnTo>
                <a:lnTo>
                  <a:pt x="5112" y="145"/>
                </a:lnTo>
                <a:lnTo>
                  <a:pt x="4971" y="164"/>
                </a:lnTo>
                <a:lnTo>
                  <a:pt x="4818" y="184"/>
                </a:lnTo>
                <a:lnTo>
                  <a:pt x="4653" y="203"/>
                </a:lnTo>
                <a:lnTo>
                  <a:pt x="4478" y="223"/>
                </a:lnTo>
                <a:lnTo>
                  <a:pt x="4294" y="241"/>
                </a:lnTo>
                <a:lnTo>
                  <a:pt x="4100" y="257"/>
                </a:lnTo>
                <a:lnTo>
                  <a:pt x="3898" y="272"/>
                </a:lnTo>
                <a:lnTo>
                  <a:pt x="3688" y="285"/>
                </a:lnTo>
                <a:lnTo>
                  <a:pt x="3579" y="291"/>
                </a:lnTo>
                <a:lnTo>
                  <a:pt x="3470" y="296"/>
                </a:lnTo>
                <a:lnTo>
                  <a:pt x="3358" y="300"/>
                </a:lnTo>
                <a:lnTo>
                  <a:pt x="3246" y="303"/>
                </a:lnTo>
                <a:lnTo>
                  <a:pt x="3132" y="307"/>
                </a:lnTo>
                <a:lnTo>
                  <a:pt x="3016" y="309"/>
                </a:lnTo>
                <a:lnTo>
                  <a:pt x="2898" y="310"/>
                </a:lnTo>
                <a:lnTo>
                  <a:pt x="2780" y="310"/>
                </a:lnTo>
                <a:lnTo>
                  <a:pt x="2660" y="309"/>
                </a:lnTo>
                <a:lnTo>
                  <a:pt x="2539" y="308"/>
                </a:lnTo>
                <a:lnTo>
                  <a:pt x="2417" y="306"/>
                </a:lnTo>
                <a:lnTo>
                  <a:pt x="2294" y="302"/>
                </a:lnTo>
                <a:lnTo>
                  <a:pt x="2170" y="297"/>
                </a:lnTo>
                <a:lnTo>
                  <a:pt x="2045" y="291"/>
                </a:lnTo>
                <a:lnTo>
                  <a:pt x="1920" y="284"/>
                </a:lnTo>
                <a:lnTo>
                  <a:pt x="1793" y="275"/>
                </a:lnTo>
                <a:lnTo>
                  <a:pt x="1667" y="266"/>
                </a:lnTo>
                <a:lnTo>
                  <a:pt x="1539" y="254"/>
                </a:lnTo>
                <a:lnTo>
                  <a:pt x="1412" y="242"/>
                </a:lnTo>
                <a:lnTo>
                  <a:pt x="1284" y="228"/>
                </a:lnTo>
                <a:lnTo>
                  <a:pt x="1155" y="212"/>
                </a:lnTo>
                <a:lnTo>
                  <a:pt x="1026" y="196"/>
                </a:lnTo>
                <a:lnTo>
                  <a:pt x="898" y="177"/>
                </a:lnTo>
                <a:lnTo>
                  <a:pt x="769" y="158"/>
                </a:lnTo>
                <a:lnTo>
                  <a:pt x="640" y="136"/>
                </a:lnTo>
                <a:lnTo>
                  <a:pt x="512" y="112"/>
                </a:lnTo>
                <a:lnTo>
                  <a:pt x="383" y="87"/>
                </a:lnTo>
                <a:lnTo>
                  <a:pt x="255" y="60"/>
                </a:lnTo>
                <a:lnTo>
                  <a:pt x="128" y="3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pPr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MH_SubTitle_1"/>
          <p:cNvSpPr/>
          <p:nvPr>
            <p:custDataLst>
              <p:tags r:id="rId3"/>
            </p:custDataLst>
          </p:nvPr>
        </p:nvSpPr>
        <p:spPr bwMode="auto">
          <a:xfrm>
            <a:off x="2189163" y="3349625"/>
            <a:ext cx="1390650" cy="1393825"/>
          </a:xfrm>
          <a:custGeom>
            <a:avLst/>
            <a:gdLst>
              <a:gd name="T0" fmla="*/ 642 w 642"/>
              <a:gd name="T1" fmla="*/ 338 h 643"/>
              <a:gd name="T2" fmla="*/ 635 w 642"/>
              <a:gd name="T3" fmla="*/ 386 h 643"/>
              <a:gd name="T4" fmla="*/ 623 w 642"/>
              <a:gd name="T5" fmla="*/ 432 h 643"/>
              <a:gd name="T6" fmla="*/ 603 w 642"/>
              <a:gd name="T7" fmla="*/ 474 h 643"/>
              <a:gd name="T8" fmla="*/ 578 w 642"/>
              <a:gd name="T9" fmla="*/ 514 h 643"/>
              <a:gd name="T10" fmla="*/ 548 w 642"/>
              <a:gd name="T11" fmla="*/ 548 h 643"/>
              <a:gd name="T12" fmla="*/ 513 w 642"/>
              <a:gd name="T13" fmla="*/ 579 h 643"/>
              <a:gd name="T14" fmla="*/ 474 w 642"/>
              <a:gd name="T15" fmla="*/ 604 h 643"/>
              <a:gd name="T16" fmla="*/ 431 w 642"/>
              <a:gd name="T17" fmla="*/ 623 h 643"/>
              <a:gd name="T18" fmla="*/ 386 w 642"/>
              <a:gd name="T19" fmla="*/ 636 h 643"/>
              <a:gd name="T20" fmla="*/ 337 w 642"/>
              <a:gd name="T21" fmla="*/ 643 h 643"/>
              <a:gd name="T22" fmla="*/ 304 w 642"/>
              <a:gd name="T23" fmla="*/ 643 h 643"/>
              <a:gd name="T24" fmla="*/ 256 w 642"/>
              <a:gd name="T25" fmla="*/ 636 h 643"/>
              <a:gd name="T26" fmla="*/ 210 w 642"/>
              <a:gd name="T27" fmla="*/ 623 h 643"/>
              <a:gd name="T28" fmla="*/ 167 w 642"/>
              <a:gd name="T29" fmla="*/ 604 h 643"/>
              <a:gd name="T30" fmla="*/ 128 w 642"/>
              <a:gd name="T31" fmla="*/ 579 h 643"/>
              <a:gd name="T32" fmla="*/ 93 w 642"/>
              <a:gd name="T33" fmla="*/ 548 h 643"/>
              <a:gd name="T34" fmla="*/ 63 w 642"/>
              <a:gd name="T35" fmla="*/ 514 h 643"/>
              <a:gd name="T36" fmla="*/ 38 w 642"/>
              <a:gd name="T37" fmla="*/ 474 h 643"/>
              <a:gd name="T38" fmla="*/ 19 w 642"/>
              <a:gd name="T39" fmla="*/ 432 h 643"/>
              <a:gd name="T40" fmla="*/ 7 w 642"/>
              <a:gd name="T41" fmla="*/ 386 h 643"/>
              <a:gd name="T42" fmla="*/ 0 w 642"/>
              <a:gd name="T43" fmla="*/ 338 h 643"/>
              <a:gd name="T44" fmla="*/ 0 w 642"/>
              <a:gd name="T45" fmla="*/ 304 h 643"/>
              <a:gd name="T46" fmla="*/ 7 w 642"/>
              <a:gd name="T47" fmla="*/ 256 h 643"/>
              <a:gd name="T48" fmla="*/ 19 w 642"/>
              <a:gd name="T49" fmla="*/ 211 h 643"/>
              <a:gd name="T50" fmla="*/ 38 w 642"/>
              <a:gd name="T51" fmla="*/ 169 h 643"/>
              <a:gd name="T52" fmla="*/ 63 w 642"/>
              <a:gd name="T53" fmla="*/ 129 h 643"/>
              <a:gd name="T54" fmla="*/ 93 w 642"/>
              <a:gd name="T55" fmla="*/ 95 h 643"/>
              <a:gd name="T56" fmla="*/ 128 w 642"/>
              <a:gd name="T57" fmla="*/ 64 h 643"/>
              <a:gd name="T58" fmla="*/ 167 w 642"/>
              <a:gd name="T59" fmla="*/ 39 h 643"/>
              <a:gd name="T60" fmla="*/ 210 w 642"/>
              <a:gd name="T61" fmla="*/ 19 h 643"/>
              <a:gd name="T62" fmla="*/ 256 w 642"/>
              <a:gd name="T63" fmla="*/ 7 h 643"/>
              <a:gd name="T64" fmla="*/ 304 w 642"/>
              <a:gd name="T65" fmla="*/ 0 h 643"/>
              <a:gd name="T66" fmla="*/ 337 w 642"/>
              <a:gd name="T67" fmla="*/ 0 h 643"/>
              <a:gd name="T68" fmla="*/ 386 w 642"/>
              <a:gd name="T69" fmla="*/ 7 h 643"/>
              <a:gd name="T70" fmla="*/ 431 w 642"/>
              <a:gd name="T71" fmla="*/ 19 h 643"/>
              <a:gd name="T72" fmla="*/ 474 w 642"/>
              <a:gd name="T73" fmla="*/ 39 h 643"/>
              <a:gd name="T74" fmla="*/ 513 w 642"/>
              <a:gd name="T75" fmla="*/ 64 h 643"/>
              <a:gd name="T76" fmla="*/ 548 w 642"/>
              <a:gd name="T77" fmla="*/ 95 h 643"/>
              <a:gd name="T78" fmla="*/ 578 w 642"/>
              <a:gd name="T79" fmla="*/ 129 h 643"/>
              <a:gd name="T80" fmla="*/ 603 w 642"/>
              <a:gd name="T81" fmla="*/ 169 h 643"/>
              <a:gd name="T82" fmla="*/ 623 w 642"/>
              <a:gd name="T83" fmla="*/ 211 h 643"/>
              <a:gd name="T84" fmla="*/ 635 w 642"/>
              <a:gd name="T85" fmla="*/ 256 h 643"/>
              <a:gd name="T86" fmla="*/ 642 w 642"/>
              <a:gd name="T87" fmla="*/ 304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2" h="643">
                <a:moveTo>
                  <a:pt x="642" y="321"/>
                </a:moveTo>
                <a:lnTo>
                  <a:pt x="642" y="321"/>
                </a:lnTo>
                <a:lnTo>
                  <a:pt x="642" y="338"/>
                </a:lnTo>
                <a:lnTo>
                  <a:pt x="640" y="354"/>
                </a:lnTo>
                <a:lnTo>
                  <a:pt x="639" y="370"/>
                </a:lnTo>
                <a:lnTo>
                  <a:pt x="635" y="386"/>
                </a:lnTo>
                <a:lnTo>
                  <a:pt x="632" y="401"/>
                </a:lnTo>
                <a:lnTo>
                  <a:pt x="627" y="417"/>
                </a:lnTo>
                <a:lnTo>
                  <a:pt x="623" y="432"/>
                </a:lnTo>
                <a:lnTo>
                  <a:pt x="617" y="447"/>
                </a:lnTo>
                <a:lnTo>
                  <a:pt x="610" y="460"/>
                </a:lnTo>
                <a:lnTo>
                  <a:pt x="603" y="474"/>
                </a:lnTo>
                <a:lnTo>
                  <a:pt x="596" y="488"/>
                </a:lnTo>
                <a:lnTo>
                  <a:pt x="588" y="501"/>
                </a:lnTo>
                <a:lnTo>
                  <a:pt x="578" y="514"/>
                </a:lnTo>
                <a:lnTo>
                  <a:pt x="569" y="525"/>
                </a:lnTo>
                <a:lnTo>
                  <a:pt x="559" y="538"/>
                </a:lnTo>
                <a:lnTo>
                  <a:pt x="548" y="548"/>
                </a:lnTo>
                <a:lnTo>
                  <a:pt x="537" y="560"/>
                </a:lnTo>
                <a:lnTo>
                  <a:pt x="525" y="570"/>
                </a:lnTo>
                <a:lnTo>
                  <a:pt x="513" y="579"/>
                </a:lnTo>
                <a:lnTo>
                  <a:pt x="501" y="588"/>
                </a:lnTo>
                <a:lnTo>
                  <a:pt x="487" y="596"/>
                </a:lnTo>
                <a:lnTo>
                  <a:pt x="474" y="604"/>
                </a:lnTo>
                <a:lnTo>
                  <a:pt x="460" y="611"/>
                </a:lnTo>
                <a:lnTo>
                  <a:pt x="446" y="618"/>
                </a:lnTo>
                <a:lnTo>
                  <a:pt x="431" y="623"/>
                </a:lnTo>
                <a:lnTo>
                  <a:pt x="417" y="628"/>
                </a:lnTo>
                <a:lnTo>
                  <a:pt x="401" y="632"/>
                </a:lnTo>
                <a:lnTo>
                  <a:pt x="386" y="636"/>
                </a:lnTo>
                <a:lnTo>
                  <a:pt x="370" y="639"/>
                </a:lnTo>
                <a:lnTo>
                  <a:pt x="354" y="642"/>
                </a:lnTo>
                <a:lnTo>
                  <a:pt x="337" y="643"/>
                </a:lnTo>
                <a:lnTo>
                  <a:pt x="321" y="643"/>
                </a:lnTo>
                <a:lnTo>
                  <a:pt x="321" y="643"/>
                </a:lnTo>
                <a:lnTo>
                  <a:pt x="304" y="643"/>
                </a:lnTo>
                <a:lnTo>
                  <a:pt x="288" y="642"/>
                </a:lnTo>
                <a:lnTo>
                  <a:pt x="272" y="639"/>
                </a:lnTo>
                <a:lnTo>
                  <a:pt x="256" y="636"/>
                </a:lnTo>
                <a:lnTo>
                  <a:pt x="240" y="632"/>
                </a:lnTo>
                <a:lnTo>
                  <a:pt x="225" y="628"/>
                </a:lnTo>
                <a:lnTo>
                  <a:pt x="210" y="623"/>
                </a:lnTo>
                <a:lnTo>
                  <a:pt x="196" y="618"/>
                </a:lnTo>
                <a:lnTo>
                  <a:pt x="182" y="611"/>
                </a:lnTo>
                <a:lnTo>
                  <a:pt x="167" y="604"/>
                </a:lnTo>
                <a:lnTo>
                  <a:pt x="155" y="596"/>
                </a:lnTo>
                <a:lnTo>
                  <a:pt x="141" y="588"/>
                </a:lnTo>
                <a:lnTo>
                  <a:pt x="128" y="579"/>
                </a:lnTo>
                <a:lnTo>
                  <a:pt x="117" y="570"/>
                </a:lnTo>
                <a:lnTo>
                  <a:pt x="105" y="560"/>
                </a:lnTo>
                <a:lnTo>
                  <a:pt x="93" y="548"/>
                </a:lnTo>
                <a:lnTo>
                  <a:pt x="83" y="538"/>
                </a:lnTo>
                <a:lnTo>
                  <a:pt x="73" y="525"/>
                </a:lnTo>
                <a:lnTo>
                  <a:pt x="63" y="514"/>
                </a:lnTo>
                <a:lnTo>
                  <a:pt x="54" y="501"/>
                </a:lnTo>
                <a:lnTo>
                  <a:pt x="46" y="488"/>
                </a:lnTo>
                <a:lnTo>
                  <a:pt x="38" y="474"/>
                </a:lnTo>
                <a:lnTo>
                  <a:pt x="32" y="460"/>
                </a:lnTo>
                <a:lnTo>
                  <a:pt x="25" y="447"/>
                </a:lnTo>
                <a:lnTo>
                  <a:pt x="19" y="432"/>
                </a:lnTo>
                <a:lnTo>
                  <a:pt x="15" y="417"/>
                </a:lnTo>
                <a:lnTo>
                  <a:pt x="10" y="401"/>
                </a:lnTo>
                <a:lnTo>
                  <a:pt x="7" y="386"/>
                </a:lnTo>
                <a:lnTo>
                  <a:pt x="3" y="370"/>
                </a:lnTo>
                <a:lnTo>
                  <a:pt x="1" y="354"/>
                </a:lnTo>
                <a:lnTo>
                  <a:pt x="0" y="338"/>
                </a:lnTo>
                <a:lnTo>
                  <a:pt x="0" y="321"/>
                </a:lnTo>
                <a:lnTo>
                  <a:pt x="0" y="321"/>
                </a:lnTo>
                <a:lnTo>
                  <a:pt x="0" y="304"/>
                </a:lnTo>
                <a:lnTo>
                  <a:pt x="1" y="288"/>
                </a:lnTo>
                <a:lnTo>
                  <a:pt x="3" y="272"/>
                </a:lnTo>
                <a:lnTo>
                  <a:pt x="7" y="256"/>
                </a:lnTo>
                <a:lnTo>
                  <a:pt x="10" y="242"/>
                </a:lnTo>
                <a:lnTo>
                  <a:pt x="15" y="226"/>
                </a:lnTo>
                <a:lnTo>
                  <a:pt x="19" y="211"/>
                </a:lnTo>
                <a:lnTo>
                  <a:pt x="25" y="196"/>
                </a:lnTo>
                <a:lnTo>
                  <a:pt x="32" y="182"/>
                </a:lnTo>
                <a:lnTo>
                  <a:pt x="38" y="169"/>
                </a:lnTo>
                <a:lnTo>
                  <a:pt x="46" y="155"/>
                </a:lnTo>
                <a:lnTo>
                  <a:pt x="54" y="141"/>
                </a:lnTo>
                <a:lnTo>
                  <a:pt x="63" y="129"/>
                </a:lnTo>
                <a:lnTo>
                  <a:pt x="73" y="117"/>
                </a:lnTo>
                <a:lnTo>
                  <a:pt x="83" y="105"/>
                </a:lnTo>
                <a:lnTo>
                  <a:pt x="93" y="95"/>
                </a:lnTo>
                <a:lnTo>
                  <a:pt x="105" y="83"/>
                </a:lnTo>
                <a:lnTo>
                  <a:pt x="117" y="73"/>
                </a:lnTo>
                <a:lnTo>
                  <a:pt x="128" y="64"/>
                </a:lnTo>
                <a:lnTo>
                  <a:pt x="141" y="55"/>
                </a:lnTo>
                <a:lnTo>
                  <a:pt x="155" y="47"/>
                </a:lnTo>
                <a:lnTo>
                  <a:pt x="167" y="39"/>
                </a:lnTo>
                <a:lnTo>
                  <a:pt x="182" y="32"/>
                </a:lnTo>
                <a:lnTo>
                  <a:pt x="196" y="25"/>
                </a:lnTo>
                <a:lnTo>
                  <a:pt x="210" y="19"/>
                </a:lnTo>
                <a:lnTo>
                  <a:pt x="225" y="15"/>
                </a:lnTo>
                <a:lnTo>
                  <a:pt x="240" y="10"/>
                </a:lnTo>
                <a:lnTo>
                  <a:pt x="256" y="7"/>
                </a:lnTo>
                <a:lnTo>
                  <a:pt x="272" y="3"/>
                </a:lnTo>
                <a:lnTo>
                  <a:pt x="288" y="1"/>
                </a:lnTo>
                <a:lnTo>
                  <a:pt x="304" y="0"/>
                </a:lnTo>
                <a:lnTo>
                  <a:pt x="321" y="0"/>
                </a:lnTo>
                <a:lnTo>
                  <a:pt x="321" y="0"/>
                </a:lnTo>
                <a:lnTo>
                  <a:pt x="337" y="0"/>
                </a:lnTo>
                <a:lnTo>
                  <a:pt x="354" y="1"/>
                </a:lnTo>
                <a:lnTo>
                  <a:pt x="370" y="3"/>
                </a:lnTo>
                <a:lnTo>
                  <a:pt x="386" y="7"/>
                </a:lnTo>
                <a:lnTo>
                  <a:pt x="401" y="10"/>
                </a:lnTo>
                <a:lnTo>
                  <a:pt x="417" y="15"/>
                </a:lnTo>
                <a:lnTo>
                  <a:pt x="431" y="19"/>
                </a:lnTo>
                <a:lnTo>
                  <a:pt x="446" y="25"/>
                </a:lnTo>
                <a:lnTo>
                  <a:pt x="460" y="32"/>
                </a:lnTo>
                <a:lnTo>
                  <a:pt x="474" y="39"/>
                </a:lnTo>
                <a:lnTo>
                  <a:pt x="487" y="47"/>
                </a:lnTo>
                <a:lnTo>
                  <a:pt x="501" y="55"/>
                </a:lnTo>
                <a:lnTo>
                  <a:pt x="513" y="64"/>
                </a:lnTo>
                <a:lnTo>
                  <a:pt x="525" y="73"/>
                </a:lnTo>
                <a:lnTo>
                  <a:pt x="537" y="83"/>
                </a:lnTo>
                <a:lnTo>
                  <a:pt x="548" y="95"/>
                </a:lnTo>
                <a:lnTo>
                  <a:pt x="559" y="105"/>
                </a:lnTo>
                <a:lnTo>
                  <a:pt x="569" y="117"/>
                </a:lnTo>
                <a:lnTo>
                  <a:pt x="578" y="129"/>
                </a:lnTo>
                <a:lnTo>
                  <a:pt x="588" y="141"/>
                </a:lnTo>
                <a:lnTo>
                  <a:pt x="596" y="155"/>
                </a:lnTo>
                <a:lnTo>
                  <a:pt x="603" y="169"/>
                </a:lnTo>
                <a:lnTo>
                  <a:pt x="610" y="182"/>
                </a:lnTo>
                <a:lnTo>
                  <a:pt x="617" y="196"/>
                </a:lnTo>
                <a:lnTo>
                  <a:pt x="623" y="211"/>
                </a:lnTo>
                <a:lnTo>
                  <a:pt x="627" y="226"/>
                </a:lnTo>
                <a:lnTo>
                  <a:pt x="632" y="242"/>
                </a:lnTo>
                <a:lnTo>
                  <a:pt x="635" y="256"/>
                </a:lnTo>
                <a:lnTo>
                  <a:pt x="639" y="272"/>
                </a:lnTo>
                <a:lnTo>
                  <a:pt x="640" y="288"/>
                </a:lnTo>
                <a:lnTo>
                  <a:pt x="642" y="304"/>
                </a:lnTo>
                <a:lnTo>
                  <a:pt x="642" y="321"/>
                </a:lnTo>
                <a:lnTo>
                  <a:pt x="642" y="3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1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MH_SubTitle_2"/>
          <p:cNvSpPr/>
          <p:nvPr>
            <p:custDataLst>
              <p:tags r:id="rId4"/>
            </p:custDataLst>
          </p:nvPr>
        </p:nvSpPr>
        <p:spPr bwMode="auto">
          <a:xfrm>
            <a:off x="4330700" y="3586163"/>
            <a:ext cx="1390650" cy="1392237"/>
          </a:xfrm>
          <a:custGeom>
            <a:avLst/>
            <a:gdLst>
              <a:gd name="T0" fmla="*/ 642 w 642"/>
              <a:gd name="T1" fmla="*/ 339 h 643"/>
              <a:gd name="T2" fmla="*/ 635 w 642"/>
              <a:gd name="T3" fmla="*/ 386 h 643"/>
              <a:gd name="T4" fmla="*/ 623 w 642"/>
              <a:gd name="T5" fmla="*/ 432 h 643"/>
              <a:gd name="T6" fmla="*/ 603 w 642"/>
              <a:gd name="T7" fmla="*/ 474 h 643"/>
              <a:gd name="T8" fmla="*/ 578 w 642"/>
              <a:gd name="T9" fmla="*/ 514 h 643"/>
              <a:gd name="T10" fmla="*/ 547 w 642"/>
              <a:gd name="T11" fmla="*/ 548 h 643"/>
              <a:gd name="T12" fmla="*/ 513 w 642"/>
              <a:gd name="T13" fmla="*/ 579 h 643"/>
              <a:gd name="T14" fmla="*/ 473 w 642"/>
              <a:gd name="T15" fmla="*/ 604 h 643"/>
              <a:gd name="T16" fmla="*/ 431 w 642"/>
              <a:gd name="T17" fmla="*/ 623 h 643"/>
              <a:gd name="T18" fmla="*/ 386 w 642"/>
              <a:gd name="T19" fmla="*/ 636 h 643"/>
              <a:gd name="T20" fmla="*/ 337 w 642"/>
              <a:gd name="T21" fmla="*/ 643 h 643"/>
              <a:gd name="T22" fmla="*/ 304 w 642"/>
              <a:gd name="T23" fmla="*/ 643 h 643"/>
              <a:gd name="T24" fmla="*/ 256 w 642"/>
              <a:gd name="T25" fmla="*/ 636 h 643"/>
              <a:gd name="T26" fmla="*/ 210 w 642"/>
              <a:gd name="T27" fmla="*/ 623 h 643"/>
              <a:gd name="T28" fmla="*/ 168 w 642"/>
              <a:gd name="T29" fmla="*/ 604 h 643"/>
              <a:gd name="T30" fmla="*/ 128 w 642"/>
              <a:gd name="T31" fmla="*/ 579 h 643"/>
              <a:gd name="T32" fmla="*/ 94 w 642"/>
              <a:gd name="T33" fmla="*/ 548 h 643"/>
              <a:gd name="T34" fmla="*/ 63 w 642"/>
              <a:gd name="T35" fmla="*/ 514 h 643"/>
              <a:gd name="T36" fmla="*/ 38 w 642"/>
              <a:gd name="T37" fmla="*/ 474 h 643"/>
              <a:gd name="T38" fmla="*/ 19 w 642"/>
              <a:gd name="T39" fmla="*/ 432 h 643"/>
              <a:gd name="T40" fmla="*/ 6 w 642"/>
              <a:gd name="T41" fmla="*/ 386 h 643"/>
              <a:gd name="T42" fmla="*/ 0 w 642"/>
              <a:gd name="T43" fmla="*/ 339 h 643"/>
              <a:gd name="T44" fmla="*/ 0 w 642"/>
              <a:gd name="T45" fmla="*/ 305 h 643"/>
              <a:gd name="T46" fmla="*/ 6 w 642"/>
              <a:gd name="T47" fmla="*/ 256 h 643"/>
              <a:gd name="T48" fmla="*/ 19 w 642"/>
              <a:gd name="T49" fmla="*/ 211 h 643"/>
              <a:gd name="T50" fmla="*/ 38 w 642"/>
              <a:gd name="T51" fmla="*/ 169 h 643"/>
              <a:gd name="T52" fmla="*/ 63 w 642"/>
              <a:gd name="T53" fmla="*/ 129 h 643"/>
              <a:gd name="T54" fmla="*/ 94 w 642"/>
              <a:gd name="T55" fmla="*/ 95 h 643"/>
              <a:gd name="T56" fmla="*/ 128 w 642"/>
              <a:gd name="T57" fmla="*/ 64 h 643"/>
              <a:gd name="T58" fmla="*/ 168 w 642"/>
              <a:gd name="T59" fmla="*/ 39 h 643"/>
              <a:gd name="T60" fmla="*/ 210 w 642"/>
              <a:gd name="T61" fmla="*/ 19 h 643"/>
              <a:gd name="T62" fmla="*/ 256 w 642"/>
              <a:gd name="T63" fmla="*/ 7 h 643"/>
              <a:gd name="T64" fmla="*/ 304 w 642"/>
              <a:gd name="T65" fmla="*/ 0 h 643"/>
              <a:gd name="T66" fmla="*/ 337 w 642"/>
              <a:gd name="T67" fmla="*/ 0 h 643"/>
              <a:gd name="T68" fmla="*/ 386 w 642"/>
              <a:gd name="T69" fmla="*/ 7 h 643"/>
              <a:gd name="T70" fmla="*/ 431 w 642"/>
              <a:gd name="T71" fmla="*/ 19 h 643"/>
              <a:gd name="T72" fmla="*/ 473 w 642"/>
              <a:gd name="T73" fmla="*/ 39 h 643"/>
              <a:gd name="T74" fmla="*/ 513 w 642"/>
              <a:gd name="T75" fmla="*/ 64 h 643"/>
              <a:gd name="T76" fmla="*/ 547 w 642"/>
              <a:gd name="T77" fmla="*/ 95 h 643"/>
              <a:gd name="T78" fmla="*/ 578 w 642"/>
              <a:gd name="T79" fmla="*/ 129 h 643"/>
              <a:gd name="T80" fmla="*/ 603 w 642"/>
              <a:gd name="T81" fmla="*/ 169 h 643"/>
              <a:gd name="T82" fmla="*/ 623 w 642"/>
              <a:gd name="T83" fmla="*/ 211 h 643"/>
              <a:gd name="T84" fmla="*/ 635 w 642"/>
              <a:gd name="T85" fmla="*/ 256 h 643"/>
              <a:gd name="T86" fmla="*/ 642 w 642"/>
              <a:gd name="T87" fmla="*/ 305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2" h="643">
                <a:moveTo>
                  <a:pt x="642" y="321"/>
                </a:moveTo>
                <a:lnTo>
                  <a:pt x="642" y="321"/>
                </a:lnTo>
                <a:lnTo>
                  <a:pt x="642" y="339"/>
                </a:lnTo>
                <a:lnTo>
                  <a:pt x="641" y="354"/>
                </a:lnTo>
                <a:lnTo>
                  <a:pt x="639" y="370"/>
                </a:lnTo>
                <a:lnTo>
                  <a:pt x="635" y="386"/>
                </a:lnTo>
                <a:lnTo>
                  <a:pt x="632" y="402"/>
                </a:lnTo>
                <a:lnTo>
                  <a:pt x="627" y="417"/>
                </a:lnTo>
                <a:lnTo>
                  <a:pt x="623" y="432"/>
                </a:lnTo>
                <a:lnTo>
                  <a:pt x="617" y="447"/>
                </a:lnTo>
                <a:lnTo>
                  <a:pt x="610" y="460"/>
                </a:lnTo>
                <a:lnTo>
                  <a:pt x="603" y="474"/>
                </a:lnTo>
                <a:lnTo>
                  <a:pt x="595" y="488"/>
                </a:lnTo>
                <a:lnTo>
                  <a:pt x="587" y="501"/>
                </a:lnTo>
                <a:lnTo>
                  <a:pt x="578" y="514"/>
                </a:lnTo>
                <a:lnTo>
                  <a:pt x="569" y="525"/>
                </a:lnTo>
                <a:lnTo>
                  <a:pt x="559" y="538"/>
                </a:lnTo>
                <a:lnTo>
                  <a:pt x="547" y="548"/>
                </a:lnTo>
                <a:lnTo>
                  <a:pt x="537" y="560"/>
                </a:lnTo>
                <a:lnTo>
                  <a:pt x="525" y="570"/>
                </a:lnTo>
                <a:lnTo>
                  <a:pt x="513" y="579"/>
                </a:lnTo>
                <a:lnTo>
                  <a:pt x="501" y="588"/>
                </a:lnTo>
                <a:lnTo>
                  <a:pt x="487" y="596"/>
                </a:lnTo>
                <a:lnTo>
                  <a:pt x="473" y="604"/>
                </a:lnTo>
                <a:lnTo>
                  <a:pt x="460" y="611"/>
                </a:lnTo>
                <a:lnTo>
                  <a:pt x="446" y="618"/>
                </a:lnTo>
                <a:lnTo>
                  <a:pt x="431" y="623"/>
                </a:lnTo>
                <a:lnTo>
                  <a:pt x="416" y="628"/>
                </a:lnTo>
                <a:lnTo>
                  <a:pt x="401" y="632"/>
                </a:lnTo>
                <a:lnTo>
                  <a:pt x="386" y="636"/>
                </a:lnTo>
                <a:lnTo>
                  <a:pt x="370" y="639"/>
                </a:lnTo>
                <a:lnTo>
                  <a:pt x="354" y="642"/>
                </a:lnTo>
                <a:lnTo>
                  <a:pt x="337" y="643"/>
                </a:lnTo>
                <a:lnTo>
                  <a:pt x="321" y="643"/>
                </a:lnTo>
                <a:lnTo>
                  <a:pt x="321" y="643"/>
                </a:lnTo>
                <a:lnTo>
                  <a:pt x="304" y="643"/>
                </a:lnTo>
                <a:lnTo>
                  <a:pt x="288" y="642"/>
                </a:lnTo>
                <a:lnTo>
                  <a:pt x="272" y="639"/>
                </a:lnTo>
                <a:lnTo>
                  <a:pt x="256" y="636"/>
                </a:lnTo>
                <a:lnTo>
                  <a:pt x="240" y="632"/>
                </a:lnTo>
                <a:lnTo>
                  <a:pt x="225" y="628"/>
                </a:lnTo>
                <a:lnTo>
                  <a:pt x="210" y="623"/>
                </a:lnTo>
                <a:lnTo>
                  <a:pt x="195" y="618"/>
                </a:lnTo>
                <a:lnTo>
                  <a:pt x="182" y="611"/>
                </a:lnTo>
                <a:lnTo>
                  <a:pt x="168" y="604"/>
                </a:lnTo>
                <a:lnTo>
                  <a:pt x="154" y="596"/>
                </a:lnTo>
                <a:lnTo>
                  <a:pt x="141" y="588"/>
                </a:lnTo>
                <a:lnTo>
                  <a:pt x="128" y="579"/>
                </a:lnTo>
                <a:lnTo>
                  <a:pt x="117" y="570"/>
                </a:lnTo>
                <a:lnTo>
                  <a:pt x="104" y="560"/>
                </a:lnTo>
                <a:lnTo>
                  <a:pt x="94" y="548"/>
                </a:lnTo>
                <a:lnTo>
                  <a:pt x="83" y="538"/>
                </a:lnTo>
                <a:lnTo>
                  <a:pt x="72" y="525"/>
                </a:lnTo>
                <a:lnTo>
                  <a:pt x="63" y="514"/>
                </a:lnTo>
                <a:lnTo>
                  <a:pt x="54" y="501"/>
                </a:lnTo>
                <a:lnTo>
                  <a:pt x="46" y="488"/>
                </a:lnTo>
                <a:lnTo>
                  <a:pt x="38" y="474"/>
                </a:lnTo>
                <a:lnTo>
                  <a:pt x="31" y="460"/>
                </a:lnTo>
                <a:lnTo>
                  <a:pt x="25" y="447"/>
                </a:lnTo>
                <a:lnTo>
                  <a:pt x="19" y="432"/>
                </a:lnTo>
                <a:lnTo>
                  <a:pt x="14" y="417"/>
                </a:lnTo>
                <a:lnTo>
                  <a:pt x="10" y="402"/>
                </a:lnTo>
                <a:lnTo>
                  <a:pt x="6" y="386"/>
                </a:lnTo>
                <a:lnTo>
                  <a:pt x="3" y="370"/>
                </a:lnTo>
                <a:lnTo>
                  <a:pt x="1" y="354"/>
                </a:lnTo>
                <a:lnTo>
                  <a:pt x="0" y="339"/>
                </a:lnTo>
                <a:lnTo>
                  <a:pt x="0" y="321"/>
                </a:lnTo>
                <a:lnTo>
                  <a:pt x="0" y="321"/>
                </a:lnTo>
                <a:lnTo>
                  <a:pt x="0" y="305"/>
                </a:lnTo>
                <a:lnTo>
                  <a:pt x="1" y="288"/>
                </a:lnTo>
                <a:lnTo>
                  <a:pt x="3" y="272"/>
                </a:lnTo>
                <a:lnTo>
                  <a:pt x="6" y="256"/>
                </a:lnTo>
                <a:lnTo>
                  <a:pt x="10" y="242"/>
                </a:lnTo>
                <a:lnTo>
                  <a:pt x="14" y="226"/>
                </a:lnTo>
                <a:lnTo>
                  <a:pt x="19" y="211"/>
                </a:lnTo>
                <a:lnTo>
                  <a:pt x="25" y="196"/>
                </a:lnTo>
                <a:lnTo>
                  <a:pt x="31" y="182"/>
                </a:lnTo>
                <a:lnTo>
                  <a:pt x="38" y="169"/>
                </a:lnTo>
                <a:lnTo>
                  <a:pt x="46" y="155"/>
                </a:lnTo>
                <a:lnTo>
                  <a:pt x="54" y="141"/>
                </a:lnTo>
                <a:lnTo>
                  <a:pt x="63" y="129"/>
                </a:lnTo>
                <a:lnTo>
                  <a:pt x="72" y="117"/>
                </a:lnTo>
                <a:lnTo>
                  <a:pt x="83" y="105"/>
                </a:lnTo>
                <a:lnTo>
                  <a:pt x="94" y="95"/>
                </a:lnTo>
                <a:lnTo>
                  <a:pt x="104" y="83"/>
                </a:lnTo>
                <a:lnTo>
                  <a:pt x="117" y="73"/>
                </a:lnTo>
                <a:lnTo>
                  <a:pt x="128" y="64"/>
                </a:lnTo>
                <a:lnTo>
                  <a:pt x="141" y="55"/>
                </a:lnTo>
                <a:lnTo>
                  <a:pt x="154" y="47"/>
                </a:lnTo>
                <a:lnTo>
                  <a:pt x="168" y="39"/>
                </a:lnTo>
                <a:lnTo>
                  <a:pt x="182" y="32"/>
                </a:lnTo>
                <a:lnTo>
                  <a:pt x="195" y="25"/>
                </a:lnTo>
                <a:lnTo>
                  <a:pt x="210" y="19"/>
                </a:lnTo>
                <a:lnTo>
                  <a:pt x="225" y="15"/>
                </a:lnTo>
                <a:lnTo>
                  <a:pt x="240" y="10"/>
                </a:lnTo>
                <a:lnTo>
                  <a:pt x="256" y="7"/>
                </a:lnTo>
                <a:lnTo>
                  <a:pt x="272" y="4"/>
                </a:lnTo>
                <a:lnTo>
                  <a:pt x="288" y="1"/>
                </a:lnTo>
                <a:lnTo>
                  <a:pt x="304" y="0"/>
                </a:lnTo>
                <a:lnTo>
                  <a:pt x="321" y="0"/>
                </a:lnTo>
                <a:lnTo>
                  <a:pt x="321" y="0"/>
                </a:lnTo>
                <a:lnTo>
                  <a:pt x="337" y="0"/>
                </a:lnTo>
                <a:lnTo>
                  <a:pt x="354" y="1"/>
                </a:lnTo>
                <a:lnTo>
                  <a:pt x="370" y="4"/>
                </a:lnTo>
                <a:lnTo>
                  <a:pt x="386" y="7"/>
                </a:lnTo>
                <a:lnTo>
                  <a:pt x="401" y="10"/>
                </a:lnTo>
                <a:lnTo>
                  <a:pt x="416" y="15"/>
                </a:lnTo>
                <a:lnTo>
                  <a:pt x="431" y="19"/>
                </a:lnTo>
                <a:lnTo>
                  <a:pt x="446" y="25"/>
                </a:lnTo>
                <a:lnTo>
                  <a:pt x="460" y="32"/>
                </a:lnTo>
                <a:lnTo>
                  <a:pt x="473" y="39"/>
                </a:lnTo>
                <a:lnTo>
                  <a:pt x="487" y="47"/>
                </a:lnTo>
                <a:lnTo>
                  <a:pt x="501" y="55"/>
                </a:lnTo>
                <a:lnTo>
                  <a:pt x="513" y="64"/>
                </a:lnTo>
                <a:lnTo>
                  <a:pt x="525" y="73"/>
                </a:lnTo>
                <a:lnTo>
                  <a:pt x="537" y="83"/>
                </a:lnTo>
                <a:lnTo>
                  <a:pt x="547" y="95"/>
                </a:lnTo>
                <a:lnTo>
                  <a:pt x="559" y="105"/>
                </a:lnTo>
                <a:lnTo>
                  <a:pt x="569" y="117"/>
                </a:lnTo>
                <a:lnTo>
                  <a:pt x="578" y="129"/>
                </a:lnTo>
                <a:lnTo>
                  <a:pt x="587" y="141"/>
                </a:lnTo>
                <a:lnTo>
                  <a:pt x="595" y="155"/>
                </a:lnTo>
                <a:lnTo>
                  <a:pt x="603" y="169"/>
                </a:lnTo>
                <a:lnTo>
                  <a:pt x="610" y="182"/>
                </a:lnTo>
                <a:lnTo>
                  <a:pt x="617" y="196"/>
                </a:lnTo>
                <a:lnTo>
                  <a:pt x="623" y="211"/>
                </a:lnTo>
                <a:lnTo>
                  <a:pt x="627" y="226"/>
                </a:lnTo>
                <a:lnTo>
                  <a:pt x="632" y="242"/>
                </a:lnTo>
                <a:lnTo>
                  <a:pt x="635" y="256"/>
                </a:lnTo>
                <a:lnTo>
                  <a:pt x="639" y="272"/>
                </a:lnTo>
                <a:lnTo>
                  <a:pt x="641" y="288"/>
                </a:lnTo>
                <a:lnTo>
                  <a:pt x="642" y="305"/>
                </a:lnTo>
                <a:lnTo>
                  <a:pt x="642" y="321"/>
                </a:lnTo>
                <a:lnTo>
                  <a:pt x="642" y="32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MH_SubTitle_4"/>
          <p:cNvSpPr/>
          <p:nvPr>
            <p:custDataLst>
              <p:tags r:id="rId5"/>
            </p:custDataLst>
          </p:nvPr>
        </p:nvSpPr>
        <p:spPr bwMode="auto">
          <a:xfrm>
            <a:off x="8610600" y="3349625"/>
            <a:ext cx="1392238" cy="1393825"/>
          </a:xfrm>
          <a:custGeom>
            <a:avLst/>
            <a:gdLst>
              <a:gd name="T0" fmla="*/ 643 w 643"/>
              <a:gd name="T1" fmla="*/ 339 h 643"/>
              <a:gd name="T2" fmla="*/ 636 w 643"/>
              <a:gd name="T3" fmla="*/ 387 h 643"/>
              <a:gd name="T4" fmla="*/ 623 w 643"/>
              <a:gd name="T5" fmla="*/ 432 h 643"/>
              <a:gd name="T6" fmla="*/ 604 w 643"/>
              <a:gd name="T7" fmla="*/ 474 h 643"/>
              <a:gd name="T8" fmla="*/ 579 w 643"/>
              <a:gd name="T9" fmla="*/ 514 h 643"/>
              <a:gd name="T10" fmla="*/ 549 w 643"/>
              <a:gd name="T11" fmla="*/ 549 h 643"/>
              <a:gd name="T12" fmla="*/ 514 w 643"/>
              <a:gd name="T13" fmla="*/ 579 h 643"/>
              <a:gd name="T14" fmla="*/ 475 w 643"/>
              <a:gd name="T15" fmla="*/ 604 h 643"/>
              <a:gd name="T16" fmla="*/ 432 w 643"/>
              <a:gd name="T17" fmla="*/ 624 h 643"/>
              <a:gd name="T18" fmla="*/ 386 w 643"/>
              <a:gd name="T19" fmla="*/ 636 h 643"/>
              <a:gd name="T20" fmla="*/ 338 w 643"/>
              <a:gd name="T21" fmla="*/ 643 h 643"/>
              <a:gd name="T22" fmla="*/ 305 w 643"/>
              <a:gd name="T23" fmla="*/ 643 h 643"/>
              <a:gd name="T24" fmla="*/ 256 w 643"/>
              <a:gd name="T25" fmla="*/ 636 h 643"/>
              <a:gd name="T26" fmla="*/ 211 w 643"/>
              <a:gd name="T27" fmla="*/ 624 h 643"/>
              <a:gd name="T28" fmla="*/ 169 w 643"/>
              <a:gd name="T29" fmla="*/ 604 h 643"/>
              <a:gd name="T30" fmla="*/ 129 w 643"/>
              <a:gd name="T31" fmla="*/ 579 h 643"/>
              <a:gd name="T32" fmla="*/ 95 w 643"/>
              <a:gd name="T33" fmla="*/ 549 h 643"/>
              <a:gd name="T34" fmla="*/ 64 w 643"/>
              <a:gd name="T35" fmla="*/ 514 h 643"/>
              <a:gd name="T36" fmla="*/ 39 w 643"/>
              <a:gd name="T37" fmla="*/ 474 h 643"/>
              <a:gd name="T38" fmla="*/ 19 w 643"/>
              <a:gd name="T39" fmla="*/ 432 h 643"/>
              <a:gd name="T40" fmla="*/ 7 w 643"/>
              <a:gd name="T41" fmla="*/ 387 h 643"/>
              <a:gd name="T42" fmla="*/ 0 w 643"/>
              <a:gd name="T43" fmla="*/ 339 h 643"/>
              <a:gd name="T44" fmla="*/ 0 w 643"/>
              <a:gd name="T45" fmla="*/ 306 h 643"/>
              <a:gd name="T46" fmla="*/ 7 w 643"/>
              <a:gd name="T47" fmla="*/ 257 h 643"/>
              <a:gd name="T48" fmla="*/ 19 w 643"/>
              <a:gd name="T49" fmla="*/ 211 h 643"/>
              <a:gd name="T50" fmla="*/ 39 w 643"/>
              <a:gd name="T51" fmla="*/ 169 h 643"/>
              <a:gd name="T52" fmla="*/ 64 w 643"/>
              <a:gd name="T53" fmla="*/ 129 h 643"/>
              <a:gd name="T54" fmla="*/ 95 w 643"/>
              <a:gd name="T55" fmla="*/ 95 h 643"/>
              <a:gd name="T56" fmla="*/ 129 w 643"/>
              <a:gd name="T57" fmla="*/ 64 h 643"/>
              <a:gd name="T58" fmla="*/ 169 w 643"/>
              <a:gd name="T59" fmla="*/ 39 h 643"/>
              <a:gd name="T60" fmla="*/ 211 w 643"/>
              <a:gd name="T61" fmla="*/ 20 h 643"/>
              <a:gd name="T62" fmla="*/ 256 w 643"/>
              <a:gd name="T63" fmla="*/ 7 h 643"/>
              <a:gd name="T64" fmla="*/ 305 w 643"/>
              <a:gd name="T65" fmla="*/ 0 h 643"/>
              <a:gd name="T66" fmla="*/ 338 w 643"/>
              <a:gd name="T67" fmla="*/ 0 h 643"/>
              <a:gd name="T68" fmla="*/ 386 w 643"/>
              <a:gd name="T69" fmla="*/ 7 h 643"/>
              <a:gd name="T70" fmla="*/ 432 w 643"/>
              <a:gd name="T71" fmla="*/ 20 h 643"/>
              <a:gd name="T72" fmla="*/ 475 w 643"/>
              <a:gd name="T73" fmla="*/ 39 h 643"/>
              <a:gd name="T74" fmla="*/ 514 w 643"/>
              <a:gd name="T75" fmla="*/ 64 h 643"/>
              <a:gd name="T76" fmla="*/ 549 w 643"/>
              <a:gd name="T77" fmla="*/ 95 h 643"/>
              <a:gd name="T78" fmla="*/ 579 w 643"/>
              <a:gd name="T79" fmla="*/ 129 h 643"/>
              <a:gd name="T80" fmla="*/ 604 w 643"/>
              <a:gd name="T81" fmla="*/ 169 h 643"/>
              <a:gd name="T82" fmla="*/ 623 w 643"/>
              <a:gd name="T83" fmla="*/ 211 h 643"/>
              <a:gd name="T84" fmla="*/ 636 w 643"/>
              <a:gd name="T85" fmla="*/ 257 h 643"/>
              <a:gd name="T86" fmla="*/ 643 w 643"/>
              <a:gd name="T87" fmla="*/ 306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3" h="643">
                <a:moveTo>
                  <a:pt x="643" y="322"/>
                </a:moveTo>
                <a:lnTo>
                  <a:pt x="643" y="322"/>
                </a:lnTo>
                <a:lnTo>
                  <a:pt x="643" y="339"/>
                </a:lnTo>
                <a:lnTo>
                  <a:pt x="642" y="355"/>
                </a:lnTo>
                <a:lnTo>
                  <a:pt x="639" y="371"/>
                </a:lnTo>
                <a:lnTo>
                  <a:pt x="636" y="387"/>
                </a:lnTo>
                <a:lnTo>
                  <a:pt x="632" y="403"/>
                </a:lnTo>
                <a:lnTo>
                  <a:pt x="628" y="417"/>
                </a:lnTo>
                <a:lnTo>
                  <a:pt x="623" y="432"/>
                </a:lnTo>
                <a:lnTo>
                  <a:pt x="618" y="447"/>
                </a:lnTo>
                <a:lnTo>
                  <a:pt x="611" y="461"/>
                </a:lnTo>
                <a:lnTo>
                  <a:pt x="604" y="474"/>
                </a:lnTo>
                <a:lnTo>
                  <a:pt x="596" y="488"/>
                </a:lnTo>
                <a:lnTo>
                  <a:pt x="588" y="502"/>
                </a:lnTo>
                <a:lnTo>
                  <a:pt x="579" y="514"/>
                </a:lnTo>
                <a:lnTo>
                  <a:pt x="570" y="526"/>
                </a:lnTo>
                <a:lnTo>
                  <a:pt x="559" y="538"/>
                </a:lnTo>
                <a:lnTo>
                  <a:pt x="549" y="549"/>
                </a:lnTo>
                <a:lnTo>
                  <a:pt x="538" y="560"/>
                </a:lnTo>
                <a:lnTo>
                  <a:pt x="526" y="570"/>
                </a:lnTo>
                <a:lnTo>
                  <a:pt x="514" y="579"/>
                </a:lnTo>
                <a:lnTo>
                  <a:pt x="501" y="588"/>
                </a:lnTo>
                <a:lnTo>
                  <a:pt x="488" y="596"/>
                </a:lnTo>
                <a:lnTo>
                  <a:pt x="475" y="604"/>
                </a:lnTo>
                <a:lnTo>
                  <a:pt x="460" y="611"/>
                </a:lnTo>
                <a:lnTo>
                  <a:pt x="447" y="618"/>
                </a:lnTo>
                <a:lnTo>
                  <a:pt x="432" y="624"/>
                </a:lnTo>
                <a:lnTo>
                  <a:pt x="417" y="628"/>
                </a:lnTo>
                <a:lnTo>
                  <a:pt x="402" y="633"/>
                </a:lnTo>
                <a:lnTo>
                  <a:pt x="386" y="636"/>
                </a:lnTo>
                <a:lnTo>
                  <a:pt x="370" y="640"/>
                </a:lnTo>
                <a:lnTo>
                  <a:pt x="354" y="642"/>
                </a:lnTo>
                <a:lnTo>
                  <a:pt x="338" y="643"/>
                </a:lnTo>
                <a:lnTo>
                  <a:pt x="321" y="643"/>
                </a:lnTo>
                <a:lnTo>
                  <a:pt x="321" y="643"/>
                </a:lnTo>
                <a:lnTo>
                  <a:pt x="305" y="643"/>
                </a:lnTo>
                <a:lnTo>
                  <a:pt x="288" y="642"/>
                </a:lnTo>
                <a:lnTo>
                  <a:pt x="272" y="640"/>
                </a:lnTo>
                <a:lnTo>
                  <a:pt x="256" y="636"/>
                </a:lnTo>
                <a:lnTo>
                  <a:pt x="242" y="633"/>
                </a:lnTo>
                <a:lnTo>
                  <a:pt x="226" y="628"/>
                </a:lnTo>
                <a:lnTo>
                  <a:pt x="211" y="624"/>
                </a:lnTo>
                <a:lnTo>
                  <a:pt x="196" y="618"/>
                </a:lnTo>
                <a:lnTo>
                  <a:pt x="182" y="611"/>
                </a:lnTo>
                <a:lnTo>
                  <a:pt x="169" y="604"/>
                </a:lnTo>
                <a:lnTo>
                  <a:pt x="155" y="596"/>
                </a:lnTo>
                <a:lnTo>
                  <a:pt x="141" y="588"/>
                </a:lnTo>
                <a:lnTo>
                  <a:pt x="129" y="579"/>
                </a:lnTo>
                <a:lnTo>
                  <a:pt x="117" y="570"/>
                </a:lnTo>
                <a:lnTo>
                  <a:pt x="105" y="560"/>
                </a:lnTo>
                <a:lnTo>
                  <a:pt x="95" y="549"/>
                </a:lnTo>
                <a:lnTo>
                  <a:pt x="83" y="538"/>
                </a:lnTo>
                <a:lnTo>
                  <a:pt x="73" y="526"/>
                </a:lnTo>
                <a:lnTo>
                  <a:pt x="64" y="514"/>
                </a:lnTo>
                <a:lnTo>
                  <a:pt x="55" y="502"/>
                </a:lnTo>
                <a:lnTo>
                  <a:pt x="47" y="488"/>
                </a:lnTo>
                <a:lnTo>
                  <a:pt x="39" y="474"/>
                </a:lnTo>
                <a:lnTo>
                  <a:pt x="32" y="461"/>
                </a:lnTo>
                <a:lnTo>
                  <a:pt x="25" y="447"/>
                </a:lnTo>
                <a:lnTo>
                  <a:pt x="19" y="432"/>
                </a:lnTo>
                <a:lnTo>
                  <a:pt x="15" y="417"/>
                </a:lnTo>
                <a:lnTo>
                  <a:pt x="10" y="403"/>
                </a:lnTo>
                <a:lnTo>
                  <a:pt x="7" y="387"/>
                </a:lnTo>
                <a:lnTo>
                  <a:pt x="4" y="371"/>
                </a:lnTo>
                <a:lnTo>
                  <a:pt x="2" y="355"/>
                </a:lnTo>
                <a:lnTo>
                  <a:pt x="0" y="339"/>
                </a:lnTo>
                <a:lnTo>
                  <a:pt x="0" y="322"/>
                </a:lnTo>
                <a:lnTo>
                  <a:pt x="0" y="322"/>
                </a:lnTo>
                <a:lnTo>
                  <a:pt x="0" y="306"/>
                </a:lnTo>
                <a:lnTo>
                  <a:pt x="2" y="289"/>
                </a:lnTo>
                <a:lnTo>
                  <a:pt x="4" y="273"/>
                </a:lnTo>
                <a:lnTo>
                  <a:pt x="7" y="257"/>
                </a:lnTo>
                <a:lnTo>
                  <a:pt x="10" y="242"/>
                </a:lnTo>
                <a:lnTo>
                  <a:pt x="15" y="226"/>
                </a:lnTo>
                <a:lnTo>
                  <a:pt x="19" y="211"/>
                </a:lnTo>
                <a:lnTo>
                  <a:pt x="25" y="196"/>
                </a:lnTo>
                <a:lnTo>
                  <a:pt x="32" y="183"/>
                </a:lnTo>
                <a:lnTo>
                  <a:pt x="39" y="169"/>
                </a:lnTo>
                <a:lnTo>
                  <a:pt x="47" y="155"/>
                </a:lnTo>
                <a:lnTo>
                  <a:pt x="55" y="142"/>
                </a:lnTo>
                <a:lnTo>
                  <a:pt x="64" y="129"/>
                </a:lnTo>
                <a:lnTo>
                  <a:pt x="73" y="118"/>
                </a:lnTo>
                <a:lnTo>
                  <a:pt x="83" y="105"/>
                </a:lnTo>
                <a:lnTo>
                  <a:pt x="95" y="95"/>
                </a:lnTo>
                <a:lnTo>
                  <a:pt x="105" y="84"/>
                </a:lnTo>
                <a:lnTo>
                  <a:pt x="117" y="73"/>
                </a:lnTo>
                <a:lnTo>
                  <a:pt x="129" y="64"/>
                </a:lnTo>
                <a:lnTo>
                  <a:pt x="141" y="55"/>
                </a:lnTo>
                <a:lnTo>
                  <a:pt x="155" y="47"/>
                </a:lnTo>
                <a:lnTo>
                  <a:pt x="169" y="39"/>
                </a:lnTo>
                <a:lnTo>
                  <a:pt x="182" y="32"/>
                </a:lnTo>
                <a:lnTo>
                  <a:pt x="196" y="26"/>
                </a:lnTo>
                <a:lnTo>
                  <a:pt x="211" y="20"/>
                </a:lnTo>
                <a:lnTo>
                  <a:pt x="226" y="15"/>
                </a:lnTo>
                <a:lnTo>
                  <a:pt x="242" y="11"/>
                </a:lnTo>
                <a:lnTo>
                  <a:pt x="256" y="7"/>
                </a:lnTo>
                <a:lnTo>
                  <a:pt x="272" y="4"/>
                </a:lnTo>
                <a:lnTo>
                  <a:pt x="288" y="2"/>
                </a:lnTo>
                <a:lnTo>
                  <a:pt x="305" y="0"/>
                </a:lnTo>
                <a:lnTo>
                  <a:pt x="321" y="0"/>
                </a:lnTo>
                <a:lnTo>
                  <a:pt x="321" y="0"/>
                </a:lnTo>
                <a:lnTo>
                  <a:pt x="338" y="0"/>
                </a:lnTo>
                <a:lnTo>
                  <a:pt x="354" y="2"/>
                </a:lnTo>
                <a:lnTo>
                  <a:pt x="370" y="4"/>
                </a:lnTo>
                <a:lnTo>
                  <a:pt x="386" y="7"/>
                </a:lnTo>
                <a:lnTo>
                  <a:pt x="402" y="11"/>
                </a:lnTo>
                <a:lnTo>
                  <a:pt x="417" y="15"/>
                </a:lnTo>
                <a:lnTo>
                  <a:pt x="432" y="20"/>
                </a:lnTo>
                <a:lnTo>
                  <a:pt x="447" y="26"/>
                </a:lnTo>
                <a:lnTo>
                  <a:pt x="460" y="32"/>
                </a:lnTo>
                <a:lnTo>
                  <a:pt x="475" y="39"/>
                </a:lnTo>
                <a:lnTo>
                  <a:pt x="488" y="47"/>
                </a:lnTo>
                <a:lnTo>
                  <a:pt x="501" y="55"/>
                </a:lnTo>
                <a:lnTo>
                  <a:pt x="514" y="64"/>
                </a:lnTo>
                <a:lnTo>
                  <a:pt x="526" y="73"/>
                </a:lnTo>
                <a:lnTo>
                  <a:pt x="538" y="84"/>
                </a:lnTo>
                <a:lnTo>
                  <a:pt x="549" y="95"/>
                </a:lnTo>
                <a:lnTo>
                  <a:pt x="559" y="105"/>
                </a:lnTo>
                <a:lnTo>
                  <a:pt x="570" y="118"/>
                </a:lnTo>
                <a:lnTo>
                  <a:pt x="579" y="129"/>
                </a:lnTo>
                <a:lnTo>
                  <a:pt x="588" y="142"/>
                </a:lnTo>
                <a:lnTo>
                  <a:pt x="596" y="155"/>
                </a:lnTo>
                <a:lnTo>
                  <a:pt x="604" y="169"/>
                </a:lnTo>
                <a:lnTo>
                  <a:pt x="611" y="183"/>
                </a:lnTo>
                <a:lnTo>
                  <a:pt x="618" y="196"/>
                </a:lnTo>
                <a:lnTo>
                  <a:pt x="623" y="211"/>
                </a:lnTo>
                <a:lnTo>
                  <a:pt x="628" y="226"/>
                </a:lnTo>
                <a:lnTo>
                  <a:pt x="632" y="242"/>
                </a:lnTo>
                <a:lnTo>
                  <a:pt x="636" y="257"/>
                </a:lnTo>
                <a:lnTo>
                  <a:pt x="639" y="273"/>
                </a:lnTo>
                <a:lnTo>
                  <a:pt x="642" y="289"/>
                </a:lnTo>
                <a:lnTo>
                  <a:pt x="643" y="306"/>
                </a:lnTo>
                <a:lnTo>
                  <a:pt x="643" y="322"/>
                </a:lnTo>
                <a:lnTo>
                  <a:pt x="643" y="3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1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MH_SubTitle_3"/>
          <p:cNvSpPr/>
          <p:nvPr>
            <p:custDataLst>
              <p:tags r:id="rId6"/>
            </p:custDataLst>
          </p:nvPr>
        </p:nvSpPr>
        <p:spPr bwMode="auto">
          <a:xfrm>
            <a:off x="6465888" y="3573463"/>
            <a:ext cx="1393825" cy="1392237"/>
          </a:xfrm>
          <a:custGeom>
            <a:avLst/>
            <a:gdLst>
              <a:gd name="T0" fmla="*/ 643 w 643"/>
              <a:gd name="T1" fmla="*/ 339 h 643"/>
              <a:gd name="T2" fmla="*/ 636 w 643"/>
              <a:gd name="T3" fmla="*/ 387 h 643"/>
              <a:gd name="T4" fmla="*/ 623 w 643"/>
              <a:gd name="T5" fmla="*/ 432 h 643"/>
              <a:gd name="T6" fmla="*/ 604 w 643"/>
              <a:gd name="T7" fmla="*/ 474 h 643"/>
              <a:gd name="T8" fmla="*/ 579 w 643"/>
              <a:gd name="T9" fmla="*/ 514 h 643"/>
              <a:gd name="T10" fmla="*/ 548 w 643"/>
              <a:gd name="T11" fmla="*/ 549 h 643"/>
              <a:gd name="T12" fmla="*/ 514 w 643"/>
              <a:gd name="T13" fmla="*/ 579 h 643"/>
              <a:gd name="T14" fmla="*/ 474 w 643"/>
              <a:gd name="T15" fmla="*/ 604 h 643"/>
              <a:gd name="T16" fmla="*/ 432 w 643"/>
              <a:gd name="T17" fmla="*/ 624 h 643"/>
              <a:gd name="T18" fmla="*/ 387 w 643"/>
              <a:gd name="T19" fmla="*/ 636 h 643"/>
              <a:gd name="T20" fmla="*/ 339 w 643"/>
              <a:gd name="T21" fmla="*/ 643 h 643"/>
              <a:gd name="T22" fmla="*/ 306 w 643"/>
              <a:gd name="T23" fmla="*/ 643 h 643"/>
              <a:gd name="T24" fmla="*/ 257 w 643"/>
              <a:gd name="T25" fmla="*/ 636 h 643"/>
              <a:gd name="T26" fmla="*/ 211 w 643"/>
              <a:gd name="T27" fmla="*/ 624 h 643"/>
              <a:gd name="T28" fmla="*/ 169 w 643"/>
              <a:gd name="T29" fmla="*/ 604 h 643"/>
              <a:gd name="T30" fmla="*/ 129 w 643"/>
              <a:gd name="T31" fmla="*/ 579 h 643"/>
              <a:gd name="T32" fmla="*/ 95 w 643"/>
              <a:gd name="T33" fmla="*/ 549 h 643"/>
              <a:gd name="T34" fmla="*/ 64 w 643"/>
              <a:gd name="T35" fmla="*/ 514 h 643"/>
              <a:gd name="T36" fmla="*/ 39 w 643"/>
              <a:gd name="T37" fmla="*/ 474 h 643"/>
              <a:gd name="T38" fmla="*/ 20 w 643"/>
              <a:gd name="T39" fmla="*/ 432 h 643"/>
              <a:gd name="T40" fmla="*/ 7 w 643"/>
              <a:gd name="T41" fmla="*/ 387 h 643"/>
              <a:gd name="T42" fmla="*/ 0 w 643"/>
              <a:gd name="T43" fmla="*/ 339 h 643"/>
              <a:gd name="T44" fmla="*/ 0 w 643"/>
              <a:gd name="T45" fmla="*/ 306 h 643"/>
              <a:gd name="T46" fmla="*/ 7 w 643"/>
              <a:gd name="T47" fmla="*/ 257 h 643"/>
              <a:gd name="T48" fmla="*/ 20 w 643"/>
              <a:gd name="T49" fmla="*/ 211 h 643"/>
              <a:gd name="T50" fmla="*/ 39 w 643"/>
              <a:gd name="T51" fmla="*/ 169 h 643"/>
              <a:gd name="T52" fmla="*/ 64 w 643"/>
              <a:gd name="T53" fmla="*/ 129 h 643"/>
              <a:gd name="T54" fmla="*/ 95 w 643"/>
              <a:gd name="T55" fmla="*/ 95 h 643"/>
              <a:gd name="T56" fmla="*/ 129 w 643"/>
              <a:gd name="T57" fmla="*/ 64 h 643"/>
              <a:gd name="T58" fmla="*/ 169 w 643"/>
              <a:gd name="T59" fmla="*/ 39 h 643"/>
              <a:gd name="T60" fmla="*/ 211 w 643"/>
              <a:gd name="T61" fmla="*/ 20 h 643"/>
              <a:gd name="T62" fmla="*/ 257 w 643"/>
              <a:gd name="T63" fmla="*/ 7 h 643"/>
              <a:gd name="T64" fmla="*/ 306 w 643"/>
              <a:gd name="T65" fmla="*/ 0 h 643"/>
              <a:gd name="T66" fmla="*/ 339 w 643"/>
              <a:gd name="T67" fmla="*/ 0 h 643"/>
              <a:gd name="T68" fmla="*/ 387 w 643"/>
              <a:gd name="T69" fmla="*/ 7 h 643"/>
              <a:gd name="T70" fmla="*/ 432 w 643"/>
              <a:gd name="T71" fmla="*/ 20 h 643"/>
              <a:gd name="T72" fmla="*/ 474 w 643"/>
              <a:gd name="T73" fmla="*/ 39 h 643"/>
              <a:gd name="T74" fmla="*/ 514 w 643"/>
              <a:gd name="T75" fmla="*/ 64 h 643"/>
              <a:gd name="T76" fmla="*/ 548 w 643"/>
              <a:gd name="T77" fmla="*/ 95 h 643"/>
              <a:gd name="T78" fmla="*/ 579 w 643"/>
              <a:gd name="T79" fmla="*/ 129 h 643"/>
              <a:gd name="T80" fmla="*/ 604 w 643"/>
              <a:gd name="T81" fmla="*/ 169 h 643"/>
              <a:gd name="T82" fmla="*/ 623 w 643"/>
              <a:gd name="T83" fmla="*/ 211 h 643"/>
              <a:gd name="T84" fmla="*/ 636 w 643"/>
              <a:gd name="T85" fmla="*/ 257 h 643"/>
              <a:gd name="T86" fmla="*/ 643 w 643"/>
              <a:gd name="T87" fmla="*/ 306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3" h="643">
                <a:moveTo>
                  <a:pt x="643" y="322"/>
                </a:moveTo>
                <a:lnTo>
                  <a:pt x="643" y="322"/>
                </a:lnTo>
                <a:lnTo>
                  <a:pt x="643" y="339"/>
                </a:lnTo>
                <a:lnTo>
                  <a:pt x="642" y="355"/>
                </a:lnTo>
                <a:lnTo>
                  <a:pt x="639" y="371"/>
                </a:lnTo>
                <a:lnTo>
                  <a:pt x="636" y="387"/>
                </a:lnTo>
                <a:lnTo>
                  <a:pt x="633" y="403"/>
                </a:lnTo>
                <a:lnTo>
                  <a:pt x="628" y="417"/>
                </a:lnTo>
                <a:lnTo>
                  <a:pt x="623" y="432"/>
                </a:lnTo>
                <a:lnTo>
                  <a:pt x="618" y="447"/>
                </a:lnTo>
                <a:lnTo>
                  <a:pt x="611" y="461"/>
                </a:lnTo>
                <a:lnTo>
                  <a:pt x="604" y="474"/>
                </a:lnTo>
                <a:lnTo>
                  <a:pt x="596" y="488"/>
                </a:lnTo>
                <a:lnTo>
                  <a:pt x="588" y="502"/>
                </a:lnTo>
                <a:lnTo>
                  <a:pt x="579" y="514"/>
                </a:lnTo>
                <a:lnTo>
                  <a:pt x="570" y="526"/>
                </a:lnTo>
                <a:lnTo>
                  <a:pt x="560" y="538"/>
                </a:lnTo>
                <a:lnTo>
                  <a:pt x="548" y="549"/>
                </a:lnTo>
                <a:lnTo>
                  <a:pt x="538" y="560"/>
                </a:lnTo>
                <a:lnTo>
                  <a:pt x="526" y="570"/>
                </a:lnTo>
                <a:lnTo>
                  <a:pt x="514" y="579"/>
                </a:lnTo>
                <a:lnTo>
                  <a:pt x="502" y="588"/>
                </a:lnTo>
                <a:lnTo>
                  <a:pt x="488" y="596"/>
                </a:lnTo>
                <a:lnTo>
                  <a:pt x="474" y="604"/>
                </a:lnTo>
                <a:lnTo>
                  <a:pt x="461" y="611"/>
                </a:lnTo>
                <a:lnTo>
                  <a:pt x="447" y="618"/>
                </a:lnTo>
                <a:lnTo>
                  <a:pt x="432" y="624"/>
                </a:lnTo>
                <a:lnTo>
                  <a:pt x="417" y="628"/>
                </a:lnTo>
                <a:lnTo>
                  <a:pt x="402" y="633"/>
                </a:lnTo>
                <a:lnTo>
                  <a:pt x="387" y="636"/>
                </a:lnTo>
                <a:lnTo>
                  <a:pt x="371" y="640"/>
                </a:lnTo>
                <a:lnTo>
                  <a:pt x="355" y="642"/>
                </a:lnTo>
                <a:lnTo>
                  <a:pt x="339" y="643"/>
                </a:lnTo>
                <a:lnTo>
                  <a:pt x="322" y="643"/>
                </a:lnTo>
                <a:lnTo>
                  <a:pt x="322" y="643"/>
                </a:lnTo>
                <a:lnTo>
                  <a:pt x="306" y="643"/>
                </a:lnTo>
                <a:lnTo>
                  <a:pt x="289" y="642"/>
                </a:lnTo>
                <a:lnTo>
                  <a:pt x="273" y="640"/>
                </a:lnTo>
                <a:lnTo>
                  <a:pt x="257" y="636"/>
                </a:lnTo>
                <a:lnTo>
                  <a:pt x="242" y="633"/>
                </a:lnTo>
                <a:lnTo>
                  <a:pt x="226" y="628"/>
                </a:lnTo>
                <a:lnTo>
                  <a:pt x="211" y="624"/>
                </a:lnTo>
                <a:lnTo>
                  <a:pt x="196" y="618"/>
                </a:lnTo>
                <a:lnTo>
                  <a:pt x="183" y="611"/>
                </a:lnTo>
                <a:lnTo>
                  <a:pt x="169" y="604"/>
                </a:lnTo>
                <a:lnTo>
                  <a:pt x="155" y="596"/>
                </a:lnTo>
                <a:lnTo>
                  <a:pt x="142" y="588"/>
                </a:lnTo>
                <a:lnTo>
                  <a:pt x="129" y="579"/>
                </a:lnTo>
                <a:lnTo>
                  <a:pt x="118" y="570"/>
                </a:lnTo>
                <a:lnTo>
                  <a:pt x="105" y="560"/>
                </a:lnTo>
                <a:lnTo>
                  <a:pt x="95" y="549"/>
                </a:lnTo>
                <a:lnTo>
                  <a:pt x="83" y="538"/>
                </a:lnTo>
                <a:lnTo>
                  <a:pt x="73" y="526"/>
                </a:lnTo>
                <a:lnTo>
                  <a:pt x="64" y="514"/>
                </a:lnTo>
                <a:lnTo>
                  <a:pt x="55" y="502"/>
                </a:lnTo>
                <a:lnTo>
                  <a:pt x="47" y="488"/>
                </a:lnTo>
                <a:lnTo>
                  <a:pt x="39" y="474"/>
                </a:lnTo>
                <a:lnTo>
                  <a:pt x="32" y="461"/>
                </a:lnTo>
                <a:lnTo>
                  <a:pt x="25" y="447"/>
                </a:lnTo>
                <a:lnTo>
                  <a:pt x="20" y="432"/>
                </a:lnTo>
                <a:lnTo>
                  <a:pt x="15" y="417"/>
                </a:lnTo>
                <a:lnTo>
                  <a:pt x="11" y="403"/>
                </a:lnTo>
                <a:lnTo>
                  <a:pt x="7" y="387"/>
                </a:lnTo>
                <a:lnTo>
                  <a:pt x="4" y="371"/>
                </a:lnTo>
                <a:lnTo>
                  <a:pt x="1" y="355"/>
                </a:lnTo>
                <a:lnTo>
                  <a:pt x="0" y="339"/>
                </a:lnTo>
                <a:lnTo>
                  <a:pt x="0" y="322"/>
                </a:lnTo>
                <a:lnTo>
                  <a:pt x="0" y="322"/>
                </a:lnTo>
                <a:lnTo>
                  <a:pt x="0" y="306"/>
                </a:lnTo>
                <a:lnTo>
                  <a:pt x="1" y="289"/>
                </a:lnTo>
                <a:lnTo>
                  <a:pt x="4" y="273"/>
                </a:lnTo>
                <a:lnTo>
                  <a:pt x="7" y="257"/>
                </a:lnTo>
                <a:lnTo>
                  <a:pt x="11" y="242"/>
                </a:lnTo>
                <a:lnTo>
                  <a:pt x="15" y="226"/>
                </a:lnTo>
                <a:lnTo>
                  <a:pt x="20" y="211"/>
                </a:lnTo>
                <a:lnTo>
                  <a:pt x="25" y="196"/>
                </a:lnTo>
                <a:lnTo>
                  <a:pt x="32" y="183"/>
                </a:lnTo>
                <a:lnTo>
                  <a:pt x="39" y="169"/>
                </a:lnTo>
                <a:lnTo>
                  <a:pt x="47" y="155"/>
                </a:lnTo>
                <a:lnTo>
                  <a:pt x="55" y="142"/>
                </a:lnTo>
                <a:lnTo>
                  <a:pt x="64" y="129"/>
                </a:lnTo>
                <a:lnTo>
                  <a:pt x="73" y="118"/>
                </a:lnTo>
                <a:lnTo>
                  <a:pt x="83" y="105"/>
                </a:lnTo>
                <a:lnTo>
                  <a:pt x="95" y="95"/>
                </a:lnTo>
                <a:lnTo>
                  <a:pt x="105" y="84"/>
                </a:lnTo>
                <a:lnTo>
                  <a:pt x="118" y="73"/>
                </a:lnTo>
                <a:lnTo>
                  <a:pt x="129" y="64"/>
                </a:lnTo>
                <a:lnTo>
                  <a:pt x="142" y="55"/>
                </a:lnTo>
                <a:lnTo>
                  <a:pt x="155" y="47"/>
                </a:lnTo>
                <a:lnTo>
                  <a:pt x="169" y="39"/>
                </a:lnTo>
                <a:lnTo>
                  <a:pt x="183" y="32"/>
                </a:lnTo>
                <a:lnTo>
                  <a:pt x="196" y="26"/>
                </a:lnTo>
                <a:lnTo>
                  <a:pt x="211" y="20"/>
                </a:lnTo>
                <a:lnTo>
                  <a:pt x="226" y="15"/>
                </a:lnTo>
                <a:lnTo>
                  <a:pt x="242" y="11"/>
                </a:lnTo>
                <a:lnTo>
                  <a:pt x="257" y="7"/>
                </a:lnTo>
                <a:lnTo>
                  <a:pt x="273" y="4"/>
                </a:lnTo>
                <a:lnTo>
                  <a:pt x="289" y="2"/>
                </a:lnTo>
                <a:lnTo>
                  <a:pt x="306" y="0"/>
                </a:lnTo>
                <a:lnTo>
                  <a:pt x="322" y="0"/>
                </a:lnTo>
                <a:lnTo>
                  <a:pt x="322" y="0"/>
                </a:lnTo>
                <a:lnTo>
                  <a:pt x="339" y="0"/>
                </a:lnTo>
                <a:lnTo>
                  <a:pt x="355" y="2"/>
                </a:lnTo>
                <a:lnTo>
                  <a:pt x="371" y="4"/>
                </a:lnTo>
                <a:lnTo>
                  <a:pt x="387" y="7"/>
                </a:lnTo>
                <a:lnTo>
                  <a:pt x="402" y="11"/>
                </a:lnTo>
                <a:lnTo>
                  <a:pt x="417" y="15"/>
                </a:lnTo>
                <a:lnTo>
                  <a:pt x="432" y="20"/>
                </a:lnTo>
                <a:lnTo>
                  <a:pt x="447" y="26"/>
                </a:lnTo>
                <a:lnTo>
                  <a:pt x="461" y="32"/>
                </a:lnTo>
                <a:lnTo>
                  <a:pt x="474" y="39"/>
                </a:lnTo>
                <a:lnTo>
                  <a:pt x="488" y="47"/>
                </a:lnTo>
                <a:lnTo>
                  <a:pt x="502" y="55"/>
                </a:lnTo>
                <a:lnTo>
                  <a:pt x="514" y="64"/>
                </a:lnTo>
                <a:lnTo>
                  <a:pt x="526" y="73"/>
                </a:lnTo>
                <a:lnTo>
                  <a:pt x="538" y="84"/>
                </a:lnTo>
                <a:lnTo>
                  <a:pt x="548" y="95"/>
                </a:lnTo>
                <a:lnTo>
                  <a:pt x="560" y="105"/>
                </a:lnTo>
                <a:lnTo>
                  <a:pt x="570" y="118"/>
                </a:lnTo>
                <a:lnTo>
                  <a:pt x="579" y="129"/>
                </a:lnTo>
                <a:lnTo>
                  <a:pt x="588" y="142"/>
                </a:lnTo>
                <a:lnTo>
                  <a:pt x="596" y="155"/>
                </a:lnTo>
                <a:lnTo>
                  <a:pt x="604" y="169"/>
                </a:lnTo>
                <a:lnTo>
                  <a:pt x="611" y="183"/>
                </a:lnTo>
                <a:lnTo>
                  <a:pt x="618" y="196"/>
                </a:lnTo>
                <a:lnTo>
                  <a:pt x="623" y="211"/>
                </a:lnTo>
                <a:lnTo>
                  <a:pt x="628" y="226"/>
                </a:lnTo>
                <a:lnTo>
                  <a:pt x="633" y="242"/>
                </a:lnTo>
                <a:lnTo>
                  <a:pt x="636" y="257"/>
                </a:lnTo>
                <a:lnTo>
                  <a:pt x="639" y="273"/>
                </a:lnTo>
                <a:lnTo>
                  <a:pt x="642" y="289"/>
                </a:lnTo>
                <a:lnTo>
                  <a:pt x="643" y="306"/>
                </a:lnTo>
                <a:lnTo>
                  <a:pt x="643" y="322"/>
                </a:lnTo>
                <a:lnTo>
                  <a:pt x="643" y="3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1">
            <a:normAutofit/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ker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ker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MH_SubTitle_1"/>
          <p:cNvSpPr txBox="1">
            <a:spLocks noChangeArrowheads="1"/>
          </p:cNvSpPr>
          <p:nvPr/>
        </p:nvSpPr>
        <p:spPr bwMode="auto">
          <a:xfrm>
            <a:off x="2155825" y="1998663"/>
            <a:ext cx="1550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3" name="MH_SubTitle_1"/>
          <p:cNvSpPr txBox="1">
            <a:spLocks noChangeArrowheads="1"/>
          </p:cNvSpPr>
          <p:nvPr/>
        </p:nvSpPr>
        <p:spPr bwMode="auto">
          <a:xfrm>
            <a:off x="4278313" y="2176463"/>
            <a:ext cx="15494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4" name="MH_SubTitle_1"/>
          <p:cNvSpPr txBox="1">
            <a:spLocks noChangeArrowheads="1"/>
          </p:cNvSpPr>
          <p:nvPr/>
        </p:nvSpPr>
        <p:spPr bwMode="auto">
          <a:xfrm>
            <a:off x="6392863" y="2190750"/>
            <a:ext cx="155098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5" name="MH_SubTitle_1"/>
          <p:cNvSpPr txBox="1">
            <a:spLocks noChangeArrowheads="1"/>
          </p:cNvSpPr>
          <p:nvPr/>
        </p:nvSpPr>
        <p:spPr bwMode="auto">
          <a:xfrm>
            <a:off x="8426450" y="2071688"/>
            <a:ext cx="1550988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MH_Other_1"/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4641850" y="2001838"/>
            <a:ext cx="1658938" cy="1344612"/>
          </a:xfrm>
          <a:custGeom>
            <a:avLst/>
            <a:gdLst>
              <a:gd name="T0" fmla="*/ 1165 w 1381"/>
              <a:gd name="T1" fmla="*/ 639 h 1119"/>
              <a:gd name="T2" fmla="*/ 1112 w 1381"/>
              <a:gd name="T3" fmla="*/ 646 h 1119"/>
              <a:gd name="T4" fmla="*/ 1062 w 1381"/>
              <a:gd name="T5" fmla="*/ 658 h 1119"/>
              <a:gd name="T6" fmla="*/ 1038 w 1381"/>
              <a:gd name="T7" fmla="*/ 665 h 1119"/>
              <a:gd name="T8" fmla="*/ 1002 w 1381"/>
              <a:gd name="T9" fmla="*/ 677 h 1119"/>
              <a:gd name="T10" fmla="*/ 966 w 1381"/>
              <a:gd name="T11" fmla="*/ 692 h 1119"/>
              <a:gd name="T12" fmla="*/ 921 w 1381"/>
              <a:gd name="T13" fmla="*/ 714 h 1119"/>
              <a:gd name="T14" fmla="*/ 879 w 1381"/>
              <a:gd name="T15" fmla="*/ 741 h 1119"/>
              <a:gd name="T16" fmla="*/ 838 w 1381"/>
              <a:gd name="T17" fmla="*/ 770 h 1119"/>
              <a:gd name="T18" fmla="*/ 799 w 1381"/>
              <a:gd name="T19" fmla="*/ 801 h 1119"/>
              <a:gd name="T20" fmla="*/ 781 w 1381"/>
              <a:gd name="T21" fmla="*/ 818 h 1119"/>
              <a:gd name="T22" fmla="*/ 747 w 1381"/>
              <a:gd name="T23" fmla="*/ 854 h 1119"/>
              <a:gd name="T24" fmla="*/ 716 w 1381"/>
              <a:gd name="T25" fmla="*/ 894 h 1119"/>
              <a:gd name="T26" fmla="*/ 701 w 1381"/>
              <a:gd name="T27" fmla="*/ 914 h 1119"/>
              <a:gd name="T28" fmla="*/ 674 w 1381"/>
              <a:gd name="T29" fmla="*/ 956 h 1119"/>
              <a:gd name="T30" fmla="*/ 656 w 1381"/>
              <a:gd name="T31" fmla="*/ 989 h 1119"/>
              <a:gd name="T32" fmla="*/ 640 w 1381"/>
              <a:gd name="T33" fmla="*/ 1023 h 1119"/>
              <a:gd name="T34" fmla="*/ 621 w 1381"/>
              <a:gd name="T35" fmla="*/ 1071 h 1119"/>
              <a:gd name="T36" fmla="*/ 610 w 1381"/>
              <a:gd name="T37" fmla="*/ 1107 h 1119"/>
              <a:gd name="T38" fmla="*/ 383 w 1381"/>
              <a:gd name="T39" fmla="*/ 833 h 1119"/>
              <a:gd name="T40" fmla="*/ 7 w 1381"/>
              <a:gd name="T41" fmla="*/ 899 h 1119"/>
              <a:gd name="T42" fmla="*/ 23 w 1381"/>
              <a:gd name="T43" fmla="*/ 850 h 1119"/>
              <a:gd name="T44" fmla="*/ 42 w 1381"/>
              <a:gd name="T45" fmla="*/ 804 h 1119"/>
              <a:gd name="T46" fmla="*/ 61 w 1381"/>
              <a:gd name="T47" fmla="*/ 758 h 1119"/>
              <a:gd name="T48" fmla="*/ 83 w 1381"/>
              <a:gd name="T49" fmla="*/ 712 h 1119"/>
              <a:gd name="T50" fmla="*/ 105 w 1381"/>
              <a:gd name="T51" fmla="*/ 668 h 1119"/>
              <a:gd name="T52" fmla="*/ 130 w 1381"/>
              <a:gd name="T53" fmla="*/ 625 h 1119"/>
              <a:gd name="T54" fmla="*/ 156 w 1381"/>
              <a:gd name="T55" fmla="*/ 583 h 1119"/>
              <a:gd name="T56" fmla="*/ 184 w 1381"/>
              <a:gd name="T57" fmla="*/ 541 h 1119"/>
              <a:gd name="T58" fmla="*/ 214 w 1381"/>
              <a:gd name="T59" fmla="*/ 502 h 1119"/>
              <a:gd name="T60" fmla="*/ 245 w 1381"/>
              <a:gd name="T61" fmla="*/ 463 h 1119"/>
              <a:gd name="T62" fmla="*/ 277 w 1381"/>
              <a:gd name="T63" fmla="*/ 426 h 1119"/>
              <a:gd name="T64" fmla="*/ 310 w 1381"/>
              <a:gd name="T65" fmla="*/ 389 h 1119"/>
              <a:gd name="T66" fmla="*/ 345 w 1381"/>
              <a:gd name="T67" fmla="*/ 354 h 1119"/>
              <a:gd name="T68" fmla="*/ 382 w 1381"/>
              <a:gd name="T69" fmla="*/ 321 h 1119"/>
              <a:gd name="T70" fmla="*/ 439 w 1381"/>
              <a:gd name="T71" fmla="*/ 274 h 1119"/>
              <a:gd name="T72" fmla="*/ 478 w 1381"/>
              <a:gd name="T73" fmla="*/ 244 h 1119"/>
              <a:gd name="T74" fmla="*/ 519 w 1381"/>
              <a:gd name="T75" fmla="*/ 215 h 1119"/>
              <a:gd name="T76" fmla="*/ 561 w 1381"/>
              <a:gd name="T77" fmla="*/ 188 h 1119"/>
              <a:gd name="T78" fmla="*/ 603 w 1381"/>
              <a:gd name="T79" fmla="*/ 163 h 1119"/>
              <a:gd name="T80" fmla="*/ 647 w 1381"/>
              <a:gd name="T81" fmla="*/ 140 h 1119"/>
              <a:gd name="T82" fmla="*/ 693 w 1381"/>
              <a:gd name="T83" fmla="*/ 118 h 1119"/>
              <a:gd name="T84" fmla="*/ 738 w 1381"/>
              <a:gd name="T85" fmla="*/ 98 h 1119"/>
              <a:gd name="T86" fmla="*/ 785 w 1381"/>
              <a:gd name="T87" fmla="*/ 79 h 1119"/>
              <a:gd name="T88" fmla="*/ 833 w 1381"/>
              <a:gd name="T89" fmla="*/ 62 h 1119"/>
              <a:gd name="T90" fmla="*/ 882 w 1381"/>
              <a:gd name="T91" fmla="*/ 47 h 1119"/>
              <a:gd name="T92" fmla="*/ 931 w 1381"/>
              <a:gd name="T93" fmla="*/ 35 h 1119"/>
              <a:gd name="T94" fmla="*/ 980 w 1381"/>
              <a:gd name="T95" fmla="*/ 24 h 1119"/>
              <a:gd name="T96" fmla="*/ 1032 w 1381"/>
              <a:gd name="T97" fmla="*/ 15 h 1119"/>
              <a:gd name="T98" fmla="*/ 1083 w 1381"/>
              <a:gd name="T99" fmla="*/ 8 h 1119"/>
              <a:gd name="T100" fmla="*/ 1135 w 1381"/>
              <a:gd name="T101" fmla="*/ 3 h 1119"/>
              <a:gd name="T102" fmla="*/ 1188 w 1381"/>
              <a:gd name="T103" fmla="*/ 0 h 1119"/>
              <a:gd name="T104" fmla="*/ 1190 w 1381"/>
              <a:gd name="T105" fmla="*/ 637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81" h="1119">
                <a:moveTo>
                  <a:pt x="1191" y="637"/>
                </a:moveTo>
                <a:lnTo>
                  <a:pt x="1165" y="639"/>
                </a:lnTo>
                <a:lnTo>
                  <a:pt x="1138" y="642"/>
                </a:lnTo>
                <a:lnTo>
                  <a:pt x="1112" y="646"/>
                </a:lnTo>
                <a:lnTo>
                  <a:pt x="1087" y="652"/>
                </a:lnTo>
                <a:lnTo>
                  <a:pt x="1062" y="658"/>
                </a:lnTo>
                <a:lnTo>
                  <a:pt x="1050" y="661"/>
                </a:lnTo>
                <a:lnTo>
                  <a:pt x="1038" y="665"/>
                </a:lnTo>
                <a:lnTo>
                  <a:pt x="1014" y="673"/>
                </a:lnTo>
                <a:lnTo>
                  <a:pt x="1002" y="677"/>
                </a:lnTo>
                <a:lnTo>
                  <a:pt x="989" y="682"/>
                </a:lnTo>
                <a:lnTo>
                  <a:pt x="966" y="692"/>
                </a:lnTo>
                <a:lnTo>
                  <a:pt x="943" y="703"/>
                </a:lnTo>
                <a:lnTo>
                  <a:pt x="921" y="714"/>
                </a:lnTo>
                <a:lnTo>
                  <a:pt x="900" y="728"/>
                </a:lnTo>
                <a:lnTo>
                  <a:pt x="879" y="741"/>
                </a:lnTo>
                <a:lnTo>
                  <a:pt x="858" y="755"/>
                </a:lnTo>
                <a:lnTo>
                  <a:pt x="838" y="770"/>
                </a:lnTo>
                <a:lnTo>
                  <a:pt x="818" y="785"/>
                </a:lnTo>
                <a:lnTo>
                  <a:pt x="799" y="801"/>
                </a:lnTo>
                <a:lnTo>
                  <a:pt x="790" y="810"/>
                </a:lnTo>
                <a:lnTo>
                  <a:pt x="781" y="818"/>
                </a:lnTo>
                <a:lnTo>
                  <a:pt x="764" y="836"/>
                </a:lnTo>
                <a:lnTo>
                  <a:pt x="747" y="854"/>
                </a:lnTo>
                <a:lnTo>
                  <a:pt x="731" y="873"/>
                </a:lnTo>
                <a:lnTo>
                  <a:pt x="716" y="894"/>
                </a:lnTo>
                <a:lnTo>
                  <a:pt x="708" y="904"/>
                </a:lnTo>
                <a:lnTo>
                  <a:pt x="701" y="914"/>
                </a:lnTo>
                <a:lnTo>
                  <a:pt x="687" y="934"/>
                </a:lnTo>
                <a:lnTo>
                  <a:pt x="674" y="956"/>
                </a:lnTo>
                <a:lnTo>
                  <a:pt x="661" y="978"/>
                </a:lnTo>
                <a:lnTo>
                  <a:pt x="656" y="989"/>
                </a:lnTo>
                <a:lnTo>
                  <a:pt x="650" y="1000"/>
                </a:lnTo>
                <a:lnTo>
                  <a:pt x="640" y="1023"/>
                </a:lnTo>
                <a:lnTo>
                  <a:pt x="630" y="1047"/>
                </a:lnTo>
                <a:lnTo>
                  <a:pt x="621" y="1071"/>
                </a:lnTo>
                <a:lnTo>
                  <a:pt x="614" y="1095"/>
                </a:lnTo>
                <a:lnTo>
                  <a:pt x="610" y="1107"/>
                </a:lnTo>
                <a:lnTo>
                  <a:pt x="607" y="1119"/>
                </a:lnTo>
                <a:lnTo>
                  <a:pt x="383" y="833"/>
                </a:lnTo>
                <a:lnTo>
                  <a:pt x="0" y="923"/>
                </a:lnTo>
                <a:lnTo>
                  <a:pt x="7" y="899"/>
                </a:lnTo>
                <a:lnTo>
                  <a:pt x="15" y="874"/>
                </a:lnTo>
                <a:lnTo>
                  <a:pt x="23" y="850"/>
                </a:lnTo>
                <a:lnTo>
                  <a:pt x="33" y="827"/>
                </a:lnTo>
                <a:lnTo>
                  <a:pt x="42" y="804"/>
                </a:lnTo>
                <a:lnTo>
                  <a:pt x="51" y="781"/>
                </a:lnTo>
                <a:lnTo>
                  <a:pt x="61" y="758"/>
                </a:lnTo>
                <a:lnTo>
                  <a:pt x="72" y="735"/>
                </a:lnTo>
                <a:lnTo>
                  <a:pt x="83" y="712"/>
                </a:lnTo>
                <a:lnTo>
                  <a:pt x="94" y="690"/>
                </a:lnTo>
                <a:lnTo>
                  <a:pt x="105" y="668"/>
                </a:lnTo>
                <a:lnTo>
                  <a:pt x="117" y="646"/>
                </a:lnTo>
                <a:lnTo>
                  <a:pt x="130" y="625"/>
                </a:lnTo>
                <a:lnTo>
                  <a:pt x="143" y="604"/>
                </a:lnTo>
                <a:lnTo>
                  <a:pt x="156" y="583"/>
                </a:lnTo>
                <a:lnTo>
                  <a:pt x="170" y="562"/>
                </a:lnTo>
                <a:lnTo>
                  <a:pt x="184" y="541"/>
                </a:lnTo>
                <a:lnTo>
                  <a:pt x="199" y="521"/>
                </a:lnTo>
                <a:lnTo>
                  <a:pt x="214" y="502"/>
                </a:lnTo>
                <a:lnTo>
                  <a:pt x="229" y="482"/>
                </a:lnTo>
                <a:lnTo>
                  <a:pt x="245" y="463"/>
                </a:lnTo>
                <a:lnTo>
                  <a:pt x="260" y="444"/>
                </a:lnTo>
                <a:lnTo>
                  <a:pt x="277" y="426"/>
                </a:lnTo>
                <a:lnTo>
                  <a:pt x="293" y="408"/>
                </a:lnTo>
                <a:lnTo>
                  <a:pt x="310" y="389"/>
                </a:lnTo>
                <a:lnTo>
                  <a:pt x="327" y="371"/>
                </a:lnTo>
                <a:lnTo>
                  <a:pt x="345" y="354"/>
                </a:lnTo>
                <a:lnTo>
                  <a:pt x="364" y="337"/>
                </a:lnTo>
                <a:lnTo>
                  <a:pt x="382" y="321"/>
                </a:lnTo>
                <a:lnTo>
                  <a:pt x="401" y="305"/>
                </a:lnTo>
                <a:lnTo>
                  <a:pt x="439" y="274"/>
                </a:lnTo>
                <a:lnTo>
                  <a:pt x="458" y="259"/>
                </a:lnTo>
                <a:lnTo>
                  <a:pt x="478" y="244"/>
                </a:lnTo>
                <a:lnTo>
                  <a:pt x="498" y="229"/>
                </a:lnTo>
                <a:lnTo>
                  <a:pt x="519" y="215"/>
                </a:lnTo>
                <a:lnTo>
                  <a:pt x="540" y="201"/>
                </a:lnTo>
                <a:lnTo>
                  <a:pt x="561" y="188"/>
                </a:lnTo>
                <a:lnTo>
                  <a:pt x="582" y="175"/>
                </a:lnTo>
                <a:lnTo>
                  <a:pt x="603" y="163"/>
                </a:lnTo>
                <a:lnTo>
                  <a:pt x="625" y="151"/>
                </a:lnTo>
                <a:lnTo>
                  <a:pt x="647" y="140"/>
                </a:lnTo>
                <a:lnTo>
                  <a:pt x="669" y="129"/>
                </a:lnTo>
                <a:lnTo>
                  <a:pt x="693" y="118"/>
                </a:lnTo>
                <a:lnTo>
                  <a:pt x="715" y="108"/>
                </a:lnTo>
                <a:lnTo>
                  <a:pt x="738" y="98"/>
                </a:lnTo>
                <a:lnTo>
                  <a:pt x="762" y="88"/>
                </a:lnTo>
                <a:lnTo>
                  <a:pt x="785" y="79"/>
                </a:lnTo>
                <a:lnTo>
                  <a:pt x="808" y="70"/>
                </a:lnTo>
                <a:lnTo>
                  <a:pt x="833" y="62"/>
                </a:lnTo>
                <a:lnTo>
                  <a:pt x="857" y="54"/>
                </a:lnTo>
                <a:lnTo>
                  <a:pt x="882" y="47"/>
                </a:lnTo>
                <a:lnTo>
                  <a:pt x="906" y="41"/>
                </a:lnTo>
                <a:lnTo>
                  <a:pt x="931" y="35"/>
                </a:lnTo>
                <a:lnTo>
                  <a:pt x="955" y="29"/>
                </a:lnTo>
                <a:lnTo>
                  <a:pt x="980" y="24"/>
                </a:lnTo>
                <a:lnTo>
                  <a:pt x="1006" y="19"/>
                </a:lnTo>
                <a:lnTo>
                  <a:pt x="1032" y="15"/>
                </a:lnTo>
                <a:lnTo>
                  <a:pt x="1057" y="11"/>
                </a:lnTo>
                <a:lnTo>
                  <a:pt x="1083" y="8"/>
                </a:lnTo>
                <a:lnTo>
                  <a:pt x="1109" y="5"/>
                </a:lnTo>
                <a:lnTo>
                  <a:pt x="1135" y="3"/>
                </a:lnTo>
                <a:lnTo>
                  <a:pt x="1162" y="1"/>
                </a:lnTo>
                <a:lnTo>
                  <a:pt x="1188" y="0"/>
                </a:lnTo>
                <a:lnTo>
                  <a:pt x="1381" y="334"/>
                </a:lnTo>
                <a:lnTo>
                  <a:pt x="1190" y="637"/>
                </a:lnTo>
                <a:lnTo>
                  <a:pt x="1191" y="637"/>
                </a:lnTo>
                <a:close/>
              </a:path>
            </a:pathLst>
          </a:custGeom>
          <a:solidFill>
            <a:schemeClr val="accent4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MH_Other_2"/>
          <p:cNvSpPr>
            <a:spLocks noChangeAspect="1"/>
          </p:cNvSpPr>
          <p:nvPr>
            <p:custDataLst>
              <p:tags r:id="rId3"/>
            </p:custDataLst>
          </p:nvPr>
        </p:nvSpPr>
        <p:spPr bwMode="auto">
          <a:xfrm>
            <a:off x="6148388" y="2001838"/>
            <a:ext cx="1428750" cy="1389062"/>
          </a:xfrm>
          <a:custGeom>
            <a:avLst/>
            <a:gdLst>
              <a:gd name="T0" fmla="*/ 25 w 1190"/>
              <a:gd name="T1" fmla="*/ 637 h 1155"/>
              <a:gd name="T2" fmla="*/ 49 w 1190"/>
              <a:gd name="T3" fmla="*/ 639 h 1155"/>
              <a:gd name="T4" fmla="*/ 98 w 1190"/>
              <a:gd name="T5" fmla="*/ 647 h 1155"/>
              <a:gd name="T6" fmla="*/ 121 w 1190"/>
              <a:gd name="T7" fmla="*/ 652 h 1155"/>
              <a:gd name="T8" fmla="*/ 167 w 1190"/>
              <a:gd name="T9" fmla="*/ 664 h 1155"/>
              <a:gd name="T10" fmla="*/ 201 w 1190"/>
              <a:gd name="T11" fmla="*/ 675 h 1155"/>
              <a:gd name="T12" fmla="*/ 235 w 1190"/>
              <a:gd name="T13" fmla="*/ 688 h 1155"/>
              <a:gd name="T14" fmla="*/ 256 w 1190"/>
              <a:gd name="T15" fmla="*/ 698 h 1155"/>
              <a:gd name="T16" fmla="*/ 277 w 1190"/>
              <a:gd name="T17" fmla="*/ 708 h 1155"/>
              <a:gd name="T18" fmla="*/ 297 w 1190"/>
              <a:gd name="T19" fmla="*/ 721 h 1155"/>
              <a:gd name="T20" fmla="*/ 317 w 1190"/>
              <a:gd name="T21" fmla="*/ 733 h 1155"/>
              <a:gd name="T22" fmla="*/ 356 w 1190"/>
              <a:gd name="T23" fmla="*/ 758 h 1155"/>
              <a:gd name="T24" fmla="*/ 393 w 1190"/>
              <a:gd name="T25" fmla="*/ 787 h 1155"/>
              <a:gd name="T26" fmla="*/ 427 w 1190"/>
              <a:gd name="T27" fmla="*/ 818 h 1155"/>
              <a:gd name="T28" fmla="*/ 443 w 1190"/>
              <a:gd name="T29" fmla="*/ 834 h 1155"/>
              <a:gd name="T30" fmla="*/ 467 w 1190"/>
              <a:gd name="T31" fmla="*/ 860 h 1155"/>
              <a:gd name="T32" fmla="*/ 489 w 1190"/>
              <a:gd name="T33" fmla="*/ 888 h 1155"/>
              <a:gd name="T34" fmla="*/ 515 w 1190"/>
              <a:gd name="T35" fmla="*/ 926 h 1155"/>
              <a:gd name="T36" fmla="*/ 541 w 1190"/>
              <a:gd name="T37" fmla="*/ 965 h 1155"/>
              <a:gd name="T38" fmla="*/ 562 w 1190"/>
              <a:gd name="T39" fmla="*/ 1007 h 1155"/>
              <a:gd name="T40" fmla="*/ 580 w 1190"/>
              <a:gd name="T41" fmla="*/ 1051 h 1155"/>
              <a:gd name="T42" fmla="*/ 1190 w 1190"/>
              <a:gd name="T43" fmla="*/ 865 h 1155"/>
              <a:gd name="T44" fmla="*/ 1173 w 1190"/>
              <a:gd name="T45" fmla="*/ 819 h 1155"/>
              <a:gd name="T46" fmla="*/ 1154 w 1190"/>
              <a:gd name="T47" fmla="*/ 774 h 1155"/>
              <a:gd name="T48" fmla="*/ 1134 w 1190"/>
              <a:gd name="T49" fmla="*/ 730 h 1155"/>
              <a:gd name="T50" fmla="*/ 1112 w 1190"/>
              <a:gd name="T51" fmla="*/ 685 h 1155"/>
              <a:gd name="T52" fmla="*/ 1089 w 1190"/>
              <a:gd name="T53" fmla="*/ 643 h 1155"/>
              <a:gd name="T54" fmla="*/ 1064 w 1190"/>
              <a:gd name="T55" fmla="*/ 602 h 1155"/>
              <a:gd name="T56" fmla="*/ 1038 w 1190"/>
              <a:gd name="T57" fmla="*/ 561 h 1155"/>
              <a:gd name="T58" fmla="*/ 1009 w 1190"/>
              <a:gd name="T59" fmla="*/ 521 h 1155"/>
              <a:gd name="T60" fmla="*/ 980 w 1190"/>
              <a:gd name="T61" fmla="*/ 483 h 1155"/>
              <a:gd name="T62" fmla="*/ 934 w 1190"/>
              <a:gd name="T63" fmla="*/ 428 h 1155"/>
              <a:gd name="T64" fmla="*/ 901 w 1190"/>
              <a:gd name="T65" fmla="*/ 392 h 1155"/>
              <a:gd name="T66" fmla="*/ 868 w 1190"/>
              <a:gd name="T67" fmla="*/ 358 h 1155"/>
              <a:gd name="T68" fmla="*/ 831 w 1190"/>
              <a:gd name="T69" fmla="*/ 326 h 1155"/>
              <a:gd name="T70" fmla="*/ 795 w 1190"/>
              <a:gd name="T71" fmla="*/ 294 h 1155"/>
              <a:gd name="T72" fmla="*/ 758 w 1190"/>
              <a:gd name="T73" fmla="*/ 264 h 1155"/>
              <a:gd name="T74" fmla="*/ 719 w 1190"/>
              <a:gd name="T75" fmla="*/ 235 h 1155"/>
              <a:gd name="T76" fmla="*/ 678 w 1190"/>
              <a:gd name="T77" fmla="*/ 208 h 1155"/>
              <a:gd name="T78" fmla="*/ 638 w 1190"/>
              <a:gd name="T79" fmla="*/ 182 h 1155"/>
              <a:gd name="T80" fmla="*/ 596 w 1190"/>
              <a:gd name="T81" fmla="*/ 158 h 1155"/>
              <a:gd name="T82" fmla="*/ 553 w 1190"/>
              <a:gd name="T83" fmla="*/ 136 h 1155"/>
              <a:gd name="T84" fmla="*/ 508 w 1190"/>
              <a:gd name="T85" fmla="*/ 115 h 1155"/>
              <a:gd name="T86" fmla="*/ 464 w 1190"/>
              <a:gd name="T87" fmla="*/ 96 h 1155"/>
              <a:gd name="T88" fmla="*/ 418 w 1190"/>
              <a:gd name="T89" fmla="*/ 77 h 1155"/>
              <a:gd name="T90" fmla="*/ 371 w 1190"/>
              <a:gd name="T91" fmla="*/ 61 h 1155"/>
              <a:gd name="T92" fmla="*/ 324 w 1190"/>
              <a:gd name="T93" fmla="*/ 47 h 1155"/>
              <a:gd name="T94" fmla="*/ 276 w 1190"/>
              <a:gd name="T95" fmla="*/ 34 h 1155"/>
              <a:gd name="T96" fmla="*/ 202 w 1190"/>
              <a:gd name="T97" fmla="*/ 19 h 1155"/>
              <a:gd name="T98" fmla="*/ 153 w 1190"/>
              <a:gd name="T99" fmla="*/ 12 h 1155"/>
              <a:gd name="T100" fmla="*/ 102 w 1190"/>
              <a:gd name="T101" fmla="*/ 6 h 1155"/>
              <a:gd name="T102" fmla="*/ 51 w 1190"/>
              <a:gd name="T103" fmla="*/ 2 h 1155"/>
              <a:gd name="T104" fmla="*/ 0 w 1190"/>
              <a:gd name="T105" fmla="*/ 0 h 1155"/>
              <a:gd name="T106" fmla="*/ 0 w 1190"/>
              <a:gd name="T107" fmla="*/ 636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90" h="1155">
                <a:moveTo>
                  <a:pt x="0" y="636"/>
                </a:moveTo>
                <a:lnTo>
                  <a:pt x="25" y="637"/>
                </a:lnTo>
                <a:lnTo>
                  <a:pt x="37" y="638"/>
                </a:lnTo>
                <a:lnTo>
                  <a:pt x="49" y="639"/>
                </a:lnTo>
                <a:lnTo>
                  <a:pt x="74" y="643"/>
                </a:lnTo>
                <a:lnTo>
                  <a:pt x="98" y="647"/>
                </a:lnTo>
                <a:lnTo>
                  <a:pt x="110" y="649"/>
                </a:lnTo>
                <a:lnTo>
                  <a:pt x="121" y="652"/>
                </a:lnTo>
                <a:lnTo>
                  <a:pt x="145" y="657"/>
                </a:lnTo>
                <a:lnTo>
                  <a:pt x="167" y="664"/>
                </a:lnTo>
                <a:lnTo>
                  <a:pt x="190" y="671"/>
                </a:lnTo>
                <a:lnTo>
                  <a:pt x="201" y="675"/>
                </a:lnTo>
                <a:lnTo>
                  <a:pt x="212" y="679"/>
                </a:lnTo>
                <a:lnTo>
                  <a:pt x="235" y="688"/>
                </a:lnTo>
                <a:lnTo>
                  <a:pt x="245" y="693"/>
                </a:lnTo>
                <a:lnTo>
                  <a:pt x="256" y="698"/>
                </a:lnTo>
                <a:lnTo>
                  <a:pt x="266" y="703"/>
                </a:lnTo>
                <a:lnTo>
                  <a:pt x="277" y="708"/>
                </a:lnTo>
                <a:lnTo>
                  <a:pt x="287" y="714"/>
                </a:lnTo>
                <a:lnTo>
                  <a:pt x="297" y="721"/>
                </a:lnTo>
                <a:lnTo>
                  <a:pt x="307" y="727"/>
                </a:lnTo>
                <a:lnTo>
                  <a:pt x="317" y="733"/>
                </a:lnTo>
                <a:lnTo>
                  <a:pt x="337" y="745"/>
                </a:lnTo>
                <a:lnTo>
                  <a:pt x="356" y="758"/>
                </a:lnTo>
                <a:lnTo>
                  <a:pt x="374" y="772"/>
                </a:lnTo>
                <a:lnTo>
                  <a:pt x="393" y="787"/>
                </a:lnTo>
                <a:lnTo>
                  <a:pt x="410" y="802"/>
                </a:lnTo>
                <a:lnTo>
                  <a:pt x="427" y="818"/>
                </a:lnTo>
                <a:lnTo>
                  <a:pt x="435" y="826"/>
                </a:lnTo>
                <a:lnTo>
                  <a:pt x="443" y="834"/>
                </a:lnTo>
                <a:lnTo>
                  <a:pt x="459" y="851"/>
                </a:lnTo>
                <a:lnTo>
                  <a:pt x="467" y="860"/>
                </a:lnTo>
                <a:lnTo>
                  <a:pt x="474" y="869"/>
                </a:lnTo>
                <a:lnTo>
                  <a:pt x="489" y="888"/>
                </a:lnTo>
                <a:lnTo>
                  <a:pt x="502" y="907"/>
                </a:lnTo>
                <a:lnTo>
                  <a:pt x="515" y="926"/>
                </a:lnTo>
                <a:lnTo>
                  <a:pt x="528" y="945"/>
                </a:lnTo>
                <a:lnTo>
                  <a:pt x="541" y="965"/>
                </a:lnTo>
                <a:lnTo>
                  <a:pt x="552" y="986"/>
                </a:lnTo>
                <a:lnTo>
                  <a:pt x="562" y="1007"/>
                </a:lnTo>
                <a:lnTo>
                  <a:pt x="571" y="1028"/>
                </a:lnTo>
                <a:lnTo>
                  <a:pt x="580" y="1051"/>
                </a:lnTo>
                <a:lnTo>
                  <a:pt x="926" y="1155"/>
                </a:lnTo>
                <a:lnTo>
                  <a:pt x="1190" y="865"/>
                </a:lnTo>
                <a:lnTo>
                  <a:pt x="1182" y="842"/>
                </a:lnTo>
                <a:lnTo>
                  <a:pt x="1173" y="819"/>
                </a:lnTo>
                <a:lnTo>
                  <a:pt x="1164" y="796"/>
                </a:lnTo>
                <a:lnTo>
                  <a:pt x="1154" y="774"/>
                </a:lnTo>
                <a:lnTo>
                  <a:pt x="1144" y="752"/>
                </a:lnTo>
                <a:lnTo>
                  <a:pt x="1134" y="730"/>
                </a:lnTo>
                <a:lnTo>
                  <a:pt x="1123" y="707"/>
                </a:lnTo>
                <a:lnTo>
                  <a:pt x="1112" y="685"/>
                </a:lnTo>
                <a:lnTo>
                  <a:pt x="1101" y="664"/>
                </a:lnTo>
                <a:lnTo>
                  <a:pt x="1089" y="643"/>
                </a:lnTo>
                <a:lnTo>
                  <a:pt x="1077" y="622"/>
                </a:lnTo>
                <a:lnTo>
                  <a:pt x="1064" y="602"/>
                </a:lnTo>
                <a:lnTo>
                  <a:pt x="1051" y="581"/>
                </a:lnTo>
                <a:lnTo>
                  <a:pt x="1038" y="561"/>
                </a:lnTo>
                <a:lnTo>
                  <a:pt x="1024" y="541"/>
                </a:lnTo>
                <a:lnTo>
                  <a:pt x="1009" y="521"/>
                </a:lnTo>
                <a:lnTo>
                  <a:pt x="995" y="502"/>
                </a:lnTo>
                <a:lnTo>
                  <a:pt x="980" y="483"/>
                </a:lnTo>
                <a:lnTo>
                  <a:pt x="950" y="446"/>
                </a:lnTo>
                <a:lnTo>
                  <a:pt x="934" y="428"/>
                </a:lnTo>
                <a:lnTo>
                  <a:pt x="918" y="410"/>
                </a:lnTo>
                <a:lnTo>
                  <a:pt x="901" y="392"/>
                </a:lnTo>
                <a:lnTo>
                  <a:pt x="885" y="375"/>
                </a:lnTo>
                <a:lnTo>
                  <a:pt x="868" y="358"/>
                </a:lnTo>
                <a:lnTo>
                  <a:pt x="849" y="342"/>
                </a:lnTo>
                <a:lnTo>
                  <a:pt x="831" y="326"/>
                </a:lnTo>
                <a:lnTo>
                  <a:pt x="813" y="310"/>
                </a:lnTo>
                <a:lnTo>
                  <a:pt x="795" y="294"/>
                </a:lnTo>
                <a:lnTo>
                  <a:pt x="777" y="279"/>
                </a:lnTo>
                <a:lnTo>
                  <a:pt x="758" y="264"/>
                </a:lnTo>
                <a:lnTo>
                  <a:pt x="738" y="250"/>
                </a:lnTo>
                <a:lnTo>
                  <a:pt x="719" y="235"/>
                </a:lnTo>
                <a:lnTo>
                  <a:pt x="699" y="221"/>
                </a:lnTo>
                <a:lnTo>
                  <a:pt x="678" y="208"/>
                </a:lnTo>
                <a:lnTo>
                  <a:pt x="658" y="195"/>
                </a:lnTo>
                <a:lnTo>
                  <a:pt x="638" y="182"/>
                </a:lnTo>
                <a:lnTo>
                  <a:pt x="617" y="170"/>
                </a:lnTo>
                <a:lnTo>
                  <a:pt x="596" y="158"/>
                </a:lnTo>
                <a:lnTo>
                  <a:pt x="575" y="147"/>
                </a:lnTo>
                <a:lnTo>
                  <a:pt x="553" y="136"/>
                </a:lnTo>
                <a:lnTo>
                  <a:pt x="530" y="125"/>
                </a:lnTo>
                <a:lnTo>
                  <a:pt x="508" y="115"/>
                </a:lnTo>
                <a:lnTo>
                  <a:pt x="486" y="105"/>
                </a:lnTo>
                <a:lnTo>
                  <a:pt x="464" y="96"/>
                </a:lnTo>
                <a:lnTo>
                  <a:pt x="441" y="87"/>
                </a:lnTo>
                <a:lnTo>
                  <a:pt x="418" y="77"/>
                </a:lnTo>
                <a:lnTo>
                  <a:pt x="395" y="69"/>
                </a:lnTo>
                <a:lnTo>
                  <a:pt x="371" y="61"/>
                </a:lnTo>
                <a:lnTo>
                  <a:pt x="348" y="54"/>
                </a:lnTo>
                <a:lnTo>
                  <a:pt x="324" y="47"/>
                </a:lnTo>
                <a:lnTo>
                  <a:pt x="300" y="40"/>
                </a:lnTo>
                <a:lnTo>
                  <a:pt x="276" y="34"/>
                </a:lnTo>
                <a:lnTo>
                  <a:pt x="252" y="29"/>
                </a:lnTo>
                <a:lnTo>
                  <a:pt x="202" y="19"/>
                </a:lnTo>
                <a:lnTo>
                  <a:pt x="177" y="15"/>
                </a:lnTo>
                <a:lnTo>
                  <a:pt x="153" y="12"/>
                </a:lnTo>
                <a:lnTo>
                  <a:pt x="128" y="8"/>
                </a:lnTo>
                <a:lnTo>
                  <a:pt x="102" y="6"/>
                </a:lnTo>
                <a:lnTo>
                  <a:pt x="77" y="4"/>
                </a:lnTo>
                <a:lnTo>
                  <a:pt x="51" y="2"/>
                </a:lnTo>
                <a:lnTo>
                  <a:pt x="25" y="1"/>
                </a:lnTo>
                <a:lnTo>
                  <a:pt x="0" y="0"/>
                </a:lnTo>
                <a:lnTo>
                  <a:pt x="196" y="347"/>
                </a:lnTo>
                <a:lnTo>
                  <a:pt x="0" y="6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MH_Other_3"/>
          <p:cNvSpPr>
            <a:spLocks noChangeAspect="1"/>
          </p:cNvSpPr>
          <p:nvPr>
            <p:custDataLst>
              <p:tags r:id="rId4"/>
            </p:custDataLst>
          </p:nvPr>
        </p:nvSpPr>
        <p:spPr bwMode="auto">
          <a:xfrm>
            <a:off x="6651625" y="3125788"/>
            <a:ext cx="1006475" cy="1603375"/>
          </a:xfrm>
          <a:custGeom>
            <a:avLst/>
            <a:gdLst>
              <a:gd name="T0" fmla="*/ 11 w 839"/>
              <a:gd name="T1" fmla="*/ 803 h 1334"/>
              <a:gd name="T2" fmla="*/ 44 w 839"/>
              <a:gd name="T3" fmla="*/ 768 h 1334"/>
              <a:gd name="T4" fmla="*/ 64 w 839"/>
              <a:gd name="T5" fmla="*/ 743 h 1334"/>
              <a:gd name="T6" fmla="*/ 93 w 839"/>
              <a:gd name="T7" fmla="*/ 704 h 1334"/>
              <a:gd name="T8" fmla="*/ 110 w 839"/>
              <a:gd name="T9" fmla="*/ 677 h 1334"/>
              <a:gd name="T10" fmla="*/ 127 w 839"/>
              <a:gd name="T11" fmla="*/ 649 h 1334"/>
              <a:gd name="T12" fmla="*/ 142 w 839"/>
              <a:gd name="T13" fmla="*/ 620 h 1334"/>
              <a:gd name="T14" fmla="*/ 161 w 839"/>
              <a:gd name="T15" fmla="*/ 574 h 1334"/>
              <a:gd name="T16" fmla="*/ 172 w 839"/>
              <a:gd name="T17" fmla="*/ 543 h 1334"/>
              <a:gd name="T18" fmla="*/ 181 w 839"/>
              <a:gd name="T19" fmla="*/ 512 h 1334"/>
              <a:gd name="T20" fmla="*/ 189 w 839"/>
              <a:gd name="T21" fmla="*/ 480 h 1334"/>
              <a:gd name="T22" fmla="*/ 195 w 839"/>
              <a:gd name="T23" fmla="*/ 447 h 1334"/>
              <a:gd name="T24" fmla="*/ 199 w 839"/>
              <a:gd name="T25" fmla="*/ 413 h 1334"/>
              <a:gd name="T26" fmla="*/ 202 w 839"/>
              <a:gd name="T27" fmla="*/ 379 h 1334"/>
              <a:gd name="T28" fmla="*/ 203 w 839"/>
              <a:gd name="T29" fmla="*/ 345 h 1334"/>
              <a:gd name="T30" fmla="*/ 202 w 839"/>
              <a:gd name="T31" fmla="*/ 306 h 1334"/>
              <a:gd name="T32" fmla="*/ 198 w 839"/>
              <a:gd name="T33" fmla="*/ 268 h 1334"/>
              <a:gd name="T34" fmla="*/ 193 w 839"/>
              <a:gd name="T35" fmla="*/ 230 h 1334"/>
              <a:gd name="T36" fmla="*/ 185 w 839"/>
              <a:gd name="T37" fmla="*/ 194 h 1334"/>
              <a:gd name="T38" fmla="*/ 793 w 839"/>
              <a:gd name="T39" fmla="*/ 0 h 1334"/>
              <a:gd name="T40" fmla="*/ 808 w 839"/>
              <a:gd name="T41" fmla="*/ 62 h 1334"/>
              <a:gd name="T42" fmla="*/ 817 w 839"/>
              <a:gd name="T43" fmla="*/ 104 h 1334"/>
              <a:gd name="T44" fmla="*/ 824 w 839"/>
              <a:gd name="T45" fmla="*/ 147 h 1334"/>
              <a:gd name="T46" fmla="*/ 833 w 839"/>
              <a:gd name="T47" fmla="*/ 212 h 1334"/>
              <a:gd name="T48" fmla="*/ 838 w 839"/>
              <a:gd name="T49" fmla="*/ 278 h 1334"/>
              <a:gd name="T50" fmla="*/ 839 w 839"/>
              <a:gd name="T51" fmla="*/ 345 h 1334"/>
              <a:gd name="T52" fmla="*/ 837 w 839"/>
              <a:gd name="T53" fmla="*/ 418 h 1334"/>
              <a:gd name="T54" fmla="*/ 835 w 839"/>
              <a:gd name="T55" fmla="*/ 456 h 1334"/>
              <a:gd name="T56" fmla="*/ 831 w 839"/>
              <a:gd name="T57" fmla="*/ 492 h 1334"/>
              <a:gd name="T58" fmla="*/ 823 w 839"/>
              <a:gd name="T59" fmla="*/ 546 h 1334"/>
              <a:gd name="T60" fmla="*/ 814 w 839"/>
              <a:gd name="T61" fmla="*/ 600 h 1334"/>
              <a:gd name="T62" fmla="*/ 798 w 839"/>
              <a:gd name="T63" fmla="*/ 669 h 1334"/>
              <a:gd name="T64" fmla="*/ 778 w 839"/>
              <a:gd name="T65" fmla="*/ 737 h 1334"/>
              <a:gd name="T66" fmla="*/ 753 w 839"/>
              <a:gd name="T67" fmla="*/ 805 h 1334"/>
              <a:gd name="T68" fmla="*/ 740 w 839"/>
              <a:gd name="T69" fmla="*/ 837 h 1334"/>
              <a:gd name="T70" fmla="*/ 711 w 839"/>
              <a:gd name="T71" fmla="*/ 901 h 1334"/>
              <a:gd name="T72" fmla="*/ 695 w 839"/>
              <a:gd name="T73" fmla="*/ 933 h 1334"/>
              <a:gd name="T74" fmla="*/ 679 w 839"/>
              <a:gd name="T75" fmla="*/ 963 h 1334"/>
              <a:gd name="T76" fmla="*/ 644 w 839"/>
              <a:gd name="T77" fmla="*/ 1023 h 1334"/>
              <a:gd name="T78" fmla="*/ 605 w 839"/>
              <a:gd name="T79" fmla="*/ 1082 h 1334"/>
              <a:gd name="T80" fmla="*/ 563 w 839"/>
              <a:gd name="T81" fmla="*/ 1137 h 1334"/>
              <a:gd name="T82" fmla="*/ 518 w 839"/>
              <a:gd name="T83" fmla="*/ 1190 h 1334"/>
              <a:gd name="T84" fmla="*/ 495 w 839"/>
              <a:gd name="T85" fmla="*/ 1215 h 1334"/>
              <a:gd name="T86" fmla="*/ 447 w 839"/>
              <a:gd name="T87" fmla="*/ 1265 h 1334"/>
              <a:gd name="T88" fmla="*/ 395 w 839"/>
              <a:gd name="T89" fmla="*/ 1312 h 1334"/>
              <a:gd name="T90" fmla="*/ 13 w 839"/>
              <a:gd name="T91" fmla="*/ 1187 h 1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39" h="1334">
                <a:moveTo>
                  <a:pt x="0" y="814"/>
                </a:moveTo>
                <a:lnTo>
                  <a:pt x="11" y="803"/>
                </a:lnTo>
                <a:lnTo>
                  <a:pt x="22" y="792"/>
                </a:lnTo>
                <a:lnTo>
                  <a:pt x="44" y="768"/>
                </a:lnTo>
                <a:lnTo>
                  <a:pt x="54" y="756"/>
                </a:lnTo>
                <a:lnTo>
                  <a:pt x="64" y="743"/>
                </a:lnTo>
                <a:lnTo>
                  <a:pt x="84" y="717"/>
                </a:lnTo>
                <a:lnTo>
                  <a:pt x="93" y="704"/>
                </a:lnTo>
                <a:lnTo>
                  <a:pt x="102" y="690"/>
                </a:lnTo>
                <a:lnTo>
                  <a:pt x="110" y="677"/>
                </a:lnTo>
                <a:lnTo>
                  <a:pt x="119" y="663"/>
                </a:lnTo>
                <a:lnTo>
                  <a:pt x="127" y="649"/>
                </a:lnTo>
                <a:lnTo>
                  <a:pt x="134" y="634"/>
                </a:lnTo>
                <a:lnTo>
                  <a:pt x="142" y="620"/>
                </a:lnTo>
                <a:lnTo>
                  <a:pt x="148" y="605"/>
                </a:lnTo>
                <a:lnTo>
                  <a:pt x="161" y="574"/>
                </a:lnTo>
                <a:lnTo>
                  <a:pt x="166" y="559"/>
                </a:lnTo>
                <a:lnTo>
                  <a:pt x="172" y="543"/>
                </a:lnTo>
                <a:lnTo>
                  <a:pt x="176" y="528"/>
                </a:lnTo>
                <a:lnTo>
                  <a:pt x="181" y="512"/>
                </a:lnTo>
                <a:lnTo>
                  <a:pt x="185" y="496"/>
                </a:lnTo>
                <a:lnTo>
                  <a:pt x="189" y="480"/>
                </a:lnTo>
                <a:lnTo>
                  <a:pt x="192" y="463"/>
                </a:lnTo>
                <a:lnTo>
                  <a:pt x="195" y="447"/>
                </a:lnTo>
                <a:lnTo>
                  <a:pt x="197" y="430"/>
                </a:lnTo>
                <a:lnTo>
                  <a:pt x="199" y="413"/>
                </a:lnTo>
                <a:lnTo>
                  <a:pt x="201" y="396"/>
                </a:lnTo>
                <a:lnTo>
                  <a:pt x="202" y="379"/>
                </a:lnTo>
                <a:lnTo>
                  <a:pt x="202" y="362"/>
                </a:lnTo>
                <a:lnTo>
                  <a:pt x="203" y="345"/>
                </a:lnTo>
                <a:lnTo>
                  <a:pt x="202" y="325"/>
                </a:lnTo>
                <a:lnTo>
                  <a:pt x="202" y="306"/>
                </a:lnTo>
                <a:lnTo>
                  <a:pt x="200" y="287"/>
                </a:lnTo>
                <a:lnTo>
                  <a:pt x="198" y="268"/>
                </a:lnTo>
                <a:lnTo>
                  <a:pt x="196" y="249"/>
                </a:lnTo>
                <a:lnTo>
                  <a:pt x="193" y="230"/>
                </a:lnTo>
                <a:lnTo>
                  <a:pt x="189" y="212"/>
                </a:lnTo>
                <a:lnTo>
                  <a:pt x="185" y="194"/>
                </a:lnTo>
                <a:lnTo>
                  <a:pt x="513" y="300"/>
                </a:lnTo>
                <a:lnTo>
                  <a:pt x="793" y="0"/>
                </a:lnTo>
                <a:lnTo>
                  <a:pt x="803" y="41"/>
                </a:lnTo>
                <a:lnTo>
                  <a:pt x="808" y="62"/>
                </a:lnTo>
                <a:lnTo>
                  <a:pt x="813" y="83"/>
                </a:lnTo>
                <a:lnTo>
                  <a:pt x="817" y="104"/>
                </a:lnTo>
                <a:lnTo>
                  <a:pt x="821" y="126"/>
                </a:lnTo>
                <a:lnTo>
                  <a:pt x="824" y="147"/>
                </a:lnTo>
                <a:lnTo>
                  <a:pt x="827" y="169"/>
                </a:lnTo>
                <a:lnTo>
                  <a:pt x="833" y="212"/>
                </a:lnTo>
                <a:lnTo>
                  <a:pt x="836" y="255"/>
                </a:lnTo>
                <a:lnTo>
                  <a:pt x="838" y="278"/>
                </a:lnTo>
                <a:lnTo>
                  <a:pt x="839" y="300"/>
                </a:lnTo>
                <a:lnTo>
                  <a:pt x="839" y="345"/>
                </a:lnTo>
                <a:lnTo>
                  <a:pt x="839" y="382"/>
                </a:lnTo>
                <a:lnTo>
                  <a:pt x="837" y="418"/>
                </a:lnTo>
                <a:lnTo>
                  <a:pt x="836" y="438"/>
                </a:lnTo>
                <a:lnTo>
                  <a:pt x="835" y="456"/>
                </a:lnTo>
                <a:lnTo>
                  <a:pt x="833" y="474"/>
                </a:lnTo>
                <a:lnTo>
                  <a:pt x="831" y="492"/>
                </a:lnTo>
                <a:lnTo>
                  <a:pt x="826" y="528"/>
                </a:lnTo>
                <a:lnTo>
                  <a:pt x="823" y="546"/>
                </a:lnTo>
                <a:lnTo>
                  <a:pt x="821" y="564"/>
                </a:lnTo>
                <a:lnTo>
                  <a:pt x="814" y="600"/>
                </a:lnTo>
                <a:lnTo>
                  <a:pt x="806" y="635"/>
                </a:lnTo>
                <a:lnTo>
                  <a:pt x="798" y="669"/>
                </a:lnTo>
                <a:lnTo>
                  <a:pt x="788" y="704"/>
                </a:lnTo>
                <a:lnTo>
                  <a:pt x="778" y="737"/>
                </a:lnTo>
                <a:lnTo>
                  <a:pt x="766" y="772"/>
                </a:lnTo>
                <a:lnTo>
                  <a:pt x="753" y="805"/>
                </a:lnTo>
                <a:lnTo>
                  <a:pt x="747" y="821"/>
                </a:lnTo>
                <a:lnTo>
                  <a:pt x="740" y="837"/>
                </a:lnTo>
                <a:lnTo>
                  <a:pt x="726" y="869"/>
                </a:lnTo>
                <a:lnTo>
                  <a:pt x="711" y="901"/>
                </a:lnTo>
                <a:lnTo>
                  <a:pt x="703" y="917"/>
                </a:lnTo>
                <a:lnTo>
                  <a:pt x="695" y="933"/>
                </a:lnTo>
                <a:lnTo>
                  <a:pt x="687" y="948"/>
                </a:lnTo>
                <a:lnTo>
                  <a:pt x="679" y="963"/>
                </a:lnTo>
                <a:lnTo>
                  <a:pt x="662" y="993"/>
                </a:lnTo>
                <a:lnTo>
                  <a:pt x="644" y="1023"/>
                </a:lnTo>
                <a:lnTo>
                  <a:pt x="625" y="1052"/>
                </a:lnTo>
                <a:lnTo>
                  <a:pt x="605" y="1082"/>
                </a:lnTo>
                <a:lnTo>
                  <a:pt x="584" y="1109"/>
                </a:lnTo>
                <a:lnTo>
                  <a:pt x="563" y="1137"/>
                </a:lnTo>
                <a:lnTo>
                  <a:pt x="541" y="1164"/>
                </a:lnTo>
                <a:lnTo>
                  <a:pt x="518" y="1190"/>
                </a:lnTo>
                <a:lnTo>
                  <a:pt x="507" y="1203"/>
                </a:lnTo>
                <a:lnTo>
                  <a:pt x="495" y="1215"/>
                </a:lnTo>
                <a:lnTo>
                  <a:pt x="471" y="1241"/>
                </a:lnTo>
                <a:lnTo>
                  <a:pt x="447" y="1265"/>
                </a:lnTo>
                <a:lnTo>
                  <a:pt x="421" y="1289"/>
                </a:lnTo>
                <a:lnTo>
                  <a:pt x="395" y="1312"/>
                </a:lnTo>
                <a:lnTo>
                  <a:pt x="368" y="1334"/>
                </a:lnTo>
                <a:lnTo>
                  <a:pt x="13" y="1187"/>
                </a:lnTo>
                <a:lnTo>
                  <a:pt x="0" y="81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3605" rIns="0" bIns="33605" anchor="ctr"/>
          <a:lstStyle/>
          <a:p>
            <a:pPr marL="137160" indent="-137160" defTabSz="914400" eaLnBrk="1" fontAlgn="auto" hangingPunct="1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buFont typeface="Arial" panose="020B0604020202020204" pitchFamily="34" charset="0"/>
              <a:buChar char="•"/>
              <a:defRPr/>
            </a:pPr>
            <a:endParaRPr lang="en-US" sz="105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10" name="MH_Other_4"/>
          <p:cNvSpPr>
            <a:spLocks noChangeAspect="1"/>
          </p:cNvSpPr>
          <p:nvPr>
            <p:custDataLst>
              <p:tags r:id="rId5"/>
            </p:custDataLst>
          </p:nvPr>
        </p:nvSpPr>
        <p:spPr bwMode="auto">
          <a:xfrm>
            <a:off x="5327650" y="4171950"/>
            <a:ext cx="1693863" cy="904875"/>
          </a:xfrm>
          <a:custGeom>
            <a:avLst/>
            <a:gdLst>
              <a:gd name="T0" fmla="*/ 33 w 1411"/>
              <a:gd name="T1" fmla="*/ 196 h 754"/>
              <a:gd name="T2" fmla="*/ 406 w 1411"/>
              <a:gd name="T3" fmla="*/ 64 h 754"/>
              <a:gd name="T4" fmla="*/ 438 w 1411"/>
              <a:gd name="T5" fmla="*/ 77 h 754"/>
              <a:gd name="T6" fmla="*/ 470 w 1411"/>
              <a:gd name="T7" fmla="*/ 88 h 754"/>
              <a:gd name="T8" fmla="*/ 503 w 1411"/>
              <a:gd name="T9" fmla="*/ 97 h 754"/>
              <a:gd name="T10" fmla="*/ 537 w 1411"/>
              <a:gd name="T11" fmla="*/ 105 h 754"/>
              <a:gd name="T12" fmla="*/ 571 w 1411"/>
              <a:gd name="T13" fmla="*/ 111 h 754"/>
              <a:gd name="T14" fmla="*/ 607 w 1411"/>
              <a:gd name="T15" fmla="*/ 115 h 754"/>
              <a:gd name="T16" fmla="*/ 643 w 1411"/>
              <a:gd name="T17" fmla="*/ 117 h 754"/>
              <a:gd name="T18" fmla="*/ 686 w 1411"/>
              <a:gd name="T19" fmla="*/ 117 h 754"/>
              <a:gd name="T20" fmla="*/ 737 w 1411"/>
              <a:gd name="T21" fmla="*/ 113 h 754"/>
              <a:gd name="T22" fmla="*/ 787 w 1411"/>
              <a:gd name="T23" fmla="*/ 105 h 754"/>
              <a:gd name="T24" fmla="*/ 835 w 1411"/>
              <a:gd name="T25" fmla="*/ 94 h 754"/>
              <a:gd name="T26" fmla="*/ 882 w 1411"/>
              <a:gd name="T27" fmla="*/ 79 h 754"/>
              <a:gd name="T28" fmla="*/ 928 w 1411"/>
              <a:gd name="T29" fmla="*/ 60 h 754"/>
              <a:gd name="T30" fmla="*/ 960 w 1411"/>
              <a:gd name="T31" fmla="*/ 44 h 754"/>
              <a:gd name="T32" fmla="*/ 981 w 1411"/>
              <a:gd name="T33" fmla="*/ 32 h 754"/>
              <a:gd name="T34" fmla="*/ 1002 w 1411"/>
              <a:gd name="T35" fmla="*/ 19 h 754"/>
              <a:gd name="T36" fmla="*/ 1022 w 1411"/>
              <a:gd name="T37" fmla="*/ 6 h 754"/>
              <a:gd name="T38" fmla="*/ 1036 w 1411"/>
              <a:gd name="T39" fmla="*/ 351 h 754"/>
              <a:gd name="T40" fmla="*/ 1391 w 1411"/>
              <a:gd name="T41" fmla="*/ 526 h 754"/>
              <a:gd name="T42" fmla="*/ 1350 w 1411"/>
              <a:gd name="T43" fmla="*/ 553 h 754"/>
              <a:gd name="T44" fmla="*/ 1308 w 1411"/>
              <a:gd name="T45" fmla="*/ 579 h 754"/>
              <a:gd name="T46" fmla="*/ 1266 w 1411"/>
              <a:gd name="T47" fmla="*/ 602 h 754"/>
              <a:gd name="T48" fmla="*/ 1222 w 1411"/>
              <a:gd name="T49" fmla="*/ 625 h 754"/>
              <a:gd name="T50" fmla="*/ 1177 w 1411"/>
              <a:gd name="T51" fmla="*/ 645 h 754"/>
              <a:gd name="T52" fmla="*/ 1132 w 1411"/>
              <a:gd name="T53" fmla="*/ 664 h 754"/>
              <a:gd name="T54" fmla="*/ 1086 w 1411"/>
              <a:gd name="T55" fmla="*/ 683 h 754"/>
              <a:gd name="T56" fmla="*/ 1038 w 1411"/>
              <a:gd name="T57" fmla="*/ 698 h 754"/>
              <a:gd name="T58" fmla="*/ 990 w 1411"/>
              <a:gd name="T59" fmla="*/ 712 h 754"/>
              <a:gd name="T60" fmla="*/ 941 w 1411"/>
              <a:gd name="T61" fmla="*/ 724 h 754"/>
              <a:gd name="T62" fmla="*/ 866 w 1411"/>
              <a:gd name="T63" fmla="*/ 738 h 754"/>
              <a:gd name="T64" fmla="*/ 816 w 1411"/>
              <a:gd name="T65" fmla="*/ 745 h 754"/>
              <a:gd name="T66" fmla="*/ 765 w 1411"/>
              <a:gd name="T67" fmla="*/ 750 h 754"/>
              <a:gd name="T68" fmla="*/ 713 w 1411"/>
              <a:gd name="T69" fmla="*/ 753 h 754"/>
              <a:gd name="T70" fmla="*/ 661 w 1411"/>
              <a:gd name="T71" fmla="*/ 754 h 754"/>
              <a:gd name="T72" fmla="*/ 593 w 1411"/>
              <a:gd name="T73" fmla="*/ 752 h 754"/>
              <a:gd name="T74" fmla="*/ 548 w 1411"/>
              <a:gd name="T75" fmla="*/ 749 h 754"/>
              <a:gd name="T76" fmla="*/ 504 w 1411"/>
              <a:gd name="T77" fmla="*/ 744 h 754"/>
              <a:gd name="T78" fmla="*/ 461 w 1411"/>
              <a:gd name="T79" fmla="*/ 738 h 754"/>
              <a:gd name="T80" fmla="*/ 417 w 1411"/>
              <a:gd name="T81" fmla="*/ 731 h 754"/>
              <a:gd name="T82" fmla="*/ 374 w 1411"/>
              <a:gd name="T83" fmla="*/ 722 h 754"/>
              <a:gd name="T84" fmla="*/ 333 w 1411"/>
              <a:gd name="T85" fmla="*/ 711 h 754"/>
              <a:gd name="T86" fmla="*/ 271 w 1411"/>
              <a:gd name="T87" fmla="*/ 693 h 754"/>
              <a:gd name="T88" fmla="*/ 229 w 1411"/>
              <a:gd name="T89" fmla="*/ 679 h 754"/>
              <a:gd name="T90" fmla="*/ 190 w 1411"/>
              <a:gd name="T91" fmla="*/ 663 h 754"/>
              <a:gd name="T92" fmla="*/ 150 w 1411"/>
              <a:gd name="T93" fmla="*/ 646 h 754"/>
              <a:gd name="T94" fmla="*/ 112 w 1411"/>
              <a:gd name="T95" fmla="*/ 628 h 754"/>
              <a:gd name="T96" fmla="*/ 73 w 1411"/>
              <a:gd name="T97" fmla="*/ 610 h 754"/>
              <a:gd name="T98" fmla="*/ 0 w 1411"/>
              <a:gd name="T99" fmla="*/ 568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411" h="754">
                <a:moveTo>
                  <a:pt x="0" y="568"/>
                </a:moveTo>
                <a:lnTo>
                  <a:pt x="33" y="196"/>
                </a:lnTo>
                <a:lnTo>
                  <a:pt x="390" y="57"/>
                </a:lnTo>
                <a:lnTo>
                  <a:pt x="406" y="64"/>
                </a:lnTo>
                <a:lnTo>
                  <a:pt x="422" y="71"/>
                </a:lnTo>
                <a:lnTo>
                  <a:pt x="438" y="77"/>
                </a:lnTo>
                <a:lnTo>
                  <a:pt x="454" y="83"/>
                </a:lnTo>
                <a:lnTo>
                  <a:pt x="470" y="88"/>
                </a:lnTo>
                <a:lnTo>
                  <a:pt x="487" y="93"/>
                </a:lnTo>
                <a:lnTo>
                  <a:pt x="503" y="97"/>
                </a:lnTo>
                <a:lnTo>
                  <a:pt x="520" y="102"/>
                </a:lnTo>
                <a:lnTo>
                  <a:pt x="537" y="105"/>
                </a:lnTo>
                <a:lnTo>
                  <a:pt x="554" y="108"/>
                </a:lnTo>
                <a:lnTo>
                  <a:pt x="571" y="111"/>
                </a:lnTo>
                <a:lnTo>
                  <a:pt x="590" y="113"/>
                </a:lnTo>
                <a:lnTo>
                  <a:pt x="607" y="115"/>
                </a:lnTo>
                <a:lnTo>
                  <a:pt x="625" y="117"/>
                </a:lnTo>
                <a:lnTo>
                  <a:pt x="643" y="117"/>
                </a:lnTo>
                <a:lnTo>
                  <a:pt x="661" y="118"/>
                </a:lnTo>
                <a:lnTo>
                  <a:pt x="686" y="117"/>
                </a:lnTo>
                <a:lnTo>
                  <a:pt x="712" y="116"/>
                </a:lnTo>
                <a:lnTo>
                  <a:pt x="737" y="113"/>
                </a:lnTo>
                <a:lnTo>
                  <a:pt x="763" y="110"/>
                </a:lnTo>
                <a:lnTo>
                  <a:pt x="787" y="105"/>
                </a:lnTo>
                <a:lnTo>
                  <a:pt x="811" y="100"/>
                </a:lnTo>
                <a:lnTo>
                  <a:pt x="835" y="94"/>
                </a:lnTo>
                <a:lnTo>
                  <a:pt x="859" y="87"/>
                </a:lnTo>
                <a:lnTo>
                  <a:pt x="882" y="79"/>
                </a:lnTo>
                <a:lnTo>
                  <a:pt x="905" y="70"/>
                </a:lnTo>
                <a:lnTo>
                  <a:pt x="928" y="60"/>
                </a:lnTo>
                <a:lnTo>
                  <a:pt x="949" y="50"/>
                </a:lnTo>
                <a:lnTo>
                  <a:pt x="960" y="44"/>
                </a:lnTo>
                <a:lnTo>
                  <a:pt x="971" y="39"/>
                </a:lnTo>
                <a:lnTo>
                  <a:pt x="981" y="32"/>
                </a:lnTo>
                <a:lnTo>
                  <a:pt x="991" y="26"/>
                </a:lnTo>
                <a:lnTo>
                  <a:pt x="1002" y="19"/>
                </a:lnTo>
                <a:lnTo>
                  <a:pt x="1012" y="13"/>
                </a:lnTo>
                <a:lnTo>
                  <a:pt x="1022" y="6"/>
                </a:lnTo>
                <a:lnTo>
                  <a:pt x="1032" y="0"/>
                </a:lnTo>
                <a:lnTo>
                  <a:pt x="1036" y="351"/>
                </a:lnTo>
                <a:lnTo>
                  <a:pt x="1411" y="511"/>
                </a:lnTo>
                <a:lnTo>
                  <a:pt x="1391" y="526"/>
                </a:lnTo>
                <a:lnTo>
                  <a:pt x="1370" y="540"/>
                </a:lnTo>
                <a:lnTo>
                  <a:pt x="1350" y="553"/>
                </a:lnTo>
                <a:lnTo>
                  <a:pt x="1329" y="566"/>
                </a:lnTo>
                <a:lnTo>
                  <a:pt x="1308" y="579"/>
                </a:lnTo>
                <a:lnTo>
                  <a:pt x="1287" y="591"/>
                </a:lnTo>
                <a:lnTo>
                  <a:pt x="1266" y="602"/>
                </a:lnTo>
                <a:lnTo>
                  <a:pt x="1244" y="614"/>
                </a:lnTo>
                <a:lnTo>
                  <a:pt x="1222" y="625"/>
                </a:lnTo>
                <a:lnTo>
                  <a:pt x="1199" y="635"/>
                </a:lnTo>
                <a:lnTo>
                  <a:pt x="1177" y="645"/>
                </a:lnTo>
                <a:lnTo>
                  <a:pt x="1154" y="655"/>
                </a:lnTo>
                <a:lnTo>
                  <a:pt x="1132" y="664"/>
                </a:lnTo>
                <a:lnTo>
                  <a:pt x="1109" y="673"/>
                </a:lnTo>
                <a:lnTo>
                  <a:pt x="1086" y="683"/>
                </a:lnTo>
                <a:lnTo>
                  <a:pt x="1062" y="691"/>
                </a:lnTo>
                <a:lnTo>
                  <a:pt x="1038" y="698"/>
                </a:lnTo>
                <a:lnTo>
                  <a:pt x="1014" y="705"/>
                </a:lnTo>
                <a:lnTo>
                  <a:pt x="990" y="712"/>
                </a:lnTo>
                <a:lnTo>
                  <a:pt x="966" y="718"/>
                </a:lnTo>
                <a:lnTo>
                  <a:pt x="941" y="724"/>
                </a:lnTo>
                <a:lnTo>
                  <a:pt x="917" y="729"/>
                </a:lnTo>
                <a:lnTo>
                  <a:pt x="866" y="738"/>
                </a:lnTo>
                <a:lnTo>
                  <a:pt x="841" y="742"/>
                </a:lnTo>
                <a:lnTo>
                  <a:pt x="816" y="745"/>
                </a:lnTo>
                <a:lnTo>
                  <a:pt x="791" y="748"/>
                </a:lnTo>
                <a:lnTo>
                  <a:pt x="765" y="750"/>
                </a:lnTo>
                <a:lnTo>
                  <a:pt x="738" y="752"/>
                </a:lnTo>
                <a:lnTo>
                  <a:pt x="713" y="753"/>
                </a:lnTo>
                <a:lnTo>
                  <a:pt x="687" y="754"/>
                </a:lnTo>
                <a:lnTo>
                  <a:pt x="661" y="754"/>
                </a:lnTo>
                <a:lnTo>
                  <a:pt x="616" y="753"/>
                </a:lnTo>
                <a:lnTo>
                  <a:pt x="593" y="752"/>
                </a:lnTo>
                <a:lnTo>
                  <a:pt x="570" y="751"/>
                </a:lnTo>
                <a:lnTo>
                  <a:pt x="548" y="749"/>
                </a:lnTo>
                <a:lnTo>
                  <a:pt x="526" y="747"/>
                </a:lnTo>
                <a:lnTo>
                  <a:pt x="504" y="744"/>
                </a:lnTo>
                <a:lnTo>
                  <a:pt x="482" y="742"/>
                </a:lnTo>
                <a:lnTo>
                  <a:pt x="461" y="738"/>
                </a:lnTo>
                <a:lnTo>
                  <a:pt x="439" y="735"/>
                </a:lnTo>
                <a:lnTo>
                  <a:pt x="417" y="731"/>
                </a:lnTo>
                <a:lnTo>
                  <a:pt x="396" y="726"/>
                </a:lnTo>
                <a:lnTo>
                  <a:pt x="374" y="722"/>
                </a:lnTo>
                <a:lnTo>
                  <a:pt x="353" y="716"/>
                </a:lnTo>
                <a:lnTo>
                  <a:pt x="333" y="711"/>
                </a:lnTo>
                <a:lnTo>
                  <a:pt x="312" y="705"/>
                </a:lnTo>
                <a:lnTo>
                  <a:pt x="271" y="693"/>
                </a:lnTo>
                <a:lnTo>
                  <a:pt x="250" y="686"/>
                </a:lnTo>
                <a:lnTo>
                  <a:pt x="229" y="679"/>
                </a:lnTo>
                <a:lnTo>
                  <a:pt x="209" y="670"/>
                </a:lnTo>
                <a:lnTo>
                  <a:pt x="190" y="663"/>
                </a:lnTo>
                <a:lnTo>
                  <a:pt x="170" y="655"/>
                </a:lnTo>
                <a:lnTo>
                  <a:pt x="150" y="646"/>
                </a:lnTo>
                <a:lnTo>
                  <a:pt x="131" y="637"/>
                </a:lnTo>
                <a:lnTo>
                  <a:pt x="112" y="628"/>
                </a:lnTo>
                <a:lnTo>
                  <a:pt x="92" y="619"/>
                </a:lnTo>
                <a:lnTo>
                  <a:pt x="73" y="610"/>
                </a:lnTo>
                <a:lnTo>
                  <a:pt x="36" y="590"/>
                </a:lnTo>
                <a:lnTo>
                  <a:pt x="0" y="568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11" name="MH_Other_5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4583113" y="3089275"/>
            <a:ext cx="1120775" cy="1722438"/>
          </a:xfrm>
          <a:custGeom>
            <a:avLst/>
            <a:gdLst>
              <a:gd name="T0" fmla="*/ 917 w 934"/>
              <a:gd name="T1" fmla="*/ 907 h 1434"/>
              <a:gd name="T2" fmla="*/ 885 w 934"/>
              <a:gd name="T3" fmla="*/ 883 h 1434"/>
              <a:gd name="T4" fmla="*/ 854 w 934"/>
              <a:gd name="T5" fmla="*/ 858 h 1434"/>
              <a:gd name="T6" fmla="*/ 825 w 934"/>
              <a:gd name="T7" fmla="*/ 831 h 1434"/>
              <a:gd name="T8" fmla="*/ 798 w 934"/>
              <a:gd name="T9" fmla="*/ 803 h 1434"/>
              <a:gd name="T10" fmla="*/ 773 w 934"/>
              <a:gd name="T11" fmla="*/ 771 h 1434"/>
              <a:gd name="T12" fmla="*/ 750 w 934"/>
              <a:gd name="T13" fmla="*/ 740 h 1434"/>
              <a:gd name="T14" fmla="*/ 729 w 934"/>
              <a:gd name="T15" fmla="*/ 706 h 1434"/>
              <a:gd name="T16" fmla="*/ 708 w 934"/>
              <a:gd name="T17" fmla="*/ 672 h 1434"/>
              <a:gd name="T18" fmla="*/ 691 w 934"/>
              <a:gd name="T19" fmla="*/ 636 h 1434"/>
              <a:gd name="T20" fmla="*/ 676 w 934"/>
              <a:gd name="T21" fmla="*/ 598 h 1434"/>
              <a:gd name="T22" fmla="*/ 663 w 934"/>
              <a:gd name="T23" fmla="*/ 560 h 1434"/>
              <a:gd name="T24" fmla="*/ 653 w 934"/>
              <a:gd name="T25" fmla="*/ 521 h 1434"/>
              <a:gd name="T26" fmla="*/ 645 w 934"/>
              <a:gd name="T27" fmla="*/ 480 h 1434"/>
              <a:gd name="T28" fmla="*/ 640 w 934"/>
              <a:gd name="T29" fmla="*/ 438 h 1434"/>
              <a:gd name="T30" fmla="*/ 637 w 934"/>
              <a:gd name="T31" fmla="*/ 397 h 1434"/>
              <a:gd name="T32" fmla="*/ 637 w 934"/>
              <a:gd name="T33" fmla="*/ 355 h 1434"/>
              <a:gd name="T34" fmla="*/ 639 w 934"/>
              <a:gd name="T35" fmla="*/ 315 h 1434"/>
              <a:gd name="T36" fmla="*/ 401 w 934"/>
              <a:gd name="T37" fmla="*/ 0 h 1434"/>
              <a:gd name="T38" fmla="*/ 26 w 934"/>
              <a:gd name="T39" fmla="*/ 115 h 1434"/>
              <a:gd name="T40" fmla="*/ 14 w 934"/>
              <a:gd name="T41" fmla="*/ 188 h 1434"/>
              <a:gd name="T42" fmla="*/ 9 w 934"/>
              <a:gd name="T43" fmla="*/ 225 h 1434"/>
              <a:gd name="T44" fmla="*/ 5 w 934"/>
              <a:gd name="T45" fmla="*/ 262 h 1434"/>
              <a:gd name="T46" fmla="*/ 1 w 934"/>
              <a:gd name="T47" fmla="*/ 338 h 1434"/>
              <a:gd name="T48" fmla="*/ 0 w 934"/>
              <a:gd name="T49" fmla="*/ 396 h 1434"/>
              <a:gd name="T50" fmla="*/ 2 w 934"/>
              <a:gd name="T51" fmla="*/ 437 h 1434"/>
              <a:gd name="T52" fmla="*/ 4 w 934"/>
              <a:gd name="T53" fmla="*/ 478 h 1434"/>
              <a:gd name="T54" fmla="*/ 10 w 934"/>
              <a:gd name="T55" fmla="*/ 538 h 1434"/>
              <a:gd name="T56" fmla="*/ 16 w 934"/>
              <a:gd name="T57" fmla="*/ 577 h 1434"/>
              <a:gd name="T58" fmla="*/ 31 w 934"/>
              <a:gd name="T59" fmla="*/ 656 h 1434"/>
              <a:gd name="T60" fmla="*/ 40 w 934"/>
              <a:gd name="T61" fmla="*/ 694 h 1434"/>
              <a:gd name="T62" fmla="*/ 62 w 934"/>
              <a:gd name="T63" fmla="*/ 769 h 1434"/>
              <a:gd name="T64" fmla="*/ 82 w 934"/>
              <a:gd name="T65" fmla="*/ 825 h 1434"/>
              <a:gd name="T66" fmla="*/ 96 w 934"/>
              <a:gd name="T67" fmla="*/ 861 h 1434"/>
              <a:gd name="T68" fmla="*/ 119 w 934"/>
              <a:gd name="T69" fmla="*/ 914 h 1434"/>
              <a:gd name="T70" fmla="*/ 154 w 934"/>
              <a:gd name="T71" fmla="*/ 983 h 1434"/>
              <a:gd name="T72" fmla="*/ 173 w 934"/>
              <a:gd name="T73" fmla="*/ 1016 h 1434"/>
              <a:gd name="T74" fmla="*/ 203 w 934"/>
              <a:gd name="T75" fmla="*/ 1065 h 1434"/>
              <a:gd name="T76" fmla="*/ 235 w 934"/>
              <a:gd name="T77" fmla="*/ 1114 h 1434"/>
              <a:gd name="T78" fmla="*/ 281 w 934"/>
              <a:gd name="T79" fmla="*/ 1175 h 1434"/>
              <a:gd name="T80" fmla="*/ 306 w 934"/>
              <a:gd name="T81" fmla="*/ 1204 h 1434"/>
              <a:gd name="T82" fmla="*/ 331 w 934"/>
              <a:gd name="T83" fmla="*/ 1232 h 1434"/>
              <a:gd name="T84" fmla="*/ 357 w 934"/>
              <a:gd name="T85" fmla="*/ 1261 h 1434"/>
              <a:gd name="T86" fmla="*/ 383 w 934"/>
              <a:gd name="T87" fmla="*/ 1288 h 1434"/>
              <a:gd name="T88" fmla="*/ 412 w 934"/>
              <a:gd name="T89" fmla="*/ 1315 h 1434"/>
              <a:gd name="T90" fmla="*/ 469 w 934"/>
              <a:gd name="T91" fmla="*/ 1364 h 1434"/>
              <a:gd name="T92" fmla="*/ 529 w 934"/>
              <a:gd name="T93" fmla="*/ 1411 h 1434"/>
              <a:gd name="T94" fmla="*/ 601 w 934"/>
              <a:gd name="T95" fmla="*/ 1030 h 1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34" h="1434">
                <a:moveTo>
                  <a:pt x="934" y="918"/>
                </a:moveTo>
                <a:lnTo>
                  <a:pt x="917" y="907"/>
                </a:lnTo>
                <a:lnTo>
                  <a:pt x="901" y="895"/>
                </a:lnTo>
                <a:lnTo>
                  <a:pt x="885" y="883"/>
                </a:lnTo>
                <a:lnTo>
                  <a:pt x="869" y="871"/>
                </a:lnTo>
                <a:lnTo>
                  <a:pt x="854" y="858"/>
                </a:lnTo>
                <a:lnTo>
                  <a:pt x="839" y="845"/>
                </a:lnTo>
                <a:lnTo>
                  <a:pt x="825" y="831"/>
                </a:lnTo>
                <a:lnTo>
                  <a:pt x="812" y="817"/>
                </a:lnTo>
                <a:lnTo>
                  <a:pt x="798" y="803"/>
                </a:lnTo>
                <a:lnTo>
                  <a:pt x="786" y="788"/>
                </a:lnTo>
                <a:lnTo>
                  <a:pt x="773" y="771"/>
                </a:lnTo>
                <a:lnTo>
                  <a:pt x="761" y="756"/>
                </a:lnTo>
                <a:lnTo>
                  <a:pt x="750" y="740"/>
                </a:lnTo>
                <a:lnTo>
                  <a:pt x="739" y="723"/>
                </a:lnTo>
                <a:lnTo>
                  <a:pt x="729" y="706"/>
                </a:lnTo>
                <a:lnTo>
                  <a:pt x="718" y="689"/>
                </a:lnTo>
                <a:lnTo>
                  <a:pt x="708" y="672"/>
                </a:lnTo>
                <a:lnTo>
                  <a:pt x="699" y="654"/>
                </a:lnTo>
                <a:lnTo>
                  <a:pt x="691" y="636"/>
                </a:lnTo>
                <a:lnTo>
                  <a:pt x="683" y="618"/>
                </a:lnTo>
                <a:lnTo>
                  <a:pt x="676" y="598"/>
                </a:lnTo>
                <a:lnTo>
                  <a:pt x="669" y="579"/>
                </a:lnTo>
                <a:lnTo>
                  <a:pt x="663" y="560"/>
                </a:lnTo>
                <a:lnTo>
                  <a:pt x="658" y="540"/>
                </a:lnTo>
                <a:lnTo>
                  <a:pt x="653" y="521"/>
                </a:lnTo>
                <a:lnTo>
                  <a:pt x="649" y="501"/>
                </a:lnTo>
                <a:lnTo>
                  <a:pt x="645" y="480"/>
                </a:lnTo>
                <a:lnTo>
                  <a:pt x="642" y="460"/>
                </a:lnTo>
                <a:lnTo>
                  <a:pt x="640" y="438"/>
                </a:lnTo>
                <a:lnTo>
                  <a:pt x="638" y="418"/>
                </a:lnTo>
                <a:lnTo>
                  <a:pt x="637" y="397"/>
                </a:lnTo>
                <a:lnTo>
                  <a:pt x="637" y="376"/>
                </a:lnTo>
                <a:lnTo>
                  <a:pt x="637" y="355"/>
                </a:lnTo>
                <a:lnTo>
                  <a:pt x="638" y="335"/>
                </a:lnTo>
                <a:lnTo>
                  <a:pt x="639" y="315"/>
                </a:lnTo>
                <a:lnTo>
                  <a:pt x="642" y="295"/>
                </a:lnTo>
                <a:lnTo>
                  <a:pt x="401" y="0"/>
                </a:lnTo>
                <a:lnTo>
                  <a:pt x="34" y="80"/>
                </a:lnTo>
                <a:lnTo>
                  <a:pt x="26" y="115"/>
                </a:lnTo>
                <a:lnTo>
                  <a:pt x="20" y="152"/>
                </a:lnTo>
                <a:lnTo>
                  <a:pt x="14" y="188"/>
                </a:lnTo>
                <a:lnTo>
                  <a:pt x="11" y="207"/>
                </a:lnTo>
                <a:lnTo>
                  <a:pt x="9" y="225"/>
                </a:lnTo>
                <a:lnTo>
                  <a:pt x="7" y="243"/>
                </a:lnTo>
                <a:lnTo>
                  <a:pt x="5" y="262"/>
                </a:lnTo>
                <a:lnTo>
                  <a:pt x="2" y="300"/>
                </a:lnTo>
                <a:lnTo>
                  <a:pt x="1" y="338"/>
                </a:lnTo>
                <a:lnTo>
                  <a:pt x="0" y="376"/>
                </a:lnTo>
                <a:lnTo>
                  <a:pt x="0" y="396"/>
                </a:lnTo>
                <a:lnTo>
                  <a:pt x="1" y="416"/>
                </a:lnTo>
                <a:lnTo>
                  <a:pt x="2" y="437"/>
                </a:lnTo>
                <a:lnTo>
                  <a:pt x="3" y="458"/>
                </a:lnTo>
                <a:lnTo>
                  <a:pt x="4" y="478"/>
                </a:lnTo>
                <a:lnTo>
                  <a:pt x="6" y="498"/>
                </a:lnTo>
                <a:lnTo>
                  <a:pt x="10" y="538"/>
                </a:lnTo>
                <a:lnTo>
                  <a:pt x="13" y="557"/>
                </a:lnTo>
                <a:lnTo>
                  <a:pt x="16" y="577"/>
                </a:lnTo>
                <a:lnTo>
                  <a:pt x="23" y="617"/>
                </a:lnTo>
                <a:lnTo>
                  <a:pt x="31" y="656"/>
                </a:lnTo>
                <a:lnTo>
                  <a:pt x="35" y="675"/>
                </a:lnTo>
                <a:lnTo>
                  <a:pt x="40" y="694"/>
                </a:lnTo>
                <a:lnTo>
                  <a:pt x="50" y="732"/>
                </a:lnTo>
                <a:lnTo>
                  <a:pt x="62" y="769"/>
                </a:lnTo>
                <a:lnTo>
                  <a:pt x="74" y="807"/>
                </a:lnTo>
                <a:lnTo>
                  <a:pt x="82" y="825"/>
                </a:lnTo>
                <a:lnTo>
                  <a:pt x="89" y="843"/>
                </a:lnTo>
                <a:lnTo>
                  <a:pt x="96" y="861"/>
                </a:lnTo>
                <a:lnTo>
                  <a:pt x="104" y="878"/>
                </a:lnTo>
                <a:lnTo>
                  <a:pt x="119" y="914"/>
                </a:lnTo>
                <a:lnTo>
                  <a:pt x="136" y="949"/>
                </a:lnTo>
                <a:lnTo>
                  <a:pt x="154" y="983"/>
                </a:lnTo>
                <a:lnTo>
                  <a:pt x="163" y="1000"/>
                </a:lnTo>
                <a:lnTo>
                  <a:pt x="173" y="1016"/>
                </a:lnTo>
                <a:lnTo>
                  <a:pt x="192" y="1049"/>
                </a:lnTo>
                <a:lnTo>
                  <a:pt x="203" y="1065"/>
                </a:lnTo>
                <a:lnTo>
                  <a:pt x="213" y="1081"/>
                </a:lnTo>
                <a:lnTo>
                  <a:pt x="235" y="1114"/>
                </a:lnTo>
                <a:lnTo>
                  <a:pt x="258" y="1145"/>
                </a:lnTo>
                <a:lnTo>
                  <a:pt x="281" y="1175"/>
                </a:lnTo>
                <a:lnTo>
                  <a:pt x="293" y="1189"/>
                </a:lnTo>
                <a:lnTo>
                  <a:pt x="306" y="1204"/>
                </a:lnTo>
                <a:lnTo>
                  <a:pt x="318" y="1218"/>
                </a:lnTo>
                <a:lnTo>
                  <a:pt x="331" y="1232"/>
                </a:lnTo>
                <a:lnTo>
                  <a:pt x="344" y="1246"/>
                </a:lnTo>
                <a:lnTo>
                  <a:pt x="357" y="1261"/>
                </a:lnTo>
                <a:lnTo>
                  <a:pt x="370" y="1275"/>
                </a:lnTo>
                <a:lnTo>
                  <a:pt x="383" y="1288"/>
                </a:lnTo>
                <a:lnTo>
                  <a:pt x="397" y="1301"/>
                </a:lnTo>
                <a:lnTo>
                  <a:pt x="412" y="1315"/>
                </a:lnTo>
                <a:lnTo>
                  <a:pt x="440" y="1340"/>
                </a:lnTo>
                <a:lnTo>
                  <a:pt x="469" y="1364"/>
                </a:lnTo>
                <a:lnTo>
                  <a:pt x="499" y="1388"/>
                </a:lnTo>
                <a:lnTo>
                  <a:pt x="529" y="1411"/>
                </a:lnTo>
                <a:lnTo>
                  <a:pt x="561" y="1434"/>
                </a:lnTo>
                <a:lnTo>
                  <a:pt x="601" y="1030"/>
                </a:lnTo>
                <a:lnTo>
                  <a:pt x="934" y="91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400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90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12" name="MH_Title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76863" y="2881313"/>
            <a:ext cx="14779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KSO_Shape"/>
          <p:cNvSpPr/>
          <p:nvPr/>
        </p:nvSpPr>
        <p:spPr bwMode="auto">
          <a:xfrm>
            <a:off x="6751638" y="2543175"/>
            <a:ext cx="269875" cy="341313"/>
          </a:xfrm>
          <a:custGeom>
            <a:avLst/>
            <a:gdLst>
              <a:gd name="T0" fmla="*/ 508479 w 1679575"/>
              <a:gd name="T1" fmla="*/ 933537 h 2125662"/>
              <a:gd name="T2" fmla="*/ 645344 w 1679575"/>
              <a:gd name="T3" fmla="*/ 1004349 h 2125662"/>
              <a:gd name="T4" fmla="*/ 637947 w 1679575"/>
              <a:gd name="T5" fmla="*/ 1045870 h 2125662"/>
              <a:gd name="T6" fmla="*/ 629410 w 1679575"/>
              <a:gd name="T7" fmla="*/ 1095637 h 2125662"/>
              <a:gd name="T8" fmla="*/ 645913 w 1679575"/>
              <a:gd name="T9" fmla="*/ 1148533 h 2125662"/>
              <a:gd name="T10" fmla="*/ 923628 w 1679575"/>
              <a:gd name="T11" fmla="*/ 1679766 h 2125662"/>
              <a:gd name="T12" fmla="*/ 886068 w 1679575"/>
              <a:gd name="T13" fmla="*/ 1137442 h 2125662"/>
              <a:gd name="T14" fmla="*/ 896597 w 1679575"/>
              <a:gd name="T15" fmla="*/ 1083408 h 2125662"/>
              <a:gd name="T16" fmla="*/ 885214 w 1679575"/>
              <a:gd name="T17" fmla="*/ 1039044 h 2125662"/>
              <a:gd name="T18" fmla="*/ 917083 w 1679575"/>
              <a:gd name="T19" fmla="*/ 999799 h 2125662"/>
              <a:gd name="T20" fmla="*/ 1048543 w 1679575"/>
              <a:gd name="T21" fmla="*/ 927280 h 2125662"/>
              <a:gd name="T22" fmla="*/ 1168905 w 1679575"/>
              <a:gd name="T23" fmla="*/ 933822 h 2125662"/>
              <a:gd name="T24" fmla="*/ 1257397 w 1679575"/>
              <a:gd name="T25" fmla="*/ 1021128 h 2125662"/>
              <a:gd name="T26" fmla="*/ 1333655 w 1679575"/>
              <a:gd name="T27" fmla="*/ 1118957 h 2125662"/>
              <a:gd name="T28" fmla="*/ 1397392 w 1679575"/>
              <a:gd name="T29" fmla="*/ 1227592 h 2125662"/>
              <a:gd name="T30" fmla="*/ 1446903 w 1679575"/>
              <a:gd name="T31" fmla="*/ 1349025 h 2125662"/>
              <a:gd name="T32" fmla="*/ 1482186 w 1679575"/>
              <a:gd name="T33" fmla="*/ 1483540 h 2125662"/>
              <a:gd name="T34" fmla="*/ 1501820 w 1679575"/>
              <a:gd name="T35" fmla="*/ 1632274 h 2125662"/>
              <a:gd name="T36" fmla="*/ 1439790 w 1679575"/>
              <a:gd name="T37" fmla="*/ 1742331 h 2125662"/>
              <a:gd name="T38" fmla="*/ 1242601 w 1679575"/>
              <a:gd name="T39" fmla="*/ 1826794 h 2125662"/>
              <a:gd name="T40" fmla="*/ 1035738 w 1679575"/>
              <a:gd name="T41" fmla="*/ 1881112 h 2125662"/>
              <a:gd name="T42" fmla="*/ 822331 w 1679575"/>
              <a:gd name="T43" fmla="*/ 1904432 h 2125662"/>
              <a:gd name="T44" fmla="*/ 596403 w 1679575"/>
              <a:gd name="T45" fmla="*/ 1894194 h 2125662"/>
              <a:gd name="T46" fmla="*/ 373036 w 1679575"/>
              <a:gd name="T47" fmla="*/ 1847838 h 2125662"/>
              <a:gd name="T48" fmla="*/ 159344 w 1679575"/>
              <a:gd name="T49" fmla="*/ 1766788 h 2125662"/>
              <a:gd name="T50" fmla="*/ 0 w 1679575"/>
              <a:gd name="T51" fmla="*/ 1676354 h 2125662"/>
              <a:gd name="T52" fmla="*/ 15365 w 1679575"/>
              <a:gd name="T53" fmla="*/ 1518519 h 2125662"/>
              <a:gd name="T54" fmla="*/ 47234 w 1679575"/>
              <a:gd name="T55" fmla="*/ 1376611 h 2125662"/>
              <a:gd name="T56" fmla="*/ 94468 w 1679575"/>
              <a:gd name="T57" fmla="*/ 1249206 h 2125662"/>
              <a:gd name="T58" fmla="*/ 155930 w 1679575"/>
              <a:gd name="T59" fmla="*/ 1135735 h 2125662"/>
              <a:gd name="T60" fmla="*/ 230765 w 1679575"/>
              <a:gd name="T61" fmla="*/ 1035348 h 2125662"/>
              <a:gd name="T62" fmla="*/ 317835 w 1679575"/>
              <a:gd name="T63" fmla="*/ 946334 h 2125662"/>
              <a:gd name="T64" fmla="*/ 427669 w 1679575"/>
              <a:gd name="T65" fmla="*/ 860449 h 2125662"/>
              <a:gd name="T66" fmla="*/ 831848 w 1679575"/>
              <a:gd name="T67" fmla="*/ 5125 h 2125662"/>
              <a:gd name="T68" fmla="*/ 927152 w 1679575"/>
              <a:gd name="T69" fmla="*/ 31035 h 2125662"/>
              <a:gd name="T70" fmla="*/ 1013353 w 1679575"/>
              <a:gd name="T71" fmla="*/ 76590 h 2125662"/>
              <a:gd name="T72" fmla="*/ 1087035 w 1679575"/>
              <a:gd name="T73" fmla="*/ 138945 h 2125662"/>
              <a:gd name="T74" fmla="*/ 1145356 w 1679575"/>
              <a:gd name="T75" fmla="*/ 215250 h 2125662"/>
              <a:gd name="T76" fmla="*/ 1186607 w 1679575"/>
              <a:gd name="T77" fmla="*/ 303514 h 2125662"/>
              <a:gd name="T78" fmla="*/ 1207944 w 1679575"/>
              <a:gd name="T79" fmla="*/ 401174 h 2125662"/>
              <a:gd name="T80" fmla="*/ 1205383 w 1679575"/>
              <a:gd name="T81" fmla="*/ 513924 h 2125662"/>
              <a:gd name="T82" fmla="*/ 1172382 w 1679575"/>
              <a:gd name="T83" fmla="*/ 626673 h 2125662"/>
              <a:gd name="T84" fmla="*/ 1112924 w 1679575"/>
              <a:gd name="T85" fmla="*/ 725187 h 2125662"/>
              <a:gd name="T86" fmla="*/ 1030706 w 1679575"/>
              <a:gd name="T87" fmla="*/ 804625 h 2125662"/>
              <a:gd name="T88" fmla="*/ 915204 w 1679575"/>
              <a:gd name="T89" fmla="*/ 867264 h 2125662"/>
              <a:gd name="T90" fmla="*/ 837253 w 1679575"/>
              <a:gd name="T91" fmla="*/ 887764 h 2125662"/>
              <a:gd name="T92" fmla="*/ 753044 w 1679575"/>
              <a:gd name="T93" fmla="*/ 893458 h 2125662"/>
              <a:gd name="T94" fmla="*/ 658879 w 1679575"/>
              <a:gd name="T95" fmla="*/ 881215 h 2125662"/>
              <a:gd name="T96" fmla="*/ 572394 w 1679575"/>
              <a:gd name="T97" fmla="*/ 850180 h 2125662"/>
              <a:gd name="T98" fmla="*/ 494728 w 1679575"/>
              <a:gd name="T99" fmla="*/ 802917 h 2125662"/>
              <a:gd name="T100" fmla="*/ 424459 w 1679575"/>
              <a:gd name="T101" fmla="*/ 736576 h 2125662"/>
              <a:gd name="T102" fmla="*/ 366992 w 1679575"/>
              <a:gd name="T103" fmla="*/ 651159 h 2125662"/>
              <a:gd name="T104" fmla="*/ 330578 w 1679575"/>
              <a:gd name="T105" fmla="*/ 553500 h 2125662"/>
              <a:gd name="T106" fmla="*/ 317206 w 1679575"/>
              <a:gd name="T107" fmla="*/ 446729 h 2125662"/>
              <a:gd name="T108" fmla="*/ 328586 w 1679575"/>
              <a:gd name="T109" fmla="*/ 345653 h 2125662"/>
              <a:gd name="T110" fmla="*/ 361587 w 1679575"/>
              <a:gd name="T111" fmla="*/ 253403 h 2125662"/>
              <a:gd name="T112" fmla="*/ 412795 w 1679575"/>
              <a:gd name="T113" fmla="*/ 171118 h 2125662"/>
              <a:gd name="T114" fmla="*/ 479934 w 1679575"/>
              <a:gd name="T115" fmla="*/ 101931 h 2125662"/>
              <a:gd name="T116" fmla="*/ 560729 w 1679575"/>
              <a:gd name="T117" fmla="*/ 48972 h 2125662"/>
              <a:gd name="T118" fmla="*/ 652620 w 1679575"/>
              <a:gd name="T119" fmla="*/ 13952 h 2125662"/>
              <a:gd name="T120" fmla="*/ 752191 w 1679575"/>
              <a:gd name="T121" fmla="*/ 0 h 212566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679575" h="2125662">
                <a:moveTo>
                  <a:pt x="481421" y="957262"/>
                </a:moveTo>
                <a:lnTo>
                  <a:pt x="484914" y="961070"/>
                </a:lnTo>
                <a:lnTo>
                  <a:pt x="490948" y="968686"/>
                </a:lnTo>
                <a:lnTo>
                  <a:pt x="497299" y="975667"/>
                </a:lnTo>
                <a:lnTo>
                  <a:pt x="510319" y="990264"/>
                </a:lnTo>
                <a:lnTo>
                  <a:pt x="523657" y="1003909"/>
                </a:lnTo>
                <a:lnTo>
                  <a:pt x="537947" y="1017237"/>
                </a:lnTo>
                <a:lnTo>
                  <a:pt x="552237" y="1029613"/>
                </a:lnTo>
                <a:lnTo>
                  <a:pt x="567480" y="1041671"/>
                </a:lnTo>
                <a:lnTo>
                  <a:pt x="583040" y="1053095"/>
                </a:lnTo>
                <a:lnTo>
                  <a:pt x="598601" y="1063884"/>
                </a:lnTo>
                <a:lnTo>
                  <a:pt x="615114" y="1074039"/>
                </a:lnTo>
                <a:lnTo>
                  <a:pt x="631627" y="1083558"/>
                </a:lnTo>
                <a:lnTo>
                  <a:pt x="649093" y="1092126"/>
                </a:lnTo>
                <a:lnTo>
                  <a:pt x="666241" y="1100377"/>
                </a:lnTo>
                <a:lnTo>
                  <a:pt x="684025" y="1107993"/>
                </a:lnTo>
                <a:lnTo>
                  <a:pt x="701808" y="1114657"/>
                </a:lnTo>
                <a:lnTo>
                  <a:pt x="720226" y="1120686"/>
                </a:lnTo>
                <a:lnTo>
                  <a:pt x="738645" y="1125763"/>
                </a:lnTo>
                <a:lnTo>
                  <a:pt x="734517" y="1130840"/>
                </a:lnTo>
                <a:lnTo>
                  <a:pt x="730706" y="1135283"/>
                </a:lnTo>
                <a:lnTo>
                  <a:pt x="727213" y="1140043"/>
                </a:lnTo>
                <a:lnTo>
                  <a:pt x="723402" y="1145437"/>
                </a:lnTo>
                <a:lnTo>
                  <a:pt x="720544" y="1150515"/>
                </a:lnTo>
                <a:lnTo>
                  <a:pt x="717368" y="1155909"/>
                </a:lnTo>
                <a:lnTo>
                  <a:pt x="714510" y="1161304"/>
                </a:lnTo>
                <a:lnTo>
                  <a:pt x="711970" y="1167016"/>
                </a:lnTo>
                <a:lnTo>
                  <a:pt x="710064" y="1172410"/>
                </a:lnTo>
                <a:lnTo>
                  <a:pt x="708159" y="1178439"/>
                </a:lnTo>
                <a:lnTo>
                  <a:pt x="706254" y="1184151"/>
                </a:lnTo>
                <a:lnTo>
                  <a:pt x="704983" y="1190498"/>
                </a:lnTo>
                <a:lnTo>
                  <a:pt x="704031" y="1196210"/>
                </a:lnTo>
                <a:lnTo>
                  <a:pt x="702761" y="1202556"/>
                </a:lnTo>
                <a:lnTo>
                  <a:pt x="702443" y="1208903"/>
                </a:lnTo>
                <a:lnTo>
                  <a:pt x="702125" y="1215249"/>
                </a:lnTo>
                <a:lnTo>
                  <a:pt x="702443" y="1222548"/>
                </a:lnTo>
                <a:lnTo>
                  <a:pt x="703078" y="1229529"/>
                </a:lnTo>
                <a:lnTo>
                  <a:pt x="704348" y="1236510"/>
                </a:lnTo>
                <a:lnTo>
                  <a:pt x="705619" y="1243174"/>
                </a:lnTo>
                <a:lnTo>
                  <a:pt x="707206" y="1249838"/>
                </a:lnTo>
                <a:lnTo>
                  <a:pt x="709112" y="1256819"/>
                </a:lnTo>
                <a:lnTo>
                  <a:pt x="711652" y="1263166"/>
                </a:lnTo>
                <a:lnTo>
                  <a:pt x="714193" y="1269512"/>
                </a:lnTo>
                <a:lnTo>
                  <a:pt x="717686" y="1275542"/>
                </a:lnTo>
                <a:lnTo>
                  <a:pt x="720861" y="1281571"/>
                </a:lnTo>
                <a:lnTo>
                  <a:pt x="724355" y="1287283"/>
                </a:lnTo>
                <a:lnTo>
                  <a:pt x="728483" y="1292995"/>
                </a:lnTo>
                <a:lnTo>
                  <a:pt x="732611" y="1298389"/>
                </a:lnTo>
                <a:lnTo>
                  <a:pt x="737057" y="1303784"/>
                </a:lnTo>
                <a:lnTo>
                  <a:pt x="742138" y="1308861"/>
                </a:lnTo>
                <a:lnTo>
                  <a:pt x="746901" y="1313304"/>
                </a:lnTo>
                <a:lnTo>
                  <a:pt x="672275" y="1874339"/>
                </a:lnTo>
                <a:lnTo>
                  <a:pt x="854237" y="2050773"/>
                </a:lnTo>
                <a:lnTo>
                  <a:pt x="1030800" y="1874339"/>
                </a:lnTo>
                <a:lnTo>
                  <a:pt x="956173" y="1313304"/>
                </a:lnTo>
                <a:lnTo>
                  <a:pt x="961572" y="1308544"/>
                </a:lnTo>
                <a:lnTo>
                  <a:pt x="966018" y="1303466"/>
                </a:lnTo>
                <a:lnTo>
                  <a:pt x="970781" y="1298072"/>
                </a:lnTo>
                <a:lnTo>
                  <a:pt x="974910" y="1292995"/>
                </a:lnTo>
                <a:lnTo>
                  <a:pt x="978720" y="1286965"/>
                </a:lnTo>
                <a:lnTo>
                  <a:pt x="982531" y="1281571"/>
                </a:lnTo>
                <a:lnTo>
                  <a:pt x="986024" y="1275224"/>
                </a:lnTo>
                <a:lnTo>
                  <a:pt x="988882" y="1269195"/>
                </a:lnTo>
                <a:lnTo>
                  <a:pt x="991423" y="1262849"/>
                </a:lnTo>
                <a:lnTo>
                  <a:pt x="994281" y="1256502"/>
                </a:lnTo>
                <a:lnTo>
                  <a:pt x="996186" y="1249838"/>
                </a:lnTo>
                <a:lnTo>
                  <a:pt x="997774" y="1243174"/>
                </a:lnTo>
                <a:lnTo>
                  <a:pt x="999044" y="1236510"/>
                </a:lnTo>
                <a:lnTo>
                  <a:pt x="999997" y="1229212"/>
                </a:lnTo>
                <a:lnTo>
                  <a:pt x="1000632" y="1222548"/>
                </a:lnTo>
                <a:lnTo>
                  <a:pt x="1000632" y="1215249"/>
                </a:lnTo>
                <a:lnTo>
                  <a:pt x="1000632" y="1208903"/>
                </a:lnTo>
                <a:lnTo>
                  <a:pt x="1000314" y="1203191"/>
                </a:lnTo>
                <a:lnTo>
                  <a:pt x="999679" y="1197479"/>
                </a:lnTo>
                <a:lnTo>
                  <a:pt x="998727" y="1191767"/>
                </a:lnTo>
                <a:lnTo>
                  <a:pt x="997456" y="1186055"/>
                </a:lnTo>
                <a:lnTo>
                  <a:pt x="996186" y="1180661"/>
                </a:lnTo>
                <a:lnTo>
                  <a:pt x="994598" y="1175266"/>
                </a:lnTo>
                <a:lnTo>
                  <a:pt x="992375" y="1169872"/>
                </a:lnTo>
                <a:lnTo>
                  <a:pt x="990152" y="1164794"/>
                </a:lnTo>
                <a:lnTo>
                  <a:pt x="987929" y="1159400"/>
                </a:lnTo>
                <a:lnTo>
                  <a:pt x="985389" y="1154640"/>
                </a:lnTo>
                <a:lnTo>
                  <a:pt x="982849" y="1149563"/>
                </a:lnTo>
                <a:lnTo>
                  <a:pt x="979355" y="1144803"/>
                </a:lnTo>
                <a:lnTo>
                  <a:pt x="976497" y="1139725"/>
                </a:lnTo>
                <a:lnTo>
                  <a:pt x="973004" y="1135283"/>
                </a:lnTo>
                <a:lnTo>
                  <a:pt x="969829" y="1130840"/>
                </a:lnTo>
                <a:lnTo>
                  <a:pt x="987612" y="1126398"/>
                </a:lnTo>
                <a:lnTo>
                  <a:pt x="1005713" y="1121320"/>
                </a:lnTo>
                <a:lnTo>
                  <a:pt x="1023496" y="1115609"/>
                </a:lnTo>
                <a:lnTo>
                  <a:pt x="1041280" y="1109262"/>
                </a:lnTo>
                <a:lnTo>
                  <a:pt x="1058428" y="1101963"/>
                </a:lnTo>
                <a:lnTo>
                  <a:pt x="1075576" y="1094665"/>
                </a:lnTo>
                <a:lnTo>
                  <a:pt x="1092089" y="1086097"/>
                </a:lnTo>
                <a:lnTo>
                  <a:pt x="1108602" y="1076895"/>
                </a:lnTo>
                <a:lnTo>
                  <a:pt x="1124480" y="1067375"/>
                </a:lnTo>
                <a:lnTo>
                  <a:pt x="1140041" y="1056903"/>
                </a:lnTo>
                <a:lnTo>
                  <a:pt x="1155601" y="1046114"/>
                </a:lnTo>
                <a:lnTo>
                  <a:pt x="1170209" y="1034690"/>
                </a:lnTo>
                <a:lnTo>
                  <a:pt x="1184817" y="1022632"/>
                </a:lnTo>
                <a:lnTo>
                  <a:pt x="1198472" y="1009938"/>
                </a:lnTo>
                <a:lnTo>
                  <a:pt x="1211809" y="996928"/>
                </a:lnTo>
                <a:lnTo>
                  <a:pt x="1225147" y="983283"/>
                </a:lnTo>
                <a:lnTo>
                  <a:pt x="1228640" y="979792"/>
                </a:lnTo>
                <a:lnTo>
                  <a:pt x="1232451" y="982966"/>
                </a:lnTo>
                <a:lnTo>
                  <a:pt x="1257220" y="1002005"/>
                </a:lnTo>
                <a:lnTo>
                  <a:pt x="1281037" y="1021680"/>
                </a:lnTo>
                <a:lnTo>
                  <a:pt x="1304537" y="1041989"/>
                </a:lnTo>
                <a:lnTo>
                  <a:pt x="1316604" y="1052143"/>
                </a:lnTo>
                <a:lnTo>
                  <a:pt x="1327719" y="1062615"/>
                </a:lnTo>
                <a:lnTo>
                  <a:pt x="1338833" y="1073404"/>
                </a:lnTo>
                <a:lnTo>
                  <a:pt x="1349948" y="1084193"/>
                </a:lnTo>
                <a:lnTo>
                  <a:pt x="1361062" y="1094982"/>
                </a:lnTo>
                <a:lnTo>
                  <a:pt x="1371860" y="1105771"/>
                </a:lnTo>
                <a:lnTo>
                  <a:pt x="1382339" y="1116561"/>
                </a:lnTo>
                <a:lnTo>
                  <a:pt x="1392818" y="1127984"/>
                </a:lnTo>
                <a:lnTo>
                  <a:pt x="1403298" y="1139408"/>
                </a:lnTo>
                <a:lnTo>
                  <a:pt x="1413460" y="1150832"/>
                </a:lnTo>
                <a:lnTo>
                  <a:pt x="1423304" y="1162573"/>
                </a:lnTo>
                <a:lnTo>
                  <a:pt x="1433149" y="1174314"/>
                </a:lnTo>
                <a:lnTo>
                  <a:pt x="1442675" y="1186373"/>
                </a:lnTo>
                <a:lnTo>
                  <a:pt x="1452202" y="1198748"/>
                </a:lnTo>
                <a:lnTo>
                  <a:pt x="1461411" y="1210807"/>
                </a:lnTo>
                <a:lnTo>
                  <a:pt x="1470621" y="1223183"/>
                </a:lnTo>
                <a:lnTo>
                  <a:pt x="1479830" y="1235876"/>
                </a:lnTo>
                <a:lnTo>
                  <a:pt x="1488404" y="1248569"/>
                </a:lnTo>
                <a:lnTo>
                  <a:pt x="1496978" y="1261262"/>
                </a:lnTo>
                <a:lnTo>
                  <a:pt x="1505552" y="1274272"/>
                </a:lnTo>
                <a:lnTo>
                  <a:pt x="1513809" y="1287600"/>
                </a:lnTo>
                <a:lnTo>
                  <a:pt x="1521748" y="1300611"/>
                </a:lnTo>
                <a:lnTo>
                  <a:pt x="1529687" y="1314573"/>
                </a:lnTo>
                <a:lnTo>
                  <a:pt x="1537308" y="1328218"/>
                </a:lnTo>
                <a:lnTo>
                  <a:pt x="1544930" y="1341863"/>
                </a:lnTo>
                <a:lnTo>
                  <a:pt x="1552234" y="1355826"/>
                </a:lnTo>
                <a:lnTo>
                  <a:pt x="1559537" y="1369788"/>
                </a:lnTo>
                <a:lnTo>
                  <a:pt x="1566206" y="1384385"/>
                </a:lnTo>
                <a:lnTo>
                  <a:pt x="1573193" y="1398982"/>
                </a:lnTo>
                <a:lnTo>
                  <a:pt x="1579544" y="1413579"/>
                </a:lnTo>
                <a:lnTo>
                  <a:pt x="1586213" y="1428176"/>
                </a:lnTo>
                <a:lnTo>
                  <a:pt x="1592246" y="1443725"/>
                </a:lnTo>
                <a:lnTo>
                  <a:pt x="1598280" y="1458640"/>
                </a:lnTo>
                <a:lnTo>
                  <a:pt x="1603996" y="1473871"/>
                </a:lnTo>
                <a:lnTo>
                  <a:pt x="1609712" y="1489738"/>
                </a:lnTo>
                <a:lnTo>
                  <a:pt x="1614793" y="1505287"/>
                </a:lnTo>
                <a:lnTo>
                  <a:pt x="1620191" y="1521153"/>
                </a:lnTo>
                <a:lnTo>
                  <a:pt x="1624955" y="1537337"/>
                </a:lnTo>
                <a:lnTo>
                  <a:pt x="1630036" y="1553521"/>
                </a:lnTo>
                <a:lnTo>
                  <a:pt x="1634482" y="1570339"/>
                </a:lnTo>
                <a:lnTo>
                  <a:pt x="1638610" y="1586840"/>
                </a:lnTo>
                <a:lnTo>
                  <a:pt x="1643056" y="1603976"/>
                </a:lnTo>
                <a:lnTo>
                  <a:pt x="1646867" y="1620794"/>
                </a:lnTo>
                <a:lnTo>
                  <a:pt x="1650677" y="1637930"/>
                </a:lnTo>
                <a:lnTo>
                  <a:pt x="1654170" y="1655383"/>
                </a:lnTo>
                <a:lnTo>
                  <a:pt x="1657664" y="1673153"/>
                </a:lnTo>
                <a:lnTo>
                  <a:pt x="1660522" y="1690923"/>
                </a:lnTo>
                <a:lnTo>
                  <a:pt x="1663697" y="1709011"/>
                </a:lnTo>
                <a:lnTo>
                  <a:pt x="1666238" y="1727099"/>
                </a:lnTo>
                <a:lnTo>
                  <a:pt x="1668461" y="1745821"/>
                </a:lnTo>
                <a:lnTo>
                  <a:pt x="1670684" y="1764226"/>
                </a:lnTo>
                <a:lnTo>
                  <a:pt x="1672589" y="1783266"/>
                </a:lnTo>
                <a:lnTo>
                  <a:pt x="1674177" y="1802305"/>
                </a:lnTo>
                <a:lnTo>
                  <a:pt x="1676082" y="1821345"/>
                </a:lnTo>
                <a:lnTo>
                  <a:pt x="1677352" y="1841019"/>
                </a:lnTo>
                <a:lnTo>
                  <a:pt x="1678305" y="1860694"/>
                </a:lnTo>
                <a:lnTo>
                  <a:pt x="1679258" y="1880368"/>
                </a:lnTo>
                <a:lnTo>
                  <a:pt x="1679575" y="1900677"/>
                </a:lnTo>
                <a:lnTo>
                  <a:pt x="1679575" y="1903850"/>
                </a:lnTo>
                <a:lnTo>
                  <a:pt x="1677035" y="1905437"/>
                </a:lnTo>
                <a:lnTo>
                  <a:pt x="1653853" y="1918765"/>
                </a:lnTo>
                <a:lnTo>
                  <a:pt x="1630353" y="1931775"/>
                </a:lnTo>
                <a:lnTo>
                  <a:pt x="1606854" y="1944151"/>
                </a:lnTo>
                <a:lnTo>
                  <a:pt x="1583037" y="1956209"/>
                </a:lnTo>
                <a:lnTo>
                  <a:pt x="1558902" y="1967950"/>
                </a:lnTo>
                <a:lnTo>
                  <a:pt x="1534768" y="1979374"/>
                </a:lnTo>
                <a:lnTo>
                  <a:pt x="1510316" y="1990163"/>
                </a:lnTo>
                <a:lnTo>
                  <a:pt x="1485864" y="2000635"/>
                </a:lnTo>
                <a:lnTo>
                  <a:pt x="1461411" y="2010790"/>
                </a:lnTo>
                <a:lnTo>
                  <a:pt x="1436642" y="2020627"/>
                </a:lnTo>
                <a:lnTo>
                  <a:pt x="1411872" y="2029512"/>
                </a:lnTo>
                <a:lnTo>
                  <a:pt x="1386785" y="2038397"/>
                </a:lnTo>
                <a:lnTo>
                  <a:pt x="1361380" y="2046965"/>
                </a:lnTo>
                <a:lnTo>
                  <a:pt x="1335975" y="2054581"/>
                </a:lnTo>
                <a:lnTo>
                  <a:pt x="1310570" y="2062514"/>
                </a:lnTo>
                <a:lnTo>
                  <a:pt x="1285166" y="2069495"/>
                </a:lnTo>
                <a:lnTo>
                  <a:pt x="1259443" y="2076159"/>
                </a:lnTo>
                <a:lnTo>
                  <a:pt x="1233403" y="2082506"/>
                </a:lnTo>
                <a:lnTo>
                  <a:pt x="1207681" y="2088535"/>
                </a:lnTo>
                <a:lnTo>
                  <a:pt x="1181959" y="2093929"/>
                </a:lnTo>
                <a:lnTo>
                  <a:pt x="1155919" y="2099007"/>
                </a:lnTo>
                <a:lnTo>
                  <a:pt x="1129561" y="2103767"/>
                </a:lnTo>
                <a:lnTo>
                  <a:pt x="1103204" y="2107892"/>
                </a:lnTo>
                <a:lnTo>
                  <a:pt x="1077164" y="2111382"/>
                </a:lnTo>
                <a:lnTo>
                  <a:pt x="1050806" y="2114873"/>
                </a:lnTo>
                <a:lnTo>
                  <a:pt x="1024131" y="2117729"/>
                </a:lnTo>
                <a:lnTo>
                  <a:pt x="997774" y="2119950"/>
                </a:lnTo>
                <a:lnTo>
                  <a:pt x="971099" y="2121854"/>
                </a:lnTo>
                <a:lnTo>
                  <a:pt x="944424" y="2123441"/>
                </a:lnTo>
                <a:lnTo>
                  <a:pt x="917749" y="2125028"/>
                </a:lnTo>
                <a:lnTo>
                  <a:pt x="891074" y="2125662"/>
                </a:lnTo>
                <a:lnTo>
                  <a:pt x="864399" y="2125662"/>
                </a:lnTo>
                <a:lnTo>
                  <a:pt x="835818" y="2125662"/>
                </a:lnTo>
                <a:lnTo>
                  <a:pt x="807238" y="2124710"/>
                </a:lnTo>
                <a:lnTo>
                  <a:pt x="778657" y="2123124"/>
                </a:lnTo>
                <a:lnTo>
                  <a:pt x="750395" y="2121537"/>
                </a:lnTo>
                <a:lnTo>
                  <a:pt x="722132" y="2119316"/>
                </a:lnTo>
                <a:lnTo>
                  <a:pt x="693869" y="2116777"/>
                </a:lnTo>
                <a:lnTo>
                  <a:pt x="665606" y="2113604"/>
                </a:lnTo>
                <a:lnTo>
                  <a:pt x="637661" y="2109478"/>
                </a:lnTo>
                <a:lnTo>
                  <a:pt x="609398" y="2105353"/>
                </a:lnTo>
                <a:lnTo>
                  <a:pt x="581453" y="2100593"/>
                </a:lnTo>
                <a:lnTo>
                  <a:pt x="553825" y="2095199"/>
                </a:lnTo>
                <a:lnTo>
                  <a:pt x="525880" y="2089487"/>
                </a:lnTo>
                <a:lnTo>
                  <a:pt x="498252" y="2083458"/>
                </a:lnTo>
                <a:lnTo>
                  <a:pt x="470624" y="2076476"/>
                </a:lnTo>
                <a:lnTo>
                  <a:pt x="443314" y="2069495"/>
                </a:lnTo>
                <a:lnTo>
                  <a:pt x="416321" y="2061879"/>
                </a:lnTo>
                <a:lnTo>
                  <a:pt x="389011" y="2053629"/>
                </a:lnTo>
                <a:lnTo>
                  <a:pt x="362019" y="2045378"/>
                </a:lnTo>
                <a:lnTo>
                  <a:pt x="335343" y="2036176"/>
                </a:lnTo>
                <a:lnTo>
                  <a:pt x="308668" y="2026656"/>
                </a:lnTo>
                <a:lnTo>
                  <a:pt x="282311" y="2016502"/>
                </a:lnTo>
                <a:lnTo>
                  <a:pt x="255953" y="2006030"/>
                </a:lnTo>
                <a:lnTo>
                  <a:pt x="229913" y="1994923"/>
                </a:lnTo>
                <a:lnTo>
                  <a:pt x="203556" y="1983499"/>
                </a:lnTo>
                <a:lnTo>
                  <a:pt x="177833" y="1971441"/>
                </a:lnTo>
                <a:lnTo>
                  <a:pt x="152429" y="1959065"/>
                </a:lnTo>
                <a:lnTo>
                  <a:pt x="127024" y="1946372"/>
                </a:lnTo>
                <a:lnTo>
                  <a:pt x="101619" y="1933044"/>
                </a:lnTo>
                <a:lnTo>
                  <a:pt x="76532" y="1919399"/>
                </a:lnTo>
                <a:lnTo>
                  <a:pt x="51762" y="1905437"/>
                </a:lnTo>
                <a:lnTo>
                  <a:pt x="27310" y="1890523"/>
                </a:lnTo>
                <a:lnTo>
                  <a:pt x="2858" y="1875291"/>
                </a:lnTo>
                <a:lnTo>
                  <a:pt x="0" y="1888301"/>
                </a:lnTo>
                <a:lnTo>
                  <a:pt x="0" y="1870531"/>
                </a:lnTo>
                <a:lnTo>
                  <a:pt x="952" y="1850222"/>
                </a:lnTo>
                <a:lnTo>
                  <a:pt x="2223" y="1829913"/>
                </a:lnTo>
                <a:lnTo>
                  <a:pt x="3493" y="1809604"/>
                </a:lnTo>
                <a:lnTo>
                  <a:pt x="5398" y="1790247"/>
                </a:lnTo>
                <a:lnTo>
                  <a:pt x="6986" y="1770573"/>
                </a:lnTo>
                <a:lnTo>
                  <a:pt x="9209" y="1750898"/>
                </a:lnTo>
                <a:lnTo>
                  <a:pt x="11749" y="1732176"/>
                </a:lnTo>
                <a:lnTo>
                  <a:pt x="14290" y="1713136"/>
                </a:lnTo>
                <a:lnTo>
                  <a:pt x="17148" y="1694414"/>
                </a:lnTo>
                <a:lnTo>
                  <a:pt x="20006" y="1676009"/>
                </a:lnTo>
                <a:lnTo>
                  <a:pt x="23499" y="1657604"/>
                </a:lnTo>
                <a:lnTo>
                  <a:pt x="26992" y="1639834"/>
                </a:lnTo>
                <a:lnTo>
                  <a:pt x="30486" y="1621746"/>
                </a:lnTo>
                <a:lnTo>
                  <a:pt x="34931" y="1604293"/>
                </a:lnTo>
                <a:lnTo>
                  <a:pt x="38742" y="1586840"/>
                </a:lnTo>
                <a:lnTo>
                  <a:pt x="43188" y="1569704"/>
                </a:lnTo>
                <a:lnTo>
                  <a:pt x="47951" y="1552569"/>
                </a:lnTo>
                <a:lnTo>
                  <a:pt x="52715" y="1536068"/>
                </a:lnTo>
                <a:lnTo>
                  <a:pt x="57796" y="1519249"/>
                </a:lnTo>
                <a:lnTo>
                  <a:pt x="62877" y="1503066"/>
                </a:lnTo>
                <a:lnTo>
                  <a:pt x="68593" y="1486564"/>
                </a:lnTo>
                <a:lnTo>
                  <a:pt x="73991" y="1470698"/>
                </a:lnTo>
                <a:lnTo>
                  <a:pt x="80025" y="1455149"/>
                </a:lnTo>
                <a:lnTo>
                  <a:pt x="86059" y="1439283"/>
                </a:lnTo>
                <a:lnTo>
                  <a:pt x="92410" y="1424051"/>
                </a:lnTo>
                <a:lnTo>
                  <a:pt x="98761" y="1409137"/>
                </a:lnTo>
                <a:lnTo>
                  <a:pt x="105430" y="1393905"/>
                </a:lnTo>
                <a:lnTo>
                  <a:pt x="112098" y="1378990"/>
                </a:lnTo>
                <a:lnTo>
                  <a:pt x="119402" y="1364393"/>
                </a:lnTo>
                <a:lnTo>
                  <a:pt x="126706" y="1350114"/>
                </a:lnTo>
                <a:lnTo>
                  <a:pt x="134010" y="1335834"/>
                </a:lnTo>
                <a:lnTo>
                  <a:pt x="141632" y="1321871"/>
                </a:lnTo>
                <a:lnTo>
                  <a:pt x="149571" y="1307909"/>
                </a:lnTo>
                <a:lnTo>
                  <a:pt x="157510" y="1294264"/>
                </a:lnTo>
                <a:lnTo>
                  <a:pt x="165766" y="1280936"/>
                </a:lnTo>
                <a:lnTo>
                  <a:pt x="174023" y="1267291"/>
                </a:lnTo>
                <a:lnTo>
                  <a:pt x="182597" y="1253963"/>
                </a:lnTo>
                <a:lnTo>
                  <a:pt x="191171" y="1241270"/>
                </a:lnTo>
                <a:lnTo>
                  <a:pt x="200380" y="1228260"/>
                </a:lnTo>
                <a:lnTo>
                  <a:pt x="209589" y="1215884"/>
                </a:lnTo>
                <a:lnTo>
                  <a:pt x="218799" y="1203191"/>
                </a:lnTo>
                <a:lnTo>
                  <a:pt x="228008" y="1191133"/>
                </a:lnTo>
                <a:lnTo>
                  <a:pt x="237852" y="1178757"/>
                </a:lnTo>
                <a:lnTo>
                  <a:pt x="247697" y="1167016"/>
                </a:lnTo>
                <a:lnTo>
                  <a:pt x="257541" y="1155275"/>
                </a:lnTo>
                <a:lnTo>
                  <a:pt x="267703" y="1143533"/>
                </a:lnTo>
                <a:lnTo>
                  <a:pt x="278182" y="1132110"/>
                </a:lnTo>
                <a:lnTo>
                  <a:pt x="288662" y="1120686"/>
                </a:lnTo>
                <a:lnTo>
                  <a:pt x="298824" y="1109579"/>
                </a:lnTo>
                <a:lnTo>
                  <a:pt x="309938" y="1098473"/>
                </a:lnTo>
                <a:lnTo>
                  <a:pt x="320735" y="1087684"/>
                </a:lnTo>
                <a:lnTo>
                  <a:pt x="331850" y="1076895"/>
                </a:lnTo>
                <a:lnTo>
                  <a:pt x="343282" y="1066423"/>
                </a:lnTo>
                <a:lnTo>
                  <a:pt x="354715" y="1055951"/>
                </a:lnTo>
                <a:lnTo>
                  <a:pt x="366147" y="1045797"/>
                </a:lnTo>
                <a:lnTo>
                  <a:pt x="377897" y="1035642"/>
                </a:lnTo>
                <a:lnTo>
                  <a:pt x="389964" y="1025805"/>
                </a:lnTo>
                <a:lnTo>
                  <a:pt x="401714" y="1015968"/>
                </a:lnTo>
                <a:lnTo>
                  <a:pt x="414099" y="1006448"/>
                </a:lnTo>
                <a:lnTo>
                  <a:pt x="426801" y="996928"/>
                </a:lnTo>
                <a:lnTo>
                  <a:pt x="439186" y="987408"/>
                </a:lnTo>
                <a:lnTo>
                  <a:pt x="451571" y="977888"/>
                </a:lnTo>
                <a:lnTo>
                  <a:pt x="477293" y="960118"/>
                </a:lnTo>
                <a:lnTo>
                  <a:pt x="481421" y="957262"/>
                </a:lnTo>
                <a:close/>
                <a:moveTo>
                  <a:pt x="839471" y="0"/>
                </a:moveTo>
                <a:lnTo>
                  <a:pt x="852171" y="0"/>
                </a:lnTo>
                <a:lnTo>
                  <a:pt x="865506" y="0"/>
                </a:lnTo>
                <a:lnTo>
                  <a:pt x="878206" y="636"/>
                </a:lnTo>
                <a:lnTo>
                  <a:pt x="890906" y="1271"/>
                </a:lnTo>
                <a:lnTo>
                  <a:pt x="903288" y="2542"/>
                </a:lnTo>
                <a:lnTo>
                  <a:pt x="915988" y="3813"/>
                </a:lnTo>
                <a:lnTo>
                  <a:pt x="928371" y="5719"/>
                </a:lnTo>
                <a:lnTo>
                  <a:pt x="940436" y="7943"/>
                </a:lnTo>
                <a:lnTo>
                  <a:pt x="952818" y="10167"/>
                </a:lnTo>
                <a:lnTo>
                  <a:pt x="964883" y="12708"/>
                </a:lnTo>
                <a:lnTo>
                  <a:pt x="976631" y="15568"/>
                </a:lnTo>
                <a:lnTo>
                  <a:pt x="988696" y="19062"/>
                </a:lnTo>
                <a:lnTo>
                  <a:pt x="1000443" y="22239"/>
                </a:lnTo>
                <a:lnTo>
                  <a:pt x="1011873" y="26052"/>
                </a:lnTo>
                <a:lnTo>
                  <a:pt x="1023621" y="30182"/>
                </a:lnTo>
                <a:lnTo>
                  <a:pt x="1034733" y="34630"/>
                </a:lnTo>
                <a:lnTo>
                  <a:pt x="1046163" y="39395"/>
                </a:lnTo>
                <a:lnTo>
                  <a:pt x="1057276" y="44161"/>
                </a:lnTo>
                <a:lnTo>
                  <a:pt x="1068388" y="48926"/>
                </a:lnTo>
                <a:lnTo>
                  <a:pt x="1079183" y="54645"/>
                </a:lnTo>
                <a:lnTo>
                  <a:pt x="1089661" y="60046"/>
                </a:lnTo>
                <a:lnTo>
                  <a:pt x="1100456" y="66082"/>
                </a:lnTo>
                <a:lnTo>
                  <a:pt x="1110616" y="72119"/>
                </a:lnTo>
                <a:lnTo>
                  <a:pt x="1120776" y="78790"/>
                </a:lnTo>
                <a:lnTo>
                  <a:pt x="1130936" y="85462"/>
                </a:lnTo>
                <a:lnTo>
                  <a:pt x="1140461" y="92134"/>
                </a:lnTo>
                <a:lnTo>
                  <a:pt x="1150303" y="99123"/>
                </a:lnTo>
                <a:lnTo>
                  <a:pt x="1159828" y="106430"/>
                </a:lnTo>
                <a:lnTo>
                  <a:pt x="1169353" y="114055"/>
                </a:lnTo>
                <a:lnTo>
                  <a:pt x="1178561" y="121680"/>
                </a:lnTo>
                <a:lnTo>
                  <a:pt x="1187133" y="129623"/>
                </a:lnTo>
                <a:lnTo>
                  <a:pt x="1196023" y="137883"/>
                </a:lnTo>
                <a:lnTo>
                  <a:pt x="1204596" y="146143"/>
                </a:lnTo>
                <a:lnTo>
                  <a:pt x="1213168" y="155039"/>
                </a:lnTo>
                <a:lnTo>
                  <a:pt x="1221106" y="163299"/>
                </a:lnTo>
                <a:lnTo>
                  <a:pt x="1229043" y="172513"/>
                </a:lnTo>
                <a:lnTo>
                  <a:pt x="1236981" y="181726"/>
                </a:lnTo>
                <a:lnTo>
                  <a:pt x="1244283" y="190939"/>
                </a:lnTo>
                <a:lnTo>
                  <a:pt x="1251586" y="200153"/>
                </a:lnTo>
                <a:lnTo>
                  <a:pt x="1258888" y="210001"/>
                </a:lnTo>
                <a:lnTo>
                  <a:pt x="1265556" y="219850"/>
                </a:lnTo>
                <a:lnTo>
                  <a:pt x="1272223" y="230017"/>
                </a:lnTo>
                <a:lnTo>
                  <a:pt x="1278256" y="240183"/>
                </a:lnTo>
                <a:lnTo>
                  <a:pt x="1284606" y="250667"/>
                </a:lnTo>
                <a:lnTo>
                  <a:pt x="1290321" y="261151"/>
                </a:lnTo>
                <a:lnTo>
                  <a:pt x="1296353" y="271953"/>
                </a:lnTo>
                <a:lnTo>
                  <a:pt x="1301433" y="282755"/>
                </a:lnTo>
                <a:lnTo>
                  <a:pt x="1306831" y="293239"/>
                </a:lnTo>
                <a:lnTo>
                  <a:pt x="1311593" y="304359"/>
                </a:lnTo>
                <a:lnTo>
                  <a:pt x="1316356" y="315796"/>
                </a:lnTo>
                <a:lnTo>
                  <a:pt x="1320483" y="327234"/>
                </a:lnTo>
                <a:lnTo>
                  <a:pt x="1324293" y="338671"/>
                </a:lnTo>
                <a:lnTo>
                  <a:pt x="1328421" y="350426"/>
                </a:lnTo>
                <a:lnTo>
                  <a:pt x="1331913" y="362181"/>
                </a:lnTo>
                <a:lnTo>
                  <a:pt x="1335088" y="373936"/>
                </a:lnTo>
                <a:lnTo>
                  <a:pt x="1337946" y="386009"/>
                </a:lnTo>
                <a:lnTo>
                  <a:pt x="1340803" y="398081"/>
                </a:lnTo>
                <a:lnTo>
                  <a:pt x="1343026" y="410472"/>
                </a:lnTo>
                <a:lnTo>
                  <a:pt x="1344931" y="422862"/>
                </a:lnTo>
                <a:lnTo>
                  <a:pt x="1346518" y="435252"/>
                </a:lnTo>
                <a:lnTo>
                  <a:pt x="1348106" y="447643"/>
                </a:lnTo>
                <a:lnTo>
                  <a:pt x="1349058" y="460033"/>
                </a:lnTo>
                <a:lnTo>
                  <a:pt x="1350011" y="472741"/>
                </a:lnTo>
                <a:lnTo>
                  <a:pt x="1350646" y="485449"/>
                </a:lnTo>
                <a:lnTo>
                  <a:pt x="1350963" y="498475"/>
                </a:lnTo>
                <a:lnTo>
                  <a:pt x="1350646" y="513407"/>
                </a:lnTo>
                <a:lnTo>
                  <a:pt x="1349693" y="528975"/>
                </a:lnTo>
                <a:lnTo>
                  <a:pt x="1348423" y="543907"/>
                </a:lnTo>
                <a:lnTo>
                  <a:pt x="1347153" y="558521"/>
                </a:lnTo>
                <a:lnTo>
                  <a:pt x="1345248" y="573453"/>
                </a:lnTo>
                <a:lnTo>
                  <a:pt x="1342708" y="588067"/>
                </a:lnTo>
                <a:lnTo>
                  <a:pt x="1339851" y="602682"/>
                </a:lnTo>
                <a:lnTo>
                  <a:pt x="1336358" y="616660"/>
                </a:lnTo>
                <a:lnTo>
                  <a:pt x="1332866" y="631275"/>
                </a:lnTo>
                <a:lnTo>
                  <a:pt x="1328738" y="645254"/>
                </a:lnTo>
                <a:lnTo>
                  <a:pt x="1324293" y="658915"/>
                </a:lnTo>
                <a:lnTo>
                  <a:pt x="1319531" y="672576"/>
                </a:lnTo>
                <a:lnTo>
                  <a:pt x="1314133" y="685920"/>
                </a:lnTo>
                <a:lnTo>
                  <a:pt x="1308418" y="699263"/>
                </a:lnTo>
                <a:lnTo>
                  <a:pt x="1302386" y="712607"/>
                </a:lnTo>
                <a:lnTo>
                  <a:pt x="1296353" y="725315"/>
                </a:lnTo>
                <a:lnTo>
                  <a:pt x="1289368" y="738023"/>
                </a:lnTo>
                <a:lnTo>
                  <a:pt x="1282383" y="750413"/>
                </a:lnTo>
                <a:lnTo>
                  <a:pt x="1275081" y="762486"/>
                </a:lnTo>
                <a:lnTo>
                  <a:pt x="1267143" y="774559"/>
                </a:lnTo>
                <a:lnTo>
                  <a:pt x="1259206" y="786313"/>
                </a:lnTo>
                <a:lnTo>
                  <a:pt x="1250633" y="797751"/>
                </a:lnTo>
                <a:lnTo>
                  <a:pt x="1242061" y="809188"/>
                </a:lnTo>
                <a:lnTo>
                  <a:pt x="1232853" y="819990"/>
                </a:lnTo>
                <a:lnTo>
                  <a:pt x="1223963" y="830792"/>
                </a:lnTo>
                <a:lnTo>
                  <a:pt x="1214121" y="841276"/>
                </a:lnTo>
                <a:lnTo>
                  <a:pt x="1204278" y="851442"/>
                </a:lnTo>
                <a:lnTo>
                  <a:pt x="1193801" y="860974"/>
                </a:lnTo>
                <a:lnTo>
                  <a:pt x="1183323" y="870822"/>
                </a:lnTo>
                <a:lnTo>
                  <a:pt x="1172528" y="880036"/>
                </a:lnTo>
                <a:lnTo>
                  <a:pt x="1161733" y="889249"/>
                </a:lnTo>
                <a:lnTo>
                  <a:pt x="1150303" y="897827"/>
                </a:lnTo>
                <a:lnTo>
                  <a:pt x="1134746" y="909264"/>
                </a:lnTo>
                <a:lnTo>
                  <a:pt x="1118236" y="920066"/>
                </a:lnTo>
                <a:lnTo>
                  <a:pt x="1101408" y="929915"/>
                </a:lnTo>
                <a:lnTo>
                  <a:pt x="1084581" y="939446"/>
                </a:lnTo>
                <a:lnTo>
                  <a:pt x="1066801" y="948342"/>
                </a:lnTo>
                <a:lnTo>
                  <a:pt x="1048703" y="956602"/>
                </a:lnTo>
                <a:lnTo>
                  <a:pt x="1040131" y="960414"/>
                </a:lnTo>
                <a:lnTo>
                  <a:pt x="1030606" y="963909"/>
                </a:lnTo>
                <a:lnTo>
                  <a:pt x="1021398" y="967722"/>
                </a:lnTo>
                <a:lnTo>
                  <a:pt x="1011873" y="970899"/>
                </a:lnTo>
                <a:lnTo>
                  <a:pt x="1002348" y="973758"/>
                </a:lnTo>
                <a:lnTo>
                  <a:pt x="993141" y="976617"/>
                </a:lnTo>
                <a:lnTo>
                  <a:pt x="983616" y="979794"/>
                </a:lnTo>
                <a:lnTo>
                  <a:pt x="973773" y="982018"/>
                </a:lnTo>
                <a:lnTo>
                  <a:pt x="963931" y="984560"/>
                </a:lnTo>
                <a:lnTo>
                  <a:pt x="954088" y="986466"/>
                </a:lnTo>
                <a:lnTo>
                  <a:pt x="944246" y="988372"/>
                </a:lnTo>
                <a:lnTo>
                  <a:pt x="934403" y="990596"/>
                </a:lnTo>
                <a:lnTo>
                  <a:pt x="924561" y="991867"/>
                </a:lnTo>
                <a:lnTo>
                  <a:pt x="914401" y="993455"/>
                </a:lnTo>
                <a:lnTo>
                  <a:pt x="904241" y="994409"/>
                </a:lnTo>
                <a:lnTo>
                  <a:pt x="893763" y="995362"/>
                </a:lnTo>
                <a:lnTo>
                  <a:pt x="883603" y="995997"/>
                </a:lnTo>
                <a:lnTo>
                  <a:pt x="873126" y="996632"/>
                </a:lnTo>
                <a:lnTo>
                  <a:pt x="862648" y="996950"/>
                </a:lnTo>
                <a:lnTo>
                  <a:pt x="852171" y="996950"/>
                </a:lnTo>
                <a:lnTo>
                  <a:pt x="840423" y="996950"/>
                </a:lnTo>
                <a:lnTo>
                  <a:pt x="828358" y="996315"/>
                </a:lnTo>
                <a:lnTo>
                  <a:pt x="816293" y="995679"/>
                </a:lnTo>
                <a:lnTo>
                  <a:pt x="804546" y="994726"/>
                </a:lnTo>
                <a:lnTo>
                  <a:pt x="792798" y="993455"/>
                </a:lnTo>
                <a:lnTo>
                  <a:pt x="781368" y="992185"/>
                </a:lnTo>
                <a:lnTo>
                  <a:pt x="769621" y="990278"/>
                </a:lnTo>
                <a:lnTo>
                  <a:pt x="758191" y="988054"/>
                </a:lnTo>
                <a:lnTo>
                  <a:pt x="746761" y="985831"/>
                </a:lnTo>
                <a:lnTo>
                  <a:pt x="735331" y="983289"/>
                </a:lnTo>
                <a:lnTo>
                  <a:pt x="724218" y="980430"/>
                </a:lnTo>
                <a:lnTo>
                  <a:pt x="713106" y="977253"/>
                </a:lnTo>
                <a:lnTo>
                  <a:pt x="702311" y="973758"/>
                </a:lnTo>
                <a:lnTo>
                  <a:pt x="691198" y="970263"/>
                </a:lnTo>
                <a:lnTo>
                  <a:pt x="680721" y="966768"/>
                </a:lnTo>
                <a:lnTo>
                  <a:pt x="670243" y="962321"/>
                </a:lnTo>
                <a:lnTo>
                  <a:pt x="659448" y="958190"/>
                </a:lnTo>
                <a:lnTo>
                  <a:pt x="648971" y="953425"/>
                </a:lnTo>
                <a:lnTo>
                  <a:pt x="638811" y="948659"/>
                </a:lnTo>
                <a:lnTo>
                  <a:pt x="628651" y="943894"/>
                </a:lnTo>
                <a:lnTo>
                  <a:pt x="618491" y="938493"/>
                </a:lnTo>
                <a:lnTo>
                  <a:pt x="608648" y="933410"/>
                </a:lnTo>
                <a:lnTo>
                  <a:pt x="599123" y="927373"/>
                </a:lnTo>
                <a:lnTo>
                  <a:pt x="589281" y="921655"/>
                </a:lnTo>
                <a:lnTo>
                  <a:pt x="579756" y="915618"/>
                </a:lnTo>
                <a:lnTo>
                  <a:pt x="570548" y="909264"/>
                </a:lnTo>
                <a:lnTo>
                  <a:pt x="561023" y="902910"/>
                </a:lnTo>
                <a:lnTo>
                  <a:pt x="552133" y="895921"/>
                </a:lnTo>
                <a:lnTo>
                  <a:pt x="543561" y="889249"/>
                </a:lnTo>
                <a:lnTo>
                  <a:pt x="534671" y="881942"/>
                </a:lnTo>
                <a:lnTo>
                  <a:pt x="526098" y="874952"/>
                </a:lnTo>
                <a:lnTo>
                  <a:pt x="517526" y="867328"/>
                </a:lnTo>
                <a:lnTo>
                  <a:pt x="508318" y="858750"/>
                </a:lnTo>
                <a:lnTo>
                  <a:pt x="499428" y="849854"/>
                </a:lnTo>
                <a:lnTo>
                  <a:pt x="490538" y="840958"/>
                </a:lnTo>
                <a:lnTo>
                  <a:pt x="481648" y="831427"/>
                </a:lnTo>
                <a:lnTo>
                  <a:pt x="473711" y="821896"/>
                </a:lnTo>
                <a:lnTo>
                  <a:pt x="465456" y="812047"/>
                </a:lnTo>
                <a:lnTo>
                  <a:pt x="457518" y="801881"/>
                </a:lnTo>
                <a:lnTo>
                  <a:pt x="449898" y="791714"/>
                </a:lnTo>
                <a:lnTo>
                  <a:pt x="442596" y="781548"/>
                </a:lnTo>
                <a:lnTo>
                  <a:pt x="435293" y="770746"/>
                </a:lnTo>
                <a:lnTo>
                  <a:pt x="428626" y="759944"/>
                </a:lnTo>
                <a:lnTo>
                  <a:pt x="421958" y="749142"/>
                </a:lnTo>
                <a:lnTo>
                  <a:pt x="415608" y="738023"/>
                </a:lnTo>
                <a:lnTo>
                  <a:pt x="409576" y="726585"/>
                </a:lnTo>
                <a:lnTo>
                  <a:pt x="403861" y="715148"/>
                </a:lnTo>
                <a:lnTo>
                  <a:pt x="398463" y="703393"/>
                </a:lnTo>
                <a:lnTo>
                  <a:pt x="393383" y="691638"/>
                </a:lnTo>
                <a:lnTo>
                  <a:pt x="388303" y="679566"/>
                </a:lnTo>
                <a:lnTo>
                  <a:pt x="383858" y="667493"/>
                </a:lnTo>
                <a:lnTo>
                  <a:pt x="379731" y="655420"/>
                </a:lnTo>
                <a:lnTo>
                  <a:pt x="375603" y="643030"/>
                </a:lnTo>
                <a:lnTo>
                  <a:pt x="372111" y="630322"/>
                </a:lnTo>
                <a:lnTo>
                  <a:pt x="368936" y="617614"/>
                </a:lnTo>
                <a:lnTo>
                  <a:pt x="365443" y="604588"/>
                </a:lnTo>
                <a:lnTo>
                  <a:pt x="362903" y="591880"/>
                </a:lnTo>
                <a:lnTo>
                  <a:pt x="360681" y="578854"/>
                </a:lnTo>
                <a:lnTo>
                  <a:pt x="358776" y="565828"/>
                </a:lnTo>
                <a:lnTo>
                  <a:pt x="357188" y="552485"/>
                </a:lnTo>
                <a:lnTo>
                  <a:pt x="355601" y="539141"/>
                </a:lnTo>
                <a:lnTo>
                  <a:pt x="354648" y="525480"/>
                </a:lnTo>
                <a:lnTo>
                  <a:pt x="354331" y="511819"/>
                </a:lnTo>
                <a:lnTo>
                  <a:pt x="354013" y="498475"/>
                </a:lnTo>
                <a:lnTo>
                  <a:pt x="354331" y="485449"/>
                </a:lnTo>
                <a:lnTo>
                  <a:pt x="354648" y="472741"/>
                </a:lnTo>
                <a:lnTo>
                  <a:pt x="355601" y="460033"/>
                </a:lnTo>
                <a:lnTo>
                  <a:pt x="356871" y="447643"/>
                </a:lnTo>
                <a:lnTo>
                  <a:pt x="358141" y="434935"/>
                </a:lnTo>
                <a:lnTo>
                  <a:pt x="360046" y="422544"/>
                </a:lnTo>
                <a:lnTo>
                  <a:pt x="361951" y="410472"/>
                </a:lnTo>
                <a:lnTo>
                  <a:pt x="364173" y="397763"/>
                </a:lnTo>
                <a:lnTo>
                  <a:pt x="366713" y="385691"/>
                </a:lnTo>
                <a:lnTo>
                  <a:pt x="369888" y="373936"/>
                </a:lnTo>
                <a:lnTo>
                  <a:pt x="373063" y="361863"/>
                </a:lnTo>
                <a:lnTo>
                  <a:pt x="376556" y="350108"/>
                </a:lnTo>
                <a:lnTo>
                  <a:pt x="380683" y="338671"/>
                </a:lnTo>
                <a:lnTo>
                  <a:pt x="384493" y="326916"/>
                </a:lnTo>
                <a:lnTo>
                  <a:pt x="388621" y="315796"/>
                </a:lnTo>
                <a:lnTo>
                  <a:pt x="393383" y="304359"/>
                </a:lnTo>
                <a:lnTo>
                  <a:pt x="398146" y="293239"/>
                </a:lnTo>
                <a:lnTo>
                  <a:pt x="403543" y="282755"/>
                </a:lnTo>
                <a:lnTo>
                  <a:pt x="408623" y="271636"/>
                </a:lnTo>
                <a:lnTo>
                  <a:pt x="414656" y="261151"/>
                </a:lnTo>
                <a:lnTo>
                  <a:pt x="420371" y="250667"/>
                </a:lnTo>
                <a:lnTo>
                  <a:pt x="426721" y="240183"/>
                </a:lnTo>
                <a:lnTo>
                  <a:pt x="432753" y="230017"/>
                </a:lnTo>
                <a:lnTo>
                  <a:pt x="439421" y="219850"/>
                </a:lnTo>
                <a:lnTo>
                  <a:pt x="446088" y="210001"/>
                </a:lnTo>
                <a:lnTo>
                  <a:pt x="453391" y="200153"/>
                </a:lnTo>
                <a:lnTo>
                  <a:pt x="460693" y="190939"/>
                </a:lnTo>
                <a:lnTo>
                  <a:pt x="467996" y="181408"/>
                </a:lnTo>
                <a:lnTo>
                  <a:pt x="475933" y="172195"/>
                </a:lnTo>
                <a:lnTo>
                  <a:pt x="483871" y="163299"/>
                </a:lnTo>
                <a:lnTo>
                  <a:pt x="491808" y="154403"/>
                </a:lnTo>
                <a:lnTo>
                  <a:pt x="500381" y="146143"/>
                </a:lnTo>
                <a:lnTo>
                  <a:pt x="508953" y="137565"/>
                </a:lnTo>
                <a:lnTo>
                  <a:pt x="517526" y="129305"/>
                </a:lnTo>
                <a:lnTo>
                  <a:pt x="526416" y="121680"/>
                </a:lnTo>
                <a:lnTo>
                  <a:pt x="535623" y="113738"/>
                </a:lnTo>
                <a:lnTo>
                  <a:pt x="545148" y="106113"/>
                </a:lnTo>
                <a:lnTo>
                  <a:pt x="554673" y="99123"/>
                </a:lnTo>
                <a:lnTo>
                  <a:pt x="564516" y="92134"/>
                </a:lnTo>
                <a:lnTo>
                  <a:pt x="574041" y="85462"/>
                </a:lnTo>
                <a:lnTo>
                  <a:pt x="584201" y="78473"/>
                </a:lnTo>
                <a:lnTo>
                  <a:pt x="594361" y="72119"/>
                </a:lnTo>
                <a:lnTo>
                  <a:pt x="604838" y="66082"/>
                </a:lnTo>
                <a:lnTo>
                  <a:pt x="615316" y="60046"/>
                </a:lnTo>
                <a:lnTo>
                  <a:pt x="625793" y="54645"/>
                </a:lnTo>
                <a:lnTo>
                  <a:pt x="636906" y="48926"/>
                </a:lnTo>
                <a:lnTo>
                  <a:pt x="647701" y="44161"/>
                </a:lnTo>
                <a:lnTo>
                  <a:pt x="658813" y="39395"/>
                </a:lnTo>
                <a:lnTo>
                  <a:pt x="670243" y="34630"/>
                </a:lnTo>
                <a:lnTo>
                  <a:pt x="681356" y="30182"/>
                </a:lnTo>
                <a:lnTo>
                  <a:pt x="693103" y="26052"/>
                </a:lnTo>
                <a:lnTo>
                  <a:pt x="704533" y="22239"/>
                </a:lnTo>
                <a:lnTo>
                  <a:pt x="716281" y="19062"/>
                </a:lnTo>
                <a:lnTo>
                  <a:pt x="728346" y="15568"/>
                </a:lnTo>
                <a:lnTo>
                  <a:pt x="740093" y="12708"/>
                </a:lnTo>
                <a:lnTo>
                  <a:pt x="752158" y="10167"/>
                </a:lnTo>
                <a:lnTo>
                  <a:pt x="764541" y="7625"/>
                </a:lnTo>
                <a:lnTo>
                  <a:pt x="776606" y="5719"/>
                </a:lnTo>
                <a:lnTo>
                  <a:pt x="788988" y="3813"/>
                </a:lnTo>
                <a:lnTo>
                  <a:pt x="801688" y="2542"/>
                </a:lnTo>
                <a:lnTo>
                  <a:pt x="814071" y="1271"/>
                </a:lnTo>
                <a:lnTo>
                  <a:pt x="826771" y="636"/>
                </a:lnTo>
                <a:lnTo>
                  <a:pt x="839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4" name="KSO_Shape"/>
          <p:cNvSpPr/>
          <p:nvPr/>
        </p:nvSpPr>
        <p:spPr bwMode="auto">
          <a:xfrm>
            <a:off x="6019800" y="4525963"/>
            <a:ext cx="182563" cy="341312"/>
          </a:xfrm>
          <a:custGeom>
            <a:avLst/>
            <a:gdLst>
              <a:gd name="T0" fmla="*/ 134485 w 2938"/>
              <a:gd name="T1" fmla="*/ 2420 h 5511"/>
              <a:gd name="T2" fmla="*/ 89887 w 2938"/>
              <a:gd name="T3" fmla="*/ 15901 h 5511"/>
              <a:gd name="T4" fmla="*/ 51858 w 2938"/>
              <a:gd name="T5" fmla="*/ 41481 h 5511"/>
              <a:gd name="T6" fmla="*/ 22817 w 2938"/>
              <a:gd name="T7" fmla="*/ 77085 h 5511"/>
              <a:gd name="T8" fmla="*/ 4840 w 2938"/>
              <a:gd name="T9" fmla="*/ 119257 h 5511"/>
              <a:gd name="T10" fmla="*/ 0 w 2938"/>
              <a:gd name="T11" fmla="*/ 1746336 h 5511"/>
              <a:gd name="T12" fmla="*/ 4840 w 2938"/>
              <a:gd name="T13" fmla="*/ 1786089 h 5511"/>
              <a:gd name="T14" fmla="*/ 22817 w 2938"/>
              <a:gd name="T15" fmla="*/ 1828606 h 5511"/>
              <a:gd name="T16" fmla="*/ 51858 w 2938"/>
              <a:gd name="T17" fmla="*/ 1863865 h 5511"/>
              <a:gd name="T18" fmla="*/ 89887 w 2938"/>
              <a:gd name="T19" fmla="*/ 1889445 h 5511"/>
              <a:gd name="T20" fmla="*/ 134485 w 2938"/>
              <a:gd name="T21" fmla="*/ 1903272 h 5511"/>
              <a:gd name="T22" fmla="*/ 864989 w 2938"/>
              <a:gd name="T23" fmla="*/ 1905000 h 5511"/>
              <a:gd name="T24" fmla="*/ 911316 w 2938"/>
              <a:gd name="T25" fmla="*/ 1895667 h 5511"/>
              <a:gd name="T26" fmla="*/ 952111 w 2938"/>
              <a:gd name="T27" fmla="*/ 1873544 h 5511"/>
              <a:gd name="T28" fmla="*/ 984263 w 2938"/>
              <a:gd name="T29" fmla="*/ 1841396 h 5511"/>
              <a:gd name="T30" fmla="*/ 1006043 w 2938"/>
              <a:gd name="T31" fmla="*/ 1800953 h 5511"/>
              <a:gd name="T32" fmla="*/ 1015377 w 2938"/>
              <a:gd name="T33" fmla="*/ 1754633 h 5511"/>
              <a:gd name="T34" fmla="*/ 1013994 w 2938"/>
              <a:gd name="T35" fmla="*/ 134812 h 5511"/>
              <a:gd name="T36" fmla="*/ 999820 w 2938"/>
              <a:gd name="T37" fmla="*/ 90220 h 5511"/>
              <a:gd name="T38" fmla="*/ 974237 w 2938"/>
              <a:gd name="T39" fmla="*/ 52542 h 5511"/>
              <a:gd name="T40" fmla="*/ 938973 w 2938"/>
              <a:gd name="T41" fmla="*/ 23160 h 5511"/>
              <a:gd name="T42" fmla="*/ 896450 w 2938"/>
              <a:gd name="T43" fmla="*/ 5531 h 5511"/>
              <a:gd name="T44" fmla="*/ 412789 w 2938"/>
              <a:gd name="T45" fmla="*/ 127553 h 5511"/>
              <a:gd name="T46" fmla="*/ 615380 w 2938"/>
              <a:gd name="T47" fmla="*/ 129973 h 5511"/>
              <a:gd name="T48" fmla="*/ 629209 w 2938"/>
              <a:gd name="T49" fmla="*/ 141034 h 5511"/>
              <a:gd name="T50" fmla="*/ 635086 w 2938"/>
              <a:gd name="T51" fmla="*/ 159009 h 5511"/>
              <a:gd name="T52" fmla="*/ 630938 w 2938"/>
              <a:gd name="T53" fmla="*/ 174219 h 5511"/>
              <a:gd name="T54" fmla="*/ 618146 w 2938"/>
              <a:gd name="T55" fmla="*/ 187009 h 5511"/>
              <a:gd name="T56" fmla="*/ 412789 w 2938"/>
              <a:gd name="T57" fmla="*/ 190811 h 5511"/>
              <a:gd name="T58" fmla="*/ 397577 w 2938"/>
              <a:gd name="T59" fmla="*/ 187009 h 5511"/>
              <a:gd name="T60" fmla="*/ 384440 w 2938"/>
              <a:gd name="T61" fmla="*/ 174219 h 5511"/>
              <a:gd name="T62" fmla="*/ 380637 w 2938"/>
              <a:gd name="T63" fmla="*/ 159009 h 5511"/>
              <a:gd name="T64" fmla="*/ 386168 w 2938"/>
              <a:gd name="T65" fmla="*/ 141034 h 5511"/>
              <a:gd name="T66" fmla="*/ 400343 w 2938"/>
              <a:gd name="T67" fmla="*/ 129973 h 5511"/>
              <a:gd name="T68" fmla="*/ 507516 w 2938"/>
              <a:gd name="T69" fmla="*/ 1841742 h 5511"/>
              <a:gd name="T70" fmla="*/ 479513 w 2938"/>
              <a:gd name="T71" fmla="*/ 1837594 h 5511"/>
              <a:gd name="T72" fmla="*/ 454275 w 2938"/>
              <a:gd name="T73" fmla="*/ 1825495 h 5511"/>
              <a:gd name="T74" fmla="*/ 434223 w 2938"/>
              <a:gd name="T75" fmla="*/ 1806829 h 5511"/>
              <a:gd name="T76" fmla="*/ 420049 w 2938"/>
              <a:gd name="T77" fmla="*/ 1783323 h 5511"/>
              <a:gd name="T78" fmla="*/ 413134 w 2938"/>
              <a:gd name="T79" fmla="*/ 1756015 h 5511"/>
              <a:gd name="T80" fmla="*/ 413826 w 2938"/>
              <a:gd name="T81" fmla="*/ 1731818 h 5511"/>
              <a:gd name="T82" fmla="*/ 422123 w 2938"/>
              <a:gd name="T83" fmla="*/ 1704856 h 5511"/>
              <a:gd name="T84" fmla="*/ 437335 w 2938"/>
              <a:gd name="T85" fmla="*/ 1682387 h 5511"/>
              <a:gd name="T86" fmla="*/ 458078 w 2938"/>
              <a:gd name="T87" fmla="*/ 1665103 h 5511"/>
              <a:gd name="T88" fmla="*/ 483661 w 2938"/>
              <a:gd name="T89" fmla="*/ 1654042 h 5511"/>
              <a:gd name="T90" fmla="*/ 507516 w 2938"/>
              <a:gd name="T91" fmla="*/ 1651277 h 5511"/>
              <a:gd name="T92" fmla="*/ 536210 w 2938"/>
              <a:gd name="T93" fmla="*/ 1655425 h 5511"/>
              <a:gd name="T94" fmla="*/ 561102 w 2938"/>
              <a:gd name="T95" fmla="*/ 1667523 h 5511"/>
              <a:gd name="T96" fmla="*/ 581154 w 2938"/>
              <a:gd name="T97" fmla="*/ 1685498 h 5511"/>
              <a:gd name="T98" fmla="*/ 595674 w 2938"/>
              <a:gd name="T99" fmla="*/ 1709349 h 5511"/>
              <a:gd name="T100" fmla="*/ 602589 w 2938"/>
              <a:gd name="T101" fmla="*/ 1737003 h 5511"/>
              <a:gd name="T102" fmla="*/ 601897 w 2938"/>
              <a:gd name="T103" fmla="*/ 1761200 h 5511"/>
              <a:gd name="T104" fmla="*/ 593600 w 2938"/>
              <a:gd name="T105" fmla="*/ 1787817 h 5511"/>
              <a:gd name="T106" fmla="*/ 578388 w 2938"/>
              <a:gd name="T107" fmla="*/ 1810631 h 5511"/>
              <a:gd name="T108" fmla="*/ 556954 w 2938"/>
              <a:gd name="T109" fmla="*/ 1827915 h 5511"/>
              <a:gd name="T110" fmla="*/ 531370 w 2938"/>
              <a:gd name="T111" fmla="*/ 1838631 h 5511"/>
              <a:gd name="T112" fmla="*/ 952456 w 2938"/>
              <a:gd name="T113" fmla="*/ 1587673 h 55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938" h="5511">
                <a:moveTo>
                  <a:pt x="2479" y="0"/>
                </a:moveTo>
                <a:lnTo>
                  <a:pt x="458" y="0"/>
                </a:lnTo>
                <a:lnTo>
                  <a:pt x="435" y="1"/>
                </a:lnTo>
                <a:lnTo>
                  <a:pt x="412" y="3"/>
                </a:lnTo>
                <a:lnTo>
                  <a:pt x="389" y="7"/>
                </a:lnTo>
                <a:lnTo>
                  <a:pt x="366" y="11"/>
                </a:lnTo>
                <a:lnTo>
                  <a:pt x="345" y="16"/>
                </a:lnTo>
                <a:lnTo>
                  <a:pt x="322" y="22"/>
                </a:lnTo>
                <a:lnTo>
                  <a:pt x="301" y="29"/>
                </a:lnTo>
                <a:lnTo>
                  <a:pt x="281" y="37"/>
                </a:lnTo>
                <a:lnTo>
                  <a:pt x="260" y="46"/>
                </a:lnTo>
                <a:lnTo>
                  <a:pt x="240" y="56"/>
                </a:lnTo>
                <a:lnTo>
                  <a:pt x="221" y="67"/>
                </a:lnTo>
                <a:lnTo>
                  <a:pt x="203" y="80"/>
                </a:lnTo>
                <a:lnTo>
                  <a:pt x="184" y="93"/>
                </a:lnTo>
                <a:lnTo>
                  <a:pt x="167" y="106"/>
                </a:lnTo>
                <a:lnTo>
                  <a:pt x="150" y="120"/>
                </a:lnTo>
                <a:lnTo>
                  <a:pt x="135" y="135"/>
                </a:lnTo>
                <a:lnTo>
                  <a:pt x="119" y="152"/>
                </a:lnTo>
                <a:lnTo>
                  <a:pt x="104" y="169"/>
                </a:lnTo>
                <a:lnTo>
                  <a:pt x="91" y="186"/>
                </a:lnTo>
                <a:lnTo>
                  <a:pt x="78" y="203"/>
                </a:lnTo>
                <a:lnTo>
                  <a:pt x="66" y="223"/>
                </a:lnTo>
                <a:lnTo>
                  <a:pt x="55" y="242"/>
                </a:lnTo>
                <a:lnTo>
                  <a:pt x="45" y="261"/>
                </a:lnTo>
                <a:lnTo>
                  <a:pt x="35" y="281"/>
                </a:lnTo>
                <a:lnTo>
                  <a:pt x="27" y="303"/>
                </a:lnTo>
                <a:lnTo>
                  <a:pt x="20" y="324"/>
                </a:lnTo>
                <a:lnTo>
                  <a:pt x="14" y="345"/>
                </a:lnTo>
                <a:lnTo>
                  <a:pt x="9" y="368"/>
                </a:lnTo>
                <a:lnTo>
                  <a:pt x="5" y="390"/>
                </a:lnTo>
                <a:lnTo>
                  <a:pt x="2" y="413"/>
                </a:lnTo>
                <a:lnTo>
                  <a:pt x="0" y="437"/>
                </a:lnTo>
                <a:lnTo>
                  <a:pt x="0" y="460"/>
                </a:lnTo>
                <a:lnTo>
                  <a:pt x="0" y="5052"/>
                </a:lnTo>
                <a:lnTo>
                  <a:pt x="0" y="5076"/>
                </a:lnTo>
                <a:lnTo>
                  <a:pt x="2" y="5099"/>
                </a:lnTo>
                <a:lnTo>
                  <a:pt x="5" y="5122"/>
                </a:lnTo>
                <a:lnTo>
                  <a:pt x="9" y="5144"/>
                </a:lnTo>
                <a:lnTo>
                  <a:pt x="14" y="5167"/>
                </a:lnTo>
                <a:lnTo>
                  <a:pt x="20" y="5189"/>
                </a:lnTo>
                <a:lnTo>
                  <a:pt x="27" y="5210"/>
                </a:lnTo>
                <a:lnTo>
                  <a:pt x="35" y="5230"/>
                </a:lnTo>
                <a:lnTo>
                  <a:pt x="45" y="5251"/>
                </a:lnTo>
                <a:lnTo>
                  <a:pt x="55" y="5271"/>
                </a:lnTo>
                <a:lnTo>
                  <a:pt x="66" y="5290"/>
                </a:lnTo>
                <a:lnTo>
                  <a:pt x="78" y="5309"/>
                </a:lnTo>
                <a:lnTo>
                  <a:pt x="91" y="5327"/>
                </a:lnTo>
                <a:lnTo>
                  <a:pt x="104" y="5344"/>
                </a:lnTo>
                <a:lnTo>
                  <a:pt x="119" y="5360"/>
                </a:lnTo>
                <a:lnTo>
                  <a:pt x="135" y="5377"/>
                </a:lnTo>
                <a:lnTo>
                  <a:pt x="150" y="5392"/>
                </a:lnTo>
                <a:lnTo>
                  <a:pt x="167" y="5406"/>
                </a:lnTo>
                <a:lnTo>
                  <a:pt x="184" y="5420"/>
                </a:lnTo>
                <a:lnTo>
                  <a:pt x="203" y="5433"/>
                </a:lnTo>
                <a:lnTo>
                  <a:pt x="221" y="5445"/>
                </a:lnTo>
                <a:lnTo>
                  <a:pt x="240" y="5456"/>
                </a:lnTo>
                <a:lnTo>
                  <a:pt x="260" y="5466"/>
                </a:lnTo>
                <a:lnTo>
                  <a:pt x="281" y="5475"/>
                </a:lnTo>
                <a:lnTo>
                  <a:pt x="301" y="5484"/>
                </a:lnTo>
                <a:lnTo>
                  <a:pt x="322" y="5491"/>
                </a:lnTo>
                <a:lnTo>
                  <a:pt x="345" y="5497"/>
                </a:lnTo>
                <a:lnTo>
                  <a:pt x="366" y="5502"/>
                </a:lnTo>
                <a:lnTo>
                  <a:pt x="389" y="5506"/>
                </a:lnTo>
                <a:lnTo>
                  <a:pt x="412" y="5509"/>
                </a:lnTo>
                <a:lnTo>
                  <a:pt x="435" y="5511"/>
                </a:lnTo>
                <a:lnTo>
                  <a:pt x="458" y="5511"/>
                </a:lnTo>
                <a:lnTo>
                  <a:pt x="2479" y="5511"/>
                </a:lnTo>
                <a:lnTo>
                  <a:pt x="2502" y="5511"/>
                </a:lnTo>
                <a:lnTo>
                  <a:pt x="2525" y="5509"/>
                </a:lnTo>
                <a:lnTo>
                  <a:pt x="2549" y="5506"/>
                </a:lnTo>
                <a:lnTo>
                  <a:pt x="2571" y="5502"/>
                </a:lnTo>
                <a:lnTo>
                  <a:pt x="2593" y="5497"/>
                </a:lnTo>
                <a:lnTo>
                  <a:pt x="2615" y="5491"/>
                </a:lnTo>
                <a:lnTo>
                  <a:pt x="2636" y="5484"/>
                </a:lnTo>
                <a:lnTo>
                  <a:pt x="2657" y="5475"/>
                </a:lnTo>
                <a:lnTo>
                  <a:pt x="2677" y="5466"/>
                </a:lnTo>
                <a:lnTo>
                  <a:pt x="2698" y="5456"/>
                </a:lnTo>
                <a:lnTo>
                  <a:pt x="2716" y="5445"/>
                </a:lnTo>
                <a:lnTo>
                  <a:pt x="2735" y="5433"/>
                </a:lnTo>
                <a:lnTo>
                  <a:pt x="2754" y="5420"/>
                </a:lnTo>
                <a:lnTo>
                  <a:pt x="2771" y="5406"/>
                </a:lnTo>
                <a:lnTo>
                  <a:pt x="2787" y="5392"/>
                </a:lnTo>
                <a:lnTo>
                  <a:pt x="2803" y="5377"/>
                </a:lnTo>
                <a:lnTo>
                  <a:pt x="2818" y="5360"/>
                </a:lnTo>
                <a:lnTo>
                  <a:pt x="2833" y="5344"/>
                </a:lnTo>
                <a:lnTo>
                  <a:pt x="2847" y="5327"/>
                </a:lnTo>
                <a:lnTo>
                  <a:pt x="2859" y="5309"/>
                </a:lnTo>
                <a:lnTo>
                  <a:pt x="2871" y="5290"/>
                </a:lnTo>
                <a:lnTo>
                  <a:pt x="2882" y="5271"/>
                </a:lnTo>
                <a:lnTo>
                  <a:pt x="2892" y="5251"/>
                </a:lnTo>
                <a:lnTo>
                  <a:pt x="2902" y="5230"/>
                </a:lnTo>
                <a:lnTo>
                  <a:pt x="2910" y="5210"/>
                </a:lnTo>
                <a:lnTo>
                  <a:pt x="2918" y="5189"/>
                </a:lnTo>
                <a:lnTo>
                  <a:pt x="2924" y="5167"/>
                </a:lnTo>
                <a:lnTo>
                  <a:pt x="2929" y="5144"/>
                </a:lnTo>
                <a:lnTo>
                  <a:pt x="2933" y="5122"/>
                </a:lnTo>
                <a:lnTo>
                  <a:pt x="2936" y="5099"/>
                </a:lnTo>
                <a:lnTo>
                  <a:pt x="2937" y="5076"/>
                </a:lnTo>
                <a:lnTo>
                  <a:pt x="2938" y="5052"/>
                </a:lnTo>
                <a:lnTo>
                  <a:pt x="2938" y="460"/>
                </a:lnTo>
                <a:lnTo>
                  <a:pt x="2937" y="437"/>
                </a:lnTo>
                <a:lnTo>
                  <a:pt x="2936" y="413"/>
                </a:lnTo>
                <a:lnTo>
                  <a:pt x="2933" y="390"/>
                </a:lnTo>
                <a:lnTo>
                  <a:pt x="2929" y="368"/>
                </a:lnTo>
                <a:lnTo>
                  <a:pt x="2924" y="345"/>
                </a:lnTo>
                <a:lnTo>
                  <a:pt x="2918" y="324"/>
                </a:lnTo>
                <a:lnTo>
                  <a:pt x="2910" y="303"/>
                </a:lnTo>
                <a:lnTo>
                  <a:pt x="2902" y="281"/>
                </a:lnTo>
                <a:lnTo>
                  <a:pt x="2892" y="261"/>
                </a:lnTo>
                <a:lnTo>
                  <a:pt x="2882" y="242"/>
                </a:lnTo>
                <a:lnTo>
                  <a:pt x="2871" y="223"/>
                </a:lnTo>
                <a:lnTo>
                  <a:pt x="2859" y="203"/>
                </a:lnTo>
                <a:lnTo>
                  <a:pt x="2847" y="186"/>
                </a:lnTo>
                <a:lnTo>
                  <a:pt x="2833" y="169"/>
                </a:lnTo>
                <a:lnTo>
                  <a:pt x="2818" y="152"/>
                </a:lnTo>
                <a:lnTo>
                  <a:pt x="2803" y="135"/>
                </a:lnTo>
                <a:lnTo>
                  <a:pt x="2787" y="120"/>
                </a:lnTo>
                <a:lnTo>
                  <a:pt x="2771" y="106"/>
                </a:lnTo>
                <a:lnTo>
                  <a:pt x="2754" y="93"/>
                </a:lnTo>
                <a:lnTo>
                  <a:pt x="2735" y="80"/>
                </a:lnTo>
                <a:lnTo>
                  <a:pt x="2716" y="67"/>
                </a:lnTo>
                <a:lnTo>
                  <a:pt x="2698" y="56"/>
                </a:lnTo>
                <a:lnTo>
                  <a:pt x="2677" y="46"/>
                </a:lnTo>
                <a:lnTo>
                  <a:pt x="2657" y="37"/>
                </a:lnTo>
                <a:lnTo>
                  <a:pt x="2636" y="29"/>
                </a:lnTo>
                <a:lnTo>
                  <a:pt x="2615" y="22"/>
                </a:lnTo>
                <a:lnTo>
                  <a:pt x="2593" y="16"/>
                </a:lnTo>
                <a:lnTo>
                  <a:pt x="2571" y="11"/>
                </a:lnTo>
                <a:lnTo>
                  <a:pt x="2549" y="7"/>
                </a:lnTo>
                <a:lnTo>
                  <a:pt x="2525" y="3"/>
                </a:lnTo>
                <a:lnTo>
                  <a:pt x="2502" y="1"/>
                </a:lnTo>
                <a:lnTo>
                  <a:pt x="2479" y="0"/>
                </a:lnTo>
                <a:close/>
                <a:moveTo>
                  <a:pt x="1194" y="369"/>
                </a:moveTo>
                <a:lnTo>
                  <a:pt x="1744" y="369"/>
                </a:lnTo>
                <a:lnTo>
                  <a:pt x="1753" y="369"/>
                </a:lnTo>
                <a:lnTo>
                  <a:pt x="1763" y="370"/>
                </a:lnTo>
                <a:lnTo>
                  <a:pt x="1772" y="373"/>
                </a:lnTo>
                <a:lnTo>
                  <a:pt x="1780" y="376"/>
                </a:lnTo>
                <a:lnTo>
                  <a:pt x="1788" y="379"/>
                </a:lnTo>
                <a:lnTo>
                  <a:pt x="1796" y="384"/>
                </a:lnTo>
                <a:lnTo>
                  <a:pt x="1803" y="389"/>
                </a:lnTo>
                <a:lnTo>
                  <a:pt x="1809" y="395"/>
                </a:lnTo>
                <a:lnTo>
                  <a:pt x="1815" y="401"/>
                </a:lnTo>
                <a:lnTo>
                  <a:pt x="1820" y="408"/>
                </a:lnTo>
                <a:lnTo>
                  <a:pt x="1825" y="416"/>
                </a:lnTo>
                <a:lnTo>
                  <a:pt x="1828" y="424"/>
                </a:lnTo>
                <a:lnTo>
                  <a:pt x="1833" y="433"/>
                </a:lnTo>
                <a:lnTo>
                  <a:pt x="1835" y="442"/>
                </a:lnTo>
                <a:lnTo>
                  <a:pt x="1836" y="451"/>
                </a:lnTo>
                <a:lnTo>
                  <a:pt x="1837" y="460"/>
                </a:lnTo>
                <a:lnTo>
                  <a:pt x="1836" y="469"/>
                </a:lnTo>
                <a:lnTo>
                  <a:pt x="1835" y="478"/>
                </a:lnTo>
                <a:lnTo>
                  <a:pt x="1833" y="487"/>
                </a:lnTo>
                <a:lnTo>
                  <a:pt x="1828" y="495"/>
                </a:lnTo>
                <a:lnTo>
                  <a:pt x="1825" y="504"/>
                </a:lnTo>
                <a:lnTo>
                  <a:pt x="1820" y="512"/>
                </a:lnTo>
                <a:lnTo>
                  <a:pt x="1815" y="519"/>
                </a:lnTo>
                <a:lnTo>
                  <a:pt x="1809" y="525"/>
                </a:lnTo>
                <a:lnTo>
                  <a:pt x="1803" y="531"/>
                </a:lnTo>
                <a:lnTo>
                  <a:pt x="1796" y="536"/>
                </a:lnTo>
                <a:lnTo>
                  <a:pt x="1788" y="541"/>
                </a:lnTo>
                <a:lnTo>
                  <a:pt x="1780" y="545"/>
                </a:lnTo>
                <a:lnTo>
                  <a:pt x="1772" y="548"/>
                </a:lnTo>
                <a:lnTo>
                  <a:pt x="1763" y="550"/>
                </a:lnTo>
                <a:lnTo>
                  <a:pt x="1753" y="551"/>
                </a:lnTo>
                <a:lnTo>
                  <a:pt x="1744" y="552"/>
                </a:lnTo>
                <a:lnTo>
                  <a:pt x="1194" y="552"/>
                </a:lnTo>
                <a:lnTo>
                  <a:pt x="1184" y="551"/>
                </a:lnTo>
                <a:lnTo>
                  <a:pt x="1175" y="550"/>
                </a:lnTo>
                <a:lnTo>
                  <a:pt x="1166" y="548"/>
                </a:lnTo>
                <a:lnTo>
                  <a:pt x="1158" y="545"/>
                </a:lnTo>
                <a:lnTo>
                  <a:pt x="1150" y="541"/>
                </a:lnTo>
                <a:lnTo>
                  <a:pt x="1142" y="536"/>
                </a:lnTo>
                <a:lnTo>
                  <a:pt x="1135" y="531"/>
                </a:lnTo>
                <a:lnTo>
                  <a:pt x="1129" y="525"/>
                </a:lnTo>
                <a:lnTo>
                  <a:pt x="1123" y="519"/>
                </a:lnTo>
                <a:lnTo>
                  <a:pt x="1117" y="512"/>
                </a:lnTo>
                <a:lnTo>
                  <a:pt x="1112" y="504"/>
                </a:lnTo>
                <a:lnTo>
                  <a:pt x="1108" y="495"/>
                </a:lnTo>
                <a:lnTo>
                  <a:pt x="1105" y="487"/>
                </a:lnTo>
                <a:lnTo>
                  <a:pt x="1103" y="478"/>
                </a:lnTo>
                <a:lnTo>
                  <a:pt x="1102" y="469"/>
                </a:lnTo>
                <a:lnTo>
                  <a:pt x="1101" y="460"/>
                </a:lnTo>
                <a:lnTo>
                  <a:pt x="1102" y="451"/>
                </a:lnTo>
                <a:lnTo>
                  <a:pt x="1103" y="442"/>
                </a:lnTo>
                <a:lnTo>
                  <a:pt x="1105" y="433"/>
                </a:lnTo>
                <a:lnTo>
                  <a:pt x="1108" y="424"/>
                </a:lnTo>
                <a:lnTo>
                  <a:pt x="1112" y="416"/>
                </a:lnTo>
                <a:lnTo>
                  <a:pt x="1117" y="408"/>
                </a:lnTo>
                <a:lnTo>
                  <a:pt x="1123" y="401"/>
                </a:lnTo>
                <a:lnTo>
                  <a:pt x="1129" y="395"/>
                </a:lnTo>
                <a:lnTo>
                  <a:pt x="1135" y="389"/>
                </a:lnTo>
                <a:lnTo>
                  <a:pt x="1142" y="384"/>
                </a:lnTo>
                <a:lnTo>
                  <a:pt x="1150" y="379"/>
                </a:lnTo>
                <a:lnTo>
                  <a:pt x="1158" y="376"/>
                </a:lnTo>
                <a:lnTo>
                  <a:pt x="1166" y="373"/>
                </a:lnTo>
                <a:lnTo>
                  <a:pt x="1175" y="370"/>
                </a:lnTo>
                <a:lnTo>
                  <a:pt x="1184" y="369"/>
                </a:lnTo>
                <a:lnTo>
                  <a:pt x="1194" y="369"/>
                </a:lnTo>
                <a:close/>
                <a:moveTo>
                  <a:pt x="1468" y="5328"/>
                </a:moveTo>
                <a:lnTo>
                  <a:pt x="1468" y="5328"/>
                </a:lnTo>
                <a:lnTo>
                  <a:pt x="1454" y="5328"/>
                </a:lnTo>
                <a:lnTo>
                  <a:pt x="1441" y="5327"/>
                </a:lnTo>
                <a:lnTo>
                  <a:pt x="1427" y="5325"/>
                </a:lnTo>
                <a:lnTo>
                  <a:pt x="1414" y="5322"/>
                </a:lnTo>
                <a:lnTo>
                  <a:pt x="1399" y="5319"/>
                </a:lnTo>
                <a:lnTo>
                  <a:pt x="1387" y="5316"/>
                </a:lnTo>
                <a:lnTo>
                  <a:pt x="1374" y="5312"/>
                </a:lnTo>
                <a:lnTo>
                  <a:pt x="1362" y="5307"/>
                </a:lnTo>
                <a:lnTo>
                  <a:pt x="1350" y="5300"/>
                </a:lnTo>
                <a:lnTo>
                  <a:pt x="1338" y="5294"/>
                </a:lnTo>
                <a:lnTo>
                  <a:pt x="1325" y="5288"/>
                </a:lnTo>
                <a:lnTo>
                  <a:pt x="1314" y="5281"/>
                </a:lnTo>
                <a:lnTo>
                  <a:pt x="1304" y="5273"/>
                </a:lnTo>
                <a:lnTo>
                  <a:pt x="1294" y="5265"/>
                </a:lnTo>
                <a:lnTo>
                  <a:pt x="1284" y="5257"/>
                </a:lnTo>
                <a:lnTo>
                  <a:pt x="1274" y="5248"/>
                </a:lnTo>
                <a:lnTo>
                  <a:pt x="1265" y="5238"/>
                </a:lnTo>
                <a:lnTo>
                  <a:pt x="1256" y="5227"/>
                </a:lnTo>
                <a:lnTo>
                  <a:pt x="1248" y="5217"/>
                </a:lnTo>
                <a:lnTo>
                  <a:pt x="1240" y="5206"/>
                </a:lnTo>
                <a:lnTo>
                  <a:pt x="1233" y="5195"/>
                </a:lnTo>
                <a:lnTo>
                  <a:pt x="1227" y="5184"/>
                </a:lnTo>
                <a:lnTo>
                  <a:pt x="1221" y="5172"/>
                </a:lnTo>
                <a:lnTo>
                  <a:pt x="1215" y="5159"/>
                </a:lnTo>
                <a:lnTo>
                  <a:pt x="1210" y="5147"/>
                </a:lnTo>
                <a:lnTo>
                  <a:pt x="1206" y="5134"/>
                </a:lnTo>
                <a:lnTo>
                  <a:pt x="1202" y="5121"/>
                </a:lnTo>
                <a:lnTo>
                  <a:pt x="1199" y="5108"/>
                </a:lnTo>
                <a:lnTo>
                  <a:pt x="1197" y="5095"/>
                </a:lnTo>
                <a:lnTo>
                  <a:pt x="1195" y="5080"/>
                </a:lnTo>
                <a:lnTo>
                  <a:pt x="1194" y="5066"/>
                </a:lnTo>
                <a:lnTo>
                  <a:pt x="1194" y="5052"/>
                </a:lnTo>
                <a:lnTo>
                  <a:pt x="1194" y="5038"/>
                </a:lnTo>
                <a:lnTo>
                  <a:pt x="1195" y="5025"/>
                </a:lnTo>
                <a:lnTo>
                  <a:pt x="1197" y="5010"/>
                </a:lnTo>
                <a:lnTo>
                  <a:pt x="1199" y="4997"/>
                </a:lnTo>
                <a:lnTo>
                  <a:pt x="1202" y="4983"/>
                </a:lnTo>
                <a:lnTo>
                  <a:pt x="1206" y="4970"/>
                </a:lnTo>
                <a:lnTo>
                  <a:pt x="1210" y="4958"/>
                </a:lnTo>
                <a:lnTo>
                  <a:pt x="1215" y="4945"/>
                </a:lnTo>
                <a:lnTo>
                  <a:pt x="1221" y="4932"/>
                </a:lnTo>
                <a:lnTo>
                  <a:pt x="1227" y="4921"/>
                </a:lnTo>
                <a:lnTo>
                  <a:pt x="1233" y="4909"/>
                </a:lnTo>
                <a:lnTo>
                  <a:pt x="1240" y="4898"/>
                </a:lnTo>
                <a:lnTo>
                  <a:pt x="1248" y="4888"/>
                </a:lnTo>
                <a:lnTo>
                  <a:pt x="1256" y="4876"/>
                </a:lnTo>
                <a:lnTo>
                  <a:pt x="1265" y="4867"/>
                </a:lnTo>
                <a:lnTo>
                  <a:pt x="1274" y="4857"/>
                </a:lnTo>
                <a:lnTo>
                  <a:pt x="1284" y="4848"/>
                </a:lnTo>
                <a:lnTo>
                  <a:pt x="1294" y="4840"/>
                </a:lnTo>
                <a:lnTo>
                  <a:pt x="1304" y="4832"/>
                </a:lnTo>
                <a:lnTo>
                  <a:pt x="1314" y="4824"/>
                </a:lnTo>
                <a:lnTo>
                  <a:pt x="1325" y="4817"/>
                </a:lnTo>
                <a:lnTo>
                  <a:pt x="1338" y="4810"/>
                </a:lnTo>
                <a:lnTo>
                  <a:pt x="1350" y="4803"/>
                </a:lnTo>
                <a:lnTo>
                  <a:pt x="1362" y="4798"/>
                </a:lnTo>
                <a:lnTo>
                  <a:pt x="1374" y="4793"/>
                </a:lnTo>
                <a:lnTo>
                  <a:pt x="1387" y="4789"/>
                </a:lnTo>
                <a:lnTo>
                  <a:pt x="1399" y="4785"/>
                </a:lnTo>
                <a:lnTo>
                  <a:pt x="1414" y="4782"/>
                </a:lnTo>
                <a:lnTo>
                  <a:pt x="1427" y="4780"/>
                </a:lnTo>
                <a:lnTo>
                  <a:pt x="1441" y="4778"/>
                </a:lnTo>
                <a:lnTo>
                  <a:pt x="1454" y="4777"/>
                </a:lnTo>
                <a:lnTo>
                  <a:pt x="1468" y="4777"/>
                </a:lnTo>
                <a:lnTo>
                  <a:pt x="1483" y="4777"/>
                </a:lnTo>
                <a:lnTo>
                  <a:pt x="1497" y="4778"/>
                </a:lnTo>
                <a:lnTo>
                  <a:pt x="1511" y="4780"/>
                </a:lnTo>
                <a:lnTo>
                  <a:pt x="1524" y="4782"/>
                </a:lnTo>
                <a:lnTo>
                  <a:pt x="1537" y="4785"/>
                </a:lnTo>
                <a:lnTo>
                  <a:pt x="1551" y="4789"/>
                </a:lnTo>
                <a:lnTo>
                  <a:pt x="1564" y="4793"/>
                </a:lnTo>
                <a:lnTo>
                  <a:pt x="1576" y="4798"/>
                </a:lnTo>
                <a:lnTo>
                  <a:pt x="1588" y="4803"/>
                </a:lnTo>
                <a:lnTo>
                  <a:pt x="1600" y="4810"/>
                </a:lnTo>
                <a:lnTo>
                  <a:pt x="1611" y="4817"/>
                </a:lnTo>
                <a:lnTo>
                  <a:pt x="1623" y="4824"/>
                </a:lnTo>
                <a:lnTo>
                  <a:pt x="1634" y="4832"/>
                </a:lnTo>
                <a:lnTo>
                  <a:pt x="1644" y="4840"/>
                </a:lnTo>
                <a:lnTo>
                  <a:pt x="1654" y="4848"/>
                </a:lnTo>
                <a:lnTo>
                  <a:pt x="1664" y="4857"/>
                </a:lnTo>
                <a:lnTo>
                  <a:pt x="1673" y="4867"/>
                </a:lnTo>
                <a:lnTo>
                  <a:pt x="1681" y="4876"/>
                </a:lnTo>
                <a:lnTo>
                  <a:pt x="1690" y="4888"/>
                </a:lnTo>
                <a:lnTo>
                  <a:pt x="1698" y="4898"/>
                </a:lnTo>
                <a:lnTo>
                  <a:pt x="1705" y="4909"/>
                </a:lnTo>
                <a:lnTo>
                  <a:pt x="1711" y="4921"/>
                </a:lnTo>
                <a:lnTo>
                  <a:pt x="1717" y="4932"/>
                </a:lnTo>
                <a:lnTo>
                  <a:pt x="1723" y="4945"/>
                </a:lnTo>
                <a:lnTo>
                  <a:pt x="1728" y="4958"/>
                </a:lnTo>
                <a:lnTo>
                  <a:pt x="1732" y="4970"/>
                </a:lnTo>
                <a:lnTo>
                  <a:pt x="1736" y="4983"/>
                </a:lnTo>
                <a:lnTo>
                  <a:pt x="1739" y="4997"/>
                </a:lnTo>
                <a:lnTo>
                  <a:pt x="1741" y="5010"/>
                </a:lnTo>
                <a:lnTo>
                  <a:pt x="1743" y="5025"/>
                </a:lnTo>
                <a:lnTo>
                  <a:pt x="1744" y="5038"/>
                </a:lnTo>
                <a:lnTo>
                  <a:pt x="1744" y="5052"/>
                </a:lnTo>
                <a:lnTo>
                  <a:pt x="1744" y="5066"/>
                </a:lnTo>
                <a:lnTo>
                  <a:pt x="1743" y="5080"/>
                </a:lnTo>
                <a:lnTo>
                  <a:pt x="1741" y="5095"/>
                </a:lnTo>
                <a:lnTo>
                  <a:pt x="1739" y="5108"/>
                </a:lnTo>
                <a:lnTo>
                  <a:pt x="1736" y="5121"/>
                </a:lnTo>
                <a:lnTo>
                  <a:pt x="1732" y="5134"/>
                </a:lnTo>
                <a:lnTo>
                  <a:pt x="1728" y="5147"/>
                </a:lnTo>
                <a:lnTo>
                  <a:pt x="1723" y="5159"/>
                </a:lnTo>
                <a:lnTo>
                  <a:pt x="1717" y="5172"/>
                </a:lnTo>
                <a:lnTo>
                  <a:pt x="1711" y="5184"/>
                </a:lnTo>
                <a:lnTo>
                  <a:pt x="1705" y="5195"/>
                </a:lnTo>
                <a:lnTo>
                  <a:pt x="1698" y="5206"/>
                </a:lnTo>
                <a:lnTo>
                  <a:pt x="1690" y="5217"/>
                </a:lnTo>
                <a:lnTo>
                  <a:pt x="1681" y="5227"/>
                </a:lnTo>
                <a:lnTo>
                  <a:pt x="1673" y="5238"/>
                </a:lnTo>
                <a:lnTo>
                  <a:pt x="1664" y="5248"/>
                </a:lnTo>
                <a:lnTo>
                  <a:pt x="1654" y="5257"/>
                </a:lnTo>
                <a:lnTo>
                  <a:pt x="1644" y="5265"/>
                </a:lnTo>
                <a:lnTo>
                  <a:pt x="1634" y="5273"/>
                </a:lnTo>
                <a:lnTo>
                  <a:pt x="1623" y="5281"/>
                </a:lnTo>
                <a:lnTo>
                  <a:pt x="1611" y="5288"/>
                </a:lnTo>
                <a:lnTo>
                  <a:pt x="1600" y="5294"/>
                </a:lnTo>
                <a:lnTo>
                  <a:pt x="1588" y="5300"/>
                </a:lnTo>
                <a:lnTo>
                  <a:pt x="1576" y="5307"/>
                </a:lnTo>
                <a:lnTo>
                  <a:pt x="1564" y="5312"/>
                </a:lnTo>
                <a:lnTo>
                  <a:pt x="1551" y="5316"/>
                </a:lnTo>
                <a:lnTo>
                  <a:pt x="1537" y="5319"/>
                </a:lnTo>
                <a:lnTo>
                  <a:pt x="1524" y="5322"/>
                </a:lnTo>
                <a:lnTo>
                  <a:pt x="1511" y="5325"/>
                </a:lnTo>
                <a:lnTo>
                  <a:pt x="1497" y="5327"/>
                </a:lnTo>
                <a:lnTo>
                  <a:pt x="1483" y="5328"/>
                </a:lnTo>
                <a:lnTo>
                  <a:pt x="1468" y="5328"/>
                </a:lnTo>
                <a:close/>
                <a:moveTo>
                  <a:pt x="2755" y="4593"/>
                </a:moveTo>
                <a:lnTo>
                  <a:pt x="183" y="4593"/>
                </a:lnTo>
                <a:lnTo>
                  <a:pt x="183" y="919"/>
                </a:lnTo>
                <a:lnTo>
                  <a:pt x="2755" y="919"/>
                </a:lnTo>
                <a:lnTo>
                  <a:pt x="2755" y="45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5" name="KSO_Shape"/>
          <p:cNvSpPr/>
          <p:nvPr/>
        </p:nvSpPr>
        <p:spPr>
          <a:xfrm>
            <a:off x="4884738" y="3732213"/>
            <a:ext cx="342900" cy="341312"/>
          </a:xfrm>
          <a:custGeom>
            <a:avLst/>
            <a:gdLst>
              <a:gd name="connsiteX0" fmla="*/ 320662 w 792088"/>
              <a:gd name="connsiteY0" fmla="*/ 99114 h 792088"/>
              <a:gd name="connsiteX1" fmla="*/ 320662 w 792088"/>
              <a:gd name="connsiteY1" fmla="*/ 475062 h 792088"/>
              <a:gd name="connsiteX2" fmla="*/ 696610 w 792088"/>
              <a:gd name="connsiteY2" fmla="*/ 475062 h 792088"/>
              <a:gd name="connsiteX3" fmla="*/ 696610 w 792088"/>
              <a:gd name="connsiteY3" fmla="*/ 434076 h 792088"/>
              <a:gd name="connsiteX4" fmla="*/ 361648 w 792088"/>
              <a:gd name="connsiteY4" fmla="*/ 434076 h 792088"/>
              <a:gd name="connsiteX5" fmla="*/ 361648 w 792088"/>
              <a:gd name="connsiteY5" fmla="*/ 99114 h 792088"/>
              <a:gd name="connsiteX6" fmla="*/ 396044 w 792088"/>
              <a:gd name="connsiteY6" fmla="*/ 0 h 792088"/>
              <a:gd name="connsiteX7" fmla="*/ 792088 w 792088"/>
              <a:gd name="connsiteY7" fmla="*/ 396044 h 792088"/>
              <a:gd name="connsiteX8" fmla="*/ 396044 w 792088"/>
              <a:gd name="connsiteY8" fmla="*/ 792088 h 792088"/>
              <a:gd name="connsiteX9" fmla="*/ 0 w 792088"/>
              <a:gd name="connsiteY9" fmla="*/ 396044 h 792088"/>
              <a:gd name="connsiteX10" fmla="*/ 396044 w 792088"/>
              <a:gd name="connsiteY10" fmla="*/ 0 h 79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2088" h="792088">
                <a:moveTo>
                  <a:pt x="320662" y="99114"/>
                </a:moveTo>
                <a:lnTo>
                  <a:pt x="320662" y="475062"/>
                </a:lnTo>
                <a:lnTo>
                  <a:pt x="696610" y="475062"/>
                </a:lnTo>
                <a:lnTo>
                  <a:pt x="696610" y="434076"/>
                </a:lnTo>
                <a:lnTo>
                  <a:pt x="361648" y="434076"/>
                </a:lnTo>
                <a:lnTo>
                  <a:pt x="361648" y="99114"/>
                </a:lnTo>
                <a:close/>
                <a:moveTo>
                  <a:pt x="396044" y="0"/>
                </a:moveTo>
                <a:cubicBezTo>
                  <a:pt x="614773" y="0"/>
                  <a:pt x="792088" y="177315"/>
                  <a:pt x="792088" y="396044"/>
                </a:cubicBezTo>
                <a:cubicBezTo>
                  <a:pt x="792088" y="614773"/>
                  <a:pt x="614773" y="792088"/>
                  <a:pt x="396044" y="792088"/>
                </a:cubicBezTo>
                <a:cubicBezTo>
                  <a:pt x="177315" y="792088"/>
                  <a:pt x="0" y="614773"/>
                  <a:pt x="0" y="396044"/>
                </a:cubicBezTo>
                <a:cubicBezTo>
                  <a:pt x="0" y="177315"/>
                  <a:pt x="177315" y="0"/>
                  <a:pt x="396044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6" name="KSO_Shape"/>
          <p:cNvSpPr/>
          <p:nvPr/>
        </p:nvSpPr>
        <p:spPr>
          <a:xfrm>
            <a:off x="5310188" y="2444750"/>
            <a:ext cx="336550" cy="341313"/>
          </a:xfrm>
          <a:custGeom>
            <a:avLst/>
            <a:gdLst>
              <a:gd name="connsiteX0" fmla="*/ 150612 w 405200"/>
              <a:gd name="connsiteY0" fmla="*/ 52389 h 413075"/>
              <a:gd name="connsiteX1" fmla="*/ 52389 w 405200"/>
              <a:gd name="connsiteY1" fmla="*/ 150612 h 413075"/>
              <a:gd name="connsiteX2" fmla="*/ 150612 w 405200"/>
              <a:gd name="connsiteY2" fmla="*/ 248836 h 413075"/>
              <a:gd name="connsiteX3" fmla="*/ 248836 w 405200"/>
              <a:gd name="connsiteY3" fmla="*/ 150612 h 413075"/>
              <a:gd name="connsiteX4" fmla="*/ 150612 w 405200"/>
              <a:gd name="connsiteY4" fmla="*/ 52389 h 413075"/>
              <a:gd name="connsiteX5" fmla="*/ 150612 w 405200"/>
              <a:gd name="connsiteY5" fmla="*/ 0 h 413075"/>
              <a:gd name="connsiteX6" fmla="*/ 301225 w 405200"/>
              <a:gd name="connsiteY6" fmla="*/ 150612 h 413075"/>
              <a:gd name="connsiteX7" fmla="*/ 276789 w 405200"/>
              <a:gd name="connsiteY7" fmla="*/ 232452 h 413075"/>
              <a:gd name="connsiteX8" fmla="*/ 279486 w 405200"/>
              <a:gd name="connsiteY8" fmla="*/ 234307 h 413075"/>
              <a:gd name="connsiteX9" fmla="*/ 395404 w 405200"/>
              <a:gd name="connsiteY9" fmla="*/ 354065 h 413075"/>
              <a:gd name="connsiteX10" fmla="*/ 394603 w 405200"/>
              <a:gd name="connsiteY10" fmla="*/ 403280 h 413075"/>
              <a:gd name="connsiteX11" fmla="*/ 345389 w 405200"/>
              <a:gd name="connsiteY11" fmla="*/ 402478 h 413075"/>
              <a:gd name="connsiteX12" fmla="*/ 229470 w 405200"/>
              <a:gd name="connsiteY12" fmla="*/ 282720 h 413075"/>
              <a:gd name="connsiteX13" fmla="*/ 227420 w 405200"/>
              <a:gd name="connsiteY13" fmla="*/ 279520 h 413075"/>
              <a:gd name="connsiteX14" fmla="*/ 150612 w 405200"/>
              <a:gd name="connsiteY14" fmla="*/ 301225 h 413075"/>
              <a:gd name="connsiteX15" fmla="*/ 0 w 405200"/>
              <a:gd name="connsiteY15" fmla="*/ 150612 h 413075"/>
              <a:gd name="connsiteX16" fmla="*/ 150612 w 405200"/>
              <a:gd name="connsiteY16" fmla="*/ 0 h 413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5200" h="413075">
                <a:moveTo>
                  <a:pt x="150612" y="52389"/>
                </a:moveTo>
                <a:cubicBezTo>
                  <a:pt x="96365" y="52389"/>
                  <a:pt x="52389" y="96365"/>
                  <a:pt x="52389" y="150612"/>
                </a:cubicBezTo>
                <a:cubicBezTo>
                  <a:pt x="52389" y="204860"/>
                  <a:pt x="96365" y="248836"/>
                  <a:pt x="150612" y="248836"/>
                </a:cubicBezTo>
                <a:cubicBezTo>
                  <a:pt x="204860" y="248836"/>
                  <a:pt x="248836" y="204860"/>
                  <a:pt x="248836" y="150612"/>
                </a:cubicBezTo>
                <a:cubicBezTo>
                  <a:pt x="248836" y="96365"/>
                  <a:pt x="204860" y="52389"/>
                  <a:pt x="150612" y="52389"/>
                </a:cubicBezTo>
                <a:close/>
                <a:moveTo>
                  <a:pt x="150612" y="0"/>
                </a:moveTo>
                <a:cubicBezTo>
                  <a:pt x="233793" y="0"/>
                  <a:pt x="301225" y="67431"/>
                  <a:pt x="301225" y="150612"/>
                </a:cubicBezTo>
                <a:cubicBezTo>
                  <a:pt x="301225" y="180842"/>
                  <a:pt x="292319" y="208992"/>
                  <a:pt x="276789" y="232452"/>
                </a:cubicBezTo>
                <a:cubicBezTo>
                  <a:pt x="277931" y="232774"/>
                  <a:pt x="278722" y="233519"/>
                  <a:pt x="279486" y="234307"/>
                </a:cubicBezTo>
                <a:lnTo>
                  <a:pt x="395404" y="354065"/>
                </a:lnTo>
                <a:cubicBezTo>
                  <a:pt x="408773" y="367877"/>
                  <a:pt x="408414" y="389911"/>
                  <a:pt x="394603" y="403280"/>
                </a:cubicBezTo>
                <a:cubicBezTo>
                  <a:pt x="380791" y="416648"/>
                  <a:pt x="358757" y="416289"/>
                  <a:pt x="345389" y="402478"/>
                </a:cubicBezTo>
                <a:lnTo>
                  <a:pt x="229470" y="282720"/>
                </a:lnTo>
                <a:lnTo>
                  <a:pt x="227420" y="279520"/>
                </a:lnTo>
                <a:cubicBezTo>
                  <a:pt x="205163" y="293486"/>
                  <a:pt x="178791" y="301225"/>
                  <a:pt x="150612" y="301225"/>
                </a:cubicBezTo>
                <a:cubicBezTo>
                  <a:pt x="67431" y="301225"/>
                  <a:pt x="0" y="233793"/>
                  <a:pt x="0" y="150612"/>
                </a:cubicBezTo>
                <a:cubicBezTo>
                  <a:pt x="0" y="67431"/>
                  <a:pt x="67431" y="0"/>
                  <a:pt x="15061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7" name="KSO_Shape"/>
          <p:cNvSpPr/>
          <p:nvPr/>
        </p:nvSpPr>
        <p:spPr bwMode="auto">
          <a:xfrm>
            <a:off x="6986588" y="3854450"/>
            <a:ext cx="342900" cy="311150"/>
          </a:xfrm>
          <a:custGeom>
            <a:avLst/>
            <a:gdLst>
              <a:gd name="T0" fmla="*/ 726341 w 2395538"/>
              <a:gd name="T1" fmla="*/ 2170112 h 2170112"/>
              <a:gd name="T2" fmla="*/ 1441768 w 2395538"/>
              <a:gd name="T3" fmla="*/ 728510 h 2170112"/>
              <a:gd name="T4" fmla="*/ 1885633 w 2395538"/>
              <a:gd name="T5" fmla="*/ 1143658 h 2170112"/>
              <a:gd name="T6" fmla="*/ 1870393 w 2395538"/>
              <a:gd name="T7" fmla="*/ 1187775 h 2170112"/>
              <a:gd name="T8" fmla="*/ 1824038 w 2395538"/>
              <a:gd name="T9" fmla="*/ 1209358 h 2170112"/>
              <a:gd name="T10" fmla="*/ 1774825 w 2395538"/>
              <a:gd name="T11" fmla="*/ 1196345 h 2170112"/>
              <a:gd name="T12" fmla="*/ 87630 w 2395538"/>
              <a:gd name="T13" fmla="*/ 1207136 h 2170112"/>
              <a:gd name="T14" fmla="*/ 36195 w 2395538"/>
              <a:gd name="T15" fmla="*/ 1203010 h 2170112"/>
              <a:gd name="T16" fmla="*/ 2540 w 2395538"/>
              <a:gd name="T17" fmla="*/ 1166510 h 2170112"/>
              <a:gd name="T18" fmla="*/ 7937 w 2395538"/>
              <a:gd name="T19" fmla="*/ 1121123 h 2170112"/>
              <a:gd name="T20" fmla="*/ 1968140 w 2395538"/>
              <a:gd name="T21" fmla="*/ 219388 h 2170112"/>
              <a:gd name="T22" fmla="*/ 2114413 w 2395538"/>
              <a:gd name="T23" fmla="*/ 243789 h 2170112"/>
              <a:gd name="T24" fmla="*/ 2240697 w 2395538"/>
              <a:gd name="T25" fmla="*/ 284667 h 2170112"/>
              <a:gd name="T26" fmla="*/ 2388557 w 2395538"/>
              <a:gd name="T27" fmla="*/ 355016 h 2170112"/>
              <a:gd name="T28" fmla="*/ 2336521 w 2395538"/>
              <a:gd name="T29" fmla="*/ 373079 h 2170112"/>
              <a:gd name="T30" fmla="*/ 2250533 w 2395538"/>
              <a:gd name="T31" fmla="*/ 415225 h 2170112"/>
              <a:gd name="T32" fmla="*/ 2138845 w 2395538"/>
              <a:gd name="T33" fmla="*/ 508390 h 2170112"/>
              <a:gd name="T34" fmla="*/ 2044926 w 2395538"/>
              <a:gd name="T35" fmla="*/ 621519 h 2170112"/>
              <a:gd name="T36" fmla="*/ 1960525 w 2395538"/>
              <a:gd name="T37" fmla="*/ 747006 h 2170112"/>
              <a:gd name="T38" fmla="*/ 1902777 w 2395538"/>
              <a:gd name="T39" fmla="*/ 803412 h 2170112"/>
              <a:gd name="T40" fmla="*/ 1832020 w 2395538"/>
              <a:gd name="T41" fmla="*/ 843974 h 2170112"/>
              <a:gd name="T42" fmla="*/ 1753013 w 2395538"/>
              <a:gd name="T43" fmla="*/ 868374 h 2170112"/>
              <a:gd name="T44" fmla="*/ 1568664 w 2395538"/>
              <a:gd name="T45" fmla="*/ 707079 h 2170112"/>
              <a:gd name="T46" fmla="*/ 1657507 w 2395538"/>
              <a:gd name="T47" fmla="*/ 590147 h 2170112"/>
              <a:gd name="T48" fmla="*/ 1736514 w 2395538"/>
              <a:gd name="T49" fmla="*/ 513143 h 2170112"/>
              <a:gd name="T50" fmla="*/ 1825674 w 2395538"/>
              <a:gd name="T51" fmla="*/ 448498 h 2170112"/>
              <a:gd name="T52" fmla="*/ 1925622 w 2395538"/>
              <a:gd name="T53" fmla="*/ 399381 h 2170112"/>
              <a:gd name="T54" fmla="*/ 2033820 w 2395538"/>
              <a:gd name="T55" fmla="*/ 369910 h 2170112"/>
              <a:gd name="T56" fmla="*/ 2147095 w 2395538"/>
              <a:gd name="T57" fmla="*/ 361671 h 2170112"/>
              <a:gd name="T58" fmla="*/ 2032234 w 2395538"/>
              <a:gd name="T59" fmla="*/ 356601 h 2170112"/>
              <a:gd name="T60" fmla="*/ 1917373 w 2395538"/>
              <a:gd name="T61" fmla="*/ 373713 h 2170112"/>
              <a:gd name="T62" fmla="*/ 1806953 w 2395538"/>
              <a:gd name="T63" fmla="*/ 412690 h 2170112"/>
              <a:gd name="T64" fmla="*/ 1703832 w 2395538"/>
              <a:gd name="T65" fmla="*/ 469730 h 2170112"/>
              <a:gd name="T66" fmla="*/ 1610230 w 2395538"/>
              <a:gd name="T67" fmla="*/ 542297 h 2170112"/>
              <a:gd name="T68" fmla="*/ 1526146 w 2395538"/>
              <a:gd name="T69" fmla="*/ 625638 h 2170112"/>
              <a:gd name="T70" fmla="*/ 1409381 w 2395538"/>
              <a:gd name="T71" fmla="*/ 589196 h 2170112"/>
              <a:gd name="T72" fmla="*/ 1430322 w 2395538"/>
              <a:gd name="T73" fmla="*/ 523601 h 2170112"/>
              <a:gd name="T74" fmla="*/ 1476648 w 2395538"/>
              <a:gd name="T75" fmla="*/ 444696 h 2170112"/>
              <a:gd name="T76" fmla="*/ 1541376 w 2395538"/>
              <a:gd name="T77" fmla="*/ 367375 h 2170112"/>
              <a:gd name="T78" fmla="*/ 1611816 w 2395538"/>
              <a:gd name="T79" fmla="*/ 308117 h 2170112"/>
              <a:gd name="T80" fmla="*/ 1686381 w 2395538"/>
              <a:gd name="T81" fmla="*/ 265337 h 2170112"/>
              <a:gd name="T82" fmla="*/ 1763166 w 2395538"/>
              <a:gd name="T83" fmla="*/ 237134 h 2170112"/>
              <a:gd name="T84" fmla="*/ 1910075 w 2395538"/>
              <a:gd name="T85" fmla="*/ 217487 h 2170112"/>
              <a:gd name="T86" fmla="*/ 1198124 w 2395538"/>
              <a:gd name="T87" fmla="*/ 20298 h 2170112"/>
              <a:gd name="T88" fmla="*/ 1336237 w 2395538"/>
              <a:gd name="T89" fmla="*/ 78653 h 2170112"/>
              <a:gd name="T90" fmla="*/ 1406886 w 2395538"/>
              <a:gd name="T91" fmla="*/ 127177 h 2170112"/>
              <a:gd name="T92" fmla="*/ 1468305 w 2395538"/>
              <a:gd name="T93" fmla="*/ 191241 h 2170112"/>
              <a:gd name="T94" fmla="*/ 1512540 w 2395538"/>
              <a:gd name="T95" fmla="*/ 273066 h 2170112"/>
              <a:gd name="T96" fmla="*/ 1474351 w 2395538"/>
              <a:gd name="T97" fmla="*/ 374554 h 2170112"/>
              <a:gd name="T98" fmla="*/ 1420252 w 2395538"/>
              <a:gd name="T99" fmla="*/ 385654 h 2170112"/>
              <a:gd name="T100" fmla="*/ 1384927 w 2395538"/>
              <a:gd name="T101" fmla="*/ 273700 h 2170112"/>
              <a:gd name="T102" fmla="*/ 1348012 w 2395538"/>
              <a:gd name="T103" fmla="*/ 208050 h 2170112"/>
              <a:gd name="T104" fmla="*/ 1299640 w 2395538"/>
              <a:gd name="T105" fmla="*/ 150963 h 2170112"/>
              <a:gd name="T106" fmla="*/ 1242040 w 2395538"/>
              <a:gd name="T107" fmla="*/ 104659 h 2170112"/>
              <a:gd name="T108" fmla="*/ 1280546 w 2395538"/>
              <a:gd name="T109" fmla="*/ 143986 h 2170112"/>
              <a:gd name="T110" fmla="*/ 1323508 w 2395538"/>
              <a:gd name="T111" fmla="*/ 202024 h 2170112"/>
              <a:gd name="T112" fmla="*/ 1356923 w 2395538"/>
              <a:gd name="T113" fmla="*/ 274969 h 2170112"/>
              <a:gd name="T114" fmla="*/ 1381108 w 2395538"/>
              <a:gd name="T115" fmla="*/ 413880 h 2170112"/>
              <a:gd name="T116" fmla="*/ 1369652 w 2395538"/>
              <a:gd name="T117" fmla="*/ 554378 h 2170112"/>
              <a:gd name="T118" fmla="*/ 1166937 w 2395538"/>
              <a:gd name="T119" fmla="*/ 363136 h 2170112"/>
              <a:gd name="T120" fmla="*/ 1178711 w 2395538"/>
              <a:gd name="T121" fmla="*/ 227079 h 2170112"/>
              <a:gd name="T122" fmla="*/ 1172028 w 2395538"/>
              <a:gd name="T123" fmla="*/ 132568 h 2170112"/>
              <a:gd name="T124" fmla="*/ 1144342 w 2395538"/>
              <a:gd name="T125" fmla="*/ 45670 h 2170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95538" h="2170112">
                <a:moveTo>
                  <a:pt x="940433" y="595312"/>
                </a:moveTo>
                <a:lnTo>
                  <a:pt x="1643062" y="1217102"/>
                </a:lnTo>
                <a:lnTo>
                  <a:pt x="1643062" y="2170112"/>
                </a:lnTo>
                <a:lnTo>
                  <a:pt x="1433735" y="2170112"/>
                </a:lnTo>
                <a:lnTo>
                  <a:pt x="1159290" y="2170112"/>
                </a:lnTo>
                <a:lnTo>
                  <a:pt x="1159290" y="1557214"/>
                </a:lnTo>
                <a:lnTo>
                  <a:pt x="726341" y="1557214"/>
                </a:lnTo>
                <a:lnTo>
                  <a:pt x="726341" y="2170112"/>
                </a:lnTo>
                <a:lnTo>
                  <a:pt x="612307" y="2170112"/>
                </a:lnTo>
                <a:lnTo>
                  <a:pt x="242887" y="2170112"/>
                </a:lnTo>
                <a:lnTo>
                  <a:pt x="242887" y="1655658"/>
                </a:lnTo>
                <a:lnTo>
                  <a:pt x="242887" y="1217102"/>
                </a:lnTo>
                <a:lnTo>
                  <a:pt x="940433" y="595312"/>
                </a:lnTo>
                <a:close/>
                <a:moveTo>
                  <a:pt x="942657" y="284162"/>
                </a:moveTo>
                <a:lnTo>
                  <a:pt x="1252855" y="559975"/>
                </a:lnTo>
                <a:lnTo>
                  <a:pt x="1441768" y="728510"/>
                </a:lnTo>
                <a:lnTo>
                  <a:pt x="1865630" y="1106523"/>
                </a:lnTo>
                <a:lnTo>
                  <a:pt x="1870393" y="1110966"/>
                </a:lnTo>
                <a:lnTo>
                  <a:pt x="1874520" y="1115727"/>
                </a:lnTo>
                <a:lnTo>
                  <a:pt x="1878013" y="1121123"/>
                </a:lnTo>
                <a:lnTo>
                  <a:pt x="1880553" y="1126519"/>
                </a:lnTo>
                <a:lnTo>
                  <a:pt x="1882775" y="1132232"/>
                </a:lnTo>
                <a:lnTo>
                  <a:pt x="1884680" y="1137627"/>
                </a:lnTo>
                <a:lnTo>
                  <a:pt x="1885633" y="1143658"/>
                </a:lnTo>
                <a:lnTo>
                  <a:pt x="1885950" y="1149053"/>
                </a:lnTo>
                <a:lnTo>
                  <a:pt x="1885633" y="1155084"/>
                </a:lnTo>
                <a:lnTo>
                  <a:pt x="1884680" y="1160797"/>
                </a:lnTo>
                <a:lnTo>
                  <a:pt x="1882775" y="1166510"/>
                </a:lnTo>
                <a:lnTo>
                  <a:pt x="1880553" y="1171906"/>
                </a:lnTo>
                <a:lnTo>
                  <a:pt x="1878013" y="1177619"/>
                </a:lnTo>
                <a:lnTo>
                  <a:pt x="1874520" y="1182697"/>
                </a:lnTo>
                <a:lnTo>
                  <a:pt x="1870393" y="1187775"/>
                </a:lnTo>
                <a:lnTo>
                  <a:pt x="1865630" y="1192219"/>
                </a:lnTo>
                <a:lnTo>
                  <a:pt x="1860550" y="1196345"/>
                </a:lnTo>
                <a:lnTo>
                  <a:pt x="1855153" y="1200153"/>
                </a:lnTo>
                <a:lnTo>
                  <a:pt x="1849438" y="1203010"/>
                </a:lnTo>
                <a:lnTo>
                  <a:pt x="1843405" y="1205549"/>
                </a:lnTo>
                <a:lnTo>
                  <a:pt x="1836738" y="1207453"/>
                </a:lnTo>
                <a:lnTo>
                  <a:pt x="1830705" y="1208723"/>
                </a:lnTo>
                <a:lnTo>
                  <a:pt x="1824038" y="1209358"/>
                </a:lnTo>
                <a:lnTo>
                  <a:pt x="1817688" y="1209675"/>
                </a:lnTo>
                <a:lnTo>
                  <a:pt x="1811020" y="1209358"/>
                </a:lnTo>
                <a:lnTo>
                  <a:pt x="1804670" y="1208723"/>
                </a:lnTo>
                <a:lnTo>
                  <a:pt x="1798320" y="1207453"/>
                </a:lnTo>
                <a:lnTo>
                  <a:pt x="1792288" y="1205549"/>
                </a:lnTo>
                <a:lnTo>
                  <a:pt x="1785938" y="1203010"/>
                </a:lnTo>
                <a:lnTo>
                  <a:pt x="1780223" y="1200153"/>
                </a:lnTo>
                <a:lnTo>
                  <a:pt x="1774825" y="1196345"/>
                </a:lnTo>
                <a:lnTo>
                  <a:pt x="1769745" y="1192219"/>
                </a:lnTo>
                <a:lnTo>
                  <a:pt x="942657" y="455553"/>
                </a:lnTo>
                <a:lnTo>
                  <a:pt x="116205" y="1192219"/>
                </a:lnTo>
                <a:lnTo>
                  <a:pt x="111125" y="1196345"/>
                </a:lnTo>
                <a:lnTo>
                  <a:pt x="105410" y="1200153"/>
                </a:lnTo>
                <a:lnTo>
                  <a:pt x="99695" y="1203010"/>
                </a:lnTo>
                <a:lnTo>
                  <a:pt x="93662" y="1205549"/>
                </a:lnTo>
                <a:lnTo>
                  <a:pt x="87630" y="1207136"/>
                </a:lnTo>
                <a:lnTo>
                  <a:pt x="80962" y="1208723"/>
                </a:lnTo>
                <a:lnTo>
                  <a:pt x="74930" y="1209358"/>
                </a:lnTo>
                <a:lnTo>
                  <a:pt x="68262" y="1209675"/>
                </a:lnTo>
                <a:lnTo>
                  <a:pt x="61277" y="1209358"/>
                </a:lnTo>
                <a:lnTo>
                  <a:pt x="55245" y="1208723"/>
                </a:lnTo>
                <a:lnTo>
                  <a:pt x="48577" y="1207136"/>
                </a:lnTo>
                <a:lnTo>
                  <a:pt x="42545" y="1205549"/>
                </a:lnTo>
                <a:lnTo>
                  <a:pt x="36195" y="1203010"/>
                </a:lnTo>
                <a:lnTo>
                  <a:pt x="30797" y="1200153"/>
                </a:lnTo>
                <a:lnTo>
                  <a:pt x="25082" y="1196345"/>
                </a:lnTo>
                <a:lnTo>
                  <a:pt x="20002" y="1192219"/>
                </a:lnTo>
                <a:lnTo>
                  <a:pt x="15240" y="1187775"/>
                </a:lnTo>
                <a:lnTo>
                  <a:pt x="11112" y="1182697"/>
                </a:lnTo>
                <a:lnTo>
                  <a:pt x="7937" y="1177619"/>
                </a:lnTo>
                <a:lnTo>
                  <a:pt x="5080" y="1171906"/>
                </a:lnTo>
                <a:lnTo>
                  <a:pt x="2540" y="1166510"/>
                </a:lnTo>
                <a:lnTo>
                  <a:pt x="1270" y="1160797"/>
                </a:lnTo>
                <a:lnTo>
                  <a:pt x="317" y="1155084"/>
                </a:lnTo>
                <a:lnTo>
                  <a:pt x="0" y="1149053"/>
                </a:lnTo>
                <a:lnTo>
                  <a:pt x="317" y="1143658"/>
                </a:lnTo>
                <a:lnTo>
                  <a:pt x="1270" y="1137627"/>
                </a:lnTo>
                <a:lnTo>
                  <a:pt x="2540" y="1131914"/>
                </a:lnTo>
                <a:lnTo>
                  <a:pt x="5080" y="1126201"/>
                </a:lnTo>
                <a:lnTo>
                  <a:pt x="7937" y="1121123"/>
                </a:lnTo>
                <a:lnTo>
                  <a:pt x="11112" y="1115727"/>
                </a:lnTo>
                <a:lnTo>
                  <a:pt x="15240" y="1110966"/>
                </a:lnTo>
                <a:lnTo>
                  <a:pt x="20002" y="1106523"/>
                </a:lnTo>
                <a:lnTo>
                  <a:pt x="942657" y="284162"/>
                </a:lnTo>
                <a:close/>
                <a:moveTo>
                  <a:pt x="1910075" y="217487"/>
                </a:moveTo>
                <a:lnTo>
                  <a:pt x="1929430" y="217487"/>
                </a:lnTo>
                <a:lnTo>
                  <a:pt x="1948785" y="218121"/>
                </a:lnTo>
                <a:lnTo>
                  <a:pt x="1968140" y="219388"/>
                </a:lnTo>
                <a:lnTo>
                  <a:pt x="1986860" y="220973"/>
                </a:lnTo>
                <a:lnTo>
                  <a:pt x="2005898" y="222874"/>
                </a:lnTo>
                <a:lnTo>
                  <a:pt x="2024301" y="225726"/>
                </a:lnTo>
                <a:lnTo>
                  <a:pt x="2043022" y="228578"/>
                </a:lnTo>
                <a:lnTo>
                  <a:pt x="2061425" y="231747"/>
                </a:lnTo>
                <a:lnTo>
                  <a:pt x="2079193" y="235550"/>
                </a:lnTo>
                <a:lnTo>
                  <a:pt x="2097279" y="239669"/>
                </a:lnTo>
                <a:lnTo>
                  <a:pt x="2114413" y="243789"/>
                </a:lnTo>
                <a:lnTo>
                  <a:pt x="2131865" y="248542"/>
                </a:lnTo>
                <a:lnTo>
                  <a:pt x="2148364" y="252979"/>
                </a:lnTo>
                <a:lnTo>
                  <a:pt x="2164546" y="258049"/>
                </a:lnTo>
                <a:lnTo>
                  <a:pt x="2181046" y="263119"/>
                </a:lnTo>
                <a:lnTo>
                  <a:pt x="2196593" y="268189"/>
                </a:lnTo>
                <a:lnTo>
                  <a:pt x="2211506" y="273893"/>
                </a:lnTo>
                <a:lnTo>
                  <a:pt x="2226419" y="278963"/>
                </a:lnTo>
                <a:lnTo>
                  <a:pt x="2240697" y="284667"/>
                </a:lnTo>
                <a:lnTo>
                  <a:pt x="2267668" y="295758"/>
                </a:lnTo>
                <a:lnTo>
                  <a:pt x="2292734" y="306216"/>
                </a:lnTo>
                <a:lnTo>
                  <a:pt x="2315579" y="316673"/>
                </a:lnTo>
                <a:lnTo>
                  <a:pt x="2335886" y="326496"/>
                </a:lnTo>
                <a:lnTo>
                  <a:pt x="2353338" y="335686"/>
                </a:lnTo>
                <a:lnTo>
                  <a:pt x="2368251" y="343608"/>
                </a:lnTo>
                <a:lnTo>
                  <a:pt x="2379991" y="349946"/>
                </a:lnTo>
                <a:lnTo>
                  <a:pt x="2388557" y="355016"/>
                </a:lnTo>
                <a:lnTo>
                  <a:pt x="2395538" y="359136"/>
                </a:lnTo>
                <a:lnTo>
                  <a:pt x="2386971" y="360403"/>
                </a:lnTo>
                <a:lnTo>
                  <a:pt x="2378721" y="361988"/>
                </a:lnTo>
                <a:lnTo>
                  <a:pt x="2370154" y="363572"/>
                </a:lnTo>
                <a:lnTo>
                  <a:pt x="2361587" y="365791"/>
                </a:lnTo>
                <a:lnTo>
                  <a:pt x="2353020" y="368009"/>
                </a:lnTo>
                <a:lnTo>
                  <a:pt x="2345088" y="370544"/>
                </a:lnTo>
                <a:lnTo>
                  <a:pt x="2336521" y="373079"/>
                </a:lnTo>
                <a:lnTo>
                  <a:pt x="2328271" y="375614"/>
                </a:lnTo>
                <a:lnTo>
                  <a:pt x="2320656" y="379100"/>
                </a:lnTo>
                <a:lnTo>
                  <a:pt x="2312406" y="382269"/>
                </a:lnTo>
                <a:lnTo>
                  <a:pt x="2304157" y="385755"/>
                </a:lnTo>
                <a:lnTo>
                  <a:pt x="2296541" y="389557"/>
                </a:lnTo>
                <a:lnTo>
                  <a:pt x="2280677" y="397162"/>
                </a:lnTo>
                <a:lnTo>
                  <a:pt x="2265446" y="405718"/>
                </a:lnTo>
                <a:lnTo>
                  <a:pt x="2250533" y="415225"/>
                </a:lnTo>
                <a:lnTo>
                  <a:pt x="2235303" y="425049"/>
                </a:lnTo>
                <a:lnTo>
                  <a:pt x="2220708" y="435189"/>
                </a:lnTo>
                <a:lnTo>
                  <a:pt x="2206429" y="446280"/>
                </a:lnTo>
                <a:lnTo>
                  <a:pt x="2192468" y="457688"/>
                </a:lnTo>
                <a:lnTo>
                  <a:pt x="2178825" y="469730"/>
                </a:lnTo>
                <a:lnTo>
                  <a:pt x="2164863" y="482088"/>
                </a:lnTo>
                <a:lnTo>
                  <a:pt x="2151854" y="495081"/>
                </a:lnTo>
                <a:lnTo>
                  <a:pt x="2138845" y="508390"/>
                </a:lnTo>
                <a:lnTo>
                  <a:pt x="2126153" y="521699"/>
                </a:lnTo>
                <a:lnTo>
                  <a:pt x="2113779" y="535325"/>
                </a:lnTo>
                <a:lnTo>
                  <a:pt x="2101721" y="549268"/>
                </a:lnTo>
                <a:lnTo>
                  <a:pt x="2089664" y="563528"/>
                </a:lnTo>
                <a:lnTo>
                  <a:pt x="2078242" y="578105"/>
                </a:lnTo>
                <a:lnTo>
                  <a:pt x="2066819" y="592682"/>
                </a:lnTo>
                <a:lnTo>
                  <a:pt x="2055714" y="607259"/>
                </a:lnTo>
                <a:lnTo>
                  <a:pt x="2044926" y="621519"/>
                </a:lnTo>
                <a:lnTo>
                  <a:pt x="2034455" y="636413"/>
                </a:lnTo>
                <a:lnTo>
                  <a:pt x="2024301" y="650989"/>
                </a:lnTo>
                <a:lnTo>
                  <a:pt x="2014782" y="665566"/>
                </a:lnTo>
                <a:lnTo>
                  <a:pt x="1995745" y="694403"/>
                </a:lnTo>
                <a:lnTo>
                  <a:pt x="1977976" y="722289"/>
                </a:lnTo>
                <a:lnTo>
                  <a:pt x="1972582" y="730845"/>
                </a:lnTo>
                <a:lnTo>
                  <a:pt x="1966553" y="739084"/>
                </a:lnTo>
                <a:lnTo>
                  <a:pt x="1960525" y="747006"/>
                </a:lnTo>
                <a:lnTo>
                  <a:pt x="1954179" y="755245"/>
                </a:lnTo>
                <a:lnTo>
                  <a:pt x="1947833" y="762534"/>
                </a:lnTo>
                <a:lnTo>
                  <a:pt x="1940852" y="770139"/>
                </a:lnTo>
                <a:lnTo>
                  <a:pt x="1933872" y="777111"/>
                </a:lnTo>
                <a:lnTo>
                  <a:pt x="1926257" y="784082"/>
                </a:lnTo>
                <a:lnTo>
                  <a:pt x="1918642" y="790737"/>
                </a:lnTo>
                <a:lnTo>
                  <a:pt x="1911027" y="797075"/>
                </a:lnTo>
                <a:lnTo>
                  <a:pt x="1902777" y="803412"/>
                </a:lnTo>
                <a:lnTo>
                  <a:pt x="1894527" y="809116"/>
                </a:lnTo>
                <a:lnTo>
                  <a:pt x="1886277" y="815137"/>
                </a:lnTo>
                <a:lnTo>
                  <a:pt x="1877710" y="820524"/>
                </a:lnTo>
                <a:lnTo>
                  <a:pt x="1868826" y="825911"/>
                </a:lnTo>
                <a:lnTo>
                  <a:pt x="1859625" y="830665"/>
                </a:lnTo>
                <a:lnTo>
                  <a:pt x="1850740" y="835735"/>
                </a:lnTo>
                <a:lnTo>
                  <a:pt x="1841539" y="839854"/>
                </a:lnTo>
                <a:lnTo>
                  <a:pt x="1832020" y="843974"/>
                </a:lnTo>
                <a:lnTo>
                  <a:pt x="1822501" y="848410"/>
                </a:lnTo>
                <a:lnTo>
                  <a:pt x="1812665" y="851896"/>
                </a:lnTo>
                <a:lnTo>
                  <a:pt x="1803146" y="855065"/>
                </a:lnTo>
                <a:lnTo>
                  <a:pt x="1793310" y="858551"/>
                </a:lnTo>
                <a:lnTo>
                  <a:pt x="1783473" y="861403"/>
                </a:lnTo>
                <a:lnTo>
                  <a:pt x="1773320" y="863938"/>
                </a:lnTo>
                <a:lnTo>
                  <a:pt x="1763166" y="866156"/>
                </a:lnTo>
                <a:lnTo>
                  <a:pt x="1753013" y="868374"/>
                </a:lnTo>
                <a:lnTo>
                  <a:pt x="1742542" y="870276"/>
                </a:lnTo>
                <a:lnTo>
                  <a:pt x="1732706" y="871860"/>
                </a:lnTo>
                <a:lnTo>
                  <a:pt x="1722235" y="873128"/>
                </a:lnTo>
                <a:lnTo>
                  <a:pt x="1711764" y="874078"/>
                </a:lnTo>
                <a:lnTo>
                  <a:pt x="1701611" y="874712"/>
                </a:lnTo>
                <a:lnTo>
                  <a:pt x="1548674" y="738450"/>
                </a:lnTo>
                <a:lnTo>
                  <a:pt x="1558510" y="722923"/>
                </a:lnTo>
                <a:lnTo>
                  <a:pt x="1568664" y="707079"/>
                </a:lnTo>
                <a:lnTo>
                  <a:pt x="1578500" y="691234"/>
                </a:lnTo>
                <a:lnTo>
                  <a:pt x="1589288" y="676024"/>
                </a:lnTo>
                <a:lnTo>
                  <a:pt x="1605470" y="653841"/>
                </a:lnTo>
                <a:lnTo>
                  <a:pt x="1622287" y="631976"/>
                </a:lnTo>
                <a:lnTo>
                  <a:pt x="1630854" y="621202"/>
                </a:lnTo>
                <a:lnTo>
                  <a:pt x="1639738" y="610745"/>
                </a:lnTo>
                <a:lnTo>
                  <a:pt x="1648305" y="600604"/>
                </a:lnTo>
                <a:lnTo>
                  <a:pt x="1657507" y="590147"/>
                </a:lnTo>
                <a:lnTo>
                  <a:pt x="1667026" y="580007"/>
                </a:lnTo>
                <a:lnTo>
                  <a:pt x="1676545" y="569866"/>
                </a:lnTo>
                <a:lnTo>
                  <a:pt x="1686063" y="560043"/>
                </a:lnTo>
                <a:lnTo>
                  <a:pt x="1695582" y="550219"/>
                </a:lnTo>
                <a:lnTo>
                  <a:pt x="1705418" y="540396"/>
                </a:lnTo>
                <a:lnTo>
                  <a:pt x="1715572" y="531523"/>
                </a:lnTo>
                <a:lnTo>
                  <a:pt x="1726043" y="522016"/>
                </a:lnTo>
                <a:lnTo>
                  <a:pt x="1736514" y="513143"/>
                </a:lnTo>
                <a:lnTo>
                  <a:pt x="1746984" y="503954"/>
                </a:lnTo>
                <a:lnTo>
                  <a:pt x="1757772" y="495714"/>
                </a:lnTo>
                <a:lnTo>
                  <a:pt x="1768878" y="487158"/>
                </a:lnTo>
                <a:lnTo>
                  <a:pt x="1779983" y="478919"/>
                </a:lnTo>
                <a:lnTo>
                  <a:pt x="1791089" y="470680"/>
                </a:lnTo>
                <a:lnTo>
                  <a:pt x="1802194" y="463075"/>
                </a:lnTo>
                <a:lnTo>
                  <a:pt x="1813934" y="455470"/>
                </a:lnTo>
                <a:lnTo>
                  <a:pt x="1825674" y="448498"/>
                </a:lnTo>
                <a:lnTo>
                  <a:pt x="1838048" y="441210"/>
                </a:lnTo>
                <a:lnTo>
                  <a:pt x="1850106" y="434238"/>
                </a:lnTo>
                <a:lnTo>
                  <a:pt x="1862163" y="427901"/>
                </a:lnTo>
                <a:lnTo>
                  <a:pt x="1874537" y="421563"/>
                </a:lnTo>
                <a:lnTo>
                  <a:pt x="1887229" y="415859"/>
                </a:lnTo>
                <a:lnTo>
                  <a:pt x="1899921" y="409838"/>
                </a:lnTo>
                <a:lnTo>
                  <a:pt x="1912613" y="404451"/>
                </a:lnTo>
                <a:lnTo>
                  <a:pt x="1925622" y="399381"/>
                </a:lnTo>
                <a:lnTo>
                  <a:pt x="1938631" y="394627"/>
                </a:lnTo>
                <a:lnTo>
                  <a:pt x="1951958" y="390191"/>
                </a:lnTo>
                <a:lnTo>
                  <a:pt x="1965284" y="385755"/>
                </a:lnTo>
                <a:lnTo>
                  <a:pt x="1978928" y="382269"/>
                </a:lnTo>
                <a:lnTo>
                  <a:pt x="1992572" y="378783"/>
                </a:lnTo>
                <a:lnTo>
                  <a:pt x="2006215" y="375297"/>
                </a:lnTo>
                <a:lnTo>
                  <a:pt x="2019859" y="372445"/>
                </a:lnTo>
                <a:lnTo>
                  <a:pt x="2033820" y="369910"/>
                </a:lnTo>
                <a:lnTo>
                  <a:pt x="2047781" y="368009"/>
                </a:lnTo>
                <a:lnTo>
                  <a:pt x="2062059" y="366107"/>
                </a:lnTo>
                <a:lnTo>
                  <a:pt x="2076021" y="364206"/>
                </a:lnTo>
                <a:lnTo>
                  <a:pt x="2089981" y="362938"/>
                </a:lnTo>
                <a:lnTo>
                  <a:pt x="2104260" y="362305"/>
                </a:lnTo>
                <a:lnTo>
                  <a:pt x="2118538" y="361671"/>
                </a:lnTo>
                <a:lnTo>
                  <a:pt x="2132817" y="361354"/>
                </a:lnTo>
                <a:lnTo>
                  <a:pt x="2147095" y="361671"/>
                </a:lnTo>
                <a:lnTo>
                  <a:pt x="2133134" y="359770"/>
                </a:lnTo>
                <a:lnTo>
                  <a:pt x="2118538" y="358502"/>
                </a:lnTo>
                <a:lnTo>
                  <a:pt x="2104260" y="357235"/>
                </a:lnTo>
                <a:lnTo>
                  <a:pt x="2089981" y="356601"/>
                </a:lnTo>
                <a:lnTo>
                  <a:pt x="2075703" y="355967"/>
                </a:lnTo>
                <a:lnTo>
                  <a:pt x="2061425" y="355967"/>
                </a:lnTo>
                <a:lnTo>
                  <a:pt x="2046829" y="355967"/>
                </a:lnTo>
                <a:lnTo>
                  <a:pt x="2032234" y="356601"/>
                </a:lnTo>
                <a:lnTo>
                  <a:pt x="2017955" y="357552"/>
                </a:lnTo>
                <a:lnTo>
                  <a:pt x="2003677" y="358819"/>
                </a:lnTo>
                <a:lnTo>
                  <a:pt x="1989081" y="360403"/>
                </a:lnTo>
                <a:lnTo>
                  <a:pt x="1974803" y="362305"/>
                </a:lnTo>
                <a:lnTo>
                  <a:pt x="1960525" y="364523"/>
                </a:lnTo>
                <a:lnTo>
                  <a:pt x="1946246" y="367375"/>
                </a:lnTo>
                <a:lnTo>
                  <a:pt x="1931968" y="370227"/>
                </a:lnTo>
                <a:lnTo>
                  <a:pt x="1917373" y="373713"/>
                </a:lnTo>
                <a:lnTo>
                  <a:pt x="1903411" y="377515"/>
                </a:lnTo>
                <a:lnTo>
                  <a:pt x="1889450" y="381318"/>
                </a:lnTo>
                <a:lnTo>
                  <a:pt x="1875489" y="385755"/>
                </a:lnTo>
                <a:lnTo>
                  <a:pt x="1861528" y="390508"/>
                </a:lnTo>
                <a:lnTo>
                  <a:pt x="1847567" y="395578"/>
                </a:lnTo>
                <a:lnTo>
                  <a:pt x="1833924" y="400965"/>
                </a:lnTo>
                <a:lnTo>
                  <a:pt x="1820280" y="406669"/>
                </a:lnTo>
                <a:lnTo>
                  <a:pt x="1806953" y="412690"/>
                </a:lnTo>
                <a:lnTo>
                  <a:pt x="1793627" y="418711"/>
                </a:lnTo>
                <a:lnTo>
                  <a:pt x="1780618" y="425366"/>
                </a:lnTo>
                <a:lnTo>
                  <a:pt x="1766974" y="432020"/>
                </a:lnTo>
                <a:lnTo>
                  <a:pt x="1754282" y="438992"/>
                </a:lnTo>
                <a:lnTo>
                  <a:pt x="1741273" y="446280"/>
                </a:lnTo>
                <a:lnTo>
                  <a:pt x="1728898" y="453885"/>
                </a:lnTo>
                <a:lnTo>
                  <a:pt x="1716207" y="461808"/>
                </a:lnTo>
                <a:lnTo>
                  <a:pt x="1703832" y="469730"/>
                </a:lnTo>
                <a:lnTo>
                  <a:pt x="1691775" y="478286"/>
                </a:lnTo>
                <a:lnTo>
                  <a:pt x="1679717" y="486842"/>
                </a:lnTo>
                <a:lnTo>
                  <a:pt x="1667660" y="495398"/>
                </a:lnTo>
                <a:lnTo>
                  <a:pt x="1655920" y="504270"/>
                </a:lnTo>
                <a:lnTo>
                  <a:pt x="1644180" y="513460"/>
                </a:lnTo>
                <a:lnTo>
                  <a:pt x="1632758" y="522967"/>
                </a:lnTo>
                <a:lnTo>
                  <a:pt x="1621335" y="532473"/>
                </a:lnTo>
                <a:lnTo>
                  <a:pt x="1610230" y="542297"/>
                </a:lnTo>
                <a:lnTo>
                  <a:pt x="1599124" y="551804"/>
                </a:lnTo>
                <a:lnTo>
                  <a:pt x="1588336" y="561944"/>
                </a:lnTo>
                <a:lnTo>
                  <a:pt x="1577548" y="572084"/>
                </a:lnTo>
                <a:lnTo>
                  <a:pt x="1566760" y="582542"/>
                </a:lnTo>
                <a:lnTo>
                  <a:pt x="1556606" y="592999"/>
                </a:lnTo>
                <a:lnTo>
                  <a:pt x="1546136" y="603773"/>
                </a:lnTo>
                <a:lnTo>
                  <a:pt x="1535982" y="614547"/>
                </a:lnTo>
                <a:lnTo>
                  <a:pt x="1526146" y="625638"/>
                </a:lnTo>
                <a:lnTo>
                  <a:pt x="1514406" y="638631"/>
                </a:lnTo>
                <a:lnTo>
                  <a:pt x="1503301" y="651623"/>
                </a:lnTo>
                <a:lnTo>
                  <a:pt x="1492195" y="664932"/>
                </a:lnTo>
                <a:lnTo>
                  <a:pt x="1481407" y="678559"/>
                </a:lnTo>
                <a:lnTo>
                  <a:pt x="1406525" y="612012"/>
                </a:lnTo>
                <a:lnTo>
                  <a:pt x="1407160" y="604407"/>
                </a:lnTo>
                <a:lnTo>
                  <a:pt x="1408112" y="596802"/>
                </a:lnTo>
                <a:lnTo>
                  <a:pt x="1409381" y="589196"/>
                </a:lnTo>
                <a:lnTo>
                  <a:pt x="1410967" y="581274"/>
                </a:lnTo>
                <a:lnTo>
                  <a:pt x="1412554" y="573352"/>
                </a:lnTo>
                <a:lnTo>
                  <a:pt x="1415092" y="565430"/>
                </a:lnTo>
                <a:lnTo>
                  <a:pt x="1417313" y="557191"/>
                </a:lnTo>
                <a:lnTo>
                  <a:pt x="1420169" y="548952"/>
                </a:lnTo>
                <a:lnTo>
                  <a:pt x="1423025" y="540396"/>
                </a:lnTo>
                <a:lnTo>
                  <a:pt x="1426198" y="532157"/>
                </a:lnTo>
                <a:lnTo>
                  <a:pt x="1430322" y="523601"/>
                </a:lnTo>
                <a:lnTo>
                  <a:pt x="1434130" y="514728"/>
                </a:lnTo>
                <a:lnTo>
                  <a:pt x="1438572" y="505855"/>
                </a:lnTo>
                <a:lnTo>
                  <a:pt x="1443332" y="497299"/>
                </a:lnTo>
                <a:lnTo>
                  <a:pt x="1448408" y="488109"/>
                </a:lnTo>
                <a:lnTo>
                  <a:pt x="1453802" y="478919"/>
                </a:lnTo>
                <a:lnTo>
                  <a:pt x="1461100" y="467195"/>
                </a:lnTo>
                <a:lnTo>
                  <a:pt x="1469033" y="455787"/>
                </a:lnTo>
                <a:lnTo>
                  <a:pt x="1476648" y="444696"/>
                </a:lnTo>
                <a:lnTo>
                  <a:pt x="1484263" y="433921"/>
                </a:lnTo>
                <a:lnTo>
                  <a:pt x="1492195" y="423464"/>
                </a:lnTo>
                <a:lnTo>
                  <a:pt x="1500128" y="413641"/>
                </a:lnTo>
                <a:lnTo>
                  <a:pt x="1508060" y="403817"/>
                </a:lnTo>
                <a:lnTo>
                  <a:pt x="1516310" y="393994"/>
                </a:lnTo>
                <a:lnTo>
                  <a:pt x="1524877" y="384804"/>
                </a:lnTo>
                <a:lnTo>
                  <a:pt x="1533127" y="375614"/>
                </a:lnTo>
                <a:lnTo>
                  <a:pt x="1541376" y="367375"/>
                </a:lnTo>
                <a:lnTo>
                  <a:pt x="1549943" y="358819"/>
                </a:lnTo>
                <a:lnTo>
                  <a:pt x="1558828" y="350580"/>
                </a:lnTo>
                <a:lnTo>
                  <a:pt x="1567077" y="342975"/>
                </a:lnTo>
                <a:lnTo>
                  <a:pt x="1575962" y="335369"/>
                </a:lnTo>
                <a:lnTo>
                  <a:pt x="1584846" y="328081"/>
                </a:lnTo>
                <a:lnTo>
                  <a:pt x="1594047" y="321109"/>
                </a:lnTo>
                <a:lnTo>
                  <a:pt x="1602932" y="314455"/>
                </a:lnTo>
                <a:lnTo>
                  <a:pt x="1611816" y="308117"/>
                </a:lnTo>
                <a:lnTo>
                  <a:pt x="1621018" y="301779"/>
                </a:lnTo>
                <a:lnTo>
                  <a:pt x="1630219" y="296075"/>
                </a:lnTo>
                <a:lnTo>
                  <a:pt x="1639421" y="290054"/>
                </a:lnTo>
                <a:lnTo>
                  <a:pt x="1648622" y="284667"/>
                </a:lnTo>
                <a:lnTo>
                  <a:pt x="1657824" y="279280"/>
                </a:lnTo>
                <a:lnTo>
                  <a:pt x="1667343" y="274527"/>
                </a:lnTo>
                <a:lnTo>
                  <a:pt x="1676862" y="269457"/>
                </a:lnTo>
                <a:lnTo>
                  <a:pt x="1686381" y="265337"/>
                </a:lnTo>
                <a:lnTo>
                  <a:pt x="1695582" y="261218"/>
                </a:lnTo>
                <a:lnTo>
                  <a:pt x="1705101" y="256781"/>
                </a:lnTo>
                <a:lnTo>
                  <a:pt x="1714937" y="252979"/>
                </a:lnTo>
                <a:lnTo>
                  <a:pt x="1724456" y="249493"/>
                </a:lnTo>
                <a:lnTo>
                  <a:pt x="1734292" y="246007"/>
                </a:lnTo>
                <a:lnTo>
                  <a:pt x="1743494" y="242838"/>
                </a:lnTo>
                <a:lnTo>
                  <a:pt x="1753330" y="239986"/>
                </a:lnTo>
                <a:lnTo>
                  <a:pt x="1763166" y="237134"/>
                </a:lnTo>
                <a:lnTo>
                  <a:pt x="1773003" y="234599"/>
                </a:lnTo>
                <a:lnTo>
                  <a:pt x="1792675" y="230163"/>
                </a:lnTo>
                <a:lnTo>
                  <a:pt x="1812030" y="226360"/>
                </a:lnTo>
                <a:lnTo>
                  <a:pt x="1831702" y="222874"/>
                </a:lnTo>
                <a:lnTo>
                  <a:pt x="1851375" y="220656"/>
                </a:lnTo>
                <a:lnTo>
                  <a:pt x="1870730" y="219072"/>
                </a:lnTo>
                <a:lnTo>
                  <a:pt x="1890402" y="217804"/>
                </a:lnTo>
                <a:lnTo>
                  <a:pt x="1910075" y="217487"/>
                </a:lnTo>
                <a:close/>
                <a:moveTo>
                  <a:pt x="1112837" y="0"/>
                </a:moveTo>
                <a:lnTo>
                  <a:pt x="1116656" y="634"/>
                </a:lnTo>
                <a:lnTo>
                  <a:pt x="1128112" y="2854"/>
                </a:lnTo>
                <a:lnTo>
                  <a:pt x="1146570" y="6660"/>
                </a:lnTo>
                <a:lnTo>
                  <a:pt x="1157708" y="9197"/>
                </a:lnTo>
                <a:lnTo>
                  <a:pt x="1170119" y="12369"/>
                </a:lnTo>
                <a:lnTo>
                  <a:pt x="1183485" y="16175"/>
                </a:lnTo>
                <a:lnTo>
                  <a:pt x="1198124" y="20298"/>
                </a:lnTo>
                <a:lnTo>
                  <a:pt x="1213399" y="25372"/>
                </a:lnTo>
                <a:lnTo>
                  <a:pt x="1229629" y="30763"/>
                </a:lnTo>
                <a:lnTo>
                  <a:pt x="1246495" y="37106"/>
                </a:lnTo>
                <a:lnTo>
                  <a:pt x="1263998" y="43767"/>
                </a:lnTo>
                <a:lnTo>
                  <a:pt x="1281501" y="51378"/>
                </a:lnTo>
                <a:lnTo>
                  <a:pt x="1299640" y="59307"/>
                </a:lnTo>
                <a:lnTo>
                  <a:pt x="1317780" y="68504"/>
                </a:lnTo>
                <a:lnTo>
                  <a:pt x="1336237" y="78653"/>
                </a:lnTo>
                <a:lnTo>
                  <a:pt x="1345148" y="84045"/>
                </a:lnTo>
                <a:lnTo>
                  <a:pt x="1354058" y="89436"/>
                </a:lnTo>
                <a:lnTo>
                  <a:pt x="1363287" y="95462"/>
                </a:lnTo>
                <a:lnTo>
                  <a:pt x="1372198" y="101171"/>
                </a:lnTo>
                <a:lnTo>
                  <a:pt x="1381108" y="107514"/>
                </a:lnTo>
                <a:lnTo>
                  <a:pt x="1389701" y="113540"/>
                </a:lnTo>
                <a:lnTo>
                  <a:pt x="1398293" y="120517"/>
                </a:lnTo>
                <a:lnTo>
                  <a:pt x="1406886" y="127177"/>
                </a:lnTo>
                <a:lnTo>
                  <a:pt x="1415160" y="134471"/>
                </a:lnTo>
                <a:lnTo>
                  <a:pt x="1423116" y="141449"/>
                </a:lnTo>
                <a:lnTo>
                  <a:pt x="1431390" y="149377"/>
                </a:lnTo>
                <a:lnTo>
                  <a:pt x="1439346" y="157306"/>
                </a:lnTo>
                <a:lnTo>
                  <a:pt x="1446665" y="165552"/>
                </a:lnTo>
                <a:lnTo>
                  <a:pt x="1454303" y="173798"/>
                </a:lnTo>
                <a:lnTo>
                  <a:pt x="1461304" y="182361"/>
                </a:lnTo>
                <a:lnTo>
                  <a:pt x="1468305" y="191241"/>
                </a:lnTo>
                <a:lnTo>
                  <a:pt x="1474988" y="200756"/>
                </a:lnTo>
                <a:lnTo>
                  <a:pt x="1481034" y="209953"/>
                </a:lnTo>
                <a:lnTo>
                  <a:pt x="1487399" y="219785"/>
                </a:lnTo>
                <a:lnTo>
                  <a:pt x="1492809" y="229616"/>
                </a:lnTo>
                <a:lnTo>
                  <a:pt x="1498537" y="240082"/>
                </a:lnTo>
                <a:lnTo>
                  <a:pt x="1503311" y="250865"/>
                </a:lnTo>
                <a:lnTo>
                  <a:pt x="1508084" y="261648"/>
                </a:lnTo>
                <a:lnTo>
                  <a:pt x="1512540" y="273066"/>
                </a:lnTo>
                <a:lnTo>
                  <a:pt x="1516358" y="284483"/>
                </a:lnTo>
                <a:lnTo>
                  <a:pt x="1519859" y="296218"/>
                </a:lnTo>
                <a:lnTo>
                  <a:pt x="1523041" y="308269"/>
                </a:lnTo>
                <a:lnTo>
                  <a:pt x="1525587" y="320955"/>
                </a:lnTo>
                <a:lnTo>
                  <a:pt x="1512540" y="333641"/>
                </a:lnTo>
                <a:lnTo>
                  <a:pt x="1499492" y="346645"/>
                </a:lnTo>
                <a:lnTo>
                  <a:pt x="1486763" y="360599"/>
                </a:lnTo>
                <a:lnTo>
                  <a:pt x="1474351" y="374554"/>
                </a:lnTo>
                <a:lnTo>
                  <a:pt x="1462259" y="389777"/>
                </a:lnTo>
                <a:lnTo>
                  <a:pt x="1450484" y="405000"/>
                </a:lnTo>
                <a:lnTo>
                  <a:pt x="1439027" y="420540"/>
                </a:lnTo>
                <a:lnTo>
                  <a:pt x="1427889" y="437032"/>
                </a:lnTo>
                <a:lnTo>
                  <a:pt x="1426616" y="424346"/>
                </a:lnTo>
                <a:lnTo>
                  <a:pt x="1424389" y="411343"/>
                </a:lnTo>
                <a:lnTo>
                  <a:pt x="1422479" y="398340"/>
                </a:lnTo>
                <a:lnTo>
                  <a:pt x="1420252" y="385654"/>
                </a:lnTo>
                <a:lnTo>
                  <a:pt x="1417706" y="373285"/>
                </a:lnTo>
                <a:lnTo>
                  <a:pt x="1414842" y="360599"/>
                </a:lnTo>
                <a:lnTo>
                  <a:pt x="1411341" y="348230"/>
                </a:lnTo>
                <a:lnTo>
                  <a:pt x="1408159" y="335544"/>
                </a:lnTo>
                <a:lnTo>
                  <a:pt x="1402112" y="317467"/>
                </a:lnTo>
                <a:lnTo>
                  <a:pt x="1396065" y="299706"/>
                </a:lnTo>
                <a:lnTo>
                  <a:pt x="1388746" y="281946"/>
                </a:lnTo>
                <a:lnTo>
                  <a:pt x="1384927" y="273700"/>
                </a:lnTo>
                <a:lnTo>
                  <a:pt x="1381108" y="265137"/>
                </a:lnTo>
                <a:lnTo>
                  <a:pt x="1376653" y="256574"/>
                </a:lnTo>
                <a:lnTo>
                  <a:pt x="1372516" y="248328"/>
                </a:lnTo>
                <a:lnTo>
                  <a:pt x="1368061" y="240082"/>
                </a:lnTo>
                <a:lnTo>
                  <a:pt x="1363287" y="231836"/>
                </a:lnTo>
                <a:lnTo>
                  <a:pt x="1358514" y="223591"/>
                </a:lnTo>
                <a:lnTo>
                  <a:pt x="1353104" y="215979"/>
                </a:lnTo>
                <a:lnTo>
                  <a:pt x="1348012" y="208050"/>
                </a:lnTo>
                <a:lnTo>
                  <a:pt x="1342284" y="200121"/>
                </a:lnTo>
                <a:lnTo>
                  <a:pt x="1336874" y="192827"/>
                </a:lnTo>
                <a:lnTo>
                  <a:pt x="1330827" y="185215"/>
                </a:lnTo>
                <a:lnTo>
                  <a:pt x="1325099" y="178238"/>
                </a:lnTo>
                <a:lnTo>
                  <a:pt x="1319053" y="171261"/>
                </a:lnTo>
                <a:lnTo>
                  <a:pt x="1312688" y="164284"/>
                </a:lnTo>
                <a:lnTo>
                  <a:pt x="1306323" y="157623"/>
                </a:lnTo>
                <a:lnTo>
                  <a:pt x="1299640" y="150963"/>
                </a:lnTo>
                <a:lnTo>
                  <a:pt x="1292957" y="144620"/>
                </a:lnTo>
                <a:lnTo>
                  <a:pt x="1286274" y="138277"/>
                </a:lnTo>
                <a:lnTo>
                  <a:pt x="1278955" y="132251"/>
                </a:lnTo>
                <a:lnTo>
                  <a:pt x="1271636" y="126225"/>
                </a:lnTo>
                <a:lnTo>
                  <a:pt x="1264635" y="120834"/>
                </a:lnTo>
                <a:lnTo>
                  <a:pt x="1257315" y="115125"/>
                </a:lnTo>
                <a:lnTo>
                  <a:pt x="1249996" y="110051"/>
                </a:lnTo>
                <a:lnTo>
                  <a:pt x="1242040" y="104659"/>
                </a:lnTo>
                <a:lnTo>
                  <a:pt x="1234402" y="99902"/>
                </a:lnTo>
                <a:lnTo>
                  <a:pt x="1241403" y="105611"/>
                </a:lnTo>
                <a:lnTo>
                  <a:pt x="1248086" y="111637"/>
                </a:lnTo>
                <a:lnTo>
                  <a:pt x="1255088" y="117663"/>
                </a:lnTo>
                <a:lnTo>
                  <a:pt x="1262089" y="124006"/>
                </a:lnTo>
                <a:lnTo>
                  <a:pt x="1268135" y="130666"/>
                </a:lnTo>
                <a:lnTo>
                  <a:pt x="1274818" y="137009"/>
                </a:lnTo>
                <a:lnTo>
                  <a:pt x="1280546" y="143986"/>
                </a:lnTo>
                <a:lnTo>
                  <a:pt x="1286911" y="150646"/>
                </a:lnTo>
                <a:lnTo>
                  <a:pt x="1292321" y="157623"/>
                </a:lnTo>
                <a:lnTo>
                  <a:pt x="1298367" y="164601"/>
                </a:lnTo>
                <a:lnTo>
                  <a:pt x="1303459" y="171895"/>
                </a:lnTo>
                <a:lnTo>
                  <a:pt x="1308869" y="179190"/>
                </a:lnTo>
                <a:lnTo>
                  <a:pt x="1313961" y="186484"/>
                </a:lnTo>
                <a:lnTo>
                  <a:pt x="1318734" y="194095"/>
                </a:lnTo>
                <a:lnTo>
                  <a:pt x="1323508" y="202024"/>
                </a:lnTo>
                <a:lnTo>
                  <a:pt x="1327963" y="209636"/>
                </a:lnTo>
                <a:lnTo>
                  <a:pt x="1332418" y="217565"/>
                </a:lnTo>
                <a:lnTo>
                  <a:pt x="1336237" y="225493"/>
                </a:lnTo>
                <a:lnTo>
                  <a:pt x="1340056" y="233422"/>
                </a:lnTo>
                <a:lnTo>
                  <a:pt x="1344193" y="241668"/>
                </a:lnTo>
                <a:lnTo>
                  <a:pt x="1347376" y="249914"/>
                </a:lnTo>
                <a:lnTo>
                  <a:pt x="1350558" y="257843"/>
                </a:lnTo>
                <a:lnTo>
                  <a:pt x="1356923" y="274969"/>
                </a:lnTo>
                <a:lnTo>
                  <a:pt x="1362333" y="291778"/>
                </a:lnTo>
                <a:lnTo>
                  <a:pt x="1366788" y="308904"/>
                </a:lnTo>
                <a:lnTo>
                  <a:pt x="1370925" y="326030"/>
                </a:lnTo>
                <a:lnTo>
                  <a:pt x="1374107" y="343790"/>
                </a:lnTo>
                <a:lnTo>
                  <a:pt x="1376653" y="360916"/>
                </a:lnTo>
                <a:lnTo>
                  <a:pt x="1378562" y="378677"/>
                </a:lnTo>
                <a:lnTo>
                  <a:pt x="1380472" y="396120"/>
                </a:lnTo>
                <a:lnTo>
                  <a:pt x="1381108" y="413880"/>
                </a:lnTo>
                <a:lnTo>
                  <a:pt x="1381427" y="431641"/>
                </a:lnTo>
                <a:lnTo>
                  <a:pt x="1381108" y="449401"/>
                </a:lnTo>
                <a:lnTo>
                  <a:pt x="1380472" y="466844"/>
                </a:lnTo>
                <a:lnTo>
                  <a:pt x="1378881" y="484605"/>
                </a:lnTo>
                <a:lnTo>
                  <a:pt x="1377290" y="502048"/>
                </a:lnTo>
                <a:lnTo>
                  <a:pt x="1375380" y="519491"/>
                </a:lnTo>
                <a:lnTo>
                  <a:pt x="1372516" y="536934"/>
                </a:lnTo>
                <a:lnTo>
                  <a:pt x="1369652" y="554378"/>
                </a:lnTo>
                <a:lnTo>
                  <a:pt x="1367106" y="564843"/>
                </a:lnTo>
                <a:lnTo>
                  <a:pt x="1364878" y="574675"/>
                </a:lnTo>
                <a:lnTo>
                  <a:pt x="1334646" y="547717"/>
                </a:lnTo>
                <a:lnTo>
                  <a:pt x="1168210" y="399609"/>
                </a:lnTo>
                <a:lnTo>
                  <a:pt x="1166618" y="387557"/>
                </a:lnTo>
                <a:lnTo>
                  <a:pt x="1166300" y="375188"/>
                </a:lnTo>
                <a:lnTo>
                  <a:pt x="1166618" y="369479"/>
                </a:lnTo>
                <a:lnTo>
                  <a:pt x="1166937" y="363136"/>
                </a:lnTo>
                <a:lnTo>
                  <a:pt x="1167573" y="357110"/>
                </a:lnTo>
                <a:lnTo>
                  <a:pt x="1168528" y="350767"/>
                </a:lnTo>
                <a:lnTo>
                  <a:pt x="1171074" y="330153"/>
                </a:lnTo>
                <a:lnTo>
                  <a:pt x="1173620" y="308269"/>
                </a:lnTo>
                <a:lnTo>
                  <a:pt x="1175847" y="285435"/>
                </a:lnTo>
                <a:lnTo>
                  <a:pt x="1177438" y="262283"/>
                </a:lnTo>
                <a:lnTo>
                  <a:pt x="1178393" y="238814"/>
                </a:lnTo>
                <a:lnTo>
                  <a:pt x="1178711" y="227079"/>
                </a:lnTo>
                <a:lnTo>
                  <a:pt x="1178711" y="215027"/>
                </a:lnTo>
                <a:lnTo>
                  <a:pt x="1178393" y="203293"/>
                </a:lnTo>
                <a:lnTo>
                  <a:pt x="1178075" y="191241"/>
                </a:lnTo>
                <a:lnTo>
                  <a:pt x="1177438" y="179507"/>
                </a:lnTo>
                <a:lnTo>
                  <a:pt x="1176484" y="167772"/>
                </a:lnTo>
                <a:lnTo>
                  <a:pt x="1175211" y="155720"/>
                </a:lnTo>
                <a:lnTo>
                  <a:pt x="1173938" y="144303"/>
                </a:lnTo>
                <a:lnTo>
                  <a:pt x="1172028" y="132568"/>
                </a:lnTo>
                <a:lnTo>
                  <a:pt x="1169801" y="121151"/>
                </a:lnTo>
                <a:lnTo>
                  <a:pt x="1167573" y="109734"/>
                </a:lnTo>
                <a:lnTo>
                  <a:pt x="1164391" y="98633"/>
                </a:lnTo>
                <a:lnTo>
                  <a:pt x="1161208" y="87533"/>
                </a:lnTo>
                <a:lnTo>
                  <a:pt x="1157708" y="76750"/>
                </a:lnTo>
                <a:lnTo>
                  <a:pt x="1153571" y="66284"/>
                </a:lnTo>
                <a:lnTo>
                  <a:pt x="1149115" y="55818"/>
                </a:lnTo>
                <a:lnTo>
                  <a:pt x="1144342" y="45670"/>
                </a:lnTo>
                <a:lnTo>
                  <a:pt x="1138932" y="35838"/>
                </a:lnTo>
                <a:lnTo>
                  <a:pt x="1133204" y="26641"/>
                </a:lnTo>
                <a:lnTo>
                  <a:pt x="1126839" y="17443"/>
                </a:lnTo>
                <a:lnTo>
                  <a:pt x="1119838" y="8563"/>
                </a:lnTo>
                <a:lnTo>
                  <a:pt x="11128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defTabSz="914400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8" name="文本框 47"/>
          <p:cNvSpPr txBox="1">
            <a:spLocks noChangeArrowheads="1"/>
          </p:cNvSpPr>
          <p:nvPr/>
        </p:nvSpPr>
        <p:spPr bwMode="auto">
          <a:xfrm>
            <a:off x="3095625" y="1585913"/>
            <a:ext cx="16795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9" name="文本框 47"/>
          <p:cNvSpPr txBox="1">
            <a:spLocks noChangeArrowheads="1"/>
          </p:cNvSpPr>
          <p:nvPr/>
        </p:nvSpPr>
        <p:spPr bwMode="auto">
          <a:xfrm>
            <a:off x="7642225" y="1585913"/>
            <a:ext cx="16795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0" name="文本框 47"/>
          <p:cNvSpPr txBox="1">
            <a:spLocks noChangeArrowheads="1"/>
          </p:cNvSpPr>
          <p:nvPr/>
        </p:nvSpPr>
        <p:spPr bwMode="auto">
          <a:xfrm>
            <a:off x="7642225" y="4249738"/>
            <a:ext cx="16795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2933700" y="4249738"/>
            <a:ext cx="16795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5256213" y="5360988"/>
            <a:ext cx="16795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en-US" altLang="zh-CN" sz="160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defTabSz="914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000000"/>
                </a:solidFill>
                <a:latin typeface="宋体" panose="02010600030101010101" pitchFamily="2" charset="-122"/>
              </a:rPr>
              <a:t>此处输入文本</a:t>
            </a:r>
            <a:endParaRPr lang="zh-CN" altLang="en-US" sz="16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18" grpId="0"/>
      <p:bldP spid="19" grpId="0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Freeform 6"/>
          <p:cNvSpPr/>
          <p:nvPr/>
        </p:nvSpPr>
        <p:spPr bwMode="auto">
          <a:xfrm>
            <a:off x="2047875" y="1223963"/>
            <a:ext cx="1203325" cy="1050925"/>
          </a:xfrm>
          <a:custGeom>
            <a:avLst/>
            <a:gdLst>
              <a:gd name="T0" fmla="*/ 0 w 714"/>
              <a:gd name="T1" fmla="*/ 2147483646 h 617"/>
              <a:gd name="T2" fmla="*/ 2147483646 w 714"/>
              <a:gd name="T3" fmla="*/ 0 h 617"/>
              <a:gd name="T4" fmla="*/ 2147483646 w 714"/>
              <a:gd name="T5" fmla="*/ 2147483646 h 617"/>
              <a:gd name="T6" fmla="*/ 0 w 714"/>
              <a:gd name="T7" fmla="*/ 2147483646 h 617"/>
              <a:gd name="T8" fmla="*/ 0 w 714"/>
              <a:gd name="T9" fmla="*/ 2147483646 h 6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4"/>
              <a:gd name="T16" fmla="*/ 0 h 617"/>
              <a:gd name="T17" fmla="*/ 714 w 714"/>
              <a:gd name="T18" fmla="*/ 617 h 6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4" h="617">
                <a:moveTo>
                  <a:pt x="0" y="617"/>
                </a:moveTo>
                <a:lnTo>
                  <a:pt x="355" y="0"/>
                </a:lnTo>
                <a:lnTo>
                  <a:pt x="714" y="617"/>
                </a:lnTo>
                <a:lnTo>
                  <a:pt x="0" y="6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tIns="180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32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717800" y="2441575"/>
            <a:ext cx="1193800" cy="1035050"/>
          </a:xfrm>
          <a:custGeom>
            <a:avLst/>
            <a:gdLst>
              <a:gd name="T0" fmla="*/ 0 w 709"/>
              <a:gd name="T1" fmla="*/ 2147483646 h 614"/>
              <a:gd name="T2" fmla="*/ 2147483646 w 709"/>
              <a:gd name="T3" fmla="*/ 0 h 614"/>
              <a:gd name="T4" fmla="*/ 2147483646 w 709"/>
              <a:gd name="T5" fmla="*/ 2147483646 h 614"/>
              <a:gd name="T6" fmla="*/ 0 w 709"/>
              <a:gd name="T7" fmla="*/ 2147483646 h 614"/>
              <a:gd name="T8" fmla="*/ 0 w 709"/>
              <a:gd name="T9" fmla="*/ 2147483646 h 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9" h="614">
                <a:moveTo>
                  <a:pt x="0" y="614"/>
                </a:moveTo>
                <a:lnTo>
                  <a:pt x="355" y="0"/>
                </a:lnTo>
                <a:lnTo>
                  <a:pt x="709" y="614"/>
                </a:lnTo>
                <a:lnTo>
                  <a:pt x="0" y="6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1"/>
          <a:lstStyle/>
          <a:p>
            <a:endParaRPr lang="zh-CN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677863" y="3643313"/>
            <a:ext cx="1790700" cy="1035050"/>
          </a:xfrm>
          <a:custGeom>
            <a:avLst/>
            <a:gdLst>
              <a:gd name="T0" fmla="*/ 2147483646 w 1063"/>
              <a:gd name="T1" fmla="*/ 0 h 615"/>
              <a:gd name="T2" fmla="*/ 0 w 1063"/>
              <a:gd name="T3" fmla="*/ 2147483646 h 615"/>
              <a:gd name="T4" fmla="*/ 2147483646 w 1063"/>
              <a:gd name="T5" fmla="*/ 2147483646 h 615"/>
              <a:gd name="T6" fmla="*/ 2147483646 w 1063"/>
              <a:gd name="T7" fmla="*/ 0 h 615"/>
              <a:gd name="T8" fmla="*/ 2147483646 w 1063"/>
              <a:gd name="T9" fmla="*/ 0 h 6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3"/>
              <a:gd name="T16" fmla="*/ 0 h 615"/>
              <a:gd name="T17" fmla="*/ 1063 w 1063"/>
              <a:gd name="T18" fmla="*/ 615 h 6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3" h="615">
                <a:moveTo>
                  <a:pt x="354" y="0"/>
                </a:moveTo>
                <a:lnTo>
                  <a:pt x="0" y="615"/>
                </a:lnTo>
                <a:lnTo>
                  <a:pt x="708" y="615"/>
                </a:lnTo>
                <a:lnTo>
                  <a:pt x="1063" y="0"/>
                </a:lnTo>
                <a:lnTo>
                  <a:pt x="35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t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32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360488" y="2441575"/>
            <a:ext cx="1785937" cy="1035050"/>
          </a:xfrm>
          <a:custGeom>
            <a:avLst/>
            <a:gdLst>
              <a:gd name="T0" fmla="*/ 2147483646 w 1060"/>
              <a:gd name="T1" fmla="*/ 0 h 614"/>
              <a:gd name="T2" fmla="*/ 2147483646 w 1060"/>
              <a:gd name="T3" fmla="*/ 0 h 614"/>
              <a:gd name="T4" fmla="*/ 0 w 1060"/>
              <a:gd name="T5" fmla="*/ 2147483646 h 614"/>
              <a:gd name="T6" fmla="*/ 2147483646 w 1060"/>
              <a:gd name="T7" fmla="*/ 2147483646 h 614"/>
              <a:gd name="T8" fmla="*/ 2147483646 w 1060"/>
              <a:gd name="T9" fmla="*/ 0 h 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0"/>
              <a:gd name="T16" fmla="*/ 0 h 614"/>
              <a:gd name="T17" fmla="*/ 1060 w 1060"/>
              <a:gd name="T18" fmla="*/ 614 h 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0" h="614">
                <a:moveTo>
                  <a:pt x="1060" y="0"/>
                </a:moveTo>
                <a:lnTo>
                  <a:pt x="352" y="0"/>
                </a:lnTo>
                <a:lnTo>
                  <a:pt x="0" y="614"/>
                </a:lnTo>
                <a:lnTo>
                  <a:pt x="708" y="614"/>
                </a:lnTo>
                <a:lnTo>
                  <a:pt x="106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t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32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047875" y="3643313"/>
            <a:ext cx="2509838" cy="1039812"/>
          </a:xfrm>
          <a:custGeom>
            <a:avLst/>
            <a:gdLst>
              <a:gd name="T0" fmla="*/ 2147483646 w 1489"/>
              <a:gd name="T1" fmla="*/ 0 h 617"/>
              <a:gd name="T2" fmla="*/ 2147483646 w 1489"/>
              <a:gd name="T3" fmla="*/ 0 h 617"/>
              <a:gd name="T4" fmla="*/ 2147483646 w 1489"/>
              <a:gd name="T5" fmla="*/ 0 h 617"/>
              <a:gd name="T6" fmla="*/ 0 w 1489"/>
              <a:gd name="T7" fmla="*/ 2147483646 h 617"/>
              <a:gd name="T8" fmla="*/ 2147483646 w 1489"/>
              <a:gd name="T9" fmla="*/ 2147483646 h 617"/>
              <a:gd name="T10" fmla="*/ 2147483646 w 1489"/>
              <a:gd name="T11" fmla="*/ 2147483646 h 617"/>
              <a:gd name="T12" fmla="*/ 2147483646 w 1489"/>
              <a:gd name="T13" fmla="*/ 2147483646 h 617"/>
              <a:gd name="T14" fmla="*/ 2147483646 w 1489"/>
              <a:gd name="T15" fmla="*/ 0 h 6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89" h="617">
                <a:moveTo>
                  <a:pt x="1137" y="0"/>
                </a:moveTo>
                <a:lnTo>
                  <a:pt x="360" y="0"/>
                </a:lnTo>
                <a:lnTo>
                  <a:pt x="355" y="0"/>
                </a:lnTo>
                <a:lnTo>
                  <a:pt x="0" y="617"/>
                </a:lnTo>
                <a:lnTo>
                  <a:pt x="709" y="617"/>
                </a:lnTo>
                <a:lnTo>
                  <a:pt x="714" y="617"/>
                </a:lnTo>
                <a:lnTo>
                  <a:pt x="1489" y="617"/>
                </a:lnTo>
                <a:lnTo>
                  <a:pt x="113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16"/>
          <p:cNvSpPr txBox="1">
            <a:spLocks noChangeArrowheads="1"/>
          </p:cNvSpPr>
          <p:nvPr/>
        </p:nvSpPr>
        <p:spPr bwMode="auto">
          <a:xfrm>
            <a:off x="3343275" y="1614488"/>
            <a:ext cx="6300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3" name="矩形 17"/>
          <p:cNvSpPr>
            <a:spLocks noChangeArrowheads="1"/>
          </p:cNvSpPr>
          <p:nvPr/>
        </p:nvSpPr>
        <p:spPr bwMode="auto">
          <a:xfrm>
            <a:off x="3292475" y="1257300"/>
            <a:ext cx="1976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8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9"/>
          <p:cNvSpPr txBox="1">
            <a:spLocks noChangeArrowheads="1"/>
          </p:cNvSpPr>
          <p:nvPr/>
        </p:nvSpPr>
        <p:spPr bwMode="auto">
          <a:xfrm>
            <a:off x="4002088" y="2816225"/>
            <a:ext cx="636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5" name="矩形 20"/>
          <p:cNvSpPr>
            <a:spLocks noChangeArrowheads="1"/>
          </p:cNvSpPr>
          <p:nvPr/>
        </p:nvSpPr>
        <p:spPr bwMode="auto">
          <a:xfrm>
            <a:off x="4002088" y="2465388"/>
            <a:ext cx="1776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8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22"/>
          <p:cNvSpPr txBox="1">
            <a:spLocks noChangeArrowheads="1"/>
          </p:cNvSpPr>
          <p:nvPr/>
        </p:nvSpPr>
        <p:spPr bwMode="auto">
          <a:xfrm>
            <a:off x="4741863" y="4049713"/>
            <a:ext cx="62801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7" name="矩形 23"/>
          <p:cNvSpPr>
            <a:spLocks noChangeArrowheads="1"/>
          </p:cNvSpPr>
          <p:nvPr/>
        </p:nvSpPr>
        <p:spPr bwMode="auto">
          <a:xfrm>
            <a:off x="4730750" y="3686175"/>
            <a:ext cx="1771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18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2093913" y="4672013"/>
            <a:ext cx="92075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763838" y="3463925"/>
            <a:ext cx="760095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093913" y="2263775"/>
            <a:ext cx="7542212" cy="0"/>
          </a:xfrm>
          <a:prstGeom prst="line">
            <a:avLst/>
          </a:prstGeom>
          <a:ln w="28575">
            <a:solidFill>
              <a:schemeClr val="accent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117"/>
          <p:cNvSpPr>
            <a:spLocks noChangeArrowheads="1"/>
          </p:cNvSpPr>
          <p:nvPr/>
        </p:nvSpPr>
        <p:spPr bwMode="auto">
          <a:xfrm>
            <a:off x="1822450" y="4992688"/>
            <a:ext cx="2030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124"/>
          <p:cNvSpPr>
            <a:spLocks noChangeArrowheads="1"/>
          </p:cNvSpPr>
          <p:nvPr/>
        </p:nvSpPr>
        <p:spPr bwMode="auto">
          <a:xfrm>
            <a:off x="1822450" y="5505450"/>
            <a:ext cx="85423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</a:rPr>
              <a:t>风云办公，极致简约风潮流所向，通用设计，完美兼容，打造最实用，最具个性的演示方案，让你的演示卓越非凡。风云办公，极致简约风潮流所向，通用设计，完美兼容，打造最实用，最具个性的演示方案，让你的演示卓越非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1871663" y="5467350"/>
            <a:ext cx="188277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36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44576" y="630630"/>
            <a:ext cx="2462433" cy="3539176"/>
            <a:chOff x="4550012" y="150177"/>
            <a:chExt cx="3091975" cy="4443997"/>
          </a:xfrm>
        </p:grpSpPr>
        <p:grpSp>
          <p:nvGrpSpPr>
            <p:cNvPr id="5" name="组合 4"/>
            <p:cNvGrpSpPr/>
            <p:nvPr/>
          </p:nvGrpSpPr>
          <p:grpSpPr>
            <a:xfrm>
              <a:off x="4550012" y="150177"/>
              <a:ext cx="3091975" cy="4443997"/>
              <a:chOff x="2248377" y="1047750"/>
              <a:chExt cx="5606574" cy="8058151"/>
            </a:xfrm>
          </p:grpSpPr>
          <p:sp>
            <p:nvSpPr>
              <p:cNvPr id="9" name="Freeform 60"/>
              <p:cNvSpPr/>
              <p:nvPr/>
            </p:nvSpPr>
            <p:spPr bwMode="auto">
              <a:xfrm>
                <a:off x="5213350" y="8437563"/>
                <a:ext cx="261938" cy="241300"/>
              </a:xfrm>
              <a:custGeom>
                <a:avLst/>
                <a:gdLst>
                  <a:gd name="T0" fmla="*/ 35 w 70"/>
                  <a:gd name="T1" fmla="*/ 64 h 64"/>
                  <a:gd name="T2" fmla="*/ 0 w 70"/>
                  <a:gd name="T3" fmla="*/ 18 h 64"/>
                  <a:gd name="T4" fmla="*/ 18 w 70"/>
                  <a:gd name="T5" fmla="*/ 0 h 64"/>
                  <a:gd name="T6" fmla="*/ 35 w 70"/>
                  <a:gd name="T7" fmla="*/ 14 h 64"/>
                  <a:gd name="T8" fmla="*/ 52 w 70"/>
                  <a:gd name="T9" fmla="*/ 0 h 64"/>
                  <a:gd name="T10" fmla="*/ 70 w 70"/>
                  <a:gd name="T11" fmla="*/ 18 h 64"/>
                  <a:gd name="T12" fmla="*/ 35 w 70"/>
                  <a:gd name="T1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64">
                    <a:moveTo>
                      <a:pt x="35" y="64"/>
                    </a:moveTo>
                    <a:cubicBezTo>
                      <a:pt x="25" y="56"/>
                      <a:pt x="0" y="38"/>
                      <a:pt x="0" y="18"/>
                    </a:cubicBezTo>
                    <a:cubicBezTo>
                      <a:pt x="0" y="8"/>
                      <a:pt x="9" y="0"/>
                      <a:pt x="18" y="0"/>
                    </a:cubicBezTo>
                    <a:cubicBezTo>
                      <a:pt x="28" y="0"/>
                      <a:pt x="35" y="10"/>
                      <a:pt x="35" y="14"/>
                    </a:cubicBezTo>
                    <a:cubicBezTo>
                      <a:pt x="35" y="10"/>
                      <a:pt x="42" y="0"/>
                      <a:pt x="52" y="0"/>
                    </a:cubicBezTo>
                    <a:cubicBezTo>
                      <a:pt x="62" y="0"/>
                      <a:pt x="70" y="8"/>
                      <a:pt x="70" y="18"/>
                    </a:cubicBezTo>
                    <a:cubicBezTo>
                      <a:pt x="70" y="38"/>
                      <a:pt x="45" y="56"/>
                      <a:pt x="35" y="6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" name="Freeform 69"/>
              <p:cNvSpPr/>
              <p:nvPr/>
            </p:nvSpPr>
            <p:spPr bwMode="auto">
              <a:xfrm>
                <a:off x="4448175" y="4110038"/>
                <a:ext cx="261938" cy="236538"/>
              </a:xfrm>
              <a:custGeom>
                <a:avLst/>
                <a:gdLst>
                  <a:gd name="T0" fmla="*/ 35 w 70"/>
                  <a:gd name="T1" fmla="*/ 63 h 63"/>
                  <a:gd name="T2" fmla="*/ 0 w 70"/>
                  <a:gd name="T3" fmla="*/ 17 h 63"/>
                  <a:gd name="T4" fmla="*/ 18 w 70"/>
                  <a:gd name="T5" fmla="*/ 0 h 63"/>
                  <a:gd name="T6" fmla="*/ 35 w 70"/>
                  <a:gd name="T7" fmla="*/ 13 h 63"/>
                  <a:gd name="T8" fmla="*/ 52 w 70"/>
                  <a:gd name="T9" fmla="*/ 0 h 63"/>
                  <a:gd name="T10" fmla="*/ 70 w 70"/>
                  <a:gd name="T11" fmla="*/ 17 h 63"/>
                  <a:gd name="T12" fmla="*/ 35 w 70"/>
                  <a:gd name="T13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62">
                    <a:moveTo>
                      <a:pt x="35" y="63"/>
                    </a:moveTo>
                    <a:cubicBezTo>
                      <a:pt x="25" y="56"/>
                      <a:pt x="0" y="38"/>
                      <a:pt x="0" y="17"/>
                    </a:cubicBezTo>
                    <a:cubicBezTo>
                      <a:pt x="0" y="8"/>
                      <a:pt x="9" y="0"/>
                      <a:pt x="18" y="0"/>
                    </a:cubicBezTo>
                    <a:cubicBezTo>
                      <a:pt x="28" y="0"/>
                      <a:pt x="35" y="9"/>
                      <a:pt x="35" y="13"/>
                    </a:cubicBezTo>
                    <a:cubicBezTo>
                      <a:pt x="35" y="9"/>
                      <a:pt x="42" y="0"/>
                      <a:pt x="52" y="0"/>
                    </a:cubicBezTo>
                    <a:cubicBezTo>
                      <a:pt x="62" y="0"/>
                      <a:pt x="70" y="8"/>
                      <a:pt x="70" y="17"/>
                    </a:cubicBezTo>
                    <a:cubicBezTo>
                      <a:pt x="70" y="38"/>
                      <a:pt x="45" y="56"/>
                      <a:pt x="35" y="6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89"/>
              <p:cNvSpPr/>
              <p:nvPr/>
            </p:nvSpPr>
            <p:spPr bwMode="auto">
              <a:xfrm>
                <a:off x="2519363" y="3554413"/>
                <a:ext cx="5335588" cy="4876800"/>
              </a:xfrm>
              <a:custGeom>
                <a:avLst/>
                <a:gdLst>
                  <a:gd name="T0" fmla="*/ 711 w 1422"/>
                  <a:gd name="T1" fmla="*/ 1299 h 1299"/>
                  <a:gd name="T2" fmla="*/ 0 w 1422"/>
                  <a:gd name="T3" fmla="*/ 356 h 1299"/>
                  <a:gd name="T4" fmla="*/ 368 w 1422"/>
                  <a:gd name="T5" fmla="*/ 0 h 1299"/>
                  <a:gd name="T6" fmla="*/ 711 w 1422"/>
                  <a:gd name="T7" fmla="*/ 273 h 1299"/>
                  <a:gd name="T8" fmla="*/ 1053 w 1422"/>
                  <a:gd name="T9" fmla="*/ 0 h 1299"/>
                  <a:gd name="T10" fmla="*/ 1422 w 1422"/>
                  <a:gd name="T11" fmla="*/ 356 h 1299"/>
                  <a:gd name="T12" fmla="*/ 711 w 1422"/>
                  <a:gd name="T13" fmla="*/ 1299 h 1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2" h="1299">
                    <a:moveTo>
                      <a:pt x="711" y="1299"/>
                    </a:moveTo>
                    <a:cubicBezTo>
                      <a:pt x="507" y="1137"/>
                      <a:pt x="0" y="778"/>
                      <a:pt x="0" y="356"/>
                    </a:cubicBezTo>
                    <a:cubicBezTo>
                      <a:pt x="0" y="158"/>
                      <a:pt x="170" y="0"/>
                      <a:pt x="368" y="0"/>
                    </a:cubicBezTo>
                    <a:cubicBezTo>
                      <a:pt x="566" y="0"/>
                      <a:pt x="711" y="194"/>
                      <a:pt x="711" y="273"/>
                    </a:cubicBezTo>
                    <a:cubicBezTo>
                      <a:pt x="711" y="194"/>
                      <a:pt x="855" y="0"/>
                      <a:pt x="1053" y="0"/>
                    </a:cubicBezTo>
                    <a:cubicBezTo>
                      <a:pt x="1252" y="0"/>
                      <a:pt x="1422" y="158"/>
                      <a:pt x="1422" y="356"/>
                    </a:cubicBezTo>
                    <a:cubicBezTo>
                      <a:pt x="1422" y="778"/>
                      <a:pt x="914" y="1137"/>
                      <a:pt x="711" y="129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90"/>
              <p:cNvSpPr/>
              <p:nvPr/>
            </p:nvSpPr>
            <p:spPr bwMode="auto">
              <a:xfrm>
                <a:off x="5095875" y="4522788"/>
                <a:ext cx="38100" cy="3295650"/>
              </a:xfrm>
              <a:custGeom>
                <a:avLst/>
                <a:gdLst>
                  <a:gd name="T0" fmla="*/ 17 w 24"/>
                  <a:gd name="T1" fmla="*/ 2076 h 2076"/>
                  <a:gd name="T2" fmla="*/ 0 w 24"/>
                  <a:gd name="T3" fmla="*/ 2076 h 2076"/>
                  <a:gd name="T4" fmla="*/ 5 w 24"/>
                  <a:gd name="T5" fmla="*/ 0 h 2076"/>
                  <a:gd name="T6" fmla="*/ 24 w 24"/>
                  <a:gd name="T7" fmla="*/ 0 h 2076"/>
                  <a:gd name="T8" fmla="*/ 17 w 24"/>
                  <a:gd name="T9" fmla="*/ 2076 h 20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076">
                    <a:moveTo>
                      <a:pt x="17" y="2076"/>
                    </a:moveTo>
                    <a:lnTo>
                      <a:pt x="0" y="2076"/>
                    </a:lnTo>
                    <a:lnTo>
                      <a:pt x="5" y="0"/>
                    </a:lnTo>
                    <a:lnTo>
                      <a:pt x="24" y="0"/>
                    </a:lnTo>
                    <a:lnTo>
                      <a:pt x="17" y="2076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91"/>
              <p:cNvSpPr/>
              <p:nvPr/>
            </p:nvSpPr>
            <p:spPr bwMode="auto">
              <a:xfrm>
                <a:off x="5095875" y="4522788"/>
                <a:ext cx="38100" cy="3295650"/>
              </a:xfrm>
              <a:custGeom>
                <a:avLst/>
                <a:gdLst>
                  <a:gd name="T0" fmla="*/ 17 w 24"/>
                  <a:gd name="T1" fmla="*/ 2076 h 2076"/>
                  <a:gd name="T2" fmla="*/ 0 w 24"/>
                  <a:gd name="T3" fmla="*/ 2076 h 2076"/>
                  <a:gd name="T4" fmla="*/ 5 w 24"/>
                  <a:gd name="T5" fmla="*/ 0 h 2076"/>
                  <a:gd name="T6" fmla="*/ 24 w 24"/>
                  <a:gd name="T7" fmla="*/ 0 h 2076"/>
                  <a:gd name="T8" fmla="*/ 17 w 24"/>
                  <a:gd name="T9" fmla="*/ 2076 h 20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076">
                    <a:moveTo>
                      <a:pt x="17" y="2076"/>
                    </a:moveTo>
                    <a:lnTo>
                      <a:pt x="0" y="2076"/>
                    </a:lnTo>
                    <a:lnTo>
                      <a:pt x="5" y="0"/>
                    </a:lnTo>
                    <a:lnTo>
                      <a:pt x="24" y="0"/>
                    </a:lnTo>
                    <a:lnTo>
                      <a:pt x="17" y="2076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92"/>
              <p:cNvSpPr/>
              <p:nvPr/>
            </p:nvSpPr>
            <p:spPr bwMode="auto">
              <a:xfrm>
                <a:off x="5384800" y="2579688"/>
                <a:ext cx="338138" cy="5268913"/>
              </a:xfrm>
              <a:custGeom>
                <a:avLst/>
                <a:gdLst>
                  <a:gd name="T0" fmla="*/ 17 w 213"/>
                  <a:gd name="T1" fmla="*/ 3319 h 3319"/>
                  <a:gd name="T2" fmla="*/ 0 w 213"/>
                  <a:gd name="T3" fmla="*/ 3319 h 3319"/>
                  <a:gd name="T4" fmla="*/ 197 w 213"/>
                  <a:gd name="T5" fmla="*/ 0 h 3319"/>
                  <a:gd name="T6" fmla="*/ 213 w 213"/>
                  <a:gd name="T7" fmla="*/ 2 h 3319"/>
                  <a:gd name="T8" fmla="*/ 17 w 213"/>
                  <a:gd name="T9" fmla="*/ 3319 h 3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3" h="3319">
                    <a:moveTo>
                      <a:pt x="17" y="3319"/>
                    </a:moveTo>
                    <a:lnTo>
                      <a:pt x="0" y="3319"/>
                    </a:lnTo>
                    <a:lnTo>
                      <a:pt x="197" y="0"/>
                    </a:lnTo>
                    <a:lnTo>
                      <a:pt x="213" y="2"/>
                    </a:lnTo>
                    <a:lnTo>
                      <a:pt x="17" y="3319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5" name="Freeform 93"/>
              <p:cNvSpPr/>
              <p:nvPr/>
            </p:nvSpPr>
            <p:spPr bwMode="auto">
              <a:xfrm>
                <a:off x="5384800" y="2579688"/>
                <a:ext cx="338138" cy="5268913"/>
              </a:xfrm>
              <a:custGeom>
                <a:avLst/>
                <a:gdLst>
                  <a:gd name="T0" fmla="*/ 17 w 213"/>
                  <a:gd name="T1" fmla="*/ 3319 h 3319"/>
                  <a:gd name="T2" fmla="*/ 0 w 213"/>
                  <a:gd name="T3" fmla="*/ 3319 h 3319"/>
                  <a:gd name="T4" fmla="*/ 197 w 213"/>
                  <a:gd name="T5" fmla="*/ 0 h 3319"/>
                  <a:gd name="T6" fmla="*/ 213 w 213"/>
                  <a:gd name="T7" fmla="*/ 2 h 3319"/>
                  <a:gd name="T8" fmla="*/ 17 w 213"/>
                  <a:gd name="T9" fmla="*/ 3319 h 3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3" h="3319">
                    <a:moveTo>
                      <a:pt x="17" y="3319"/>
                    </a:moveTo>
                    <a:lnTo>
                      <a:pt x="0" y="3319"/>
                    </a:lnTo>
                    <a:lnTo>
                      <a:pt x="197" y="0"/>
                    </a:lnTo>
                    <a:lnTo>
                      <a:pt x="213" y="2"/>
                    </a:lnTo>
                    <a:lnTo>
                      <a:pt x="17" y="331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Freeform 94"/>
              <p:cNvSpPr/>
              <p:nvPr/>
            </p:nvSpPr>
            <p:spPr bwMode="auto">
              <a:xfrm>
                <a:off x="5832475" y="4718050"/>
                <a:ext cx="712788" cy="3157538"/>
              </a:xfrm>
              <a:custGeom>
                <a:avLst/>
                <a:gdLst>
                  <a:gd name="T0" fmla="*/ 16 w 449"/>
                  <a:gd name="T1" fmla="*/ 1989 h 1989"/>
                  <a:gd name="T2" fmla="*/ 0 w 449"/>
                  <a:gd name="T3" fmla="*/ 1986 h 1989"/>
                  <a:gd name="T4" fmla="*/ 432 w 449"/>
                  <a:gd name="T5" fmla="*/ 0 h 1989"/>
                  <a:gd name="T6" fmla="*/ 449 w 449"/>
                  <a:gd name="T7" fmla="*/ 3 h 1989"/>
                  <a:gd name="T8" fmla="*/ 16 w 449"/>
                  <a:gd name="T9" fmla="*/ 1989 h 1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9" h="1989">
                    <a:moveTo>
                      <a:pt x="16" y="1989"/>
                    </a:moveTo>
                    <a:lnTo>
                      <a:pt x="0" y="1986"/>
                    </a:lnTo>
                    <a:lnTo>
                      <a:pt x="432" y="0"/>
                    </a:lnTo>
                    <a:lnTo>
                      <a:pt x="449" y="3"/>
                    </a:lnTo>
                    <a:lnTo>
                      <a:pt x="16" y="1989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7" name="Freeform 95"/>
              <p:cNvSpPr/>
              <p:nvPr/>
            </p:nvSpPr>
            <p:spPr bwMode="auto">
              <a:xfrm>
                <a:off x="5832475" y="4718050"/>
                <a:ext cx="712788" cy="3157538"/>
              </a:xfrm>
              <a:custGeom>
                <a:avLst/>
                <a:gdLst>
                  <a:gd name="T0" fmla="*/ 16 w 449"/>
                  <a:gd name="T1" fmla="*/ 1989 h 1989"/>
                  <a:gd name="T2" fmla="*/ 0 w 449"/>
                  <a:gd name="T3" fmla="*/ 1986 h 1989"/>
                  <a:gd name="T4" fmla="*/ 432 w 449"/>
                  <a:gd name="T5" fmla="*/ 0 h 1989"/>
                  <a:gd name="T6" fmla="*/ 449 w 449"/>
                  <a:gd name="T7" fmla="*/ 3 h 1989"/>
                  <a:gd name="T8" fmla="*/ 16 w 449"/>
                  <a:gd name="T9" fmla="*/ 1989 h 1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9" h="1989">
                    <a:moveTo>
                      <a:pt x="16" y="1989"/>
                    </a:moveTo>
                    <a:lnTo>
                      <a:pt x="0" y="1986"/>
                    </a:lnTo>
                    <a:lnTo>
                      <a:pt x="432" y="0"/>
                    </a:lnTo>
                    <a:lnTo>
                      <a:pt x="449" y="3"/>
                    </a:lnTo>
                    <a:lnTo>
                      <a:pt x="16" y="1989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Freeform 96"/>
              <p:cNvSpPr/>
              <p:nvPr/>
            </p:nvSpPr>
            <p:spPr bwMode="auto">
              <a:xfrm>
                <a:off x="4440238" y="4481513"/>
                <a:ext cx="231775" cy="3394075"/>
              </a:xfrm>
              <a:custGeom>
                <a:avLst/>
                <a:gdLst>
                  <a:gd name="T0" fmla="*/ 130 w 146"/>
                  <a:gd name="T1" fmla="*/ 2138 h 2138"/>
                  <a:gd name="T2" fmla="*/ 0 w 146"/>
                  <a:gd name="T3" fmla="*/ 0 h 2138"/>
                  <a:gd name="T4" fmla="*/ 19 w 146"/>
                  <a:gd name="T5" fmla="*/ 0 h 2138"/>
                  <a:gd name="T6" fmla="*/ 146 w 146"/>
                  <a:gd name="T7" fmla="*/ 2135 h 2138"/>
                  <a:gd name="T8" fmla="*/ 130 w 146"/>
                  <a:gd name="T9" fmla="*/ 2138 h 2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2138">
                    <a:moveTo>
                      <a:pt x="130" y="2138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146" y="2135"/>
                    </a:lnTo>
                    <a:lnTo>
                      <a:pt x="130" y="2138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97"/>
              <p:cNvSpPr/>
              <p:nvPr/>
            </p:nvSpPr>
            <p:spPr bwMode="auto">
              <a:xfrm>
                <a:off x="4440238" y="4481513"/>
                <a:ext cx="231775" cy="3394075"/>
              </a:xfrm>
              <a:custGeom>
                <a:avLst/>
                <a:gdLst>
                  <a:gd name="T0" fmla="*/ 130 w 146"/>
                  <a:gd name="T1" fmla="*/ 2138 h 2138"/>
                  <a:gd name="T2" fmla="*/ 0 w 146"/>
                  <a:gd name="T3" fmla="*/ 0 h 2138"/>
                  <a:gd name="T4" fmla="*/ 19 w 146"/>
                  <a:gd name="T5" fmla="*/ 0 h 2138"/>
                  <a:gd name="T6" fmla="*/ 146 w 146"/>
                  <a:gd name="T7" fmla="*/ 2135 h 2138"/>
                  <a:gd name="T8" fmla="*/ 130 w 146"/>
                  <a:gd name="T9" fmla="*/ 2138 h 2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2138">
                    <a:moveTo>
                      <a:pt x="130" y="2138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146" y="2135"/>
                    </a:lnTo>
                    <a:lnTo>
                      <a:pt x="130" y="213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98"/>
              <p:cNvSpPr/>
              <p:nvPr/>
            </p:nvSpPr>
            <p:spPr bwMode="auto">
              <a:xfrm>
                <a:off x="4679950" y="1047750"/>
                <a:ext cx="2060575" cy="1884363"/>
              </a:xfrm>
              <a:custGeom>
                <a:avLst/>
                <a:gdLst>
                  <a:gd name="T0" fmla="*/ 275 w 549"/>
                  <a:gd name="T1" fmla="*/ 502 h 502"/>
                  <a:gd name="T2" fmla="*/ 0 w 549"/>
                  <a:gd name="T3" fmla="*/ 137 h 502"/>
                  <a:gd name="T4" fmla="*/ 142 w 549"/>
                  <a:gd name="T5" fmla="*/ 0 h 502"/>
                  <a:gd name="T6" fmla="*/ 275 w 549"/>
                  <a:gd name="T7" fmla="*/ 106 h 502"/>
                  <a:gd name="T8" fmla="*/ 407 w 549"/>
                  <a:gd name="T9" fmla="*/ 0 h 502"/>
                  <a:gd name="T10" fmla="*/ 549 w 549"/>
                  <a:gd name="T11" fmla="*/ 137 h 502"/>
                  <a:gd name="T12" fmla="*/ 275 w 549"/>
                  <a:gd name="T13" fmla="*/ 502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9" h="502">
                    <a:moveTo>
                      <a:pt x="275" y="502"/>
                    </a:moveTo>
                    <a:cubicBezTo>
                      <a:pt x="167" y="502"/>
                      <a:pt x="0" y="301"/>
                      <a:pt x="0" y="137"/>
                    </a:cubicBezTo>
                    <a:cubicBezTo>
                      <a:pt x="0" y="61"/>
                      <a:pt x="66" y="0"/>
                      <a:pt x="142" y="0"/>
                    </a:cubicBezTo>
                    <a:cubicBezTo>
                      <a:pt x="219" y="0"/>
                      <a:pt x="275" y="75"/>
                      <a:pt x="275" y="106"/>
                    </a:cubicBezTo>
                    <a:cubicBezTo>
                      <a:pt x="275" y="75"/>
                      <a:pt x="330" y="0"/>
                      <a:pt x="407" y="0"/>
                    </a:cubicBezTo>
                    <a:cubicBezTo>
                      <a:pt x="484" y="0"/>
                      <a:pt x="549" y="61"/>
                      <a:pt x="549" y="137"/>
                    </a:cubicBezTo>
                    <a:cubicBezTo>
                      <a:pt x="549" y="301"/>
                      <a:pt x="394" y="502"/>
                      <a:pt x="275" y="502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Freeform 99"/>
              <p:cNvSpPr/>
              <p:nvPr/>
            </p:nvSpPr>
            <p:spPr bwMode="auto">
              <a:xfrm>
                <a:off x="4848225" y="1262063"/>
                <a:ext cx="1628775" cy="1485900"/>
              </a:xfrm>
              <a:custGeom>
                <a:avLst/>
                <a:gdLst>
                  <a:gd name="T0" fmla="*/ 321 w 434"/>
                  <a:gd name="T1" fmla="*/ 0 h 396"/>
                  <a:gd name="T2" fmla="*/ 217 w 434"/>
                  <a:gd name="T3" fmla="*/ 84 h 396"/>
                  <a:gd name="T4" fmla="*/ 112 w 434"/>
                  <a:gd name="T5" fmla="*/ 0 h 396"/>
                  <a:gd name="T6" fmla="*/ 0 w 434"/>
                  <a:gd name="T7" fmla="*/ 109 h 396"/>
                  <a:gd name="T8" fmla="*/ 217 w 434"/>
                  <a:gd name="T9" fmla="*/ 396 h 396"/>
                  <a:gd name="T10" fmla="*/ 434 w 434"/>
                  <a:gd name="T11" fmla="*/ 109 h 396"/>
                  <a:gd name="T12" fmla="*/ 321 w 434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3" h="396">
                    <a:moveTo>
                      <a:pt x="321" y="0"/>
                    </a:moveTo>
                    <a:cubicBezTo>
                      <a:pt x="261" y="0"/>
                      <a:pt x="217" y="59"/>
                      <a:pt x="217" y="84"/>
                    </a:cubicBezTo>
                    <a:cubicBezTo>
                      <a:pt x="217" y="59"/>
                      <a:pt x="173" y="0"/>
                      <a:pt x="112" y="0"/>
                    </a:cubicBezTo>
                    <a:cubicBezTo>
                      <a:pt x="52" y="0"/>
                      <a:pt x="0" y="48"/>
                      <a:pt x="0" y="109"/>
                    </a:cubicBezTo>
                    <a:cubicBezTo>
                      <a:pt x="0" y="238"/>
                      <a:pt x="132" y="396"/>
                      <a:pt x="217" y="396"/>
                    </a:cubicBezTo>
                    <a:cubicBezTo>
                      <a:pt x="311" y="396"/>
                      <a:pt x="434" y="238"/>
                      <a:pt x="434" y="109"/>
                    </a:cubicBezTo>
                    <a:cubicBezTo>
                      <a:pt x="434" y="48"/>
                      <a:pt x="382" y="0"/>
                      <a:pt x="321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" name="Freeform 102"/>
              <p:cNvSpPr/>
              <p:nvPr/>
            </p:nvSpPr>
            <p:spPr bwMode="auto">
              <a:xfrm>
                <a:off x="3265488" y="2830513"/>
                <a:ext cx="1849438" cy="1790700"/>
              </a:xfrm>
              <a:custGeom>
                <a:avLst/>
                <a:gdLst>
                  <a:gd name="T0" fmla="*/ 335 w 493"/>
                  <a:gd name="T1" fmla="*/ 447 h 477"/>
                  <a:gd name="T2" fmla="*/ 21 w 493"/>
                  <a:gd name="T3" fmla="*/ 240 h 477"/>
                  <a:gd name="T4" fmla="*/ 94 w 493"/>
                  <a:gd name="T5" fmla="*/ 94 h 477"/>
                  <a:gd name="T6" fmla="*/ 226 w 493"/>
                  <a:gd name="T7" fmla="*/ 139 h 477"/>
                  <a:gd name="T8" fmla="*/ 300 w 493"/>
                  <a:gd name="T9" fmla="*/ 21 h 477"/>
                  <a:gd name="T10" fmla="*/ 448 w 493"/>
                  <a:gd name="T11" fmla="*/ 88 h 477"/>
                  <a:gd name="T12" fmla="*/ 335 w 493"/>
                  <a:gd name="T13" fmla="*/ 447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92" h="477">
                    <a:moveTo>
                      <a:pt x="335" y="447"/>
                    </a:moveTo>
                    <a:cubicBezTo>
                      <a:pt x="252" y="477"/>
                      <a:pt x="66" y="367"/>
                      <a:pt x="21" y="240"/>
                    </a:cubicBezTo>
                    <a:cubicBezTo>
                      <a:pt x="0" y="181"/>
                      <a:pt x="34" y="115"/>
                      <a:pt x="94" y="94"/>
                    </a:cubicBezTo>
                    <a:cubicBezTo>
                      <a:pt x="154" y="73"/>
                      <a:pt x="217" y="116"/>
                      <a:pt x="226" y="139"/>
                    </a:cubicBezTo>
                    <a:cubicBezTo>
                      <a:pt x="217" y="116"/>
                      <a:pt x="240" y="42"/>
                      <a:pt x="300" y="21"/>
                    </a:cubicBezTo>
                    <a:cubicBezTo>
                      <a:pt x="359" y="0"/>
                      <a:pt x="427" y="29"/>
                      <a:pt x="448" y="88"/>
                    </a:cubicBezTo>
                    <a:cubicBezTo>
                      <a:pt x="493" y="215"/>
                      <a:pt x="429" y="414"/>
                      <a:pt x="335" y="447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103"/>
              <p:cNvSpPr/>
              <p:nvPr/>
            </p:nvSpPr>
            <p:spPr bwMode="auto">
              <a:xfrm>
                <a:off x="3441700" y="3097213"/>
                <a:ext cx="1241425" cy="1298575"/>
              </a:xfrm>
              <a:custGeom>
                <a:avLst/>
                <a:gdLst>
                  <a:gd name="T0" fmla="*/ 268 w 331"/>
                  <a:gd name="T1" fmla="*/ 0 h 346"/>
                  <a:gd name="T2" fmla="*/ 237 w 331"/>
                  <a:gd name="T3" fmla="*/ 6 h 346"/>
                  <a:gd name="T4" fmla="*/ 179 w 331"/>
                  <a:gd name="T5" fmla="*/ 99 h 346"/>
                  <a:gd name="T6" fmla="*/ 101 w 331"/>
                  <a:gd name="T7" fmla="*/ 59 h 346"/>
                  <a:gd name="T8" fmla="*/ 74 w 331"/>
                  <a:gd name="T9" fmla="*/ 63 h 346"/>
                  <a:gd name="T10" fmla="*/ 17 w 331"/>
                  <a:gd name="T11" fmla="*/ 179 h 346"/>
                  <a:gd name="T12" fmla="*/ 240 w 331"/>
                  <a:gd name="T13" fmla="*/ 346 h 346"/>
                  <a:gd name="T14" fmla="*/ 265 w 331"/>
                  <a:gd name="T15" fmla="*/ 342 h 346"/>
                  <a:gd name="T16" fmla="*/ 309 w 331"/>
                  <a:gd name="T17" fmla="*/ 309 h 346"/>
                  <a:gd name="T18" fmla="*/ 261 w 331"/>
                  <a:gd name="T19" fmla="*/ 114 h 346"/>
                  <a:gd name="T20" fmla="*/ 331 w 331"/>
                  <a:gd name="T21" fmla="*/ 24 h 346"/>
                  <a:gd name="T22" fmla="*/ 268 w 331"/>
                  <a:gd name="T23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1" h="346">
                    <a:moveTo>
                      <a:pt x="268" y="0"/>
                    </a:moveTo>
                    <a:cubicBezTo>
                      <a:pt x="258" y="0"/>
                      <a:pt x="247" y="2"/>
                      <a:pt x="237" y="6"/>
                    </a:cubicBezTo>
                    <a:cubicBezTo>
                      <a:pt x="190" y="22"/>
                      <a:pt x="172" y="80"/>
                      <a:pt x="179" y="99"/>
                    </a:cubicBezTo>
                    <a:cubicBezTo>
                      <a:pt x="173" y="84"/>
                      <a:pt x="139" y="59"/>
                      <a:pt x="101" y="59"/>
                    </a:cubicBezTo>
                    <a:cubicBezTo>
                      <a:pt x="92" y="59"/>
                      <a:pt x="83" y="60"/>
                      <a:pt x="74" y="63"/>
                    </a:cubicBezTo>
                    <a:cubicBezTo>
                      <a:pt x="27" y="80"/>
                      <a:pt x="0" y="132"/>
                      <a:pt x="17" y="179"/>
                    </a:cubicBezTo>
                    <a:cubicBezTo>
                      <a:pt x="48" y="268"/>
                      <a:pt x="168" y="346"/>
                      <a:pt x="240" y="346"/>
                    </a:cubicBezTo>
                    <a:cubicBezTo>
                      <a:pt x="249" y="346"/>
                      <a:pt x="258" y="345"/>
                      <a:pt x="265" y="342"/>
                    </a:cubicBezTo>
                    <a:cubicBezTo>
                      <a:pt x="281" y="337"/>
                      <a:pt x="296" y="325"/>
                      <a:pt x="309" y="309"/>
                    </a:cubicBezTo>
                    <a:cubicBezTo>
                      <a:pt x="275" y="248"/>
                      <a:pt x="254" y="176"/>
                      <a:pt x="261" y="114"/>
                    </a:cubicBezTo>
                    <a:cubicBezTo>
                      <a:pt x="266" y="72"/>
                      <a:pt x="294" y="39"/>
                      <a:pt x="331" y="24"/>
                    </a:cubicBezTo>
                    <a:cubicBezTo>
                      <a:pt x="314" y="9"/>
                      <a:pt x="292" y="0"/>
                      <a:pt x="268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104"/>
              <p:cNvSpPr/>
              <p:nvPr/>
            </p:nvSpPr>
            <p:spPr bwMode="auto">
              <a:xfrm>
                <a:off x="3609975" y="3449638"/>
                <a:ext cx="200025" cy="269875"/>
              </a:xfrm>
              <a:custGeom>
                <a:avLst/>
                <a:gdLst>
                  <a:gd name="T0" fmla="*/ 51 w 53"/>
                  <a:gd name="T1" fmla="*/ 34 h 72"/>
                  <a:gd name="T2" fmla="*/ 29 w 53"/>
                  <a:gd name="T3" fmla="*/ 71 h 72"/>
                  <a:gd name="T4" fmla="*/ 2 w 53"/>
                  <a:gd name="T5" fmla="*/ 37 h 72"/>
                  <a:gd name="T6" fmla="*/ 24 w 53"/>
                  <a:gd name="T7" fmla="*/ 1 h 72"/>
                  <a:gd name="T8" fmla="*/ 51 w 53"/>
                  <a:gd name="T9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72">
                    <a:moveTo>
                      <a:pt x="51" y="34"/>
                    </a:moveTo>
                    <a:cubicBezTo>
                      <a:pt x="53" y="53"/>
                      <a:pt x="43" y="70"/>
                      <a:pt x="29" y="71"/>
                    </a:cubicBezTo>
                    <a:cubicBezTo>
                      <a:pt x="15" y="72"/>
                      <a:pt x="3" y="57"/>
                      <a:pt x="2" y="37"/>
                    </a:cubicBezTo>
                    <a:cubicBezTo>
                      <a:pt x="0" y="18"/>
                      <a:pt x="11" y="2"/>
                      <a:pt x="24" y="1"/>
                    </a:cubicBezTo>
                    <a:cubicBezTo>
                      <a:pt x="38" y="0"/>
                      <a:pt x="50" y="15"/>
                      <a:pt x="51" y="3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Freeform 105"/>
              <p:cNvSpPr/>
              <p:nvPr/>
            </p:nvSpPr>
            <p:spPr bwMode="auto">
              <a:xfrm>
                <a:off x="3667125" y="3795713"/>
                <a:ext cx="161925" cy="184150"/>
              </a:xfrm>
              <a:custGeom>
                <a:avLst/>
                <a:gdLst>
                  <a:gd name="T0" fmla="*/ 39 w 43"/>
                  <a:gd name="T1" fmla="*/ 18 h 49"/>
                  <a:gd name="T2" fmla="*/ 29 w 43"/>
                  <a:gd name="T3" fmla="*/ 46 h 49"/>
                  <a:gd name="T4" fmla="*/ 4 w 43"/>
                  <a:gd name="T5" fmla="*/ 31 h 49"/>
                  <a:gd name="T6" fmla="*/ 14 w 43"/>
                  <a:gd name="T7" fmla="*/ 4 h 49"/>
                  <a:gd name="T8" fmla="*/ 39 w 43"/>
                  <a:gd name="T9" fmla="*/ 1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9">
                    <a:moveTo>
                      <a:pt x="39" y="18"/>
                    </a:moveTo>
                    <a:cubicBezTo>
                      <a:pt x="43" y="30"/>
                      <a:pt x="38" y="42"/>
                      <a:pt x="29" y="46"/>
                    </a:cubicBezTo>
                    <a:cubicBezTo>
                      <a:pt x="19" y="49"/>
                      <a:pt x="8" y="42"/>
                      <a:pt x="4" y="31"/>
                    </a:cubicBezTo>
                    <a:cubicBezTo>
                      <a:pt x="0" y="19"/>
                      <a:pt x="4" y="7"/>
                      <a:pt x="14" y="4"/>
                    </a:cubicBezTo>
                    <a:cubicBezTo>
                      <a:pt x="23" y="0"/>
                      <a:pt x="34" y="7"/>
                      <a:pt x="39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106"/>
              <p:cNvSpPr/>
              <p:nvPr/>
            </p:nvSpPr>
            <p:spPr bwMode="auto">
              <a:xfrm>
                <a:off x="5700713" y="3240088"/>
                <a:ext cx="1733550" cy="1598613"/>
              </a:xfrm>
              <a:custGeom>
                <a:avLst/>
                <a:gdLst>
                  <a:gd name="T0" fmla="*/ 219 w 462"/>
                  <a:gd name="T1" fmla="*/ 422 h 426"/>
                  <a:gd name="T2" fmla="*/ 7 w 462"/>
                  <a:gd name="T3" fmla="*/ 111 h 426"/>
                  <a:gd name="T4" fmla="*/ 129 w 462"/>
                  <a:gd name="T5" fmla="*/ 3 h 426"/>
                  <a:gd name="T6" fmla="*/ 234 w 462"/>
                  <a:gd name="T7" fmla="*/ 95 h 426"/>
                  <a:gd name="T8" fmla="*/ 347 w 462"/>
                  <a:gd name="T9" fmla="*/ 13 h 426"/>
                  <a:gd name="T10" fmla="*/ 459 w 462"/>
                  <a:gd name="T11" fmla="*/ 132 h 426"/>
                  <a:gd name="T12" fmla="*/ 219 w 462"/>
                  <a:gd name="T13" fmla="*/ 422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2" h="426">
                    <a:moveTo>
                      <a:pt x="219" y="422"/>
                    </a:moveTo>
                    <a:cubicBezTo>
                      <a:pt x="131" y="417"/>
                      <a:pt x="0" y="245"/>
                      <a:pt x="7" y="111"/>
                    </a:cubicBezTo>
                    <a:cubicBezTo>
                      <a:pt x="10" y="48"/>
                      <a:pt x="66" y="0"/>
                      <a:pt x="129" y="3"/>
                    </a:cubicBezTo>
                    <a:cubicBezTo>
                      <a:pt x="192" y="6"/>
                      <a:pt x="235" y="70"/>
                      <a:pt x="234" y="95"/>
                    </a:cubicBezTo>
                    <a:cubicBezTo>
                      <a:pt x="235" y="70"/>
                      <a:pt x="284" y="10"/>
                      <a:pt x="347" y="13"/>
                    </a:cubicBezTo>
                    <a:cubicBezTo>
                      <a:pt x="410" y="16"/>
                      <a:pt x="462" y="69"/>
                      <a:pt x="459" y="132"/>
                    </a:cubicBezTo>
                    <a:cubicBezTo>
                      <a:pt x="453" y="266"/>
                      <a:pt x="318" y="426"/>
                      <a:pt x="219" y="422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107"/>
              <p:cNvSpPr/>
              <p:nvPr/>
            </p:nvSpPr>
            <p:spPr bwMode="auto">
              <a:xfrm>
                <a:off x="5951538" y="3430588"/>
                <a:ext cx="1257300" cy="1239838"/>
              </a:xfrm>
              <a:custGeom>
                <a:avLst/>
                <a:gdLst>
                  <a:gd name="T0" fmla="*/ 68 w 335"/>
                  <a:gd name="T1" fmla="*/ 0 h 330"/>
                  <a:gd name="T2" fmla="*/ 27 w 335"/>
                  <a:gd name="T3" fmla="*/ 9 h 330"/>
                  <a:gd name="T4" fmla="*/ 42 w 335"/>
                  <a:gd name="T5" fmla="*/ 79 h 330"/>
                  <a:gd name="T6" fmla="*/ 0 w 335"/>
                  <a:gd name="T7" fmla="*/ 193 h 330"/>
                  <a:gd name="T8" fmla="*/ 143 w 335"/>
                  <a:gd name="T9" fmla="*/ 330 h 330"/>
                  <a:gd name="T10" fmla="*/ 146 w 335"/>
                  <a:gd name="T11" fmla="*/ 330 h 330"/>
                  <a:gd name="T12" fmla="*/ 333 w 335"/>
                  <a:gd name="T13" fmla="*/ 101 h 330"/>
                  <a:gd name="T14" fmla="*/ 244 w 335"/>
                  <a:gd name="T15" fmla="*/ 8 h 330"/>
                  <a:gd name="T16" fmla="*/ 241 w 335"/>
                  <a:gd name="T17" fmla="*/ 8 h 330"/>
                  <a:gd name="T18" fmla="*/ 155 w 335"/>
                  <a:gd name="T19" fmla="*/ 72 h 330"/>
                  <a:gd name="T20" fmla="*/ 72 w 335"/>
                  <a:gd name="T21" fmla="*/ 0 h 330"/>
                  <a:gd name="T22" fmla="*/ 68 w 335"/>
                  <a:gd name="T23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30">
                    <a:moveTo>
                      <a:pt x="68" y="0"/>
                    </a:moveTo>
                    <a:cubicBezTo>
                      <a:pt x="53" y="0"/>
                      <a:pt x="39" y="3"/>
                      <a:pt x="27" y="9"/>
                    </a:cubicBezTo>
                    <a:cubicBezTo>
                      <a:pt x="39" y="30"/>
                      <a:pt x="45" y="54"/>
                      <a:pt x="42" y="79"/>
                    </a:cubicBezTo>
                    <a:cubicBezTo>
                      <a:pt x="37" y="117"/>
                      <a:pt x="22" y="157"/>
                      <a:pt x="0" y="193"/>
                    </a:cubicBezTo>
                    <a:cubicBezTo>
                      <a:pt x="34" y="266"/>
                      <a:pt x="96" y="328"/>
                      <a:pt x="143" y="330"/>
                    </a:cubicBezTo>
                    <a:cubicBezTo>
                      <a:pt x="144" y="330"/>
                      <a:pt x="145" y="330"/>
                      <a:pt x="146" y="330"/>
                    </a:cubicBezTo>
                    <a:cubicBezTo>
                      <a:pt x="224" y="330"/>
                      <a:pt x="328" y="206"/>
                      <a:pt x="333" y="101"/>
                    </a:cubicBezTo>
                    <a:cubicBezTo>
                      <a:pt x="335" y="52"/>
                      <a:pt x="294" y="10"/>
                      <a:pt x="244" y="8"/>
                    </a:cubicBezTo>
                    <a:cubicBezTo>
                      <a:pt x="243" y="8"/>
                      <a:pt x="242" y="8"/>
                      <a:pt x="241" y="8"/>
                    </a:cubicBezTo>
                    <a:cubicBezTo>
                      <a:pt x="193" y="8"/>
                      <a:pt x="156" y="53"/>
                      <a:pt x="155" y="72"/>
                    </a:cubicBezTo>
                    <a:cubicBezTo>
                      <a:pt x="156" y="52"/>
                      <a:pt x="122" y="2"/>
                      <a:pt x="72" y="0"/>
                    </a:cubicBezTo>
                    <a:cubicBezTo>
                      <a:pt x="71" y="0"/>
                      <a:pt x="69" y="0"/>
                      <a:pt x="68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Freeform 108"/>
              <p:cNvSpPr/>
              <p:nvPr/>
            </p:nvSpPr>
            <p:spPr bwMode="auto">
              <a:xfrm>
                <a:off x="6008688" y="3517900"/>
                <a:ext cx="220663" cy="280988"/>
              </a:xfrm>
              <a:custGeom>
                <a:avLst/>
                <a:gdLst>
                  <a:gd name="T0" fmla="*/ 53 w 59"/>
                  <a:gd name="T1" fmla="*/ 45 h 75"/>
                  <a:gd name="T2" fmla="*/ 19 w 59"/>
                  <a:gd name="T3" fmla="*/ 71 h 75"/>
                  <a:gd name="T4" fmla="*/ 6 w 59"/>
                  <a:gd name="T5" fmla="*/ 29 h 75"/>
                  <a:gd name="T6" fmla="*/ 41 w 59"/>
                  <a:gd name="T7" fmla="*/ 4 h 75"/>
                  <a:gd name="T8" fmla="*/ 53 w 59"/>
                  <a:gd name="T9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75">
                    <a:moveTo>
                      <a:pt x="53" y="45"/>
                    </a:moveTo>
                    <a:cubicBezTo>
                      <a:pt x="47" y="64"/>
                      <a:pt x="32" y="75"/>
                      <a:pt x="19" y="71"/>
                    </a:cubicBezTo>
                    <a:cubicBezTo>
                      <a:pt x="5" y="66"/>
                      <a:pt x="0" y="48"/>
                      <a:pt x="6" y="29"/>
                    </a:cubicBezTo>
                    <a:cubicBezTo>
                      <a:pt x="12" y="11"/>
                      <a:pt x="28" y="0"/>
                      <a:pt x="41" y="4"/>
                    </a:cubicBezTo>
                    <a:cubicBezTo>
                      <a:pt x="54" y="8"/>
                      <a:pt x="59" y="27"/>
                      <a:pt x="5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Freeform 109"/>
              <p:cNvSpPr/>
              <p:nvPr/>
            </p:nvSpPr>
            <p:spPr bwMode="auto">
              <a:xfrm>
                <a:off x="5967413" y="3867150"/>
                <a:ext cx="142875" cy="171450"/>
              </a:xfrm>
              <a:custGeom>
                <a:avLst/>
                <a:gdLst>
                  <a:gd name="T0" fmla="*/ 37 w 38"/>
                  <a:gd name="T1" fmla="*/ 24 h 46"/>
                  <a:gd name="T2" fmla="*/ 18 w 38"/>
                  <a:gd name="T3" fmla="*/ 45 h 46"/>
                  <a:gd name="T4" fmla="*/ 0 w 38"/>
                  <a:gd name="T5" fmla="*/ 22 h 46"/>
                  <a:gd name="T6" fmla="*/ 20 w 38"/>
                  <a:gd name="T7" fmla="*/ 1 h 46"/>
                  <a:gd name="T8" fmla="*/ 37 w 38"/>
                  <a:gd name="T9" fmla="*/ 24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46">
                    <a:moveTo>
                      <a:pt x="37" y="24"/>
                    </a:moveTo>
                    <a:cubicBezTo>
                      <a:pt x="37" y="36"/>
                      <a:pt x="28" y="46"/>
                      <a:pt x="18" y="45"/>
                    </a:cubicBezTo>
                    <a:cubicBezTo>
                      <a:pt x="8" y="45"/>
                      <a:pt x="0" y="34"/>
                      <a:pt x="0" y="22"/>
                    </a:cubicBezTo>
                    <a:cubicBezTo>
                      <a:pt x="1" y="10"/>
                      <a:pt x="10" y="0"/>
                      <a:pt x="20" y="1"/>
                    </a:cubicBezTo>
                    <a:cubicBezTo>
                      <a:pt x="30" y="1"/>
                      <a:pt x="38" y="11"/>
                      <a:pt x="37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Freeform 110"/>
              <p:cNvSpPr/>
              <p:nvPr/>
            </p:nvSpPr>
            <p:spPr bwMode="auto">
              <a:xfrm>
                <a:off x="4360863" y="3127375"/>
                <a:ext cx="1779588" cy="1662113"/>
              </a:xfrm>
              <a:custGeom>
                <a:avLst/>
                <a:gdLst>
                  <a:gd name="T0" fmla="*/ 205 w 474"/>
                  <a:gd name="T1" fmla="*/ 431 h 443"/>
                  <a:gd name="T2" fmla="*/ 16 w 474"/>
                  <a:gd name="T3" fmla="*/ 106 h 443"/>
                  <a:gd name="T4" fmla="*/ 146 w 474"/>
                  <a:gd name="T5" fmla="*/ 7 h 443"/>
                  <a:gd name="T6" fmla="*/ 244 w 474"/>
                  <a:gd name="T7" fmla="*/ 107 h 443"/>
                  <a:gd name="T8" fmla="*/ 363 w 474"/>
                  <a:gd name="T9" fmla="*/ 34 h 443"/>
                  <a:gd name="T10" fmla="*/ 466 w 474"/>
                  <a:gd name="T11" fmla="*/ 160 h 443"/>
                  <a:gd name="T12" fmla="*/ 205 w 474"/>
                  <a:gd name="T13" fmla="*/ 431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3" h="442">
                    <a:moveTo>
                      <a:pt x="205" y="431"/>
                    </a:moveTo>
                    <a:cubicBezTo>
                      <a:pt x="117" y="420"/>
                      <a:pt x="0" y="239"/>
                      <a:pt x="16" y="106"/>
                    </a:cubicBezTo>
                    <a:cubicBezTo>
                      <a:pt x="24" y="43"/>
                      <a:pt x="84" y="0"/>
                      <a:pt x="146" y="7"/>
                    </a:cubicBezTo>
                    <a:cubicBezTo>
                      <a:pt x="209" y="15"/>
                      <a:pt x="247" y="82"/>
                      <a:pt x="244" y="107"/>
                    </a:cubicBezTo>
                    <a:cubicBezTo>
                      <a:pt x="247" y="82"/>
                      <a:pt x="300" y="26"/>
                      <a:pt x="363" y="34"/>
                    </a:cubicBezTo>
                    <a:cubicBezTo>
                      <a:pt x="426" y="41"/>
                      <a:pt x="474" y="98"/>
                      <a:pt x="466" y="160"/>
                    </a:cubicBezTo>
                    <a:cubicBezTo>
                      <a:pt x="450" y="294"/>
                      <a:pt x="303" y="443"/>
                      <a:pt x="205" y="431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111"/>
              <p:cNvSpPr/>
              <p:nvPr/>
            </p:nvSpPr>
            <p:spPr bwMode="auto">
              <a:xfrm>
                <a:off x="4500563" y="3333750"/>
                <a:ext cx="1403350" cy="1260475"/>
              </a:xfrm>
              <a:custGeom>
                <a:avLst/>
                <a:gdLst>
                  <a:gd name="T0" fmla="*/ 104 w 374"/>
                  <a:gd name="T1" fmla="*/ 0 h 336"/>
                  <a:gd name="T2" fmla="*/ 13 w 374"/>
                  <a:gd name="T3" fmla="*/ 78 h 336"/>
                  <a:gd name="T4" fmla="*/ 162 w 374"/>
                  <a:gd name="T5" fmla="*/ 335 h 336"/>
                  <a:gd name="T6" fmla="*/ 171 w 374"/>
                  <a:gd name="T7" fmla="*/ 336 h 336"/>
                  <a:gd name="T8" fmla="*/ 368 w 374"/>
                  <a:gd name="T9" fmla="*/ 122 h 336"/>
                  <a:gd name="T10" fmla="*/ 287 w 374"/>
                  <a:gd name="T11" fmla="*/ 21 h 336"/>
                  <a:gd name="T12" fmla="*/ 278 w 374"/>
                  <a:gd name="T13" fmla="*/ 21 h 336"/>
                  <a:gd name="T14" fmla="*/ 193 w 374"/>
                  <a:gd name="T15" fmla="*/ 79 h 336"/>
                  <a:gd name="T16" fmla="*/ 116 w 374"/>
                  <a:gd name="T17" fmla="*/ 1 h 336"/>
                  <a:gd name="T18" fmla="*/ 104 w 374"/>
                  <a:gd name="T19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74" h="336">
                    <a:moveTo>
                      <a:pt x="104" y="0"/>
                    </a:moveTo>
                    <a:cubicBezTo>
                      <a:pt x="59" y="0"/>
                      <a:pt x="18" y="32"/>
                      <a:pt x="13" y="78"/>
                    </a:cubicBezTo>
                    <a:cubicBezTo>
                      <a:pt x="0" y="184"/>
                      <a:pt x="92" y="327"/>
                      <a:pt x="162" y="335"/>
                    </a:cubicBezTo>
                    <a:cubicBezTo>
                      <a:pt x="165" y="336"/>
                      <a:pt x="168" y="336"/>
                      <a:pt x="171" y="336"/>
                    </a:cubicBezTo>
                    <a:cubicBezTo>
                      <a:pt x="248" y="336"/>
                      <a:pt x="356" y="223"/>
                      <a:pt x="368" y="122"/>
                    </a:cubicBezTo>
                    <a:cubicBezTo>
                      <a:pt x="374" y="72"/>
                      <a:pt x="337" y="27"/>
                      <a:pt x="287" y="21"/>
                    </a:cubicBezTo>
                    <a:cubicBezTo>
                      <a:pt x="284" y="21"/>
                      <a:pt x="281" y="21"/>
                      <a:pt x="278" y="21"/>
                    </a:cubicBezTo>
                    <a:cubicBezTo>
                      <a:pt x="232" y="21"/>
                      <a:pt x="195" y="61"/>
                      <a:pt x="193" y="79"/>
                    </a:cubicBezTo>
                    <a:cubicBezTo>
                      <a:pt x="195" y="59"/>
                      <a:pt x="165" y="7"/>
                      <a:pt x="116" y="1"/>
                    </a:cubicBezTo>
                    <a:cubicBezTo>
                      <a:pt x="112" y="0"/>
                      <a:pt x="108" y="0"/>
                      <a:pt x="104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Freeform 112"/>
              <p:cNvSpPr/>
              <p:nvPr/>
            </p:nvSpPr>
            <p:spPr bwMode="auto">
              <a:xfrm>
                <a:off x="4699000" y="3413125"/>
                <a:ext cx="228600" cy="280988"/>
              </a:xfrm>
              <a:custGeom>
                <a:avLst/>
                <a:gdLst>
                  <a:gd name="T0" fmla="*/ 54 w 61"/>
                  <a:gd name="T1" fmla="*/ 47 h 75"/>
                  <a:gd name="T2" fmla="*/ 17 w 61"/>
                  <a:gd name="T3" fmla="*/ 70 h 75"/>
                  <a:gd name="T4" fmla="*/ 8 w 61"/>
                  <a:gd name="T5" fmla="*/ 28 h 75"/>
                  <a:gd name="T6" fmla="*/ 44 w 61"/>
                  <a:gd name="T7" fmla="*/ 5 h 75"/>
                  <a:gd name="T8" fmla="*/ 54 w 61"/>
                  <a:gd name="T9" fmla="*/ 4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75">
                    <a:moveTo>
                      <a:pt x="54" y="47"/>
                    </a:moveTo>
                    <a:cubicBezTo>
                      <a:pt x="46" y="65"/>
                      <a:pt x="30" y="75"/>
                      <a:pt x="17" y="70"/>
                    </a:cubicBezTo>
                    <a:cubicBezTo>
                      <a:pt x="5" y="65"/>
                      <a:pt x="0" y="46"/>
                      <a:pt x="8" y="28"/>
                    </a:cubicBezTo>
                    <a:cubicBezTo>
                      <a:pt x="15" y="10"/>
                      <a:pt x="32" y="0"/>
                      <a:pt x="44" y="5"/>
                    </a:cubicBezTo>
                    <a:cubicBezTo>
                      <a:pt x="57" y="11"/>
                      <a:pt x="61" y="29"/>
                      <a:pt x="54" y="4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113"/>
              <p:cNvSpPr/>
              <p:nvPr/>
            </p:nvSpPr>
            <p:spPr bwMode="auto">
              <a:xfrm>
                <a:off x="4635500" y="3754438"/>
                <a:ext cx="149225" cy="176213"/>
              </a:xfrm>
              <a:custGeom>
                <a:avLst/>
                <a:gdLst>
                  <a:gd name="T0" fmla="*/ 39 w 40"/>
                  <a:gd name="T1" fmla="*/ 26 h 47"/>
                  <a:gd name="T2" fmla="*/ 18 w 40"/>
                  <a:gd name="T3" fmla="*/ 46 h 47"/>
                  <a:gd name="T4" fmla="*/ 2 w 40"/>
                  <a:gd name="T5" fmla="*/ 21 h 47"/>
                  <a:gd name="T6" fmla="*/ 23 w 40"/>
                  <a:gd name="T7" fmla="*/ 1 h 47"/>
                  <a:gd name="T8" fmla="*/ 39 w 40"/>
                  <a:gd name="T9" fmla="*/ 26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7">
                    <a:moveTo>
                      <a:pt x="39" y="26"/>
                    </a:moveTo>
                    <a:cubicBezTo>
                      <a:pt x="37" y="38"/>
                      <a:pt x="28" y="47"/>
                      <a:pt x="18" y="46"/>
                    </a:cubicBezTo>
                    <a:cubicBezTo>
                      <a:pt x="7" y="44"/>
                      <a:pt x="0" y="33"/>
                      <a:pt x="2" y="21"/>
                    </a:cubicBezTo>
                    <a:cubicBezTo>
                      <a:pt x="3" y="9"/>
                      <a:pt x="13" y="0"/>
                      <a:pt x="23" y="1"/>
                    </a:cubicBezTo>
                    <a:cubicBezTo>
                      <a:pt x="33" y="2"/>
                      <a:pt x="40" y="13"/>
                      <a:pt x="39" y="2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114"/>
              <p:cNvSpPr/>
              <p:nvPr/>
            </p:nvSpPr>
            <p:spPr bwMode="auto">
              <a:xfrm>
                <a:off x="5084763" y="4670425"/>
                <a:ext cx="244475" cy="258763"/>
              </a:xfrm>
              <a:custGeom>
                <a:avLst/>
                <a:gdLst>
                  <a:gd name="T0" fmla="*/ 7 w 65"/>
                  <a:gd name="T1" fmla="*/ 4 h 69"/>
                  <a:gd name="T2" fmla="*/ 39 w 65"/>
                  <a:gd name="T3" fmla="*/ 42 h 69"/>
                  <a:gd name="T4" fmla="*/ 7 w 65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69">
                    <a:moveTo>
                      <a:pt x="7" y="4"/>
                    </a:moveTo>
                    <a:cubicBezTo>
                      <a:pt x="0" y="8"/>
                      <a:pt x="25" y="69"/>
                      <a:pt x="39" y="42"/>
                    </a:cubicBezTo>
                    <a:cubicBezTo>
                      <a:pt x="65" y="25"/>
                      <a:pt x="13" y="0"/>
                      <a:pt x="7" y="4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115"/>
              <p:cNvSpPr/>
              <p:nvPr/>
            </p:nvSpPr>
            <p:spPr bwMode="auto">
              <a:xfrm>
                <a:off x="5167313" y="4737100"/>
                <a:ext cx="165100" cy="168275"/>
              </a:xfrm>
              <a:custGeom>
                <a:avLst/>
                <a:gdLst>
                  <a:gd name="T0" fmla="*/ 12 w 44"/>
                  <a:gd name="T1" fmla="*/ 13 h 45"/>
                  <a:gd name="T2" fmla="*/ 6 w 44"/>
                  <a:gd name="T3" fmla="*/ 40 h 45"/>
                  <a:gd name="T4" fmla="*/ 33 w 44"/>
                  <a:gd name="T5" fmla="*/ 32 h 45"/>
                  <a:gd name="T6" fmla="*/ 38 w 44"/>
                  <a:gd name="T7" fmla="*/ 6 h 45"/>
                  <a:gd name="T8" fmla="*/ 12 w 44"/>
                  <a:gd name="T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45">
                    <a:moveTo>
                      <a:pt x="12" y="13"/>
                    </a:moveTo>
                    <a:cubicBezTo>
                      <a:pt x="3" y="22"/>
                      <a:pt x="0" y="34"/>
                      <a:pt x="6" y="40"/>
                    </a:cubicBezTo>
                    <a:cubicBezTo>
                      <a:pt x="12" y="45"/>
                      <a:pt x="24" y="42"/>
                      <a:pt x="33" y="32"/>
                    </a:cubicBezTo>
                    <a:cubicBezTo>
                      <a:pt x="41" y="23"/>
                      <a:pt x="44" y="11"/>
                      <a:pt x="38" y="6"/>
                    </a:cubicBezTo>
                    <a:cubicBezTo>
                      <a:pt x="32" y="0"/>
                      <a:pt x="20" y="3"/>
                      <a:pt x="12" y="13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116"/>
              <p:cNvSpPr/>
              <p:nvPr/>
            </p:nvSpPr>
            <p:spPr bwMode="auto">
              <a:xfrm>
                <a:off x="5213350" y="4781550"/>
                <a:ext cx="93663" cy="87313"/>
              </a:xfrm>
              <a:custGeom>
                <a:avLst/>
                <a:gdLst>
                  <a:gd name="T0" fmla="*/ 17 w 25"/>
                  <a:gd name="T1" fmla="*/ 0 h 23"/>
                  <a:gd name="T2" fmla="*/ 6 w 25"/>
                  <a:gd name="T3" fmla="*/ 5 h 23"/>
                  <a:gd name="T4" fmla="*/ 3 w 25"/>
                  <a:gd name="T5" fmla="*/ 21 h 23"/>
                  <a:gd name="T6" fmla="*/ 7 w 25"/>
                  <a:gd name="T7" fmla="*/ 23 h 23"/>
                  <a:gd name="T8" fmla="*/ 18 w 25"/>
                  <a:gd name="T9" fmla="*/ 17 h 23"/>
                  <a:gd name="T10" fmla="*/ 21 w 25"/>
                  <a:gd name="T11" fmla="*/ 1 h 23"/>
                  <a:gd name="T12" fmla="*/ 17 w 25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3">
                    <a:moveTo>
                      <a:pt x="17" y="0"/>
                    </a:moveTo>
                    <a:cubicBezTo>
                      <a:pt x="14" y="0"/>
                      <a:pt x="10" y="2"/>
                      <a:pt x="6" y="5"/>
                    </a:cubicBezTo>
                    <a:cubicBezTo>
                      <a:pt x="1" y="11"/>
                      <a:pt x="0" y="18"/>
                      <a:pt x="3" y="21"/>
                    </a:cubicBezTo>
                    <a:cubicBezTo>
                      <a:pt x="4" y="22"/>
                      <a:pt x="6" y="23"/>
                      <a:pt x="7" y="23"/>
                    </a:cubicBezTo>
                    <a:cubicBezTo>
                      <a:pt x="11" y="23"/>
                      <a:pt x="15" y="20"/>
                      <a:pt x="18" y="17"/>
                    </a:cubicBezTo>
                    <a:cubicBezTo>
                      <a:pt x="24" y="11"/>
                      <a:pt x="25" y="4"/>
                      <a:pt x="21" y="1"/>
                    </a:cubicBezTo>
                    <a:cubicBezTo>
                      <a:pt x="20" y="0"/>
                      <a:pt x="19" y="0"/>
                      <a:pt x="17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Freeform 117"/>
              <p:cNvSpPr/>
              <p:nvPr/>
            </p:nvSpPr>
            <p:spPr bwMode="auto">
              <a:xfrm>
                <a:off x="5656263" y="2894013"/>
                <a:ext cx="242888" cy="258763"/>
              </a:xfrm>
              <a:custGeom>
                <a:avLst/>
                <a:gdLst>
                  <a:gd name="T0" fmla="*/ 7 w 65"/>
                  <a:gd name="T1" fmla="*/ 4 h 69"/>
                  <a:gd name="T2" fmla="*/ 39 w 65"/>
                  <a:gd name="T3" fmla="*/ 42 h 69"/>
                  <a:gd name="T4" fmla="*/ 7 w 65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69">
                    <a:moveTo>
                      <a:pt x="7" y="4"/>
                    </a:moveTo>
                    <a:cubicBezTo>
                      <a:pt x="0" y="8"/>
                      <a:pt x="25" y="69"/>
                      <a:pt x="39" y="42"/>
                    </a:cubicBezTo>
                    <a:cubicBezTo>
                      <a:pt x="65" y="26"/>
                      <a:pt x="13" y="0"/>
                      <a:pt x="7" y="4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Freeform 118"/>
              <p:cNvSpPr/>
              <p:nvPr/>
            </p:nvSpPr>
            <p:spPr bwMode="auto">
              <a:xfrm>
                <a:off x="5741988" y="2962275"/>
                <a:ext cx="161925" cy="168275"/>
              </a:xfrm>
              <a:custGeom>
                <a:avLst/>
                <a:gdLst>
                  <a:gd name="T0" fmla="*/ 11 w 43"/>
                  <a:gd name="T1" fmla="*/ 13 h 45"/>
                  <a:gd name="T2" fmla="*/ 5 w 43"/>
                  <a:gd name="T3" fmla="*/ 40 h 45"/>
                  <a:gd name="T4" fmla="*/ 32 w 43"/>
                  <a:gd name="T5" fmla="*/ 33 h 45"/>
                  <a:gd name="T6" fmla="*/ 37 w 43"/>
                  <a:gd name="T7" fmla="*/ 6 h 45"/>
                  <a:gd name="T8" fmla="*/ 11 w 43"/>
                  <a:gd name="T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5">
                    <a:moveTo>
                      <a:pt x="11" y="13"/>
                    </a:moveTo>
                    <a:cubicBezTo>
                      <a:pt x="2" y="23"/>
                      <a:pt x="0" y="35"/>
                      <a:pt x="5" y="40"/>
                    </a:cubicBezTo>
                    <a:cubicBezTo>
                      <a:pt x="11" y="45"/>
                      <a:pt x="23" y="42"/>
                      <a:pt x="32" y="33"/>
                    </a:cubicBezTo>
                    <a:cubicBezTo>
                      <a:pt x="40" y="23"/>
                      <a:pt x="43" y="11"/>
                      <a:pt x="37" y="6"/>
                    </a:cubicBezTo>
                    <a:cubicBezTo>
                      <a:pt x="31" y="0"/>
                      <a:pt x="19" y="4"/>
                      <a:pt x="11" y="13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Freeform 119"/>
              <p:cNvSpPr/>
              <p:nvPr/>
            </p:nvSpPr>
            <p:spPr bwMode="auto">
              <a:xfrm>
                <a:off x="5783263" y="3006725"/>
                <a:ext cx="93663" cy="87313"/>
              </a:xfrm>
              <a:custGeom>
                <a:avLst/>
                <a:gdLst>
                  <a:gd name="T0" fmla="*/ 17 w 25"/>
                  <a:gd name="T1" fmla="*/ 0 h 23"/>
                  <a:gd name="T2" fmla="*/ 6 w 25"/>
                  <a:gd name="T3" fmla="*/ 6 h 23"/>
                  <a:gd name="T4" fmla="*/ 3 w 25"/>
                  <a:gd name="T5" fmla="*/ 21 h 23"/>
                  <a:gd name="T6" fmla="*/ 7 w 25"/>
                  <a:gd name="T7" fmla="*/ 23 h 23"/>
                  <a:gd name="T8" fmla="*/ 18 w 25"/>
                  <a:gd name="T9" fmla="*/ 17 h 23"/>
                  <a:gd name="T10" fmla="*/ 22 w 25"/>
                  <a:gd name="T11" fmla="*/ 1 h 23"/>
                  <a:gd name="T12" fmla="*/ 17 w 25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3">
                    <a:moveTo>
                      <a:pt x="17" y="0"/>
                    </a:moveTo>
                    <a:cubicBezTo>
                      <a:pt x="14" y="0"/>
                      <a:pt x="10" y="2"/>
                      <a:pt x="6" y="6"/>
                    </a:cubicBezTo>
                    <a:cubicBezTo>
                      <a:pt x="1" y="11"/>
                      <a:pt x="0" y="18"/>
                      <a:pt x="3" y="21"/>
                    </a:cubicBezTo>
                    <a:cubicBezTo>
                      <a:pt x="4" y="22"/>
                      <a:pt x="6" y="23"/>
                      <a:pt x="7" y="23"/>
                    </a:cubicBezTo>
                    <a:cubicBezTo>
                      <a:pt x="11" y="23"/>
                      <a:pt x="15" y="21"/>
                      <a:pt x="18" y="17"/>
                    </a:cubicBezTo>
                    <a:cubicBezTo>
                      <a:pt x="24" y="12"/>
                      <a:pt x="25" y="5"/>
                      <a:pt x="22" y="1"/>
                    </a:cubicBezTo>
                    <a:cubicBezTo>
                      <a:pt x="20" y="0"/>
                      <a:pt x="19" y="0"/>
                      <a:pt x="17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Freeform 120"/>
              <p:cNvSpPr/>
              <p:nvPr/>
            </p:nvSpPr>
            <p:spPr bwMode="auto">
              <a:xfrm>
                <a:off x="4413250" y="4475163"/>
                <a:ext cx="247650" cy="258763"/>
              </a:xfrm>
              <a:custGeom>
                <a:avLst/>
                <a:gdLst>
                  <a:gd name="T0" fmla="*/ 7 w 66"/>
                  <a:gd name="T1" fmla="*/ 4 h 69"/>
                  <a:gd name="T2" fmla="*/ 40 w 66"/>
                  <a:gd name="T3" fmla="*/ 42 h 69"/>
                  <a:gd name="T4" fmla="*/ 7 w 66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6" h="69">
                    <a:moveTo>
                      <a:pt x="7" y="4"/>
                    </a:moveTo>
                    <a:cubicBezTo>
                      <a:pt x="0" y="9"/>
                      <a:pt x="25" y="69"/>
                      <a:pt x="40" y="42"/>
                    </a:cubicBezTo>
                    <a:cubicBezTo>
                      <a:pt x="66" y="26"/>
                      <a:pt x="14" y="0"/>
                      <a:pt x="7" y="4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121"/>
              <p:cNvSpPr/>
              <p:nvPr/>
            </p:nvSpPr>
            <p:spPr bwMode="auto">
              <a:xfrm>
                <a:off x="4500563" y="4546600"/>
                <a:ext cx="160338" cy="168275"/>
              </a:xfrm>
              <a:custGeom>
                <a:avLst/>
                <a:gdLst>
                  <a:gd name="T0" fmla="*/ 11 w 43"/>
                  <a:gd name="T1" fmla="*/ 12 h 45"/>
                  <a:gd name="T2" fmla="*/ 6 w 43"/>
                  <a:gd name="T3" fmla="*/ 39 h 45"/>
                  <a:gd name="T4" fmla="*/ 32 w 43"/>
                  <a:gd name="T5" fmla="*/ 32 h 45"/>
                  <a:gd name="T6" fmla="*/ 37 w 43"/>
                  <a:gd name="T7" fmla="*/ 5 h 45"/>
                  <a:gd name="T8" fmla="*/ 11 w 43"/>
                  <a:gd name="T9" fmla="*/ 1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5">
                    <a:moveTo>
                      <a:pt x="11" y="12"/>
                    </a:moveTo>
                    <a:cubicBezTo>
                      <a:pt x="2" y="22"/>
                      <a:pt x="0" y="34"/>
                      <a:pt x="6" y="39"/>
                    </a:cubicBezTo>
                    <a:cubicBezTo>
                      <a:pt x="12" y="45"/>
                      <a:pt x="23" y="41"/>
                      <a:pt x="32" y="32"/>
                    </a:cubicBezTo>
                    <a:cubicBezTo>
                      <a:pt x="41" y="22"/>
                      <a:pt x="43" y="10"/>
                      <a:pt x="37" y="5"/>
                    </a:cubicBezTo>
                    <a:cubicBezTo>
                      <a:pt x="32" y="0"/>
                      <a:pt x="20" y="3"/>
                      <a:pt x="11" y="12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122"/>
              <p:cNvSpPr/>
              <p:nvPr/>
            </p:nvSpPr>
            <p:spPr bwMode="auto">
              <a:xfrm>
                <a:off x="4541838" y="4587875"/>
                <a:ext cx="93663" cy="85725"/>
              </a:xfrm>
              <a:custGeom>
                <a:avLst/>
                <a:gdLst>
                  <a:gd name="T0" fmla="*/ 18 w 25"/>
                  <a:gd name="T1" fmla="*/ 0 h 23"/>
                  <a:gd name="T2" fmla="*/ 7 w 25"/>
                  <a:gd name="T3" fmla="*/ 6 h 23"/>
                  <a:gd name="T4" fmla="*/ 4 w 25"/>
                  <a:gd name="T5" fmla="*/ 22 h 23"/>
                  <a:gd name="T6" fmla="*/ 8 w 25"/>
                  <a:gd name="T7" fmla="*/ 23 h 23"/>
                  <a:gd name="T8" fmla="*/ 19 w 25"/>
                  <a:gd name="T9" fmla="*/ 17 h 23"/>
                  <a:gd name="T10" fmla="*/ 22 w 25"/>
                  <a:gd name="T11" fmla="*/ 2 h 23"/>
                  <a:gd name="T12" fmla="*/ 18 w 25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3">
                    <a:moveTo>
                      <a:pt x="18" y="0"/>
                    </a:moveTo>
                    <a:cubicBezTo>
                      <a:pt x="14" y="0"/>
                      <a:pt x="10" y="2"/>
                      <a:pt x="7" y="6"/>
                    </a:cubicBezTo>
                    <a:cubicBezTo>
                      <a:pt x="2" y="11"/>
                      <a:pt x="0" y="18"/>
                      <a:pt x="4" y="22"/>
                    </a:cubicBezTo>
                    <a:cubicBezTo>
                      <a:pt x="5" y="23"/>
                      <a:pt x="6" y="23"/>
                      <a:pt x="8" y="23"/>
                    </a:cubicBezTo>
                    <a:cubicBezTo>
                      <a:pt x="11" y="23"/>
                      <a:pt x="16" y="21"/>
                      <a:pt x="19" y="17"/>
                    </a:cubicBezTo>
                    <a:cubicBezTo>
                      <a:pt x="24" y="12"/>
                      <a:pt x="25" y="5"/>
                      <a:pt x="22" y="2"/>
                    </a:cubicBezTo>
                    <a:cubicBezTo>
                      <a:pt x="21" y="1"/>
                      <a:pt x="19" y="0"/>
                      <a:pt x="18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3" name="Freeform 123"/>
              <p:cNvSpPr/>
              <p:nvPr/>
            </p:nvSpPr>
            <p:spPr bwMode="auto">
              <a:xfrm>
                <a:off x="6275388" y="4781550"/>
                <a:ext cx="261938" cy="222250"/>
              </a:xfrm>
              <a:custGeom>
                <a:avLst/>
                <a:gdLst>
                  <a:gd name="T0" fmla="*/ 68 w 70"/>
                  <a:gd name="T1" fmla="*/ 8 h 59"/>
                  <a:gd name="T2" fmla="*/ 22 w 70"/>
                  <a:gd name="T3" fmla="*/ 30 h 59"/>
                  <a:gd name="T4" fmla="*/ 68 w 70"/>
                  <a:gd name="T5" fmla="*/ 8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0" h="59">
                    <a:moveTo>
                      <a:pt x="68" y="8"/>
                    </a:moveTo>
                    <a:cubicBezTo>
                      <a:pt x="65" y="0"/>
                      <a:pt x="0" y="8"/>
                      <a:pt x="22" y="30"/>
                    </a:cubicBezTo>
                    <a:cubicBezTo>
                      <a:pt x="32" y="59"/>
                      <a:pt x="70" y="15"/>
                      <a:pt x="68" y="8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4" name="Freeform 124"/>
              <p:cNvSpPr/>
              <p:nvPr/>
            </p:nvSpPr>
            <p:spPr bwMode="auto">
              <a:xfrm>
                <a:off x="6286500" y="4819650"/>
                <a:ext cx="142875" cy="180975"/>
              </a:xfrm>
              <a:custGeom>
                <a:avLst/>
                <a:gdLst>
                  <a:gd name="T0" fmla="*/ 32 w 38"/>
                  <a:gd name="T1" fmla="*/ 17 h 48"/>
                  <a:gd name="T2" fmla="*/ 7 w 38"/>
                  <a:gd name="T3" fmla="*/ 5 h 48"/>
                  <a:gd name="T4" fmla="*/ 7 w 38"/>
                  <a:gd name="T5" fmla="*/ 32 h 48"/>
                  <a:gd name="T6" fmla="*/ 32 w 38"/>
                  <a:gd name="T7" fmla="*/ 44 h 48"/>
                  <a:gd name="T8" fmla="*/ 32 w 38"/>
                  <a:gd name="T9" fmla="*/ 1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48">
                    <a:moveTo>
                      <a:pt x="32" y="17"/>
                    </a:moveTo>
                    <a:cubicBezTo>
                      <a:pt x="25" y="6"/>
                      <a:pt x="14" y="0"/>
                      <a:pt x="7" y="5"/>
                    </a:cubicBezTo>
                    <a:cubicBezTo>
                      <a:pt x="0" y="9"/>
                      <a:pt x="0" y="21"/>
                      <a:pt x="7" y="32"/>
                    </a:cubicBezTo>
                    <a:cubicBezTo>
                      <a:pt x="14" y="43"/>
                      <a:pt x="25" y="48"/>
                      <a:pt x="32" y="44"/>
                    </a:cubicBezTo>
                    <a:cubicBezTo>
                      <a:pt x="38" y="40"/>
                      <a:pt x="38" y="28"/>
                      <a:pt x="32" y="17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5" name="Freeform 125"/>
              <p:cNvSpPr/>
              <p:nvPr/>
            </p:nvSpPr>
            <p:spPr bwMode="auto">
              <a:xfrm>
                <a:off x="6311900" y="4872038"/>
                <a:ext cx="82550" cy="93663"/>
              </a:xfrm>
              <a:custGeom>
                <a:avLst/>
                <a:gdLst>
                  <a:gd name="T0" fmla="*/ 7 w 22"/>
                  <a:gd name="T1" fmla="*/ 0 h 25"/>
                  <a:gd name="T2" fmla="*/ 4 w 22"/>
                  <a:gd name="T3" fmla="*/ 1 h 25"/>
                  <a:gd name="T4" fmla="*/ 4 w 22"/>
                  <a:gd name="T5" fmla="*/ 17 h 25"/>
                  <a:gd name="T6" fmla="*/ 15 w 22"/>
                  <a:gd name="T7" fmla="*/ 25 h 25"/>
                  <a:gd name="T8" fmla="*/ 18 w 22"/>
                  <a:gd name="T9" fmla="*/ 24 h 25"/>
                  <a:gd name="T10" fmla="*/ 18 w 22"/>
                  <a:gd name="T11" fmla="*/ 8 h 25"/>
                  <a:gd name="T12" fmla="*/ 7 w 22"/>
                  <a:gd name="T1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5">
                    <a:moveTo>
                      <a:pt x="7" y="0"/>
                    </a:moveTo>
                    <a:cubicBezTo>
                      <a:pt x="6" y="0"/>
                      <a:pt x="5" y="0"/>
                      <a:pt x="4" y="1"/>
                    </a:cubicBezTo>
                    <a:cubicBezTo>
                      <a:pt x="0" y="3"/>
                      <a:pt x="0" y="11"/>
                      <a:pt x="4" y="17"/>
                    </a:cubicBezTo>
                    <a:cubicBezTo>
                      <a:pt x="7" y="22"/>
                      <a:pt x="12" y="25"/>
                      <a:pt x="15" y="25"/>
                    </a:cubicBezTo>
                    <a:cubicBezTo>
                      <a:pt x="16" y="25"/>
                      <a:pt x="18" y="24"/>
                      <a:pt x="18" y="24"/>
                    </a:cubicBezTo>
                    <a:cubicBezTo>
                      <a:pt x="22" y="21"/>
                      <a:pt x="22" y="14"/>
                      <a:pt x="18" y="8"/>
                    </a:cubicBezTo>
                    <a:cubicBezTo>
                      <a:pt x="15" y="3"/>
                      <a:pt x="11" y="0"/>
                      <a:pt x="7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126"/>
              <p:cNvSpPr/>
              <p:nvPr/>
            </p:nvSpPr>
            <p:spPr bwMode="auto">
              <a:xfrm>
                <a:off x="3903663" y="6426200"/>
                <a:ext cx="585788" cy="619125"/>
              </a:xfrm>
              <a:custGeom>
                <a:avLst/>
                <a:gdLst>
                  <a:gd name="T0" fmla="*/ 36 w 156"/>
                  <a:gd name="T1" fmla="*/ 7 h 165"/>
                  <a:gd name="T2" fmla="*/ 19 w 156"/>
                  <a:gd name="T3" fmla="*/ 123 h 165"/>
                  <a:gd name="T4" fmla="*/ 119 w 156"/>
                  <a:gd name="T5" fmla="*/ 165 h 165"/>
                  <a:gd name="T6" fmla="*/ 156 w 156"/>
                  <a:gd name="T7" fmla="*/ 134 h 165"/>
                  <a:gd name="T8" fmla="*/ 54 w 156"/>
                  <a:gd name="T9" fmla="*/ 97 h 165"/>
                  <a:gd name="T10" fmla="*/ 36 w 156"/>
                  <a:gd name="T11" fmla="*/ 7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" h="165">
                    <a:moveTo>
                      <a:pt x="36" y="7"/>
                    </a:moveTo>
                    <a:cubicBezTo>
                      <a:pt x="36" y="7"/>
                      <a:pt x="0" y="103"/>
                      <a:pt x="19" y="123"/>
                    </a:cubicBezTo>
                    <a:cubicBezTo>
                      <a:pt x="39" y="143"/>
                      <a:pt x="119" y="165"/>
                      <a:pt x="119" y="165"/>
                    </a:cubicBezTo>
                    <a:cubicBezTo>
                      <a:pt x="156" y="134"/>
                      <a:pt x="156" y="134"/>
                      <a:pt x="156" y="134"/>
                    </a:cubicBezTo>
                    <a:cubicBezTo>
                      <a:pt x="156" y="134"/>
                      <a:pt x="60" y="108"/>
                      <a:pt x="54" y="97"/>
                    </a:cubicBezTo>
                    <a:cubicBezTo>
                      <a:pt x="48" y="86"/>
                      <a:pt x="51" y="0"/>
                      <a:pt x="36" y="7"/>
                    </a:cubicBezTo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7" name="Freeform 127"/>
              <p:cNvSpPr/>
              <p:nvPr/>
            </p:nvSpPr>
            <p:spPr bwMode="auto">
              <a:xfrm>
                <a:off x="4826000" y="6850063"/>
                <a:ext cx="417513" cy="582613"/>
              </a:xfrm>
              <a:custGeom>
                <a:avLst/>
                <a:gdLst>
                  <a:gd name="T0" fmla="*/ 16 w 111"/>
                  <a:gd name="T1" fmla="*/ 16 h 155"/>
                  <a:gd name="T2" fmla="*/ 111 w 111"/>
                  <a:gd name="T3" fmla="*/ 139 h 155"/>
                  <a:gd name="T4" fmla="*/ 96 w 111"/>
                  <a:gd name="T5" fmla="*/ 155 h 155"/>
                  <a:gd name="T6" fmla="*/ 0 w 111"/>
                  <a:gd name="T7" fmla="*/ 54 h 155"/>
                  <a:gd name="T8" fmla="*/ 16 w 111"/>
                  <a:gd name="T9" fmla="*/ 16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" h="155">
                    <a:moveTo>
                      <a:pt x="16" y="16"/>
                    </a:moveTo>
                    <a:cubicBezTo>
                      <a:pt x="111" y="139"/>
                      <a:pt x="111" y="139"/>
                      <a:pt x="111" y="139"/>
                    </a:cubicBezTo>
                    <a:cubicBezTo>
                      <a:pt x="96" y="155"/>
                      <a:pt x="96" y="155"/>
                      <a:pt x="96" y="155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4"/>
                      <a:pt x="4" y="0"/>
                      <a:pt x="16" y="16"/>
                    </a:cubicBezTo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8" name="Freeform 128"/>
              <p:cNvSpPr/>
              <p:nvPr/>
            </p:nvSpPr>
            <p:spPr bwMode="auto">
              <a:xfrm>
                <a:off x="4110038" y="6624638"/>
                <a:ext cx="877888" cy="1009650"/>
              </a:xfrm>
              <a:custGeom>
                <a:avLst/>
                <a:gdLst>
                  <a:gd name="T0" fmla="*/ 195 w 234"/>
                  <a:gd name="T1" fmla="*/ 11 h 269"/>
                  <a:gd name="T2" fmla="*/ 0 w 234"/>
                  <a:gd name="T3" fmla="*/ 241 h 269"/>
                  <a:gd name="T4" fmla="*/ 63 w 234"/>
                  <a:gd name="T5" fmla="*/ 259 h 269"/>
                  <a:gd name="T6" fmla="*/ 191 w 234"/>
                  <a:gd name="T7" fmla="*/ 59 h 269"/>
                  <a:gd name="T8" fmla="*/ 195 w 234"/>
                  <a:gd name="T9" fmla="*/ 11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269">
                    <a:moveTo>
                      <a:pt x="195" y="11"/>
                    </a:moveTo>
                    <a:cubicBezTo>
                      <a:pt x="195" y="11"/>
                      <a:pt x="1" y="57"/>
                      <a:pt x="0" y="241"/>
                    </a:cubicBezTo>
                    <a:cubicBezTo>
                      <a:pt x="0" y="241"/>
                      <a:pt x="38" y="269"/>
                      <a:pt x="63" y="259"/>
                    </a:cubicBezTo>
                    <a:cubicBezTo>
                      <a:pt x="89" y="248"/>
                      <a:pt x="40" y="66"/>
                      <a:pt x="191" y="59"/>
                    </a:cubicBezTo>
                    <a:cubicBezTo>
                      <a:pt x="191" y="59"/>
                      <a:pt x="234" y="0"/>
                      <a:pt x="195" y="11"/>
                    </a:cubicBezTo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129"/>
              <p:cNvSpPr/>
              <p:nvPr/>
            </p:nvSpPr>
            <p:spPr bwMode="auto">
              <a:xfrm>
                <a:off x="4203700" y="6888163"/>
                <a:ext cx="288925" cy="550863"/>
              </a:xfrm>
              <a:custGeom>
                <a:avLst/>
                <a:gdLst>
                  <a:gd name="T0" fmla="*/ 71 w 77"/>
                  <a:gd name="T1" fmla="*/ 0 h 147"/>
                  <a:gd name="T2" fmla="*/ 0 w 77"/>
                  <a:gd name="T3" fmla="*/ 114 h 147"/>
                  <a:gd name="T4" fmla="*/ 26 w 77"/>
                  <a:gd name="T5" fmla="*/ 147 h 147"/>
                  <a:gd name="T6" fmla="*/ 77 w 77"/>
                  <a:gd name="T7" fmla="*/ 6 h 147"/>
                  <a:gd name="T8" fmla="*/ 71 w 77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147">
                    <a:moveTo>
                      <a:pt x="71" y="0"/>
                    </a:moveTo>
                    <a:cubicBezTo>
                      <a:pt x="36" y="28"/>
                      <a:pt x="4" y="68"/>
                      <a:pt x="0" y="114"/>
                    </a:cubicBezTo>
                    <a:cubicBezTo>
                      <a:pt x="0" y="114"/>
                      <a:pt x="10" y="145"/>
                      <a:pt x="26" y="147"/>
                    </a:cubicBezTo>
                    <a:cubicBezTo>
                      <a:pt x="25" y="102"/>
                      <a:pt x="53" y="45"/>
                      <a:pt x="77" y="6"/>
                    </a:cubicBezTo>
                    <a:cubicBezTo>
                      <a:pt x="74" y="5"/>
                      <a:pt x="72" y="3"/>
                      <a:pt x="71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130"/>
              <p:cNvSpPr/>
              <p:nvPr/>
            </p:nvSpPr>
            <p:spPr bwMode="auto">
              <a:xfrm>
                <a:off x="4076700" y="7518400"/>
                <a:ext cx="63500" cy="101600"/>
              </a:xfrm>
              <a:custGeom>
                <a:avLst/>
                <a:gdLst>
                  <a:gd name="T0" fmla="*/ 0 w 17"/>
                  <a:gd name="T1" fmla="*/ 19 h 27"/>
                  <a:gd name="T2" fmla="*/ 5 w 17"/>
                  <a:gd name="T3" fmla="*/ 7 h 27"/>
                  <a:gd name="T4" fmla="*/ 15 w 17"/>
                  <a:gd name="T5" fmla="*/ 3 h 27"/>
                  <a:gd name="T6" fmla="*/ 0 w 17"/>
                  <a:gd name="T7" fmla="*/ 19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27">
                    <a:moveTo>
                      <a:pt x="0" y="19"/>
                    </a:moveTo>
                    <a:cubicBezTo>
                      <a:pt x="0" y="19"/>
                      <a:pt x="1" y="14"/>
                      <a:pt x="5" y="7"/>
                    </a:cubicBezTo>
                    <a:cubicBezTo>
                      <a:pt x="10" y="1"/>
                      <a:pt x="14" y="0"/>
                      <a:pt x="15" y="3"/>
                    </a:cubicBezTo>
                    <a:cubicBezTo>
                      <a:pt x="17" y="5"/>
                      <a:pt x="6" y="27"/>
                      <a:pt x="0" y="19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131"/>
              <p:cNvSpPr/>
              <p:nvPr/>
            </p:nvSpPr>
            <p:spPr bwMode="auto">
              <a:xfrm>
                <a:off x="4151313" y="7551738"/>
                <a:ext cx="55563" cy="104775"/>
              </a:xfrm>
              <a:custGeom>
                <a:avLst/>
                <a:gdLst>
                  <a:gd name="T0" fmla="*/ 1 w 15"/>
                  <a:gd name="T1" fmla="*/ 21 h 28"/>
                  <a:gd name="T2" fmla="*/ 4 w 15"/>
                  <a:gd name="T3" fmla="*/ 8 h 28"/>
                  <a:gd name="T4" fmla="*/ 13 w 15"/>
                  <a:gd name="T5" fmla="*/ 3 h 28"/>
                  <a:gd name="T6" fmla="*/ 1 w 15"/>
                  <a:gd name="T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28">
                    <a:moveTo>
                      <a:pt x="1" y="21"/>
                    </a:moveTo>
                    <a:cubicBezTo>
                      <a:pt x="1" y="21"/>
                      <a:pt x="0" y="15"/>
                      <a:pt x="4" y="8"/>
                    </a:cubicBezTo>
                    <a:cubicBezTo>
                      <a:pt x="7" y="2"/>
                      <a:pt x="12" y="0"/>
                      <a:pt x="13" y="3"/>
                    </a:cubicBezTo>
                    <a:cubicBezTo>
                      <a:pt x="15" y="5"/>
                      <a:pt x="7" y="28"/>
                      <a:pt x="1" y="21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132"/>
              <p:cNvSpPr/>
              <p:nvPr/>
            </p:nvSpPr>
            <p:spPr bwMode="auto">
              <a:xfrm>
                <a:off x="4129088" y="7545388"/>
                <a:ext cx="55563" cy="100013"/>
              </a:xfrm>
              <a:custGeom>
                <a:avLst/>
                <a:gdLst>
                  <a:gd name="T0" fmla="*/ 0 w 15"/>
                  <a:gd name="T1" fmla="*/ 20 h 27"/>
                  <a:gd name="T2" fmla="*/ 4 w 15"/>
                  <a:gd name="T3" fmla="*/ 7 h 27"/>
                  <a:gd name="T4" fmla="*/ 14 w 15"/>
                  <a:gd name="T5" fmla="*/ 2 h 27"/>
                  <a:gd name="T6" fmla="*/ 0 w 15"/>
                  <a:gd name="T7" fmla="*/ 2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27">
                    <a:moveTo>
                      <a:pt x="0" y="20"/>
                    </a:moveTo>
                    <a:cubicBezTo>
                      <a:pt x="0" y="20"/>
                      <a:pt x="0" y="14"/>
                      <a:pt x="4" y="7"/>
                    </a:cubicBezTo>
                    <a:cubicBezTo>
                      <a:pt x="8" y="1"/>
                      <a:pt x="12" y="0"/>
                      <a:pt x="14" y="2"/>
                    </a:cubicBezTo>
                    <a:cubicBezTo>
                      <a:pt x="15" y="5"/>
                      <a:pt x="6" y="27"/>
                      <a:pt x="0" y="20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133"/>
              <p:cNvSpPr/>
              <p:nvPr/>
            </p:nvSpPr>
            <p:spPr bwMode="auto">
              <a:xfrm>
                <a:off x="4102100" y="7532688"/>
                <a:ext cx="71438" cy="101600"/>
              </a:xfrm>
              <a:custGeom>
                <a:avLst/>
                <a:gdLst>
                  <a:gd name="T0" fmla="*/ 0 w 19"/>
                  <a:gd name="T1" fmla="*/ 20 h 27"/>
                  <a:gd name="T2" fmla="*/ 4 w 19"/>
                  <a:gd name="T3" fmla="*/ 7 h 27"/>
                  <a:gd name="T4" fmla="*/ 14 w 19"/>
                  <a:gd name="T5" fmla="*/ 2 h 27"/>
                  <a:gd name="T6" fmla="*/ 0 w 19"/>
                  <a:gd name="T7" fmla="*/ 2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7">
                    <a:moveTo>
                      <a:pt x="0" y="20"/>
                    </a:moveTo>
                    <a:cubicBezTo>
                      <a:pt x="0" y="20"/>
                      <a:pt x="0" y="14"/>
                      <a:pt x="4" y="7"/>
                    </a:cubicBezTo>
                    <a:cubicBezTo>
                      <a:pt x="8" y="0"/>
                      <a:pt x="11" y="0"/>
                      <a:pt x="14" y="2"/>
                    </a:cubicBezTo>
                    <a:cubicBezTo>
                      <a:pt x="19" y="4"/>
                      <a:pt x="6" y="27"/>
                      <a:pt x="0" y="20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134"/>
              <p:cNvSpPr/>
              <p:nvPr/>
            </p:nvSpPr>
            <p:spPr bwMode="auto">
              <a:xfrm>
                <a:off x="4176713" y="7559675"/>
                <a:ext cx="57150" cy="104775"/>
              </a:xfrm>
              <a:custGeom>
                <a:avLst/>
                <a:gdLst>
                  <a:gd name="T0" fmla="*/ 1 w 15"/>
                  <a:gd name="T1" fmla="*/ 21 h 28"/>
                  <a:gd name="T2" fmla="*/ 4 w 15"/>
                  <a:gd name="T3" fmla="*/ 8 h 28"/>
                  <a:gd name="T4" fmla="*/ 14 w 15"/>
                  <a:gd name="T5" fmla="*/ 3 h 28"/>
                  <a:gd name="T6" fmla="*/ 1 w 15"/>
                  <a:gd name="T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28">
                    <a:moveTo>
                      <a:pt x="1" y="21"/>
                    </a:moveTo>
                    <a:cubicBezTo>
                      <a:pt x="1" y="21"/>
                      <a:pt x="0" y="15"/>
                      <a:pt x="4" y="8"/>
                    </a:cubicBezTo>
                    <a:cubicBezTo>
                      <a:pt x="8" y="1"/>
                      <a:pt x="12" y="0"/>
                      <a:pt x="14" y="3"/>
                    </a:cubicBezTo>
                    <a:cubicBezTo>
                      <a:pt x="15" y="5"/>
                      <a:pt x="7" y="28"/>
                      <a:pt x="1" y="21"/>
                    </a:cubicBezTo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135"/>
              <p:cNvSpPr/>
              <p:nvPr/>
            </p:nvSpPr>
            <p:spPr bwMode="auto">
              <a:xfrm>
                <a:off x="4206875" y="7562850"/>
                <a:ext cx="57150" cy="106363"/>
              </a:xfrm>
              <a:custGeom>
                <a:avLst/>
                <a:gdLst>
                  <a:gd name="T0" fmla="*/ 0 w 15"/>
                  <a:gd name="T1" fmla="*/ 21 h 28"/>
                  <a:gd name="T2" fmla="*/ 4 w 15"/>
                  <a:gd name="T3" fmla="*/ 8 h 28"/>
                  <a:gd name="T4" fmla="*/ 13 w 15"/>
                  <a:gd name="T5" fmla="*/ 3 h 28"/>
                  <a:gd name="T6" fmla="*/ 0 w 15"/>
                  <a:gd name="T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28">
                    <a:moveTo>
                      <a:pt x="0" y="21"/>
                    </a:moveTo>
                    <a:cubicBezTo>
                      <a:pt x="0" y="21"/>
                      <a:pt x="0" y="15"/>
                      <a:pt x="4" y="8"/>
                    </a:cubicBezTo>
                    <a:cubicBezTo>
                      <a:pt x="7" y="2"/>
                      <a:pt x="12" y="0"/>
                      <a:pt x="13" y="3"/>
                    </a:cubicBezTo>
                    <a:cubicBezTo>
                      <a:pt x="15" y="5"/>
                      <a:pt x="6" y="28"/>
                      <a:pt x="0" y="21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6" name="Freeform 136"/>
              <p:cNvSpPr/>
              <p:nvPr/>
            </p:nvSpPr>
            <p:spPr bwMode="auto">
              <a:xfrm>
                <a:off x="4237038" y="7578725"/>
                <a:ext cx="49213" cy="104775"/>
              </a:xfrm>
              <a:custGeom>
                <a:avLst/>
                <a:gdLst>
                  <a:gd name="T0" fmla="*/ 1 w 13"/>
                  <a:gd name="T1" fmla="*/ 22 h 28"/>
                  <a:gd name="T2" fmla="*/ 2 w 13"/>
                  <a:gd name="T3" fmla="*/ 9 h 28"/>
                  <a:gd name="T4" fmla="*/ 11 w 13"/>
                  <a:gd name="T5" fmla="*/ 2 h 28"/>
                  <a:gd name="T6" fmla="*/ 1 w 13"/>
                  <a:gd name="T7" fmla="*/ 2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28">
                    <a:moveTo>
                      <a:pt x="1" y="22"/>
                    </a:moveTo>
                    <a:cubicBezTo>
                      <a:pt x="1" y="22"/>
                      <a:pt x="0" y="16"/>
                      <a:pt x="2" y="9"/>
                    </a:cubicBezTo>
                    <a:cubicBezTo>
                      <a:pt x="5" y="2"/>
                      <a:pt x="9" y="0"/>
                      <a:pt x="11" y="2"/>
                    </a:cubicBezTo>
                    <a:cubicBezTo>
                      <a:pt x="13" y="4"/>
                      <a:pt x="8" y="28"/>
                      <a:pt x="1" y="22"/>
                    </a:cubicBezTo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7" name="Freeform 137"/>
              <p:cNvSpPr/>
              <p:nvPr/>
            </p:nvSpPr>
            <p:spPr bwMode="auto">
              <a:xfrm>
                <a:off x="4267200" y="7578725"/>
                <a:ext cx="44450" cy="104775"/>
              </a:xfrm>
              <a:custGeom>
                <a:avLst/>
                <a:gdLst>
                  <a:gd name="T0" fmla="*/ 2 w 12"/>
                  <a:gd name="T1" fmla="*/ 23 h 28"/>
                  <a:gd name="T2" fmla="*/ 2 w 12"/>
                  <a:gd name="T3" fmla="*/ 10 h 28"/>
                  <a:gd name="T4" fmla="*/ 9 w 12"/>
                  <a:gd name="T5" fmla="*/ 2 h 28"/>
                  <a:gd name="T6" fmla="*/ 2 w 12"/>
                  <a:gd name="T7" fmla="*/ 23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28">
                    <a:moveTo>
                      <a:pt x="2" y="23"/>
                    </a:moveTo>
                    <a:cubicBezTo>
                      <a:pt x="2" y="23"/>
                      <a:pt x="0" y="18"/>
                      <a:pt x="2" y="10"/>
                    </a:cubicBezTo>
                    <a:cubicBezTo>
                      <a:pt x="3" y="2"/>
                      <a:pt x="7" y="0"/>
                      <a:pt x="9" y="2"/>
                    </a:cubicBezTo>
                    <a:cubicBezTo>
                      <a:pt x="12" y="4"/>
                      <a:pt x="10" y="28"/>
                      <a:pt x="2" y="23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8" name="Freeform 138"/>
              <p:cNvSpPr/>
              <p:nvPr/>
            </p:nvSpPr>
            <p:spPr bwMode="auto">
              <a:xfrm>
                <a:off x="4297363" y="7586663"/>
                <a:ext cx="52388" cy="96838"/>
              </a:xfrm>
              <a:custGeom>
                <a:avLst/>
                <a:gdLst>
                  <a:gd name="T0" fmla="*/ 5 w 14"/>
                  <a:gd name="T1" fmla="*/ 23 h 26"/>
                  <a:gd name="T2" fmla="*/ 1 w 14"/>
                  <a:gd name="T3" fmla="*/ 11 h 26"/>
                  <a:gd name="T4" fmla="*/ 6 w 14"/>
                  <a:gd name="T5" fmla="*/ 1 h 26"/>
                  <a:gd name="T6" fmla="*/ 5 w 14"/>
                  <a:gd name="T7" fmla="*/ 2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" h="26">
                    <a:moveTo>
                      <a:pt x="5" y="23"/>
                    </a:moveTo>
                    <a:cubicBezTo>
                      <a:pt x="5" y="23"/>
                      <a:pt x="1" y="18"/>
                      <a:pt x="1" y="11"/>
                    </a:cubicBezTo>
                    <a:cubicBezTo>
                      <a:pt x="0" y="3"/>
                      <a:pt x="3" y="0"/>
                      <a:pt x="6" y="1"/>
                    </a:cubicBezTo>
                    <a:cubicBezTo>
                      <a:pt x="9" y="2"/>
                      <a:pt x="14" y="26"/>
                      <a:pt x="5" y="23"/>
                    </a:cubicBezTo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9" name="Freeform 139"/>
              <p:cNvSpPr/>
              <p:nvPr/>
            </p:nvSpPr>
            <p:spPr bwMode="auto">
              <a:xfrm>
                <a:off x="4316413" y="7578725"/>
                <a:ext cx="82550" cy="74613"/>
              </a:xfrm>
              <a:custGeom>
                <a:avLst/>
                <a:gdLst>
                  <a:gd name="T0" fmla="*/ 13 w 22"/>
                  <a:gd name="T1" fmla="*/ 20 h 20"/>
                  <a:gd name="T2" fmla="*/ 4 w 22"/>
                  <a:gd name="T3" fmla="*/ 11 h 20"/>
                  <a:gd name="T4" fmla="*/ 4 w 22"/>
                  <a:gd name="T5" fmla="*/ 0 h 20"/>
                  <a:gd name="T6" fmla="*/ 13 w 22"/>
                  <a:gd name="T7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20">
                    <a:moveTo>
                      <a:pt x="13" y="20"/>
                    </a:moveTo>
                    <a:cubicBezTo>
                      <a:pt x="13" y="20"/>
                      <a:pt x="8" y="18"/>
                      <a:pt x="4" y="11"/>
                    </a:cubicBezTo>
                    <a:cubicBezTo>
                      <a:pt x="0" y="4"/>
                      <a:pt x="1" y="0"/>
                      <a:pt x="4" y="0"/>
                    </a:cubicBezTo>
                    <a:cubicBezTo>
                      <a:pt x="7" y="0"/>
                      <a:pt x="22" y="19"/>
                      <a:pt x="13" y="20"/>
                    </a:cubicBezTo>
                    <a:close/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0" name="Freeform 140"/>
              <p:cNvSpPr/>
              <p:nvPr/>
            </p:nvSpPr>
            <p:spPr bwMode="auto">
              <a:xfrm>
                <a:off x="4311650" y="7537450"/>
                <a:ext cx="725488" cy="153988"/>
              </a:xfrm>
              <a:custGeom>
                <a:avLst/>
                <a:gdLst>
                  <a:gd name="T0" fmla="*/ 3 w 193"/>
                  <a:gd name="T1" fmla="*/ 0 h 41"/>
                  <a:gd name="T2" fmla="*/ 0 w 193"/>
                  <a:gd name="T3" fmla="*/ 9 h 41"/>
                  <a:gd name="T4" fmla="*/ 76 w 193"/>
                  <a:gd name="T5" fmla="*/ 34 h 41"/>
                  <a:gd name="T6" fmla="*/ 193 w 193"/>
                  <a:gd name="T7" fmla="*/ 25 h 41"/>
                  <a:gd name="T8" fmla="*/ 187 w 193"/>
                  <a:gd name="T9" fmla="*/ 10 h 41"/>
                  <a:gd name="T10" fmla="*/ 3 w 193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3" h="41">
                    <a:moveTo>
                      <a:pt x="3" y="0"/>
                    </a:move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33" y="27"/>
                      <a:pt x="76" y="34"/>
                    </a:cubicBezTo>
                    <a:cubicBezTo>
                      <a:pt x="118" y="41"/>
                      <a:pt x="172" y="36"/>
                      <a:pt x="193" y="25"/>
                    </a:cubicBezTo>
                    <a:cubicBezTo>
                      <a:pt x="187" y="10"/>
                      <a:pt x="187" y="10"/>
                      <a:pt x="187" y="1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8C5D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1" name="Freeform 141"/>
              <p:cNvSpPr/>
              <p:nvPr/>
            </p:nvSpPr>
            <p:spPr bwMode="auto">
              <a:xfrm>
                <a:off x="4217988" y="6632575"/>
                <a:ext cx="795338" cy="1106488"/>
              </a:xfrm>
              <a:custGeom>
                <a:avLst/>
                <a:gdLst>
                  <a:gd name="T0" fmla="*/ 103 w 212"/>
                  <a:gd name="T1" fmla="*/ 34 h 295"/>
                  <a:gd name="T2" fmla="*/ 28 w 212"/>
                  <a:gd name="T3" fmla="*/ 241 h 295"/>
                  <a:gd name="T4" fmla="*/ 212 w 212"/>
                  <a:gd name="T5" fmla="*/ 251 h 295"/>
                  <a:gd name="T6" fmla="*/ 168 w 212"/>
                  <a:gd name="T7" fmla="*/ 51 h 295"/>
                  <a:gd name="T8" fmla="*/ 103 w 212"/>
                  <a:gd name="T9" fmla="*/ 34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" h="295">
                    <a:moveTo>
                      <a:pt x="103" y="34"/>
                    </a:moveTo>
                    <a:cubicBezTo>
                      <a:pt x="82" y="56"/>
                      <a:pt x="0" y="177"/>
                      <a:pt x="28" y="241"/>
                    </a:cubicBezTo>
                    <a:cubicBezTo>
                      <a:pt x="32" y="250"/>
                      <a:pt x="204" y="295"/>
                      <a:pt x="212" y="251"/>
                    </a:cubicBezTo>
                    <a:cubicBezTo>
                      <a:pt x="204" y="206"/>
                      <a:pt x="167" y="92"/>
                      <a:pt x="168" y="51"/>
                    </a:cubicBezTo>
                    <a:cubicBezTo>
                      <a:pt x="170" y="0"/>
                      <a:pt x="124" y="13"/>
                      <a:pt x="103" y="34"/>
                    </a:cubicBezTo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142"/>
              <p:cNvSpPr/>
              <p:nvPr/>
            </p:nvSpPr>
            <p:spPr bwMode="auto">
              <a:xfrm>
                <a:off x="5384800" y="5964238"/>
                <a:ext cx="260350" cy="660400"/>
              </a:xfrm>
              <a:custGeom>
                <a:avLst/>
                <a:gdLst>
                  <a:gd name="T0" fmla="*/ 5 w 69"/>
                  <a:gd name="T1" fmla="*/ 132 h 176"/>
                  <a:gd name="T2" fmla="*/ 66 w 69"/>
                  <a:gd name="T3" fmla="*/ 88 h 176"/>
                  <a:gd name="T4" fmla="*/ 5 w 69"/>
                  <a:gd name="T5" fmla="*/ 132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9" h="176">
                    <a:moveTo>
                      <a:pt x="5" y="132"/>
                    </a:moveTo>
                    <a:cubicBezTo>
                      <a:pt x="5" y="132"/>
                      <a:pt x="69" y="176"/>
                      <a:pt x="66" y="88"/>
                    </a:cubicBezTo>
                    <a:cubicBezTo>
                      <a:pt x="63" y="0"/>
                      <a:pt x="0" y="83"/>
                      <a:pt x="5" y="132"/>
                    </a:cubicBezTo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143"/>
              <p:cNvSpPr/>
              <p:nvPr/>
            </p:nvSpPr>
            <p:spPr bwMode="auto">
              <a:xfrm>
                <a:off x="3967163" y="5405438"/>
                <a:ext cx="1519238" cy="1441450"/>
              </a:xfrm>
              <a:custGeom>
                <a:avLst/>
                <a:gdLst>
                  <a:gd name="T0" fmla="*/ 2 w 405"/>
                  <a:gd name="T1" fmla="*/ 230 h 384"/>
                  <a:gd name="T2" fmla="*/ 223 w 405"/>
                  <a:gd name="T3" fmla="*/ 381 h 384"/>
                  <a:gd name="T4" fmla="*/ 403 w 405"/>
                  <a:gd name="T5" fmla="*/ 202 h 384"/>
                  <a:gd name="T6" fmla="*/ 215 w 405"/>
                  <a:gd name="T7" fmla="*/ 2 h 384"/>
                  <a:gd name="T8" fmla="*/ 2 w 405"/>
                  <a:gd name="T9" fmla="*/ 230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5" h="384">
                    <a:moveTo>
                      <a:pt x="2" y="230"/>
                    </a:moveTo>
                    <a:cubicBezTo>
                      <a:pt x="0" y="337"/>
                      <a:pt x="117" y="378"/>
                      <a:pt x="223" y="381"/>
                    </a:cubicBezTo>
                    <a:cubicBezTo>
                      <a:pt x="330" y="384"/>
                      <a:pt x="400" y="310"/>
                      <a:pt x="403" y="202"/>
                    </a:cubicBezTo>
                    <a:cubicBezTo>
                      <a:pt x="405" y="95"/>
                      <a:pt x="322" y="5"/>
                      <a:pt x="215" y="2"/>
                    </a:cubicBezTo>
                    <a:cubicBezTo>
                      <a:pt x="109" y="0"/>
                      <a:pt x="5" y="122"/>
                      <a:pt x="2" y="230"/>
                    </a:cubicBezTo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144"/>
              <p:cNvSpPr/>
              <p:nvPr/>
            </p:nvSpPr>
            <p:spPr bwMode="auto">
              <a:xfrm>
                <a:off x="4022725" y="5487988"/>
                <a:ext cx="1216025" cy="1246188"/>
              </a:xfrm>
              <a:custGeom>
                <a:avLst/>
                <a:gdLst>
                  <a:gd name="T0" fmla="*/ 3 w 324"/>
                  <a:gd name="T1" fmla="*/ 203 h 332"/>
                  <a:gd name="T2" fmla="*/ 177 w 324"/>
                  <a:gd name="T3" fmla="*/ 330 h 332"/>
                  <a:gd name="T4" fmla="*/ 322 w 324"/>
                  <a:gd name="T5" fmla="*/ 178 h 332"/>
                  <a:gd name="T6" fmla="*/ 173 w 324"/>
                  <a:gd name="T7" fmla="*/ 2 h 332"/>
                  <a:gd name="T8" fmla="*/ 3 w 324"/>
                  <a:gd name="T9" fmla="*/ 203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4" h="332">
                    <a:moveTo>
                      <a:pt x="3" y="203"/>
                    </a:moveTo>
                    <a:cubicBezTo>
                      <a:pt x="0" y="298"/>
                      <a:pt x="92" y="327"/>
                      <a:pt x="177" y="330"/>
                    </a:cubicBezTo>
                    <a:cubicBezTo>
                      <a:pt x="261" y="332"/>
                      <a:pt x="319" y="273"/>
                      <a:pt x="322" y="178"/>
                    </a:cubicBezTo>
                    <a:cubicBezTo>
                      <a:pt x="324" y="83"/>
                      <a:pt x="258" y="5"/>
                      <a:pt x="173" y="2"/>
                    </a:cubicBezTo>
                    <a:cubicBezTo>
                      <a:pt x="88" y="0"/>
                      <a:pt x="5" y="108"/>
                      <a:pt x="3" y="203"/>
                    </a:cubicBezTo>
                  </a:path>
                </a:pathLst>
              </a:custGeom>
              <a:solidFill>
                <a:srgbClr val="FFCE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5" name="Freeform 145"/>
              <p:cNvSpPr/>
              <p:nvPr/>
            </p:nvSpPr>
            <p:spPr bwMode="auto">
              <a:xfrm>
                <a:off x="4954588" y="6253163"/>
                <a:ext cx="77788" cy="128588"/>
              </a:xfrm>
              <a:custGeom>
                <a:avLst/>
                <a:gdLst>
                  <a:gd name="T0" fmla="*/ 1 w 21"/>
                  <a:gd name="T1" fmla="*/ 16 h 34"/>
                  <a:gd name="T2" fmla="*/ 9 w 21"/>
                  <a:gd name="T3" fmla="*/ 33 h 34"/>
                  <a:gd name="T4" fmla="*/ 21 w 21"/>
                  <a:gd name="T5" fmla="*/ 18 h 34"/>
                  <a:gd name="T6" fmla="*/ 12 w 21"/>
                  <a:gd name="T7" fmla="*/ 1 h 34"/>
                  <a:gd name="T8" fmla="*/ 1 w 21"/>
                  <a:gd name="T9" fmla="*/ 1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4">
                    <a:moveTo>
                      <a:pt x="1" y="16"/>
                    </a:moveTo>
                    <a:cubicBezTo>
                      <a:pt x="0" y="25"/>
                      <a:pt x="4" y="33"/>
                      <a:pt x="9" y="33"/>
                    </a:cubicBezTo>
                    <a:cubicBezTo>
                      <a:pt x="15" y="34"/>
                      <a:pt x="20" y="27"/>
                      <a:pt x="21" y="18"/>
                    </a:cubicBezTo>
                    <a:cubicBezTo>
                      <a:pt x="21" y="9"/>
                      <a:pt x="17" y="1"/>
                      <a:pt x="12" y="1"/>
                    </a:cubicBezTo>
                    <a:cubicBezTo>
                      <a:pt x="6" y="0"/>
                      <a:pt x="1" y="7"/>
                      <a:pt x="1" y="16"/>
                    </a:cubicBezTo>
                  </a:path>
                </a:pathLst>
              </a:custGeom>
              <a:solidFill>
                <a:srgbClr val="6D50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6" name="Freeform 146"/>
              <p:cNvSpPr/>
              <p:nvPr/>
            </p:nvSpPr>
            <p:spPr bwMode="auto">
              <a:xfrm>
                <a:off x="4995863" y="6283325"/>
                <a:ext cx="30163" cy="46038"/>
              </a:xfrm>
              <a:custGeom>
                <a:avLst/>
                <a:gdLst>
                  <a:gd name="T0" fmla="*/ 0 w 8"/>
                  <a:gd name="T1" fmla="*/ 5 h 12"/>
                  <a:gd name="T2" fmla="*/ 3 w 8"/>
                  <a:gd name="T3" fmla="*/ 11 h 12"/>
                  <a:gd name="T4" fmla="*/ 8 w 8"/>
                  <a:gd name="T5" fmla="*/ 7 h 12"/>
                  <a:gd name="T6" fmla="*/ 5 w 8"/>
                  <a:gd name="T7" fmla="*/ 0 h 12"/>
                  <a:gd name="T8" fmla="*/ 0 w 8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2">
                    <a:moveTo>
                      <a:pt x="0" y="5"/>
                    </a:moveTo>
                    <a:cubicBezTo>
                      <a:pt x="0" y="8"/>
                      <a:pt x="1" y="11"/>
                      <a:pt x="3" y="11"/>
                    </a:cubicBezTo>
                    <a:cubicBezTo>
                      <a:pt x="5" y="12"/>
                      <a:pt x="7" y="10"/>
                      <a:pt x="8" y="7"/>
                    </a:cubicBezTo>
                    <a:cubicBezTo>
                      <a:pt x="8" y="3"/>
                      <a:pt x="7" y="1"/>
                      <a:pt x="5" y="0"/>
                    </a:cubicBezTo>
                    <a:cubicBezTo>
                      <a:pt x="3" y="0"/>
                      <a:pt x="1" y="2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7" name="Freeform 147"/>
              <p:cNvSpPr/>
              <p:nvPr/>
            </p:nvSpPr>
            <p:spPr bwMode="auto">
              <a:xfrm>
                <a:off x="4286250" y="6167438"/>
                <a:ext cx="79375" cy="123825"/>
              </a:xfrm>
              <a:custGeom>
                <a:avLst/>
                <a:gdLst>
                  <a:gd name="T0" fmla="*/ 1 w 21"/>
                  <a:gd name="T1" fmla="*/ 15 h 33"/>
                  <a:gd name="T2" fmla="*/ 9 w 21"/>
                  <a:gd name="T3" fmla="*/ 32 h 33"/>
                  <a:gd name="T4" fmla="*/ 21 w 21"/>
                  <a:gd name="T5" fmla="*/ 17 h 33"/>
                  <a:gd name="T6" fmla="*/ 12 w 21"/>
                  <a:gd name="T7" fmla="*/ 0 h 33"/>
                  <a:gd name="T8" fmla="*/ 1 w 21"/>
                  <a:gd name="T9" fmla="*/ 15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33">
                    <a:moveTo>
                      <a:pt x="1" y="15"/>
                    </a:moveTo>
                    <a:cubicBezTo>
                      <a:pt x="0" y="24"/>
                      <a:pt x="4" y="32"/>
                      <a:pt x="9" y="32"/>
                    </a:cubicBezTo>
                    <a:cubicBezTo>
                      <a:pt x="15" y="33"/>
                      <a:pt x="20" y="26"/>
                      <a:pt x="21" y="17"/>
                    </a:cubicBezTo>
                    <a:cubicBezTo>
                      <a:pt x="21" y="8"/>
                      <a:pt x="17" y="0"/>
                      <a:pt x="12" y="0"/>
                    </a:cubicBezTo>
                    <a:cubicBezTo>
                      <a:pt x="6" y="0"/>
                      <a:pt x="1" y="6"/>
                      <a:pt x="1" y="15"/>
                    </a:cubicBezTo>
                  </a:path>
                </a:pathLst>
              </a:custGeom>
              <a:solidFill>
                <a:srgbClr val="6D50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8" name="Freeform 148"/>
              <p:cNvSpPr/>
              <p:nvPr/>
            </p:nvSpPr>
            <p:spPr bwMode="auto">
              <a:xfrm>
                <a:off x="4327525" y="6192838"/>
                <a:ext cx="30163" cy="46038"/>
              </a:xfrm>
              <a:custGeom>
                <a:avLst/>
                <a:gdLst>
                  <a:gd name="T0" fmla="*/ 0 w 8"/>
                  <a:gd name="T1" fmla="*/ 6 h 12"/>
                  <a:gd name="T2" fmla="*/ 3 w 8"/>
                  <a:gd name="T3" fmla="*/ 12 h 12"/>
                  <a:gd name="T4" fmla="*/ 8 w 8"/>
                  <a:gd name="T5" fmla="*/ 7 h 12"/>
                  <a:gd name="T6" fmla="*/ 5 w 8"/>
                  <a:gd name="T7" fmla="*/ 1 h 12"/>
                  <a:gd name="T8" fmla="*/ 0 w 8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12">
                    <a:moveTo>
                      <a:pt x="0" y="6"/>
                    </a:moveTo>
                    <a:cubicBezTo>
                      <a:pt x="0" y="9"/>
                      <a:pt x="1" y="11"/>
                      <a:pt x="3" y="12"/>
                    </a:cubicBezTo>
                    <a:cubicBezTo>
                      <a:pt x="5" y="12"/>
                      <a:pt x="7" y="10"/>
                      <a:pt x="8" y="7"/>
                    </a:cubicBezTo>
                    <a:cubicBezTo>
                      <a:pt x="8" y="4"/>
                      <a:pt x="7" y="1"/>
                      <a:pt x="5" y="1"/>
                    </a:cubicBezTo>
                    <a:cubicBezTo>
                      <a:pt x="3" y="0"/>
                      <a:pt x="1" y="2"/>
                      <a:pt x="0" y="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9" name="Rectangle 149"/>
              <p:cNvSpPr>
                <a:spLocks noChangeArrowheads="1"/>
              </p:cNvSpPr>
              <p:nvPr/>
            </p:nvSpPr>
            <p:spPr bwMode="auto">
              <a:xfrm>
                <a:off x="5133975" y="6403975"/>
                <a:ext cx="131763" cy="101600"/>
              </a:xfrm>
              <a:prstGeom prst="rect">
                <a:avLst/>
              </a:prstGeom>
              <a:solidFill>
                <a:srgbClr val="EA8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0" name="Freeform 150"/>
              <p:cNvSpPr/>
              <p:nvPr/>
            </p:nvSpPr>
            <p:spPr bwMode="auto">
              <a:xfrm>
                <a:off x="4927600" y="6381750"/>
                <a:ext cx="255588" cy="123825"/>
              </a:xfrm>
              <a:custGeom>
                <a:avLst/>
                <a:gdLst>
                  <a:gd name="T0" fmla="*/ 29 w 68"/>
                  <a:gd name="T1" fmla="*/ 0 h 33"/>
                  <a:gd name="T2" fmla="*/ 1 w 68"/>
                  <a:gd name="T3" fmla="*/ 9 h 33"/>
                  <a:gd name="T4" fmla="*/ 44 w 68"/>
                  <a:gd name="T5" fmla="*/ 31 h 33"/>
                  <a:gd name="T6" fmla="*/ 55 w 68"/>
                  <a:gd name="T7" fmla="*/ 33 h 33"/>
                  <a:gd name="T8" fmla="*/ 68 w 68"/>
                  <a:gd name="T9" fmla="*/ 6 h 33"/>
                  <a:gd name="T10" fmla="*/ 48 w 68"/>
                  <a:gd name="T11" fmla="*/ 1 h 33"/>
                  <a:gd name="T12" fmla="*/ 29 w 68"/>
                  <a:gd name="T13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33">
                    <a:moveTo>
                      <a:pt x="29" y="0"/>
                    </a:moveTo>
                    <a:cubicBezTo>
                      <a:pt x="13" y="0"/>
                      <a:pt x="2" y="3"/>
                      <a:pt x="1" y="9"/>
                    </a:cubicBezTo>
                    <a:cubicBezTo>
                      <a:pt x="0" y="18"/>
                      <a:pt x="19" y="27"/>
                      <a:pt x="44" y="31"/>
                    </a:cubicBezTo>
                    <a:cubicBezTo>
                      <a:pt x="48" y="32"/>
                      <a:pt x="51" y="32"/>
                      <a:pt x="55" y="33"/>
                    </a:cubicBezTo>
                    <a:cubicBezTo>
                      <a:pt x="60" y="24"/>
                      <a:pt x="65" y="15"/>
                      <a:pt x="68" y="6"/>
                    </a:cubicBezTo>
                    <a:cubicBezTo>
                      <a:pt x="62" y="4"/>
                      <a:pt x="56" y="2"/>
                      <a:pt x="48" y="1"/>
                    </a:cubicBezTo>
                    <a:cubicBezTo>
                      <a:pt x="42" y="0"/>
                      <a:pt x="35" y="0"/>
                      <a:pt x="29" y="0"/>
                    </a:cubicBezTo>
                  </a:path>
                </a:pathLst>
              </a:custGeom>
              <a:solidFill>
                <a:srgbClr val="F39A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1" name="Freeform 151"/>
              <p:cNvSpPr/>
              <p:nvPr/>
            </p:nvSpPr>
            <p:spPr bwMode="auto">
              <a:xfrm>
                <a:off x="2248377" y="5131594"/>
                <a:ext cx="7938" cy="30163"/>
              </a:xfrm>
              <a:custGeom>
                <a:avLst/>
                <a:gdLst>
                  <a:gd name="T0" fmla="*/ 2 w 2"/>
                  <a:gd name="T1" fmla="*/ 0 h 8"/>
                  <a:gd name="T2" fmla="*/ 0 w 2"/>
                  <a:gd name="T3" fmla="*/ 3 h 8"/>
                  <a:gd name="T4" fmla="*/ 1 w 2"/>
                  <a:gd name="T5" fmla="*/ 8 h 8"/>
                  <a:gd name="T6" fmla="*/ 1 w 2"/>
                  <a:gd name="T7" fmla="*/ 4 h 8"/>
                  <a:gd name="T8" fmla="*/ 2 w 2"/>
                  <a:gd name="T9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8">
                    <a:moveTo>
                      <a:pt x="2" y="0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0" y="4"/>
                      <a:pt x="0" y="6"/>
                      <a:pt x="1" y="8"/>
                    </a:cubicBezTo>
                    <a:cubicBezTo>
                      <a:pt x="1" y="6"/>
                      <a:pt x="1" y="5"/>
                      <a:pt x="1" y="4"/>
                    </a:cubicBezTo>
                    <a:cubicBezTo>
                      <a:pt x="1" y="2"/>
                      <a:pt x="1" y="1"/>
                      <a:pt x="2" y="0"/>
                    </a:cubicBezTo>
                  </a:path>
                </a:pathLst>
              </a:custGeom>
              <a:solidFill>
                <a:srgbClr val="F3BC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2" name="Freeform 152"/>
              <p:cNvSpPr/>
              <p:nvPr/>
            </p:nvSpPr>
            <p:spPr bwMode="auto">
              <a:xfrm>
                <a:off x="3975100" y="6230938"/>
                <a:ext cx="63500" cy="90488"/>
              </a:xfrm>
              <a:custGeom>
                <a:avLst/>
                <a:gdLst>
                  <a:gd name="T0" fmla="*/ 16 w 17"/>
                  <a:gd name="T1" fmla="*/ 0 h 24"/>
                  <a:gd name="T2" fmla="*/ 1 w 17"/>
                  <a:gd name="T3" fmla="*/ 6 h 24"/>
                  <a:gd name="T4" fmla="*/ 0 w 17"/>
                  <a:gd name="T5" fmla="*/ 10 h 24"/>
                  <a:gd name="T6" fmla="*/ 0 w 17"/>
                  <a:gd name="T7" fmla="*/ 14 h 24"/>
                  <a:gd name="T8" fmla="*/ 17 w 17"/>
                  <a:gd name="T9" fmla="*/ 24 h 24"/>
                  <a:gd name="T10" fmla="*/ 16 w 17"/>
                  <a:gd name="T11" fmla="*/ 5 h 24"/>
                  <a:gd name="T12" fmla="*/ 16 w 17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24">
                    <a:moveTo>
                      <a:pt x="16" y="0"/>
                    </a:moveTo>
                    <a:cubicBezTo>
                      <a:pt x="9" y="1"/>
                      <a:pt x="3" y="3"/>
                      <a:pt x="1" y="6"/>
                    </a:cubicBezTo>
                    <a:cubicBezTo>
                      <a:pt x="0" y="7"/>
                      <a:pt x="0" y="8"/>
                      <a:pt x="0" y="10"/>
                    </a:cubicBezTo>
                    <a:cubicBezTo>
                      <a:pt x="0" y="11"/>
                      <a:pt x="0" y="12"/>
                      <a:pt x="0" y="14"/>
                    </a:cubicBezTo>
                    <a:cubicBezTo>
                      <a:pt x="3" y="17"/>
                      <a:pt x="9" y="21"/>
                      <a:pt x="17" y="24"/>
                    </a:cubicBezTo>
                    <a:cubicBezTo>
                      <a:pt x="16" y="18"/>
                      <a:pt x="16" y="12"/>
                      <a:pt x="16" y="5"/>
                    </a:cubicBezTo>
                    <a:cubicBezTo>
                      <a:pt x="16" y="3"/>
                      <a:pt x="16" y="2"/>
                      <a:pt x="16" y="0"/>
                    </a:cubicBezTo>
                  </a:path>
                </a:pathLst>
              </a:custGeom>
              <a:solidFill>
                <a:srgbClr val="EA8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3" name="Freeform 153"/>
              <p:cNvSpPr/>
              <p:nvPr/>
            </p:nvSpPr>
            <p:spPr bwMode="auto">
              <a:xfrm>
                <a:off x="4035425" y="6227763"/>
                <a:ext cx="280988" cy="123825"/>
              </a:xfrm>
              <a:custGeom>
                <a:avLst/>
                <a:gdLst>
                  <a:gd name="T0" fmla="*/ 11 w 75"/>
                  <a:gd name="T1" fmla="*/ 0 h 33"/>
                  <a:gd name="T2" fmla="*/ 0 w 75"/>
                  <a:gd name="T3" fmla="*/ 1 h 33"/>
                  <a:gd name="T4" fmla="*/ 0 w 75"/>
                  <a:gd name="T5" fmla="*/ 6 h 33"/>
                  <a:gd name="T6" fmla="*/ 1 w 75"/>
                  <a:gd name="T7" fmla="*/ 25 h 33"/>
                  <a:gd name="T8" fmla="*/ 26 w 75"/>
                  <a:gd name="T9" fmla="*/ 32 h 33"/>
                  <a:gd name="T10" fmla="*/ 45 w 75"/>
                  <a:gd name="T11" fmla="*/ 33 h 33"/>
                  <a:gd name="T12" fmla="*/ 73 w 75"/>
                  <a:gd name="T13" fmla="*/ 24 h 33"/>
                  <a:gd name="T14" fmla="*/ 31 w 75"/>
                  <a:gd name="T15" fmla="*/ 2 h 33"/>
                  <a:gd name="T16" fmla="*/ 11 w 75"/>
                  <a:gd name="T1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" h="33">
                    <a:moveTo>
                      <a:pt x="11" y="0"/>
                    </a:moveTo>
                    <a:cubicBezTo>
                      <a:pt x="7" y="0"/>
                      <a:pt x="4" y="0"/>
                      <a:pt x="0" y="1"/>
                    </a:cubicBezTo>
                    <a:cubicBezTo>
                      <a:pt x="0" y="3"/>
                      <a:pt x="0" y="4"/>
                      <a:pt x="0" y="6"/>
                    </a:cubicBezTo>
                    <a:cubicBezTo>
                      <a:pt x="0" y="13"/>
                      <a:pt x="0" y="19"/>
                      <a:pt x="1" y="25"/>
                    </a:cubicBezTo>
                    <a:cubicBezTo>
                      <a:pt x="8" y="28"/>
                      <a:pt x="16" y="30"/>
                      <a:pt x="26" y="32"/>
                    </a:cubicBezTo>
                    <a:cubicBezTo>
                      <a:pt x="33" y="33"/>
                      <a:pt x="39" y="33"/>
                      <a:pt x="45" y="33"/>
                    </a:cubicBezTo>
                    <a:cubicBezTo>
                      <a:pt x="61" y="33"/>
                      <a:pt x="72" y="30"/>
                      <a:pt x="73" y="24"/>
                    </a:cubicBezTo>
                    <a:cubicBezTo>
                      <a:pt x="75" y="15"/>
                      <a:pt x="55" y="6"/>
                      <a:pt x="31" y="2"/>
                    </a:cubicBezTo>
                    <a:cubicBezTo>
                      <a:pt x="24" y="1"/>
                      <a:pt x="17" y="0"/>
                      <a:pt x="11" y="0"/>
                    </a:cubicBezTo>
                  </a:path>
                </a:pathLst>
              </a:custGeom>
              <a:solidFill>
                <a:srgbClr val="F39A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4" name="Freeform 154"/>
              <p:cNvSpPr/>
              <p:nvPr/>
            </p:nvSpPr>
            <p:spPr bwMode="auto">
              <a:xfrm>
                <a:off x="4454525" y="6516688"/>
                <a:ext cx="217488" cy="101600"/>
              </a:xfrm>
              <a:custGeom>
                <a:avLst/>
                <a:gdLst>
                  <a:gd name="T0" fmla="*/ 40 w 58"/>
                  <a:gd name="T1" fmla="*/ 23 h 27"/>
                  <a:gd name="T2" fmla="*/ 1 w 58"/>
                  <a:gd name="T3" fmla="*/ 7 h 27"/>
                  <a:gd name="T4" fmla="*/ 1 w 58"/>
                  <a:gd name="T5" fmla="*/ 2 h 27"/>
                  <a:gd name="T6" fmla="*/ 7 w 58"/>
                  <a:gd name="T7" fmla="*/ 2 h 27"/>
                  <a:gd name="T8" fmla="*/ 51 w 58"/>
                  <a:gd name="T9" fmla="*/ 10 h 27"/>
                  <a:gd name="T10" fmla="*/ 57 w 58"/>
                  <a:gd name="T11" fmla="*/ 11 h 27"/>
                  <a:gd name="T12" fmla="*/ 56 w 58"/>
                  <a:gd name="T13" fmla="*/ 16 h 27"/>
                  <a:gd name="T14" fmla="*/ 40 w 58"/>
                  <a:gd name="T15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27">
                    <a:moveTo>
                      <a:pt x="40" y="23"/>
                    </a:moveTo>
                    <a:cubicBezTo>
                      <a:pt x="18" y="27"/>
                      <a:pt x="1" y="8"/>
                      <a:pt x="1" y="7"/>
                    </a:cubicBezTo>
                    <a:cubicBezTo>
                      <a:pt x="0" y="6"/>
                      <a:pt x="0" y="3"/>
                      <a:pt x="1" y="2"/>
                    </a:cubicBezTo>
                    <a:cubicBezTo>
                      <a:pt x="3" y="0"/>
                      <a:pt x="6" y="1"/>
                      <a:pt x="7" y="2"/>
                    </a:cubicBezTo>
                    <a:cubicBezTo>
                      <a:pt x="8" y="3"/>
                      <a:pt x="27" y="26"/>
                      <a:pt x="51" y="10"/>
                    </a:cubicBezTo>
                    <a:cubicBezTo>
                      <a:pt x="53" y="9"/>
                      <a:pt x="55" y="9"/>
                      <a:pt x="57" y="11"/>
                    </a:cubicBezTo>
                    <a:cubicBezTo>
                      <a:pt x="58" y="13"/>
                      <a:pt x="57" y="15"/>
                      <a:pt x="56" y="16"/>
                    </a:cubicBezTo>
                    <a:cubicBezTo>
                      <a:pt x="50" y="20"/>
                      <a:pt x="45" y="22"/>
                      <a:pt x="40" y="2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5" name="Freeform 155"/>
              <p:cNvSpPr/>
              <p:nvPr/>
            </p:nvSpPr>
            <p:spPr bwMode="auto">
              <a:xfrm>
                <a:off x="3952875" y="5086350"/>
                <a:ext cx="1792288" cy="1260475"/>
              </a:xfrm>
              <a:custGeom>
                <a:avLst/>
                <a:gdLst>
                  <a:gd name="T0" fmla="*/ 24 w 478"/>
                  <a:gd name="T1" fmla="*/ 167 h 336"/>
                  <a:gd name="T2" fmla="*/ 4 w 478"/>
                  <a:gd name="T3" fmla="*/ 142 h 336"/>
                  <a:gd name="T4" fmla="*/ 27 w 478"/>
                  <a:gd name="T5" fmla="*/ 99 h 336"/>
                  <a:gd name="T6" fmla="*/ 27 w 478"/>
                  <a:gd name="T7" fmla="*/ 99 h 336"/>
                  <a:gd name="T8" fmla="*/ 54 w 478"/>
                  <a:gd name="T9" fmla="*/ 55 h 336"/>
                  <a:gd name="T10" fmla="*/ 69 w 478"/>
                  <a:gd name="T11" fmla="*/ 55 h 336"/>
                  <a:gd name="T12" fmla="*/ 95 w 478"/>
                  <a:gd name="T13" fmla="*/ 31 h 336"/>
                  <a:gd name="T14" fmla="*/ 124 w 478"/>
                  <a:gd name="T15" fmla="*/ 36 h 336"/>
                  <a:gd name="T16" fmla="*/ 151 w 478"/>
                  <a:gd name="T17" fmla="*/ 9 h 336"/>
                  <a:gd name="T18" fmla="*/ 189 w 478"/>
                  <a:gd name="T19" fmla="*/ 24 h 336"/>
                  <a:gd name="T20" fmla="*/ 214 w 478"/>
                  <a:gd name="T21" fmla="*/ 3 h 336"/>
                  <a:gd name="T22" fmla="*/ 247 w 478"/>
                  <a:gd name="T23" fmla="*/ 12 h 336"/>
                  <a:gd name="T24" fmla="*/ 259 w 478"/>
                  <a:gd name="T25" fmla="*/ 7 h 336"/>
                  <a:gd name="T26" fmla="*/ 302 w 478"/>
                  <a:gd name="T27" fmla="*/ 34 h 336"/>
                  <a:gd name="T28" fmla="*/ 302 w 478"/>
                  <a:gd name="T29" fmla="*/ 34 h 336"/>
                  <a:gd name="T30" fmla="*/ 326 w 478"/>
                  <a:gd name="T31" fmla="*/ 16 h 336"/>
                  <a:gd name="T32" fmla="*/ 370 w 478"/>
                  <a:gd name="T33" fmla="*/ 43 h 336"/>
                  <a:gd name="T34" fmla="*/ 414 w 478"/>
                  <a:gd name="T35" fmla="*/ 70 h 336"/>
                  <a:gd name="T36" fmla="*/ 415 w 478"/>
                  <a:gd name="T37" fmla="*/ 82 h 336"/>
                  <a:gd name="T38" fmla="*/ 418 w 478"/>
                  <a:gd name="T39" fmla="*/ 81 h 336"/>
                  <a:gd name="T40" fmla="*/ 462 w 478"/>
                  <a:gd name="T41" fmla="*/ 108 h 336"/>
                  <a:gd name="T42" fmla="*/ 452 w 478"/>
                  <a:gd name="T43" fmla="*/ 143 h 336"/>
                  <a:gd name="T44" fmla="*/ 474 w 478"/>
                  <a:gd name="T45" fmla="*/ 169 h 336"/>
                  <a:gd name="T46" fmla="*/ 464 w 478"/>
                  <a:gd name="T47" fmla="*/ 204 h 336"/>
                  <a:gd name="T48" fmla="*/ 445 w 478"/>
                  <a:gd name="T49" fmla="*/ 322 h 336"/>
                  <a:gd name="T50" fmla="*/ 403 w 478"/>
                  <a:gd name="T51" fmla="*/ 292 h 336"/>
                  <a:gd name="T52" fmla="*/ 361 w 478"/>
                  <a:gd name="T53" fmla="*/ 336 h 336"/>
                  <a:gd name="T54" fmla="*/ 343 w 478"/>
                  <a:gd name="T55" fmla="*/ 257 h 336"/>
                  <a:gd name="T56" fmla="*/ 338 w 478"/>
                  <a:gd name="T57" fmla="*/ 258 h 336"/>
                  <a:gd name="T58" fmla="*/ 295 w 478"/>
                  <a:gd name="T59" fmla="*/ 232 h 336"/>
                  <a:gd name="T60" fmla="*/ 284 w 478"/>
                  <a:gd name="T61" fmla="*/ 237 h 336"/>
                  <a:gd name="T62" fmla="*/ 245 w 478"/>
                  <a:gd name="T63" fmla="*/ 222 h 336"/>
                  <a:gd name="T64" fmla="*/ 239 w 478"/>
                  <a:gd name="T65" fmla="*/ 224 h 336"/>
                  <a:gd name="T66" fmla="*/ 199 w 478"/>
                  <a:gd name="T67" fmla="*/ 206 h 336"/>
                  <a:gd name="T68" fmla="*/ 178 w 478"/>
                  <a:gd name="T69" fmla="*/ 220 h 336"/>
                  <a:gd name="T70" fmla="*/ 138 w 478"/>
                  <a:gd name="T71" fmla="*/ 203 h 336"/>
                  <a:gd name="T72" fmla="*/ 115 w 478"/>
                  <a:gd name="T73" fmla="*/ 221 h 336"/>
                  <a:gd name="T74" fmla="*/ 81 w 478"/>
                  <a:gd name="T75" fmla="*/ 211 h 336"/>
                  <a:gd name="T76" fmla="*/ 58 w 478"/>
                  <a:gd name="T77" fmla="*/ 229 h 336"/>
                  <a:gd name="T78" fmla="*/ 14 w 478"/>
                  <a:gd name="T79" fmla="*/ 202 h 336"/>
                  <a:gd name="T80" fmla="*/ 24 w 478"/>
                  <a:gd name="T81" fmla="*/ 167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78" h="336">
                    <a:moveTo>
                      <a:pt x="24" y="167"/>
                    </a:moveTo>
                    <a:cubicBezTo>
                      <a:pt x="14" y="162"/>
                      <a:pt x="7" y="153"/>
                      <a:pt x="4" y="142"/>
                    </a:cubicBezTo>
                    <a:cubicBezTo>
                      <a:pt x="0" y="124"/>
                      <a:pt x="10" y="105"/>
                      <a:pt x="27" y="99"/>
                    </a:cubicBezTo>
                    <a:cubicBezTo>
                      <a:pt x="27" y="99"/>
                      <a:pt x="27" y="99"/>
                      <a:pt x="27" y="99"/>
                    </a:cubicBezTo>
                    <a:cubicBezTo>
                      <a:pt x="22" y="79"/>
                      <a:pt x="35" y="60"/>
                      <a:pt x="54" y="55"/>
                    </a:cubicBezTo>
                    <a:cubicBezTo>
                      <a:pt x="59" y="54"/>
                      <a:pt x="64" y="54"/>
                      <a:pt x="69" y="55"/>
                    </a:cubicBezTo>
                    <a:cubicBezTo>
                      <a:pt x="73" y="43"/>
                      <a:pt x="83" y="34"/>
                      <a:pt x="95" y="31"/>
                    </a:cubicBezTo>
                    <a:cubicBezTo>
                      <a:pt x="106" y="29"/>
                      <a:pt x="116" y="31"/>
                      <a:pt x="124" y="36"/>
                    </a:cubicBezTo>
                    <a:cubicBezTo>
                      <a:pt x="127" y="23"/>
                      <a:pt x="137" y="12"/>
                      <a:pt x="151" y="9"/>
                    </a:cubicBezTo>
                    <a:cubicBezTo>
                      <a:pt x="166" y="5"/>
                      <a:pt x="181" y="11"/>
                      <a:pt x="189" y="24"/>
                    </a:cubicBezTo>
                    <a:cubicBezTo>
                      <a:pt x="194" y="14"/>
                      <a:pt x="203" y="6"/>
                      <a:pt x="214" y="3"/>
                    </a:cubicBezTo>
                    <a:cubicBezTo>
                      <a:pt x="227" y="0"/>
                      <a:pt x="239" y="4"/>
                      <a:pt x="247" y="12"/>
                    </a:cubicBezTo>
                    <a:cubicBezTo>
                      <a:pt x="251" y="10"/>
                      <a:pt x="254" y="8"/>
                      <a:pt x="259" y="7"/>
                    </a:cubicBezTo>
                    <a:cubicBezTo>
                      <a:pt x="278" y="3"/>
                      <a:pt x="298" y="15"/>
                      <a:pt x="302" y="34"/>
                    </a:cubicBezTo>
                    <a:cubicBezTo>
                      <a:pt x="302" y="34"/>
                      <a:pt x="302" y="34"/>
                      <a:pt x="302" y="34"/>
                    </a:cubicBezTo>
                    <a:cubicBezTo>
                      <a:pt x="307" y="25"/>
                      <a:pt x="316" y="19"/>
                      <a:pt x="326" y="16"/>
                    </a:cubicBezTo>
                    <a:cubicBezTo>
                      <a:pt x="346" y="11"/>
                      <a:pt x="366" y="24"/>
                      <a:pt x="370" y="43"/>
                    </a:cubicBezTo>
                    <a:cubicBezTo>
                      <a:pt x="390" y="39"/>
                      <a:pt x="409" y="51"/>
                      <a:pt x="414" y="70"/>
                    </a:cubicBezTo>
                    <a:cubicBezTo>
                      <a:pt x="415" y="74"/>
                      <a:pt x="415" y="78"/>
                      <a:pt x="415" y="82"/>
                    </a:cubicBezTo>
                    <a:cubicBezTo>
                      <a:pt x="416" y="82"/>
                      <a:pt x="417" y="81"/>
                      <a:pt x="418" y="81"/>
                    </a:cubicBezTo>
                    <a:cubicBezTo>
                      <a:pt x="438" y="76"/>
                      <a:pt x="458" y="89"/>
                      <a:pt x="462" y="108"/>
                    </a:cubicBezTo>
                    <a:cubicBezTo>
                      <a:pt x="465" y="121"/>
                      <a:pt x="461" y="134"/>
                      <a:pt x="452" y="143"/>
                    </a:cubicBezTo>
                    <a:cubicBezTo>
                      <a:pt x="463" y="147"/>
                      <a:pt x="472" y="156"/>
                      <a:pt x="474" y="169"/>
                    </a:cubicBezTo>
                    <a:cubicBezTo>
                      <a:pt x="478" y="182"/>
                      <a:pt x="473" y="195"/>
                      <a:pt x="464" y="204"/>
                    </a:cubicBezTo>
                    <a:cubicBezTo>
                      <a:pt x="471" y="247"/>
                      <a:pt x="452" y="304"/>
                      <a:pt x="445" y="322"/>
                    </a:cubicBezTo>
                    <a:cubicBezTo>
                      <a:pt x="451" y="277"/>
                      <a:pt x="403" y="267"/>
                      <a:pt x="403" y="292"/>
                    </a:cubicBezTo>
                    <a:cubicBezTo>
                      <a:pt x="402" y="334"/>
                      <a:pt x="361" y="336"/>
                      <a:pt x="361" y="336"/>
                    </a:cubicBezTo>
                    <a:cubicBezTo>
                      <a:pt x="376" y="313"/>
                      <a:pt x="359" y="279"/>
                      <a:pt x="343" y="257"/>
                    </a:cubicBezTo>
                    <a:cubicBezTo>
                      <a:pt x="342" y="257"/>
                      <a:pt x="340" y="258"/>
                      <a:pt x="338" y="258"/>
                    </a:cubicBezTo>
                    <a:cubicBezTo>
                      <a:pt x="319" y="263"/>
                      <a:pt x="300" y="251"/>
                      <a:pt x="295" y="232"/>
                    </a:cubicBezTo>
                    <a:cubicBezTo>
                      <a:pt x="291" y="234"/>
                      <a:pt x="288" y="236"/>
                      <a:pt x="284" y="237"/>
                    </a:cubicBezTo>
                    <a:cubicBezTo>
                      <a:pt x="269" y="240"/>
                      <a:pt x="253" y="234"/>
                      <a:pt x="245" y="222"/>
                    </a:cubicBezTo>
                    <a:cubicBezTo>
                      <a:pt x="243" y="223"/>
                      <a:pt x="241" y="223"/>
                      <a:pt x="239" y="224"/>
                    </a:cubicBezTo>
                    <a:cubicBezTo>
                      <a:pt x="222" y="228"/>
                      <a:pt x="206" y="220"/>
                      <a:pt x="199" y="206"/>
                    </a:cubicBezTo>
                    <a:cubicBezTo>
                      <a:pt x="194" y="213"/>
                      <a:pt x="186" y="218"/>
                      <a:pt x="178" y="220"/>
                    </a:cubicBezTo>
                    <a:cubicBezTo>
                      <a:pt x="162" y="223"/>
                      <a:pt x="146" y="216"/>
                      <a:pt x="138" y="203"/>
                    </a:cubicBezTo>
                    <a:cubicBezTo>
                      <a:pt x="133" y="212"/>
                      <a:pt x="125" y="218"/>
                      <a:pt x="115" y="221"/>
                    </a:cubicBezTo>
                    <a:cubicBezTo>
                      <a:pt x="102" y="224"/>
                      <a:pt x="90" y="220"/>
                      <a:pt x="81" y="211"/>
                    </a:cubicBezTo>
                    <a:cubicBezTo>
                      <a:pt x="76" y="220"/>
                      <a:pt x="68" y="226"/>
                      <a:pt x="58" y="229"/>
                    </a:cubicBezTo>
                    <a:cubicBezTo>
                      <a:pt x="38" y="234"/>
                      <a:pt x="18" y="221"/>
                      <a:pt x="14" y="202"/>
                    </a:cubicBezTo>
                    <a:cubicBezTo>
                      <a:pt x="11" y="188"/>
                      <a:pt x="15" y="175"/>
                      <a:pt x="24" y="167"/>
                    </a:cubicBezTo>
                  </a:path>
                </a:pathLst>
              </a:custGeom>
              <a:solidFill>
                <a:srgbClr val="3F36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6" name="Freeform 156"/>
              <p:cNvSpPr/>
              <p:nvPr/>
            </p:nvSpPr>
            <p:spPr bwMode="auto">
              <a:xfrm>
                <a:off x="4087813" y="5199063"/>
                <a:ext cx="1504950" cy="814388"/>
              </a:xfrm>
              <a:custGeom>
                <a:avLst/>
                <a:gdLst>
                  <a:gd name="T0" fmla="*/ 175 w 401"/>
                  <a:gd name="T1" fmla="*/ 0 h 217"/>
                  <a:gd name="T2" fmla="*/ 167 w 401"/>
                  <a:gd name="T3" fmla="*/ 1 h 217"/>
                  <a:gd name="T4" fmla="*/ 145 w 401"/>
                  <a:gd name="T5" fmla="*/ 20 h 217"/>
                  <a:gd name="T6" fmla="*/ 120 w 401"/>
                  <a:gd name="T7" fmla="*/ 7 h 217"/>
                  <a:gd name="T8" fmla="*/ 113 w 401"/>
                  <a:gd name="T9" fmla="*/ 8 h 217"/>
                  <a:gd name="T10" fmla="*/ 89 w 401"/>
                  <a:gd name="T11" fmla="*/ 46 h 217"/>
                  <a:gd name="T12" fmla="*/ 89 w 401"/>
                  <a:gd name="T13" fmla="*/ 46 h 217"/>
                  <a:gd name="T14" fmla="*/ 67 w 401"/>
                  <a:gd name="T15" fmla="*/ 38 h 217"/>
                  <a:gd name="T16" fmla="*/ 60 w 401"/>
                  <a:gd name="T17" fmla="*/ 38 h 217"/>
                  <a:gd name="T18" fmla="*/ 36 w 401"/>
                  <a:gd name="T19" fmla="*/ 68 h 217"/>
                  <a:gd name="T20" fmla="*/ 35 w 401"/>
                  <a:gd name="T21" fmla="*/ 68 h 217"/>
                  <a:gd name="T22" fmla="*/ 28 w 401"/>
                  <a:gd name="T23" fmla="*/ 69 h 217"/>
                  <a:gd name="T24" fmla="*/ 4 w 401"/>
                  <a:gd name="T25" fmla="*/ 107 h 217"/>
                  <a:gd name="T26" fmla="*/ 16 w 401"/>
                  <a:gd name="T27" fmla="*/ 125 h 217"/>
                  <a:gd name="T28" fmla="*/ 13 w 401"/>
                  <a:gd name="T29" fmla="*/ 146 h 217"/>
                  <a:gd name="T30" fmla="*/ 44 w 401"/>
                  <a:gd name="T31" fmla="*/ 170 h 217"/>
                  <a:gd name="T32" fmla="*/ 51 w 401"/>
                  <a:gd name="T33" fmla="*/ 170 h 217"/>
                  <a:gd name="T34" fmla="*/ 74 w 401"/>
                  <a:gd name="T35" fmla="*/ 149 h 217"/>
                  <a:gd name="T36" fmla="*/ 96 w 401"/>
                  <a:gd name="T37" fmla="*/ 158 h 217"/>
                  <a:gd name="T38" fmla="*/ 103 w 401"/>
                  <a:gd name="T39" fmla="*/ 157 h 217"/>
                  <a:gd name="T40" fmla="*/ 116 w 401"/>
                  <a:gd name="T41" fmla="*/ 151 h 217"/>
                  <a:gd name="T42" fmla="*/ 142 w 401"/>
                  <a:gd name="T43" fmla="*/ 165 h 217"/>
                  <a:gd name="T44" fmla="*/ 149 w 401"/>
                  <a:gd name="T45" fmla="*/ 164 h 217"/>
                  <a:gd name="T46" fmla="*/ 162 w 401"/>
                  <a:gd name="T47" fmla="*/ 158 h 217"/>
                  <a:gd name="T48" fmla="*/ 186 w 401"/>
                  <a:gd name="T49" fmla="*/ 170 h 217"/>
                  <a:gd name="T50" fmla="*/ 193 w 401"/>
                  <a:gd name="T51" fmla="*/ 169 h 217"/>
                  <a:gd name="T52" fmla="*/ 199 w 401"/>
                  <a:gd name="T53" fmla="*/ 167 h 217"/>
                  <a:gd name="T54" fmla="*/ 226 w 401"/>
                  <a:gd name="T55" fmla="*/ 183 h 217"/>
                  <a:gd name="T56" fmla="*/ 233 w 401"/>
                  <a:gd name="T57" fmla="*/ 182 h 217"/>
                  <a:gd name="T58" fmla="*/ 249 w 401"/>
                  <a:gd name="T59" fmla="*/ 172 h 217"/>
                  <a:gd name="T60" fmla="*/ 269 w 401"/>
                  <a:gd name="T61" fmla="*/ 179 h 217"/>
                  <a:gd name="T62" fmla="*/ 276 w 401"/>
                  <a:gd name="T63" fmla="*/ 178 h 217"/>
                  <a:gd name="T64" fmla="*/ 277 w 401"/>
                  <a:gd name="T65" fmla="*/ 178 h 217"/>
                  <a:gd name="T66" fmla="*/ 307 w 401"/>
                  <a:gd name="T67" fmla="*/ 199 h 217"/>
                  <a:gd name="T68" fmla="*/ 314 w 401"/>
                  <a:gd name="T69" fmla="*/ 199 h 217"/>
                  <a:gd name="T70" fmla="*/ 319 w 401"/>
                  <a:gd name="T71" fmla="*/ 197 h 217"/>
                  <a:gd name="T72" fmla="*/ 338 w 401"/>
                  <a:gd name="T73" fmla="*/ 217 h 217"/>
                  <a:gd name="T74" fmla="*/ 401 w 401"/>
                  <a:gd name="T75" fmla="*/ 139 h 217"/>
                  <a:gd name="T76" fmla="*/ 400 w 401"/>
                  <a:gd name="T77" fmla="*/ 134 h 217"/>
                  <a:gd name="T78" fmla="*/ 371 w 401"/>
                  <a:gd name="T79" fmla="*/ 109 h 217"/>
                  <a:gd name="T80" fmla="*/ 372 w 401"/>
                  <a:gd name="T81" fmla="*/ 93 h 217"/>
                  <a:gd name="T82" fmla="*/ 341 w 401"/>
                  <a:gd name="T83" fmla="*/ 68 h 217"/>
                  <a:gd name="T84" fmla="*/ 334 w 401"/>
                  <a:gd name="T85" fmla="*/ 69 h 217"/>
                  <a:gd name="T86" fmla="*/ 326 w 401"/>
                  <a:gd name="T87" fmla="*/ 55 h 217"/>
                  <a:gd name="T88" fmla="*/ 327 w 401"/>
                  <a:gd name="T89" fmla="*/ 38 h 217"/>
                  <a:gd name="T90" fmla="*/ 296 w 401"/>
                  <a:gd name="T91" fmla="*/ 14 h 217"/>
                  <a:gd name="T92" fmla="*/ 289 w 401"/>
                  <a:gd name="T93" fmla="*/ 15 h 217"/>
                  <a:gd name="T94" fmla="*/ 265 w 401"/>
                  <a:gd name="T95" fmla="*/ 37 h 217"/>
                  <a:gd name="T96" fmla="*/ 242 w 401"/>
                  <a:gd name="T97" fmla="*/ 27 h 217"/>
                  <a:gd name="T98" fmla="*/ 238 w 401"/>
                  <a:gd name="T99" fmla="*/ 27 h 217"/>
                  <a:gd name="T100" fmla="*/ 208 w 401"/>
                  <a:gd name="T101" fmla="*/ 5 h 217"/>
                  <a:gd name="T102" fmla="*/ 200 w 401"/>
                  <a:gd name="T103" fmla="*/ 5 h 217"/>
                  <a:gd name="T104" fmla="*/ 195 w 401"/>
                  <a:gd name="T105" fmla="*/ 7 h 217"/>
                  <a:gd name="T106" fmla="*/ 175 w 401"/>
                  <a:gd name="T107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01" h="216">
                    <a:moveTo>
                      <a:pt x="175" y="0"/>
                    </a:moveTo>
                    <a:cubicBezTo>
                      <a:pt x="172" y="0"/>
                      <a:pt x="170" y="0"/>
                      <a:pt x="167" y="1"/>
                    </a:cubicBezTo>
                    <a:cubicBezTo>
                      <a:pt x="157" y="3"/>
                      <a:pt x="149" y="11"/>
                      <a:pt x="145" y="20"/>
                    </a:cubicBezTo>
                    <a:cubicBezTo>
                      <a:pt x="139" y="12"/>
                      <a:pt x="130" y="7"/>
                      <a:pt x="120" y="7"/>
                    </a:cubicBezTo>
                    <a:cubicBezTo>
                      <a:pt x="118" y="7"/>
                      <a:pt x="115" y="7"/>
                      <a:pt x="113" y="8"/>
                    </a:cubicBezTo>
                    <a:cubicBezTo>
                      <a:pt x="96" y="12"/>
                      <a:pt x="85" y="29"/>
                      <a:pt x="89" y="46"/>
                    </a:cubicBezTo>
                    <a:cubicBezTo>
                      <a:pt x="89" y="46"/>
                      <a:pt x="89" y="46"/>
                      <a:pt x="89" y="46"/>
                    </a:cubicBezTo>
                    <a:cubicBezTo>
                      <a:pt x="83" y="41"/>
                      <a:pt x="76" y="38"/>
                      <a:pt x="67" y="38"/>
                    </a:cubicBezTo>
                    <a:cubicBezTo>
                      <a:pt x="65" y="38"/>
                      <a:pt x="63" y="38"/>
                      <a:pt x="60" y="38"/>
                    </a:cubicBezTo>
                    <a:cubicBezTo>
                      <a:pt x="46" y="42"/>
                      <a:pt x="36" y="54"/>
                      <a:pt x="36" y="68"/>
                    </a:cubicBezTo>
                    <a:cubicBezTo>
                      <a:pt x="36" y="68"/>
                      <a:pt x="35" y="68"/>
                      <a:pt x="35" y="68"/>
                    </a:cubicBezTo>
                    <a:cubicBezTo>
                      <a:pt x="33" y="68"/>
                      <a:pt x="30" y="69"/>
                      <a:pt x="28" y="69"/>
                    </a:cubicBezTo>
                    <a:cubicBezTo>
                      <a:pt x="11" y="73"/>
                      <a:pt x="0" y="90"/>
                      <a:pt x="4" y="107"/>
                    </a:cubicBezTo>
                    <a:cubicBezTo>
                      <a:pt x="6" y="115"/>
                      <a:pt x="10" y="121"/>
                      <a:pt x="16" y="125"/>
                    </a:cubicBezTo>
                    <a:cubicBezTo>
                      <a:pt x="13" y="131"/>
                      <a:pt x="12" y="139"/>
                      <a:pt x="13" y="146"/>
                    </a:cubicBezTo>
                    <a:cubicBezTo>
                      <a:pt x="17" y="161"/>
                      <a:pt x="30" y="170"/>
                      <a:pt x="44" y="170"/>
                    </a:cubicBezTo>
                    <a:cubicBezTo>
                      <a:pt x="47" y="170"/>
                      <a:pt x="49" y="170"/>
                      <a:pt x="51" y="170"/>
                    </a:cubicBezTo>
                    <a:cubicBezTo>
                      <a:pt x="62" y="167"/>
                      <a:pt x="70" y="159"/>
                      <a:pt x="74" y="149"/>
                    </a:cubicBezTo>
                    <a:cubicBezTo>
                      <a:pt x="80" y="155"/>
                      <a:pt x="88" y="158"/>
                      <a:pt x="96" y="158"/>
                    </a:cubicBezTo>
                    <a:cubicBezTo>
                      <a:pt x="98" y="158"/>
                      <a:pt x="101" y="158"/>
                      <a:pt x="103" y="157"/>
                    </a:cubicBezTo>
                    <a:cubicBezTo>
                      <a:pt x="108" y="156"/>
                      <a:pt x="112" y="154"/>
                      <a:pt x="116" y="151"/>
                    </a:cubicBezTo>
                    <a:cubicBezTo>
                      <a:pt x="122" y="160"/>
                      <a:pt x="132" y="165"/>
                      <a:pt x="142" y="165"/>
                    </a:cubicBezTo>
                    <a:cubicBezTo>
                      <a:pt x="144" y="165"/>
                      <a:pt x="147" y="165"/>
                      <a:pt x="149" y="164"/>
                    </a:cubicBezTo>
                    <a:cubicBezTo>
                      <a:pt x="154" y="163"/>
                      <a:pt x="158" y="161"/>
                      <a:pt x="162" y="158"/>
                    </a:cubicBezTo>
                    <a:cubicBezTo>
                      <a:pt x="168" y="165"/>
                      <a:pt x="177" y="170"/>
                      <a:pt x="186" y="170"/>
                    </a:cubicBezTo>
                    <a:cubicBezTo>
                      <a:pt x="189" y="170"/>
                      <a:pt x="191" y="169"/>
                      <a:pt x="193" y="169"/>
                    </a:cubicBezTo>
                    <a:cubicBezTo>
                      <a:pt x="195" y="168"/>
                      <a:pt x="197" y="168"/>
                      <a:pt x="199" y="167"/>
                    </a:cubicBezTo>
                    <a:cubicBezTo>
                      <a:pt x="204" y="177"/>
                      <a:pt x="215" y="183"/>
                      <a:pt x="226" y="183"/>
                    </a:cubicBezTo>
                    <a:cubicBezTo>
                      <a:pt x="228" y="183"/>
                      <a:pt x="231" y="182"/>
                      <a:pt x="233" y="182"/>
                    </a:cubicBezTo>
                    <a:cubicBezTo>
                      <a:pt x="240" y="180"/>
                      <a:pt x="245" y="177"/>
                      <a:pt x="249" y="172"/>
                    </a:cubicBezTo>
                    <a:cubicBezTo>
                      <a:pt x="255" y="177"/>
                      <a:pt x="262" y="179"/>
                      <a:pt x="269" y="179"/>
                    </a:cubicBezTo>
                    <a:cubicBezTo>
                      <a:pt x="271" y="179"/>
                      <a:pt x="274" y="179"/>
                      <a:pt x="276" y="178"/>
                    </a:cubicBezTo>
                    <a:cubicBezTo>
                      <a:pt x="277" y="178"/>
                      <a:pt x="277" y="178"/>
                      <a:pt x="277" y="178"/>
                    </a:cubicBezTo>
                    <a:cubicBezTo>
                      <a:pt x="281" y="191"/>
                      <a:pt x="293" y="199"/>
                      <a:pt x="307" y="199"/>
                    </a:cubicBezTo>
                    <a:cubicBezTo>
                      <a:pt x="309" y="199"/>
                      <a:pt x="311" y="199"/>
                      <a:pt x="314" y="199"/>
                    </a:cubicBezTo>
                    <a:cubicBezTo>
                      <a:pt x="316" y="198"/>
                      <a:pt x="318" y="197"/>
                      <a:pt x="319" y="197"/>
                    </a:cubicBezTo>
                    <a:cubicBezTo>
                      <a:pt x="322" y="206"/>
                      <a:pt x="330" y="213"/>
                      <a:pt x="338" y="217"/>
                    </a:cubicBezTo>
                    <a:cubicBezTo>
                      <a:pt x="352" y="186"/>
                      <a:pt x="373" y="159"/>
                      <a:pt x="401" y="139"/>
                    </a:cubicBezTo>
                    <a:cubicBezTo>
                      <a:pt x="400" y="137"/>
                      <a:pt x="400" y="135"/>
                      <a:pt x="400" y="134"/>
                    </a:cubicBezTo>
                    <a:cubicBezTo>
                      <a:pt x="397" y="120"/>
                      <a:pt x="385" y="110"/>
                      <a:pt x="371" y="109"/>
                    </a:cubicBezTo>
                    <a:cubicBezTo>
                      <a:pt x="373" y="104"/>
                      <a:pt x="373" y="98"/>
                      <a:pt x="372" y="93"/>
                    </a:cubicBezTo>
                    <a:cubicBezTo>
                      <a:pt x="368" y="78"/>
                      <a:pt x="355" y="68"/>
                      <a:pt x="341" y="68"/>
                    </a:cubicBezTo>
                    <a:cubicBezTo>
                      <a:pt x="339" y="68"/>
                      <a:pt x="336" y="69"/>
                      <a:pt x="334" y="69"/>
                    </a:cubicBezTo>
                    <a:cubicBezTo>
                      <a:pt x="332" y="64"/>
                      <a:pt x="330" y="59"/>
                      <a:pt x="326" y="55"/>
                    </a:cubicBezTo>
                    <a:cubicBezTo>
                      <a:pt x="328" y="50"/>
                      <a:pt x="328" y="44"/>
                      <a:pt x="327" y="38"/>
                    </a:cubicBezTo>
                    <a:cubicBezTo>
                      <a:pt x="323" y="24"/>
                      <a:pt x="310" y="14"/>
                      <a:pt x="296" y="14"/>
                    </a:cubicBezTo>
                    <a:cubicBezTo>
                      <a:pt x="293" y="14"/>
                      <a:pt x="291" y="14"/>
                      <a:pt x="289" y="15"/>
                    </a:cubicBezTo>
                    <a:cubicBezTo>
                      <a:pt x="277" y="18"/>
                      <a:pt x="268" y="26"/>
                      <a:pt x="265" y="37"/>
                    </a:cubicBezTo>
                    <a:cubicBezTo>
                      <a:pt x="259" y="31"/>
                      <a:pt x="251" y="27"/>
                      <a:pt x="242" y="27"/>
                    </a:cubicBezTo>
                    <a:cubicBezTo>
                      <a:pt x="240" y="27"/>
                      <a:pt x="239" y="27"/>
                      <a:pt x="238" y="27"/>
                    </a:cubicBezTo>
                    <a:cubicBezTo>
                      <a:pt x="234" y="14"/>
                      <a:pt x="221" y="5"/>
                      <a:pt x="208" y="5"/>
                    </a:cubicBezTo>
                    <a:cubicBezTo>
                      <a:pt x="205" y="5"/>
                      <a:pt x="203" y="5"/>
                      <a:pt x="200" y="5"/>
                    </a:cubicBezTo>
                    <a:cubicBezTo>
                      <a:pt x="199" y="6"/>
                      <a:pt x="197" y="7"/>
                      <a:pt x="195" y="7"/>
                    </a:cubicBezTo>
                    <a:cubicBezTo>
                      <a:pt x="189" y="3"/>
                      <a:pt x="182" y="0"/>
                      <a:pt x="175" y="0"/>
                    </a:cubicBezTo>
                  </a:path>
                </a:pathLst>
              </a:custGeom>
              <a:solidFill>
                <a:srgbClr val="463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7" name="Freeform 157"/>
              <p:cNvSpPr/>
              <p:nvPr/>
            </p:nvSpPr>
            <p:spPr bwMode="auto">
              <a:xfrm>
                <a:off x="4462463" y="6715125"/>
                <a:ext cx="484188" cy="233363"/>
              </a:xfrm>
              <a:custGeom>
                <a:avLst/>
                <a:gdLst>
                  <a:gd name="T0" fmla="*/ 118 w 129"/>
                  <a:gd name="T1" fmla="*/ 18 h 62"/>
                  <a:gd name="T2" fmla="*/ 126 w 129"/>
                  <a:gd name="T3" fmla="*/ 49 h 62"/>
                  <a:gd name="T4" fmla="*/ 46 w 129"/>
                  <a:gd name="T5" fmla="*/ 59 h 62"/>
                  <a:gd name="T6" fmla="*/ 2 w 129"/>
                  <a:gd name="T7" fmla="*/ 42 h 62"/>
                  <a:gd name="T8" fmla="*/ 6 w 129"/>
                  <a:gd name="T9" fmla="*/ 4 h 62"/>
                  <a:gd name="T10" fmla="*/ 118 w 129"/>
                  <a:gd name="T11" fmla="*/ 1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62">
                    <a:moveTo>
                      <a:pt x="118" y="18"/>
                    </a:moveTo>
                    <a:cubicBezTo>
                      <a:pt x="118" y="18"/>
                      <a:pt x="129" y="39"/>
                      <a:pt x="126" y="49"/>
                    </a:cubicBezTo>
                    <a:cubicBezTo>
                      <a:pt x="122" y="60"/>
                      <a:pt x="73" y="62"/>
                      <a:pt x="46" y="59"/>
                    </a:cubicBezTo>
                    <a:cubicBezTo>
                      <a:pt x="20" y="57"/>
                      <a:pt x="0" y="54"/>
                      <a:pt x="2" y="42"/>
                    </a:cubicBezTo>
                    <a:cubicBezTo>
                      <a:pt x="3" y="31"/>
                      <a:pt x="0" y="7"/>
                      <a:pt x="6" y="4"/>
                    </a:cubicBezTo>
                    <a:cubicBezTo>
                      <a:pt x="13" y="0"/>
                      <a:pt x="106" y="6"/>
                      <a:pt x="118" y="18"/>
                    </a:cubicBezTo>
                  </a:path>
                </a:pathLst>
              </a:custGeom>
              <a:solidFill>
                <a:srgbClr val="98A3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8" name="Freeform 158"/>
              <p:cNvSpPr/>
              <p:nvPr/>
            </p:nvSpPr>
            <p:spPr bwMode="auto">
              <a:xfrm>
                <a:off x="4518025" y="6748463"/>
                <a:ext cx="49213" cy="153988"/>
              </a:xfrm>
              <a:custGeom>
                <a:avLst/>
                <a:gdLst>
                  <a:gd name="T0" fmla="*/ 7 w 13"/>
                  <a:gd name="T1" fmla="*/ 0 h 41"/>
                  <a:gd name="T2" fmla="*/ 5 w 13"/>
                  <a:gd name="T3" fmla="*/ 1 h 41"/>
                  <a:gd name="T4" fmla="*/ 1 w 13"/>
                  <a:gd name="T5" fmla="*/ 24 h 41"/>
                  <a:gd name="T6" fmla="*/ 4 w 13"/>
                  <a:gd name="T7" fmla="*/ 41 h 41"/>
                  <a:gd name="T8" fmla="*/ 6 w 13"/>
                  <a:gd name="T9" fmla="*/ 41 h 41"/>
                  <a:gd name="T10" fmla="*/ 7 w 13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41">
                    <a:moveTo>
                      <a:pt x="7" y="0"/>
                    </a:moveTo>
                    <a:cubicBezTo>
                      <a:pt x="6" y="0"/>
                      <a:pt x="6" y="0"/>
                      <a:pt x="5" y="1"/>
                    </a:cubicBezTo>
                    <a:cubicBezTo>
                      <a:pt x="5" y="1"/>
                      <a:pt x="2" y="10"/>
                      <a:pt x="1" y="24"/>
                    </a:cubicBezTo>
                    <a:cubicBezTo>
                      <a:pt x="0" y="36"/>
                      <a:pt x="2" y="41"/>
                      <a:pt x="4" y="41"/>
                    </a:cubicBezTo>
                    <a:cubicBezTo>
                      <a:pt x="5" y="41"/>
                      <a:pt x="5" y="41"/>
                      <a:pt x="6" y="41"/>
                    </a:cubicBezTo>
                    <a:cubicBezTo>
                      <a:pt x="9" y="38"/>
                      <a:pt x="13" y="0"/>
                      <a:pt x="7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9" name="Freeform 159"/>
              <p:cNvSpPr/>
              <p:nvPr/>
            </p:nvSpPr>
            <p:spPr bwMode="auto">
              <a:xfrm>
                <a:off x="4597400" y="6759575"/>
                <a:ext cx="49213" cy="153988"/>
              </a:xfrm>
              <a:custGeom>
                <a:avLst/>
                <a:gdLst>
                  <a:gd name="T0" fmla="*/ 7 w 13"/>
                  <a:gd name="T1" fmla="*/ 0 h 41"/>
                  <a:gd name="T2" fmla="*/ 5 w 13"/>
                  <a:gd name="T3" fmla="*/ 0 h 41"/>
                  <a:gd name="T4" fmla="*/ 0 w 13"/>
                  <a:gd name="T5" fmla="*/ 24 h 41"/>
                  <a:gd name="T6" fmla="*/ 4 w 13"/>
                  <a:gd name="T7" fmla="*/ 41 h 41"/>
                  <a:gd name="T8" fmla="*/ 5 w 13"/>
                  <a:gd name="T9" fmla="*/ 40 h 41"/>
                  <a:gd name="T10" fmla="*/ 7 w 13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41">
                    <a:moveTo>
                      <a:pt x="7" y="0"/>
                    </a:moveTo>
                    <a:cubicBezTo>
                      <a:pt x="6" y="0"/>
                      <a:pt x="5" y="0"/>
                      <a:pt x="5" y="0"/>
                    </a:cubicBezTo>
                    <a:cubicBezTo>
                      <a:pt x="5" y="0"/>
                      <a:pt x="1" y="10"/>
                      <a:pt x="0" y="24"/>
                    </a:cubicBezTo>
                    <a:cubicBezTo>
                      <a:pt x="0" y="36"/>
                      <a:pt x="2" y="41"/>
                      <a:pt x="4" y="41"/>
                    </a:cubicBezTo>
                    <a:cubicBezTo>
                      <a:pt x="4" y="41"/>
                      <a:pt x="5" y="41"/>
                      <a:pt x="5" y="40"/>
                    </a:cubicBezTo>
                    <a:cubicBezTo>
                      <a:pt x="8" y="38"/>
                      <a:pt x="13" y="0"/>
                      <a:pt x="7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0" name="Freeform 160"/>
              <p:cNvSpPr/>
              <p:nvPr/>
            </p:nvSpPr>
            <p:spPr bwMode="auto">
              <a:xfrm>
                <a:off x="4683125" y="6767513"/>
                <a:ext cx="46038" cy="157163"/>
              </a:xfrm>
              <a:custGeom>
                <a:avLst/>
                <a:gdLst>
                  <a:gd name="T0" fmla="*/ 5 w 12"/>
                  <a:gd name="T1" fmla="*/ 0 h 42"/>
                  <a:gd name="T2" fmla="*/ 4 w 12"/>
                  <a:gd name="T3" fmla="*/ 1 h 42"/>
                  <a:gd name="T4" fmla="*/ 0 w 12"/>
                  <a:gd name="T5" fmla="*/ 25 h 42"/>
                  <a:gd name="T6" fmla="*/ 4 w 12"/>
                  <a:gd name="T7" fmla="*/ 42 h 42"/>
                  <a:gd name="T8" fmla="*/ 6 w 12"/>
                  <a:gd name="T9" fmla="*/ 41 h 42"/>
                  <a:gd name="T10" fmla="*/ 5 w 12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">
                    <a:moveTo>
                      <a:pt x="5" y="0"/>
                    </a:moveTo>
                    <a:cubicBezTo>
                      <a:pt x="5" y="0"/>
                      <a:pt x="4" y="1"/>
                      <a:pt x="4" y="1"/>
                    </a:cubicBezTo>
                    <a:cubicBezTo>
                      <a:pt x="4" y="1"/>
                      <a:pt x="0" y="11"/>
                      <a:pt x="0" y="25"/>
                    </a:cubicBezTo>
                    <a:cubicBezTo>
                      <a:pt x="0" y="36"/>
                      <a:pt x="2" y="42"/>
                      <a:pt x="4" y="42"/>
                    </a:cubicBezTo>
                    <a:cubicBezTo>
                      <a:pt x="5" y="42"/>
                      <a:pt x="5" y="42"/>
                      <a:pt x="6" y="41"/>
                    </a:cubicBezTo>
                    <a:cubicBezTo>
                      <a:pt x="8" y="39"/>
                      <a:pt x="12" y="0"/>
                      <a:pt x="5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1" name="Freeform 161"/>
              <p:cNvSpPr/>
              <p:nvPr/>
            </p:nvSpPr>
            <p:spPr bwMode="auto">
              <a:xfrm>
                <a:off x="4770438" y="6789738"/>
                <a:ext cx="33338" cy="123825"/>
              </a:xfrm>
              <a:custGeom>
                <a:avLst/>
                <a:gdLst>
                  <a:gd name="T0" fmla="*/ 4 w 9"/>
                  <a:gd name="T1" fmla="*/ 0 h 33"/>
                  <a:gd name="T2" fmla="*/ 2 w 9"/>
                  <a:gd name="T3" fmla="*/ 1 h 33"/>
                  <a:gd name="T4" fmla="*/ 1 w 9"/>
                  <a:gd name="T5" fmla="*/ 20 h 33"/>
                  <a:gd name="T6" fmla="*/ 6 w 9"/>
                  <a:gd name="T7" fmla="*/ 33 h 33"/>
                  <a:gd name="T8" fmla="*/ 7 w 9"/>
                  <a:gd name="T9" fmla="*/ 32 h 33"/>
                  <a:gd name="T10" fmla="*/ 4 w 9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33">
                    <a:moveTo>
                      <a:pt x="4" y="0"/>
                    </a:moveTo>
                    <a:cubicBezTo>
                      <a:pt x="3" y="0"/>
                      <a:pt x="3" y="0"/>
                      <a:pt x="2" y="1"/>
                    </a:cubicBezTo>
                    <a:cubicBezTo>
                      <a:pt x="2" y="1"/>
                      <a:pt x="0" y="9"/>
                      <a:pt x="1" y="20"/>
                    </a:cubicBezTo>
                    <a:cubicBezTo>
                      <a:pt x="2" y="29"/>
                      <a:pt x="4" y="33"/>
                      <a:pt x="6" y="33"/>
                    </a:cubicBezTo>
                    <a:cubicBezTo>
                      <a:pt x="6" y="33"/>
                      <a:pt x="6" y="33"/>
                      <a:pt x="7" y="32"/>
                    </a:cubicBezTo>
                    <a:cubicBezTo>
                      <a:pt x="9" y="30"/>
                      <a:pt x="9" y="0"/>
                      <a:pt x="4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2" name="Freeform 162"/>
              <p:cNvSpPr/>
              <p:nvPr/>
            </p:nvSpPr>
            <p:spPr bwMode="auto">
              <a:xfrm>
                <a:off x="4856163" y="6789738"/>
                <a:ext cx="38100" cy="123825"/>
              </a:xfrm>
              <a:custGeom>
                <a:avLst/>
                <a:gdLst>
                  <a:gd name="T0" fmla="*/ 3 w 10"/>
                  <a:gd name="T1" fmla="*/ 0 h 33"/>
                  <a:gd name="T2" fmla="*/ 1 w 10"/>
                  <a:gd name="T3" fmla="*/ 1 h 33"/>
                  <a:gd name="T4" fmla="*/ 2 w 10"/>
                  <a:gd name="T5" fmla="*/ 20 h 33"/>
                  <a:gd name="T6" fmla="*/ 7 w 10"/>
                  <a:gd name="T7" fmla="*/ 33 h 33"/>
                  <a:gd name="T8" fmla="*/ 8 w 10"/>
                  <a:gd name="T9" fmla="*/ 32 h 33"/>
                  <a:gd name="T10" fmla="*/ 3 w 10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33">
                    <a:moveTo>
                      <a:pt x="3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0" y="9"/>
                      <a:pt x="2" y="20"/>
                    </a:cubicBezTo>
                    <a:cubicBezTo>
                      <a:pt x="3" y="29"/>
                      <a:pt x="5" y="33"/>
                      <a:pt x="7" y="33"/>
                    </a:cubicBezTo>
                    <a:cubicBezTo>
                      <a:pt x="7" y="33"/>
                      <a:pt x="8" y="33"/>
                      <a:pt x="8" y="32"/>
                    </a:cubicBezTo>
                    <a:cubicBezTo>
                      <a:pt x="10" y="30"/>
                      <a:pt x="8" y="0"/>
                      <a:pt x="3" y="0"/>
                    </a:cubicBezTo>
                  </a:path>
                </a:pathLst>
              </a:custGeom>
              <a:solidFill>
                <a:srgbClr val="AAB6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3" name="Freeform 163"/>
              <p:cNvSpPr/>
              <p:nvPr/>
            </p:nvSpPr>
            <p:spPr bwMode="auto">
              <a:xfrm>
                <a:off x="4300538" y="6929438"/>
                <a:ext cx="593725" cy="652463"/>
              </a:xfrm>
              <a:custGeom>
                <a:avLst/>
                <a:gdLst>
                  <a:gd name="T0" fmla="*/ 50 w 158"/>
                  <a:gd name="T1" fmla="*/ 0 h 174"/>
                  <a:gd name="T2" fmla="*/ 13 w 158"/>
                  <a:gd name="T3" fmla="*/ 152 h 174"/>
                  <a:gd name="T4" fmla="*/ 124 w 158"/>
                  <a:gd name="T5" fmla="*/ 174 h 174"/>
                  <a:gd name="T6" fmla="*/ 158 w 158"/>
                  <a:gd name="T7" fmla="*/ 169 h 174"/>
                  <a:gd name="T8" fmla="*/ 122 w 158"/>
                  <a:gd name="T9" fmla="*/ 13 h 174"/>
                  <a:gd name="T10" fmla="*/ 50 w 158"/>
                  <a:gd name="T11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8" h="174">
                    <a:moveTo>
                      <a:pt x="50" y="0"/>
                    </a:moveTo>
                    <a:cubicBezTo>
                      <a:pt x="50" y="0"/>
                      <a:pt x="0" y="98"/>
                      <a:pt x="13" y="152"/>
                    </a:cubicBezTo>
                    <a:cubicBezTo>
                      <a:pt x="13" y="152"/>
                      <a:pt x="75" y="174"/>
                      <a:pt x="124" y="174"/>
                    </a:cubicBezTo>
                    <a:cubicBezTo>
                      <a:pt x="137" y="174"/>
                      <a:pt x="149" y="173"/>
                      <a:pt x="158" y="169"/>
                    </a:cubicBezTo>
                    <a:cubicBezTo>
                      <a:pt x="122" y="13"/>
                      <a:pt x="122" y="13"/>
                      <a:pt x="122" y="13"/>
                    </a:cubicBezTo>
                    <a:cubicBezTo>
                      <a:pt x="122" y="13"/>
                      <a:pt x="72" y="7"/>
                      <a:pt x="50" y="0"/>
                    </a:cubicBezTo>
                  </a:path>
                </a:pathLst>
              </a:custGeom>
              <a:solidFill>
                <a:srgbClr val="8051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4" name="Freeform 164"/>
              <p:cNvSpPr/>
              <p:nvPr/>
            </p:nvSpPr>
            <p:spPr bwMode="auto">
              <a:xfrm>
                <a:off x="4489450" y="6932613"/>
                <a:ext cx="165100" cy="679450"/>
              </a:xfrm>
              <a:custGeom>
                <a:avLst/>
                <a:gdLst>
                  <a:gd name="T0" fmla="*/ 35 w 44"/>
                  <a:gd name="T1" fmla="*/ 0 h 181"/>
                  <a:gd name="T2" fmla="*/ 19 w 44"/>
                  <a:gd name="T3" fmla="*/ 181 h 181"/>
                  <a:gd name="T4" fmla="*/ 44 w 44"/>
                  <a:gd name="T5" fmla="*/ 3 h 181"/>
                  <a:gd name="T6" fmla="*/ 35 w 44"/>
                  <a:gd name="T7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181">
                    <a:moveTo>
                      <a:pt x="35" y="0"/>
                    </a:moveTo>
                    <a:cubicBezTo>
                      <a:pt x="35" y="0"/>
                      <a:pt x="0" y="150"/>
                      <a:pt x="19" y="181"/>
                    </a:cubicBezTo>
                    <a:cubicBezTo>
                      <a:pt x="19" y="181"/>
                      <a:pt x="29" y="23"/>
                      <a:pt x="44" y="3"/>
                    </a:cubicBez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8C5D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5" name="Freeform 165"/>
              <p:cNvSpPr/>
              <p:nvPr/>
            </p:nvSpPr>
            <p:spPr bwMode="auto">
              <a:xfrm>
                <a:off x="4668838" y="7454900"/>
                <a:ext cx="255588" cy="66675"/>
              </a:xfrm>
              <a:custGeom>
                <a:avLst/>
                <a:gdLst>
                  <a:gd name="T0" fmla="*/ 0 w 68"/>
                  <a:gd name="T1" fmla="*/ 6 h 18"/>
                  <a:gd name="T2" fmla="*/ 63 w 68"/>
                  <a:gd name="T3" fmla="*/ 0 h 18"/>
                  <a:gd name="T4" fmla="*/ 68 w 68"/>
                  <a:gd name="T5" fmla="*/ 14 h 18"/>
                  <a:gd name="T6" fmla="*/ 2 w 68"/>
                  <a:gd name="T7" fmla="*/ 18 h 18"/>
                  <a:gd name="T8" fmla="*/ 0 w 68"/>
                  <a:gd name="T9" fmla="*/ 6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8">
                    <a:moveTo>
                      <a:pt x="0" y="6"/>
                    </a:moveTo>
                    <a:cubicBezTo>
                      <a:pt x="6" y="7"/>
                      <a:pt x="63" y="0"/>
                      <a:pt x="63" y="0"/>
                    </a:cubicBezTo>
                    <a:cubicBezTo>
                      <a:pt x="68" y="14"/>
                      <a:pt x="68" y="14"/>
                      <a:pt x="68" y="14"/>
                    </a:cubicBezTo>
                    <a:cubicBezTo>
                      <a:pt x="2" y="18"/>
                      <a:pt x="2" y="18"/>
                      <a:pt x="2" y="18"/>
                    </a:cubicBez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6" name="Freeform 166"/>
              <p:cNvSpPr/>
              <p:nvPr/>
            </p:nvSpPr>
            <p:spPr bwMode="auto">
              <a:xfrm>
                <a:off x="4327525" y="7372350"/>
                <a:ext cx="173038" cy="119063"/>
              </a:xfrm>
              <a:custGeom>
                <a:avLst/>
                <a:gdLst>
                  <a:gd name="T0" fmla="*/ 0 w 46"/>
                  <a:gd name="T1" fmla="*/ 0 h 32"/>
                  <a:gd name="T2" fmla="*/ 46 w 46"/>
                  <a:gd name="T3" fmla="*/ 22 h 32"/>
                  <a:gd name="T4" fmla="*/ 43 w 46"/>
                  <a:gd name="T5" fmla="*/ 32 h 32"/>
                  <a:gd name="T6" fmla="*/ 2 w 46"/>
                  <a:gd name="T7" fmla="*/ 20 h 32"/>
                  <a:gd name="T8" fmla="*/ 0 w 46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32">
                    <a:moveTo>
                      <a:pt x="0" y="0"/>
                    </a:moveTo>
                    <a:cubicBezTo>
                      <a:pt x="5" y="1"/>
                      <a:pt x="46" y="22"/>
                      <a:pt x="46" y="22"/>
                    </a:cubicBezTo>
                    <a:cubicBezTo>
                      <a:pt x="43" y="32"/>
                      <a:pt x="43" y="32"/>
                      <a:pt x="43" y="32"/>
                    </a:cubicBezTo>
                    <a:cubicBezTo>
                      <a:pt x="2" y="20"/>
                      <a:pt x="2" y="20"/>
                      <a:pt x="2" y="2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445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7" name="Freeform 167"/>
              <p:cNvSpPr/>
              <p:nvPr/>
            </p:nvSpPr>
            <p:spPr bwMode="auto">
              <a:xfrm>
                <a:off x="5186363" y="7356475"/>
                <a:ext cx="146050" cy="123825"/>
              </a:xfrm>
              <a:custGeom>
                <a:avLst/>
                <a:gdLst>
                  <a:gd name="T0" fmla="*/ 0 w 39"/>
                  <a:gd name="T1" fmla="*/ 20 h 33"/>
                  <a:gd name="T2" fmla="*/ 33 w 39"/>
                  <a:gd name="T3" fmla="*/ 24 h 33"/>
                  <a:gd name="T4" fmla="*/ 12 w 39"/>
                  <a:gd name="T5" fmla="*/ 0 h 33"/>
                  <a:gd name="T6" fmla="*/ 0 w 39"/>
                  <a:gd name="T7" fmla="*/ 2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" h="33">
                    <a:moveTo>
                      <a:pt x="0" y="20"/>
                    </a:moveTo>
                    <a:cubicBezTo>
                      <a:pt x="0" y="20"/>
                      <a:pt x="27" y="33"/>
                      <a:pt x="33" y="24"/>
                    </a:cubicBezTo>
                    <a:cubicBezTo>
                      <a:pt x="39" y="15"/>
                      <a:pt x="12" y="0"/>
                      <a:pt x="12" y="0"/>
                    </a:cubicBez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8" name="Freeform 168"/>
              <p:cNvSpPr/>
              <p:nvPr/>
            </p:nvSpPr>
            <p:spPr bwMode="auto">
              <a:xfrm>
                <a:off x="5881688" y="5738813"/>
                <a:ext cx="1155700" cy="1682750"/>
              </a:xfrm>
              <a:custGeom>
                <a:avLst/>
                <a:gdLst>
                  <a:gd name="T0" fmla="*/ 248 w 308"/>
                  <a:gd name="T1" fmla="*/ 397 h 448"/>
                  <a:gd name="T2" fmla="*/ 245 w 308"/>
                  <a:gd name="T3" fmla="*/ 342 h 448"/>
                  <a:gd name="T4" fmla="*/ 245 w 308"/>
                  <a:gd name="T5" fmla="*/ 342 h 448"/>
                  <a:gd name="T6" fmla="*/ 257 w 308"/>
                  <a:gd name="T7" fmla="*/ 131 h 448"/>
                  <a:gd name="T8" fmla="*/ 257 w 308"/>
                  <a:gd name="T9" fmla="*/ 131 h 448"/>
                  <a:gd name="T10" fmla="*/ 89 w 308"/>
                  <a:gd name="T11" fmla="*/ 10 h 448"/>
                  <a:gd name="T12" fmla="*/ 69 w 308"/>
                  <a:gd name="T13" fmla="*/ 77 h 448"/>
                  <a:gd name="T14" fmla="*/ 51 w 308"/>
                  <a:gd name="T15" fmla="*/ 198 h 448"/>
                  <a:gd name="T16" fmla="*/ 14 w 308"/>
                  <a:gd name="T17" fmla="*/ 299 h 448"/>
                  <a:gd name="T18" fmla="*/ 14 w 308"/>
                  <a:gd name="T19" fmla="*/ 299 h 448"/>
                  <a:gd name="T20" fmla="*/ 9 w 308"/>
                  <a:gd name="T21" fmla="*/ 303 h 448"/>
                  <a:gd name="T22" fmla="*/ 13 w 308"/>
                  <a:gd name="T23" fmla="*/ 339 h 448"/>
                  <a:gd name="T24" fmla="*/ 26 w 308"/>
                  <a:gd name="T25" fmla="*/ 344 h 448"/>
                  <a:gd name="T26" fmla="*/ 36 w 308"/>
                  <a:gd name="T27" fmla="*/ 375 h 448"/>
                  <a:gd name="T28" fmla="*/ 60 w 308"/>
                  <a:gd name="T29" fmla="*/ 381 h 448"/>
                  <a:gd name="T30" fmla="*/ 70 w 308"/>
                  <a:gd name="T31" fmla="*/ 399 h 448"/>
                  <a:gd name="T32" fmla="*/ 104 w 308"/>
                  <a:gd name="T33" fmla="*/ 402 h 448"/>
                  <a:gd name="T34" fmla="*/ 115 w 308"/>
                  <a:gd name="T35" fmla="*/ 427 h 448"/>
                  <a:gd name="T36" fmla="*/ 153 w 308"/>
                  <a:gd name="T37" fmla="*/ 427 h 448"/>
                  <a:gd name="T38" fmla="*/ 160 w 308"/>
                  <a:gd name="T39" fmla="*/ 435 h 448"/>
                  <a:gd name="T40" fmla="*/ 212 w 308"/>
                  <a:gd name="T41" fmla="*/ 429 h 448"/>
                  <a:gd name="T42" fmla="*/ 219 w 308"/>
                  <a:gd name="T43" fmla="*/ 412 h 448"/>
                  <a:gd name="T44" fmla="*/ 248 w 308"/>
                  <a:gd name="T45" fmla="*/ 397 h 4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08" h="448">
                    <a:moveTo>
                      <a:pt x="248" y="397"/>
                    </a:moveTo>
                    <a:cubicBezTo>
                      <a:pt x="262" y="381"/>
                      <a:pt x="260" y="356"/>
                      <a:pt x="245" y="342"/>
                    </a:cubicBezTo>
                    <a:cubicBezTo>
                      <a:pt x="245" y="342"/>
                      <a:pt x="245" y="342"/>
                      <a:pt x="245" y="342"/>
                    </a:cubicBezTo>
                    <a:cubicBezTo>
                      <a:pt x="221" y="285"/>
                      <a:pt x="308" y="185"/>
                      <a:pt x="257" y="131"/>
                    </a:cubicBezTo>
                    <a:cubicBezTo>
                      <a:pt x="257" y="131"/>
                      <a:pt x="257" y="131"/>
                      <a:pt x="257" y="131"/>
                    </a:cubicBezTo>
                    <a:cubicBezTo>
                      <a:pt x="181" y="70"/>
                      <a:pt x="210" y="0"/>
                      <a:pt x="89" y="10"/>
                    </a:cubicBezTo>
                    <a:cubicBezTo>
                      <a:pt x="54" y="22"/>
                      <a:pt x="64" y="55"/>
                      <a:pt x="69" y="77"/>
                    </a:cubicBezTo>
                    <a:cubicBezTo>
                      <a:pt x="77" y="118"/>
                      <a:pt x="71" y="173"/>
                      <a:pt x="51" y="198"/>
                    </a:cubicBezTo>
                    <a:cubicBezTo>
                      <a:pt x="51" y="198"/>
                      <a:pt x="9" y="282"/>
                      <a:pt x="14" y="299"/>
                    </a:cubicBezTo>
                    <a:cubicBezTo>
                      <a:pt x="14" y="299"/>
                      <a:pt x="14" y="299"/>
                      <a:pt x="14" y="299"/>
                    </a:cubicBezTo>
                    <a:cubicBezTo>
                      <a:pt x="12" y="300"/>
                      <a:pt x="10" y="302"/>
                      <a:pt x="9" y="303"/>
                    </a:cubicBezTo>
                    <a:cubicBezTo>
                      <a:pt x="0" y="314"/>
                      <a:pt x="2" y="330"/>
                      <a:pt x="13" y="339"/>
                    </a:cubicBezTo>
                    <a:cubicBezTo>
                      <a:pt x="17" y="342"/>
                      <a:pt x="21" y="344"/>
                      <a:pt x="26" y="344"/>
                    </a:cubicBezTo>
                    <a:cubicBezTo>
                      <a:pt x="23" y="355"/>
                      <a:pt x="26" y="368"/>
                      <a:pt x="36" y="375"/>
                    </a:cubicBezTo>
                    <a:cubicBezTo>
                      <a:pt x="43" y="381"/>
                      <a:pt x="52" y="383"/>
                      <a:pt x="60" y="381"/>
                    </a:cubicBezTo>
                    <a:cubicBezTo>
                      <a:pt x="61" y="388"/>
                      <a:pt x="65" y="394"/>
                      <a:pt x="70" y="399"/>
                    </a:cubicBezTo>
                    <a:cubicBezTo>
                      <a:pt x="80" y="407"/>
                      <a:pt x="93" y="407"/>
                      <a:pt x="104" y="402"/>
                    </a:cubicBezTo>
                    <a:cubicBezTo>
                      <a:pt x="103" y="411"/>
                      <a:pt x="107" y="421"/>
                      <a:pt x="115" y="427"/>
                    </a:cubicBezTo>
                    <a:cubicBezTo>
                      <a:pt x="126" y="436"/>
                      <a:pt x="142" y="436"/>
                      <a:pt x="153" y="427"/>
                    </a:cubicBezTo>
                    <a:cubicBezTo>
                      <a:pt x="155" y="430"/>
                      <a:pt x="157" y="432"/>
                      <a:pt x="160" y="435"/>
                    </a:cubicBezTo>
                    <a:cubicBezTo>
                      <a:pt x="176" y="448"/>
                      <a:pt x="199" y="445"/>
                      <a:pt x="212" y="429"/>
                    </a:cubicBezTo>
                    <a:cubicBezTo>
                      <a:pt x="216" y="424"/>
                      <a:pt x="218" y="418"/>
                      <a:pt x="219" y="412"/>
                    </a:cubicBezTo>
                    <a:cubicBezTo>
                      <a:pt x="230" y="412"/>
                      <a:pt x="241" y="407"/>
                      <a:pt x="248" y="397"/>
                    </a:cubicBezTo>
                  </a:path>
                </a:pathLst>
              </a:custGeom>
              <a:solidFill>
                <a:srgbClr val="5331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9" name="Freeform 169"/>
              <p:cNvSpPr/>
              <p:nvPr/>
            </p:nvSpPr>
            <p:spPr bwMode="auto">
              <a:xfrm>
                <a:off x="5265738" y="7061200"/>
                <a:ext cx="487363" cy="412750"/>
              </a:xfrm>
              <a:custGeom>
                <a:avLst/>
                <a:gdLst>
                  <a:gd name="T0" fmla="*/ 123 w 130"/>
                  <a:gd name="T1" fmla="*/ 0 h 110"/>
                  <a:gd name="T2" fmla="*/ 12 w 130"/>
                  <a:gd name="T3" fmla="*/ 94 h 110"/>
                  <a:gd name="T4" fmla="*/ 43 w 130"/>
                  <a:gd name="T5" fmla="*/ 99 h 110"/>
                  <a:gd name="T6" fmla="*/ 130 w 130"/>
                  <a:gd name="T7" fmla="*/ 35 h 110"/>
                  <a:gd name="T8" fmla="*/ 123 w 130"/>
                  <a:gd name="T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0" h="110">
                    <a:moveTo>
                      <a:pt x="123" y="0"/>
                    </a:moveTo>
                    <a:cubicBezTo>
                      <a:pt x="123" y="0"/>
                      <a:pt x="23" y="86"/>
                      <a:pt x="12" y="94"/>
                    </a:cubicBezTo>
                    <a:cubicBezTo>
                      <a:pt x="0" y="102"/>
                      <a:pt x="10" y="110"/>
                      <a:pt x="43" y="99"/>
                    </a:cubicBezTo>
                    <a:cubicBezTo>
                      <a:pt x="74" y="88"/>
                      <a:pt x="130" y="35"/>
                      <a:pt x="130" y="35"/>
                    </a:cubicBezTo>
                    <a:cubicBezTo>
                      <a:pt x="123" y="0"/>
                      <a:pt x="123" y="0"/>
                      <a:pt x="123" y="0"/>
                    </a:cubicBezTo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0" name="Freeform 170"/>
              <p:cNvSpPr/>
              <p:nvPr/>
            </p:nvSpPr>
            <p:spPr bwMode="auto">
              <a:xfrm>
                <a:off x="5505450" y="6951663"/>
                <a:ext cx="747713" cy="1069975"/>
              </a:xfrm>
              <a:custGeom>
                <a:avLst/>
                <a:gdLst>
                  <a:gd name="T0" fmla="*/ 153 w 199"/>
                  <a:gd name="T1" fmla="*/ 39 h 285"/>
                  <a:gd name="T2" fmla="*/ 162 w 199"/>
                  <a:gd name="T3" fmla="*/ 144 h 285"/>
                  <a:gd name="T4" fmla="*/ 199 w 199"/>
                  <a:gd name="T5" fmla="*/ 206 h 285"/>
                  <a:gd name="T6" fmla="*/ 0 w 199"/>
                  <a:gd name="T7" fmla="*/ 199 h 285"/>
                  <a:gd name="T8" fmla="*/ 44 w 199"/>
                  <a:gd name="T9" fmla="*/ 76 h 285"/>
                  <a:gd name="T10" fmla="*/ 44 w 199"/>
                  <a:gd name="T11" fmla="*/ 44 h 285"/>
                  <a:gd name="T12" fmla="*/ 85 w 199"/>
                  <a:gd name="T13" fmla="*/ 13 h 285"/>
                  <a:gd name="T14" fmla="*/ 153 w 199"/>
                  <a:gd name="T15" fmla="*/ 39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9" h="285">
                    <a:moveTo>
                      <a:pt x="153" y="39"/>
                    </a:moveTo>
                    <a:cubicBezTo>
                      <a:pt x="153" y="50"/>
                      <a:pt x="144" y="102"/>
                      <a:pt x="162" y="144"/>
                    </a:cubicBezTo>
                    <a:cubicBezTo>
                      <a:pt x="180" y="186"/>
                      <a:pt x="199" y="206"/>
                      <a:pt x="199" y="206"/>
                    </a:cubicBezTo>
                    <a:cubicBezTo>
                      <a:pt x="199" y="206"/>
                      <a:pt x="72" y="285"/>
                      <a:pt x="0" y="199"/>
                    </a:cubicBezTo>
                    <a:cubicBezTo>
                      <a:pt x="0" y="199"/>
                      <a:pt x="26" y="131"/>
                      <a:pt x="44" y="76"/>
                    </a:cubicBezTo>
                    <a:cubicBezTo>
                      <a:pt x="48" y="64"/>
                      <a:pt x="40" y="54"/>
                      <a:pt x="44" y="44"/>
                    </a:cubicBezTo>
                    <a:cubicBezTo>
                      <a:pt x="53" y="24"/>
                      <a:pt x="79" y="14"/>
                      <a:pt x="85" y="13"/>
                    </a:cubicBezTo>
                    <a:cubicBezTo>
                      <a:pt x="110" y="6"/>
                      <a:pt x="151" y="0"/>
                      <a:pt x="153" y="39"/>
                    </a:cubicBezTo>
                  </a:path>
                </a:pathLst>
              </a:custGeom>
              <a:solidFill>
                <a:srgbClr val="B02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1" name="Freeform 171"/>
              <p:cNvSpPr/>
              <p:nvPr/>
            </p:nvSpPr>
            <p:spPr bwMode="auto">
              <a:xfrm>
                <a:off x="5562600" y="7034213"/>
                <a:ext cx="539750" cy="630238"/>
              </a:xfrm>
              <a:custGeom>
                <a:avLst/>
                <a:gdLst>
                  <a:gd name="T0" fmla="*/ 98 w 144"/>
                  <a:gd name="T1" fmla="*/ 0 h 168"/>
                  <a:gd name="T2" fmla="*/ 62 w 144"/>
                  <a:gd name="T3" fmla="*/ 5 h 168"/>
                  <a:gd name="T4" fmla="*/ 34 w 144"/>
                  <a:gd name="T5" fmla="*/ 33 h 168"/>
                  <a:gd name="T6" fmla="*/ 49 w 144"/>
                  <a:gd name="T7" fmla="*/ 63 h 168"/>
                  <a:gd name="T8" fmla="*/ 48 w 144"/>
                  <a:gd name="T9" fmla="*/ 65 h 168"/>
                  <a:gd name="T10" fmla="*/ 44 w 144"/>
                  <a:gd name="T11" fmla="*/ 64 h 168"/>
                  <a:gd name="T12" fmla="*/ 39 w 144"/>
                  <a:gd name="T13" fmla="*/ 63 h 168"/>
                  <a:gd name="T14" fmla="*/ 36 w 144"/>
                  <a:gd name="T15" fmla="*/ 65 h 168"/>
                  <a:gd name="T16" fmla="*/ 0 w 144"/>
                  <a:gd name="T17" fmla="*/ 168 h 168"/>
                  <a:gd name="T18" fmla="*/ 144 w 144"/>
                  <a:gd name="T19" fmla="*/ 157 h 168"/>
                  <a:gd name="T20" fmla="*/ 125 w 144"/>
                  <a:gd name="T21" fmla="*/ 50 h 168"/>
                  <a:gd name="T22" fmla="*/ 128 w 144"/>
                  <a:gd name="T23" fmla="*/ 5 h 168"/>
                  <a:gd name="T24" fmla="*/ 98 w 144"/>
                  <a:gd name="T25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4" h="168">
                    <a:moveTo>
                      <a:pt x="98" y="0"/>
                    </a:moveTo>
                    <a:cubicBezTo>
                      <a:pt x="85" y="0"/>
                      <a:pt x="71" y="1"/>
                      <a:pt x="62" y="5"/>
                    </a:cubicBezTo>
                    <a:cubicBezTo>
                      <a:pt x="57" y="7"/>
                      <a:pt x="36" y="8"/>
                      <a:pt x="34" y="33"/>
                    </a:cubicBezTo>
                    <a:cubicBezTo>
                      <a:pt x="34" y="37"/>
                      <a:pt x="48" y="59"/>
                      <a:pt x="49" y="63"/>
                    </a:cubicBezTo>
                    <a:cubicBezTo>
                      <a:pt x="49" y="64"/>
                      <a:pt x="49" y="65"/>
                      <a:pt x="48" y="65"/>
                    </a:cubicBezTo>
                    <a:cubicBezTo>
                      <a:pt x="47" y="65"/>
                      <a:pt x="45" y="64"/>
                      <a:pt x="44" y="64"/>
                    </a:cubicBezTo>
                    <a:cubicBezTo>
                      <a:pt x="42" y="63"/>
                      <a:pt x="41" y="63"/>
                      <a:pt x="39" y="63"/>
                    </a:cubicBezTo>
                    <a:cubicBezTo>
                      <a:pt x="38" y="63"/>
                      <a:pt x="37" y="63"/>
                      <a:pt x="36" y="65"/>
                    </a:cubicBezTo>
                    <a:cubicBezTo>
                      <a:pt x="22" y="109"/>
                      <a:pt x="1" y="165"/>
                      <a:pt x="0" y="168"/>
                    </a:cubicBezTo>
                    <a:cubicBezTo>
                      <a:pt x="48" y="167"/>
                      <a:pt x="96" y="164"/>
                      <a:pt x="144" y="157"/>
                    </a:cubicBezTo>
                    <a:cubicBezTo>
                      <a:pt x="117" y="92"/>
                      <a:pt x="121" y="57"/>
                      <a:pt x="125" y="50"/>
                    </a:cubicBezTo>
                    <a:cubicBezTo>
                      <a:pt x="130" y="42"/>
                      <a:pt x="130" y="10"/>
                      <a:pt x="128" y="5"/>
                    </a:cubicBezTo>
                    <a:cubicBezTo>
                      <a:pt x="127" y="2"/>
                      <a:pt x="114" y="0"/>
                      <a:pt x="98" y="0"/>
                    </a:cubicBezTo>
                  </a:path>
                </a:pathLst>
              </a:custGeom>
              <a:solidFill>
                <a:srgbClr val="CC22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2" name="Freeform 172"/>
              <p:cNvSpPr/>
              <p:nvPr/>
            </p:nvSpPr>
            <p:spPr bwMode="auto">
              <a:xfrm>
                <a:off x="5599113" y="6872288"/>
                <a:ext cx="522288" cy="244475"/>
              </a:xfrm>
              <a:custGeom>
                <a:avLst/>
                <a:gdLst>
                  <a:gd name="T0" fmla="*/ 117 w 139"/>
                  <a:gd name="T1" fmla="*/ 12 h 65"/>
                  <a:gd name="T2" fmla="*/ 21 w 139"/>
                  <a:gd name="T3" fmla="*/ 0 h 65"/>
                  <a:gd name="T4" fmla="*/ 13 w 139"/>
                  <a:gd name="T5" fmla="*/ 59 h 65"/>
                  <a:gd name="T6" fmla="*/ 132 w 139"/>
                  <a:gd name="T7" fmla="*/ 50 h 65"/>
                  <a:gd name="T8" fmla="*/ 139 w 139"/>
                  <a:gd name="T9" fmla="*/ 30 h 65"/>
                  <a:gd name="T10" fmla="*/ 117 w 139"/>
                  <a:gd name="T11" fmla="*/ 1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65">
                    <a:moveTo>
                      <a:pt x="117" y="12"/>
                    </a:moveTo>
                    <a:cubicBezTo>
                      <a:pt x="108" y="11"/>
                      <a:pt x="21" y="0"/>
                      <a:pt x="21" y="0"/>
                    </a:cubicBezTo>
                    <a:cubicBezTo>
                      <a:pt x="21" y="0"/>
                      <a:pt x="0" y="54"/>
                      <a:pt x="13" y="59"/>
                    </a:cubicBezTo>
                    <a:cubicBezTo>
                      <a:pt x="26" y="65"/>
                      <a:pt x="132" y="50"/>
                      <a:pt x="132" y="50"/>
                    </a:cubicBezTo>
                    <a:cubicBezTo>
                      <a:pt x="139" y="30"/>
                      <a:pt x="139" y="30"/>
                      <a:pt x="139" y="30"/>
                    </a:cubicBezTo>
                    <a:cubicBezTo>
                      <a:pt x="139" y="30"/>
                      <a:pt x="126" y="13"/>
                      <a:pt x="117" y="12"/>
                    </a:cubicBezTo>
                    <a:close/>
                  </a:path>
                </a:pathLst>
              </a:custGeom>
              <a:solidFill>
                <a:srgbClr val="B024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3" name="Freeform 173"/>
              <p:cNvSpPr/>
              <p:nvPr/>
            </p:nvSpPr>
            <p:spPr bwMode="auto">
              <a:xfrm>
                <a:off x="6399213" y="6610350"/>
                <a:ext cx="401638" cy="514350"/>
              </a:xfrm>
              <a:custGeom>
                <a:avLst/>
                <a:gdLst>
                  <a:gd name="T0" fmla="*/ 0 w 107"/>
                  <a:gd name="T1" fmla="*/ 52 h 137"/>
                  <a:gd name="T2" fmla="*/ 60 w 107"/>
                  <a:gd name="T3" fmla="*/ 81 h 137"/>
                  <a:gd name="T4" fmla="*/ 0 w 107"/>
                  <a:gd name="T5" fmla="*/ 5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7" h="137">
                    <a:moveTo>
                      <a:pt x="0" y="52"/>
                    </a:moveTo>
                    <a:cubicBezTo>
                      <a:pt x="0" y="52"/>
                      <a:pt x="7" y="137"/>
                      <a:pt x="60" y="81"/>
                    </a:cubicBezTo>
                    <a:cubicBezTo>
                      <a:pt x="107" y="31"/>
                      <a:pt x="39" y="0"/>
                      <a:pt x="0" y="52"/>
                    </a:cubicBezTo>
                    <a:close/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174"/>
              <p:cNvSpPr/>
              <p:nvPr/>
            </p:nvSpPr>
            <p:spPr bwMode="auto">
              <a:xfrm>
                <a:off x="5213350" y="5713413"/>
                <a:ext cx="1439863" cy="1358900"/>
              </a:xfrm>
              <a:custGeom>
                <a:avLst/>
                <a:gdLst>
                  <a:gd name="T0" fmla="*/ 15 w 384"/>
                  <a:gd name="T1" fmla="*/ 190 h 362"/>
                  <a:gd name="T2" fmla="*/ 192 w 384"/>
                  <a:gd name="T3" fmla="*/ 347 h 362"/>
                  <a:gd name="T4" fmla="*/ 370 w 384"/>
                  <a:gd name="T5" fmla="*/ 211 h 362"/>
                  <a:gd name="T6" fmla="*/ 228 w 384"/>
                  <a:gd name="T7" fmla="*/ 14 h 362"/>
                  <a:gd name="T8" fmla="*/ 15 w 384"/>
                  <a:gd name="T9" fmla="*/ 190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4" h="362">
                    <a:moveTo>
                      <a:pt x="15" y="190"/>
                    </a:moveTo>
                    <a:cubicBezTo>
                      <a:pt x="0" y="284"/>
                      <a:pt x="99" y="333"/>
                      <a:pt x="192" y="347"/>
                    </a:cubicBezTo>
                    <a:cubicBezTo>
                      <a:pt x="285" y="362"/>
                      <a:pt x="355" y="305"/>
                      <a:pt x="370" y="211"/>
                    </a:cubicBezTo>
                    <a:cubicBezTo>
                      <a:pt x="384" y="117"/>
                      <a:pt x="321" y="29"/>
                      <a:pt x="228" y="14"/>
                    </a:cubicBezTo>
                    <a:cubicBezTo>
                      <a:pt x="135" y="0"/>
                      <a:pt x="30" y="95"/>
                      <a:pt x="15" y="190"/>
                    </a:cubicBezTo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5" name="Freeform 175"/>
              <p:cNvSpPr/>
              <p:nvPr/>
            </p:nvSpPr>
            <p:spPr bwMode="auto">
              <a:xfrm>
                <a:off x="5273675" y="5784850"/>
                <a:ext cx="1158875" cy="1166813"/>
              </a:xfrm>
              <a:custGeom>
                <a:avLst/>
                <a:gdLst>
                  <a:gd name="T0" fmla="*/ 13 w 309"/>
                  <a:gd name="T1" fmla="*/ 168 h 311"/>
                  <a:gd name="T2" fmla="*/ 151 w 309"/>
                  <a:gd name="T3" fmla="*/ 299 h 311"/>
                  <a:gd name="T4" fmla="*/ 296 w 309"/>
                  <a:gd name="T5" fmla="*/ 183 h 311"/>
                  <a:gd name="T6" fmla="*/ 185 w 309"/>
                  <a:gd name="T7" fmla="*/ 11 h 311"/>
                  <a:gd name="T8" fmla="*/ 13 w 309"/>
                  <a:gd name="T9" fmla="*/ 16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9" h="311">
                    <a:moveTo>
                      <a:pt x="13" y="168"/>
                    </a:moveTo>
                    <a:cubicBezTo>
                      <a:pt x="0" y="251"/>
                      <a:pt x="77" y="288"/>
                      <a:pt x="151" y="299"/>
                    </a:cubicBezTo>
                    <a:cubicBezTo>
                      <a:pt x="226" y="311"/>
                      <a:pt x="283" y="265"/>
                      <a:pt x="296" y="183"/>
                    </a:cubicBezTo>
                    <a:cubicBezTo>
                      <a:pt x="309" y="100"/>
                      <a:pt x="260" y="23"/>
                      <a:pt x="185" y="11"/>
                    </a:cubicBezTo>
                    <a:cubicBezTo>
                      <a:pt x="111" y="0"/>
                      <a:pt x="26" y="85"/>
                      <a:pt x="13" y="168"/>
                    </a:cubicBezTo>
                  </a:path>
                </a:pathLst>
              </a:custGeom>
              <a:solidFill>
                <a:srgbClr val="FFCE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6" name="Freeform 176"/>
              <p:cNvSpPr/>
              <p:nvPr/>
            </p:nvSpPr>
            <p:spPr bwMode="auto">
              <a:xfrm>
                <a:off x="6270625" y="6677025"/>
                <a:ext cx="71438" cy="71438"/>
              </a:xfrm>
              <a:custGeom>
                <a:avLst/>
                <a:gdLst>
                  <a:gd name="T0" fmla="*/ 12 w 19"/>
                  <a:gd name="T1" fmla="*/ 0 h 19"/>
                  <a:gd name="T2" fmla="*/ 0 w 19"/>
                  <a:gd name="T3" fmla="*/ 19 h 19"/>
                  <a:gd name="T4" fmla="*/ 6 w 19"/>
                  <a:gd name="T5" fmla="*/ 19 h 19"/>
                  <a:gd name="T6" fmla="*/ 12 w 19"/>
                  <a:gd name="T7" fmla="*/ 19 h 19"/>
                  <a:gd name="T8" fmla="*/ 19 w 19"/>
                  <a:gd name="T9" fmla="*/ 5 h 19"/>
                  <a:gd name="T10" fmla="*/ 12 w 19"/>
                  <a:gd name="T11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19">
                    <a:moveTo>
                      <a:pt x="12" y="0"/>
                    </a:moveTo>
                    <a:cubicBezTo>
                      <a:pt x="9" y="7"/>
                      <a:pt x="5" y="13"/>
                      <a:pt x="0" y="19"/>
                    </a:cubicBezTo>
                    <a:cubicBezTo>
                      <a:pt x="2" y="19"/>
                      <a:pt x="4" y="19"/>
                      <a:pt x="6" y="19"/>
                    </a:cubicBezTo>
                    <a:cubicBezTo>
                      <a:pt x="8" y="19"/>
                      <a:pt x="10" y="19"/>
                      <a:pt x="12" y="19"/>
                    </a:cubicBezTo>
                    <a:cubicBezTo>
                      <a:pt x="15" y="14"/>
                      <a:pt x="17" y="10"/>
                      <a:pt x="19" y="5"/>
                    </a:cubicBezTo>
                    <a:cubicBezTo>
                      <a:pt x="17" y="3"/>
                      <a:pt x="15" y="1"/>
                      <a:pt x="12" y="0"/>
                    </a:cubicBezTo>
                  </a:path>
                </a:pathLst>
              </a:custGeom>
              <a:solidFill>
                <a:srgbClr val="EA8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Freeform 177"/>
              <p:cNvSpPr/>
              <p:nvPr/>
            </p:nvSpPr>
            <p:spPr bwMode="auto">
              <a:xfrm>
                <a:off x="6057900" y="6621463"/>
                <a:ext cx="258763" cy="127000"/>
              </a:xfrm>
              <a:custGeom>
                <a:avLst/>
                <a:gdLst>
                  <a:gd name="T0" fmla="*/ 18 w 69"/>
                  <a:gd name="T1" fmla="*/ 0 h 34"/>
                  <a:gd name="T2" fmla="*/ 2 w 69"/>
                  <a:gd name="T3" fmla="*/ 6 h 34"/>
                  <a:gd name="T4" fmla="*/ 37 w 69"/>
                  <a:gd name="T5" fmla="*/ 30 h 34"/>
                  <a:gd name="T6" fmla="*/ 57 w 69"/>
                  <a:gd name="T7" fmla="*/ 34 h 34"/>
                  <a:gd name="T8" fmla="*/ 69 w 69"/>
                  <a:gd name="T9" fmla="*/ 15 h 34"/>
                  <a:gd name="T10" fmla="*/ 44 w 69"/>
                  <a:gd name="T11" fmla="*/ 4 h 34"/>
                  <a:gd name="T12" fmla="*/ 18 w 69"/>
                  <a:gd name="T13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" h="34">
                    <a:moveTo>
                      <a:pt x="18" y="0"/>
                    </a:moveTo>
                    <a:cubicBezTo>
                      <a:pt x="9" y="0"/>
                      <a:pt x="3" y="2"/>
                      <a:pt x="2" y="6"/>
                    </a:cubicBezTo>
                    <a:cubicBezTo>
                      <a:pt x="0" y="13"/>
                      <a:pt x="15" y="24"/>
                      <a:pt x="37" y="30"/>
                    </a:cubicBezTo>
                    <a:cubicBezTo>
                      <a:pt x="44" y="32"/>
                      <a:pt x="51" y="33"/>
                      <a:pt x="57" y="34"/>
                    </a:cubicBezTo>
                    <a:cubicBezTo>
                      <a:pt x="62" y="28"/>
                      <a:pt x="66" y="22"/>
                      <a:pt x="69" y="15"/>
                    </a:cubicBezTo>
                    <a:cubicBezTo>
                      <a:pt x="63" y="11"/>
                      <a:pt x="54" y="7"/>
                      <a:pt x="44" y="4"/>
                    </a:cubicBezTo>
                    <a:cubicBezTo>
                      <a:pt x="35" y="1"/>
                      <a:pt x="25" y="0"/>
                      <a:pt x="18" y="0"/>
                    </a:cubicBezTo>
                  </a:path>
                </a:pathLst>
              </a:custGeom>
              <a:solidFill>
                <a:srgbClr val="F39A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178"/>
              <p:cNvSpPr/>
              <p:nvPr/>
            </p:nvSpPr>
            <p:spPr bwMode="auto">
              <a:xfrm>
                <a:off x="5280025" y="6396038"/>
                <a:ext cx="46038" cy="63500"/>
              </a:xfrm>
              <a:custGeom>
                <a:avLst/>
                <a:gdLst>
                  <a:gd name="T0" fmla="*/ 12 w 12"/>
                  <a:gd name="T1" fmla="*/ 0 h 17"/>
                  <a:gd name="T2" fmla="*/ 1 w 12"/>
                  <a:gd name="T3" fmla="*/ 5 h 17"/>
                  <a:gd name="T4" fmla="*/ 10 w 12"/>
                  <a:gd name="T5" fmla="*/ 17 h 17"/>
                  <a:gd name="T6" fmla="*/ 11 w 12"/>
                  <a:gd name="T7" fmla="*/ 5 h 17"/>
                  <a:gd name="T8" fmla="*/ 12 w 12"/>
                  <a:gd name="T9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7">
                    <a:moveTo>
                      <a:pt x="12" y="0"/>
                    </a:moveTo>
                    <a:cubicBezTo>
                      <a:pt x="6" y="0"/>
                      <a:pt x="2" y="2"/>
                      <a:pt x="1" y="5"/>
                    </a:cubicBezTo>
                    <a:cubicBezTo>
                      <a:pt x="0" y="9"/>
                      <a:pt x="4" y="13"/>
                      <a:pt x="10" y="17"/>
                    </a:cubicBezTo>
                    <a:cubicBezTo>
                      <a:pt x="10" y="13"/>
                      <a:pt x="11" y="9"/>
                      <a:pt x="11" y="5"/>
                    </a:cubicBezTo>
                    <a:cubicBezTo>
                      <a:pt x="12" y="3"/>
                      <a:pt x="12" y="2"/>
                      <a:pt x="12" y="0"/>
                    </a:cubicBezTo>
                  </a:path>
                </a:pathLst>
              </a:custGeom>
              <a:solidFill>
                <a:srgbClr val="EA8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9" name="Freeform 179"/>
              <p:cNvSpPr/>
              <p:nvPr/>
            </p:nvSpPr>
            <p:spPr bwMode="auto">
              <a:xfrm>
                <a:off x="5318125" y="6396038"/>
                <a:ext cx="236538" cy="115888"/>
              </a:xfrm>
              <a:custGeom>
                <a:avLst/>
                <a:gdLst>
                  <a:gd name="T0" fmla="*/ 6 w 63"/>
                  <a:gd name="T1" fmla="*/ 0 h 31"/>
                  <a:gd name="T2" fmla="*/ 2 w 63"/>
                  <a:gd name="T3" fmla="*/ 0 h 31"/>
                  <a:gd name="T4" fmla="*/ 1 w 63"/>
                  <a:gd name="T5" fmla="*/ 5 h 31"/>
                  <a:gd name="T6" fmla="*/ 0 w 63"/>
                  <a:gd name="T7" fmla="*/ 17 h 31"/>
                  <a:gd name="T8" fmla="*/ 23 w 63"/>
                  <a:gd name="T9" fmla="*/ 27 h 31"/>
                  <a:gd name="T10" fmla="*/ 46 w 63"/>
                  <a:gd name="T11" fmla="*/ 31 h 31"/>
                  <a:gd name="T12" fmla="*/ 61 w 63"/>
                  <a:gd name="T13" fmla="*/ 25 h 31"/>
                  <a:gd name="T14" fmla="*/ 29 w 63"/>
                  <a:gd name="T15" fmla="*/ 4 h 31"/>
                  <a:gd name="T16" fmla="*/ 6 w 63"/>
                  <a:gd name="T1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31">
                    <a:moveTo>
                      <a:pt x="6" y="0"/>
                    </a:moveTo>
                    <a:cubicBezTo>
                      <a:pt x="4" y="0"/>
                      <a:pt x="3" y="0"/>
                      <a:pt x="2" y="0"/>
                    </a:cubicBezTo>
                    <a:cubicBezTo>
                      <a:pt x="2" y="2"/>
                      <a:pt x="2" y="3"/>
                      <a:pt x="1" y="5"/>
                    </a:cubicBezTo>
                    <a:cubicBezTo>
                      <a:pt x="1" y="9"/>
                      <a:pt x="0" y="13"/>
                      <a:pt x="0" y="17"/>
                    </a:cubicBezTo>
                    <a:cubicBezTo>
                      <a:pt x="6" y="21"/>
                      <a:pt x="14" y="24"/>
                      <a:pt x="23" y="27"/>
                    </a:cubicBezTo>
                    <a:cubicBezTo>
                      <a:pt x="31" y="29"/>
                      <a:pt x="40" y="31"/>
                      <a:pt x="46" y="31"/>
                    </a:cubicBezTo>
                    <a:cubicBezTo>
                      <a:pt x="54" y="31"/>
                      <a:pt x="60" y="29"/>
                      <a:pt x="61" y="25"/>
                    </a:cubicBezTo>
                    <a:cubicBezTo>
                      <a:pt x="63" y="19"/>
                      <a:pt x="49" y="9"/>
                      <a:pt x="29" y="4"/>
                    </a:cubicBezTo>
                    <a:cubicBezTo>
                      <a:pt x="21" y="1"/>
                      <a:pt x="12" y="0"/>
                      <a:pt x="6" y="0"/>
                    </a:cubicBezTo>
                  </a:path>
                </a:pathLst>
              </a:custGeom>
              <a:solidFill>
                <a:srgbClr val="F39A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0" name="Freeform 180"/>
              <p:cNvSpPr/>
              <p:nvPr/>
            </p:nvSpPr>
            <p:spPr bwMode="auto">
              <a:xfrm>
                <a:off x="5659438" y="6700838"/>
                <a:ext cx="187325" cy="93663"/>
              </a:xfrm>
              <a:custGeom>
                <a:avLst/>
                <a:gdLst>
                  <a:gd name="T0" fmla="*/ 33 w 50"/>
                  <a:gd name="T1" fmla="*/ 24 h 25"/>
                  <a:gd name="T2" fmla="*/ 48 w 50"/>
                  <a:gd name="T3" fmla="*/ 20 h 25"/>
                  <a:gd name="T4" fmla="*/ 49 w 50"/>
                  <a:gd name="T5" fmla="*/ 15 h 25"/>
                  <a:gd name="T6" fmla="*/ 45 w 50"/>
                  <a:gd name="T7" fmla="*/ 14 h 25"/>
                  <a:gd name="T8" fmla="*/ 6 w 50"/>
                  <a:gd name="T9" fmla="*/ 2 h 25"/>
                  <a:gd name="T10" fmla="*/ 2 w 50"/>
                  <a:gd name="T11" fmla="*/ 1 h 25"/>
                  <a:gd name="T12" fmla="*/ 1 w 50"/>
                  <a:gd name="T13" fmla="*/ 6 h 25"/>
                  <a:gd name="T14" fmla="*/ 33 w 50"/>
                  <a:gd name="T15" fmla="*/ 2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25">
                    <a:moveTo>
                      <a:pt x="33" y="24"/>
                    </a:moveTo>
                    <a:cubicBezTo>
                      <a:pt x="38" y="24"/>
                      <a:pt x="42" y="22"/>
                      <a:pt x="48" y="20"/>
                    </a:cubicBezTo>
                    <a:cubicBezTo>
                      <a:pt x="49" y="19"/>
                      <a:pt x="50" y="17"/>
                      <a:pt x="49" y="15"/>
                    </a:cubicBezTo>
                    <a:cubicBezTo>
                      <a:pt x="48" y="14"/>
                      <a:pt x="46" y="13"/>
                      <a:pt x="45" y="14"/>
                    </a:cubicBezTo>
                    <a:cubicBezTo>
                      <a:pt x="21" y="25"/>
                      <a:pt x="7" y="3"/>
                      <a:pt x="6" y="2"/>
                    </a:cubicBezTo>
                    <a:cubicBezTo>
                      <a:pt x="5" y="1"/>
                      <a:pt x="3" y="0"/>
                      <a:pt x="2" y="1"/>
                    </a:cubicBezTo>
                    <a:cubicBezTo>
                      <a:pt x="0" y="2"/>
                      <a:pt x="0" y="4"/>
                      <a:pt x="1" y="6"/>
                    </a:cubicBezTo>
                    <a:cubicBezTo>
                      <a:pt x="1" y="6"/>
                      <a:pt x="13" y="25"/>
                      <a:pt x="33" y="2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1" name="Freeform 181"/>
              <p:cNvSpPr/>
              <p:nvPr/>
            </p:nvSpPr>
            <p:spPr bwMode="auto">
              <a:xfrm>
                <a:off x="5978525" y="6434138"/>
                <a:ext cx="179388" cy="138113"/>
              </a:xfrm>
              <a:custGeom>
                <a:avLst/>
                <a:gdLst>
                  <a:gd name="T0" fmla="*/ 0 w 48"/>
                  <a:gd name="T1" fmla="*/ 32 h 37"/>
                  <a:gd name="T2" fmla="*/ 42 w 48"/>
                  <a:gd name="T3" fmla="*/ 27 h 37"/>
                  <a:gd name="T4" fmla="*/ 47 w 48"/>
                  <a:gd name="T5" fmla="*/ 25 h 37"/>
                  <a:gd name="T6" fmla="*/ 42 w 48"/>
                  <a:gd name="T7" fmla="*/ 36 h 37"/>
                  <a:gd name="T8" fmla="*/ 0 w 48"/>
                  <a:gd name="T9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37">
                    <a:moveTo>
                      <a:pt x="0" y="32"/>
                    </a:moveTo>
                    <a:cubicBezTo>
                      <a:pt x="0" y="32"/>
                      <a:pt x="18" y="0"/>
                      <a:pt x="42" y="27"/>
                    </a:cubicBezTo>
                    <a:cubicBezTo>
                      <a:pt x="42" y="27"/>
                      <a:pt x="48" y="22"/>
                      <a:pt x="47" y="25"/>
                    </a:cubicBezTo>
                    <a:cubicBezTo>
                      <a:pt x="47" y="27"/>
                      <a:pt x="43" y="35"/>
                      <a:pt x="42" y="36"/>
                    </a:cubicBezTo>
                    <a:cubicBezTo>
                      <a:pt x="40" y="37"/>
                      <a:pt x="21" y="16"/>
                      <a:pt x="0" y="32"/>
                    </a:cubicBezTo>
                    <a:close/>
                  </a:path>
                </a:pathLst>
              </a:custGeom>
              <a:solidFill>
                <a:srgbClr val="6D50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2" name="Freeform 182"/>
              <p:cNvSpPr/>
              <p:nvPr/>
            </p:nvSpPr>
            <p:spPr bwMode="auto">
              <a:xfrm>
                <a:off x="5441950" y="6305550"/>
                <a:ext cx="150813" cy="131763"/>
              </a:xfrm>
              <a:custGeom>
                <a:avLst/>
                <a:gdLst>
                  <a:gd name="T0" fmla="*/ 35 w 40"/>
                  <a:gd name="T1" fmla="*/ 35 h 35"/>
                  <a:gd name="T2" fmla="*/ 6 w 40"/>
                  <a:gd name="T3" fmla="*/ 7 h 35"/>
                  <a:gd name="T4" fmla="*/ 3 w 40"/>
                  <a:gd name="T5" fmla="*/ 2 h 35"/>
                  <a:gd name="T6" fmla="*/ 1 w 40"/>
                  <a:gd name="T7" fmla="*/ 14 h 35"/>
                  <a:gd name="T8" fmla="*/ 35 w 40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35">
                    <a:moveTo>
                      <a:pt x="35" y="35"/>
                    </a:moveTo>
                    <a:cubicBezTo>
                      <a:pt x="35" y="35"/>
                      <a:pt x="40" y="0"/>
                      <a:pt x="6" y="7"/>
                    </a:cubicBezTo>
                    <a:cubicBezTo>
                      <a:pt x="6" y="7"/>
                      <a:pt x="4" y="0"/>
                      <a:pt x="3" y="2"/>
                    </a:cubicBezTo>
                    <a:cubicBezTo>
                      <a:pt x="2" y="4"/>
                      <a:pt x="0" y="13"/>
                      <a:pt x="1" y="14"/>
                    </a:cubicBezTo>
                    <a:cubicBezTo>
                      <a:pt x="1" y="16"/>
                      <a:pt x="29" y="10"/>
                      <a:pt x="35" y="35"/>
                    </a:cubicBezTo>
                    <a:close/>
                  </a:path>
                </a:pathLst>
              </a:custGeom>
              <a:solidFill>
                <a:srgbClr val="6D50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3" name="Freeform 183"/>
              <p:cNvSpPr/>
              <p:nvPr/>
            </p:nvSpPr>
            <p:spPr bwMode="auto">
              <a:xfrm>
                <a:off x="5318125" y="5502275"/>
                <a:ext cx="1466850" cy="800100"/>
              </a:xfrm>
              <a:custGeom>
                <a:avLst/>
                <a:gdLst>
                  <a:gd name="T0" fmla="*/ 376 w 391"/>
                  <a:gd name="T1" fmla="*/ 154 h 213"/>
                  <a:gd name="T2" fmla="*/ 165 w 391"/>
                  <a:gd name="T3" fmla="*/ 18 h 213"/>
                  <a:gd name="T4" fmla="*/ 0 w 391"/>
                  <a:gd name="T5" fmla="*/ 164 h 213"/>
                  <a:gd name="T6" fmla="*/ 376 w 391"/>
                  <a:gd name="T7" fmla="*/ 154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1" h="213">
                    <a:moveTo>
                      <a:pt x="376" y="154"/>
                    </a:moveTo>
                    <a:cubicBezTo>
                      <a:pt x="391" y="69"/>
                      <a:pt x="272" y="0"/>
                      <a:pt x="165" y="18"/>
                    </a:cubicBezTo>
                    <a:cubicBezTo>
                      <a:pt x="80" y="33"/>
                      <a:pt x="20" y="92"/>
                      <a:pt x="0" y="164"/>
                    </a:cubicBezTo>
                    <a:cubicBezTo>
                      <a:pt x="0" y="164"/>
                      <a:pt x="88" y="213"/>
                      <a:pt x="376" y="154"/>
                    </a:cubicBezTo>
                  </a:path>
                </a:pathLst>
              </a:custGeom>
              <a:solidFill>
                <a:srgbClr val="5331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4" name="Freeform 184"/>
              <p:cNvSpPr/>
              <p:nvPr/>
            </p:nvSpPr>
            <p:spPr bwMode="auto">
              <a:xfrm>
                <a:off x="6218238" y="6005513"/>
                <a:ext cx="923925" cy="949325"/>
              </a:xfrm>
              <a:custGeom>
                <a:avLst/>
                <a:gdLst>
                  <a:gd name="T0" fmla="*/ 0 w 246"/>
                  <a:gd name="T1" fmla="*/ 38 h 253"/>
                  <a:gd name="T2" fmla="*/ 0 w 246"/>
                  <a:gd name="T3" fmla="*/ 224 h 253"/>
                  <a:gd name="T4" fmla="*/ 73 w 246"/>
                  <a:gd name="T5" fmla="*/ 187 h 253"/>
                  <a:gd name="T6" fmla="*/ 117 w 246"/>
                  <a:gd name="T7" fmla="*/ 217 h 253"/>
                  <a:gd name="T8" fmla="*/ 117 w 246"/>
                  <a:gd name="T9" fmla="*/ 0 h 253"/>
                  <a:gd name="T10" fmla="*/ 0 w 246"/>
                  <a:gd name="T11" fmla="*/ 38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6" h="253">
                    <a:moveTo>
                      <a:pt x="0" y="38"/>
                    </a:moveTo>
                    <a:cubicBezTo>
                      <a:pt x="0" y="38"/>
                      <a:pt x="88" y="167"/>
                      <a:pt x="0" y="224"/>
                    </a:cubicBezTo>
                    <a:cubicBezTo>
                      <a:pt x="0" y="224"/>
                      <a:pt x="24" y="253"/>
                      <a:pt x="73" y="187"/>
                    </a:cubicBezTo>
                    <a:cubicBezTo>
                      <a:pt x="90" y="184"/>
                      <a:pt x="118" y="191"/>
                      <a:pt x="117" y="217"/>
                    </a:cubicBezTo>
                    <a:cubicBezTo>
                      <a:pt x="151" y="211"/>
                      <a:pt x="246" y="49"/>
                      <a:pt x="117" y="0"/>
                    </a:cubicBezTo>
                    <a:cubicBezTo>
                      <a:pt x="117" y="0"/>
                      <a:pt x="5" y="15"/>
                      <a:pt x="0" y="38"/>
                    </a:cubicBezTo>
                  </a:path>
                </a:pathLst>
              </a:custGeom>
              <a:solidFill>
                <a:srgbClr val="5331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5" name="Freeform 185"/>
              <p:cNvSpPr/>
              <p:nvPr/>
            </p:nvSpPr>
            <p:spPr bwMode="auto">
              <a:xfrm>
                <a:off x="5378450" y="5667375"/>
                <a:ext cx="1238250" cy="425450"/>
              </a:xfrm>
              <a:custGeom>
                <a:avLst/>
                <a:gdLst>
                  <a:gd name="T0" fmla="*/ 240 w 330"/>
                  <a:gd name="T1" fmla="*/ 0 h 113"/>
                  <a:gd name="T2" fmla="*/ 285 w 330"/>
                  <a:gd name="T3" fmla="*/ 48 h 113"/>
                  <a:gd name="T4" fmla="*/ 165 w 330"/>
                  <a:gd name="T5" fmla="*/ 7 h 113"/>
                  <a:gd name="T6" fmla="*/ 25 w 330"/>
                  <a:gd name="T7" fmla="*/ 66 h 113"/>
                  <a:gd name="T8" fmla="*/ 168 w 330"/>
                  <a:gd name="T9" fmla="*/ 46 h 113"/>
                  <a:gd name="T10" fmla="*/ 256 w 330"/>
                  <a:gd name="T11" fmla="*/ 70 h 113"/>
                  <a:gd name="T12" fmla="*/ 191 w 330"/>
                  <a:gd name="T13" fmla="*/ 67 h 113"/>
                  <a:gd name="T14" fmla="*/ 0 w 330"/>
                  <a:gd name="T15" fmla="*/ 113 h 113"/>
                  <a:gd name="T16" fmla="*/ 209 w 330"/>
                  <a:gd name="T17" fmla="*/ 94 h 113"/>
                  <a:gd name="T18" fmla="*/ 274 w 330"/>
                  <a:gd name="T19" fmla="*/ 103 h 113"/>
                  <a:gd name="T20" fmla="*/ 281 w 330"/>
                  <a:gd name="T21" fmla="*/ 101 h 113"/>
                  <a:gd name="T22" fmla="*/ 271 w 330"/>
                  <a:gd name="T23" fmla="*/ 59 h 113"/>
                  <a:gd name="T24" fmla="*/ 325 w 330"/>
                  <a:gd name="T25" fmla="*/ 92 h 113"/>
                  <a:gd name="T26" fmla="*/ 329 w 330"/>
                  <a:gd name="T27" fmla="*/ 92 h 113"/>
                  <a:gd name="T28" fmla="*/ 240 w 330"/>
                  <a:gd name="T29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0" h="113">
                    <a:moveTo>
                      <a:pt x="240" y="0"/>
                    </a:moveTo>
                    <a:cubicBezTo>
                      <a:pt x="240" y="0"/>
                      <a:pt x="270" y="22"/>
                      <a:pt x="285" y="48"/>
                    </a:cubicBezTo>
                    <a:cubicBezTo>
                      <a:pt x="285" y="48"/>
                      <a:pt x="235" y="7"/>
                      <a:pt x="165" y="7"/>
                    </a:cubicBezTo>
                    <a:cubicBezTo>
                      <a:pt x="124" y="7"/>
                      <a:pt x="75" y="21"/>
                      <a:pt x="25" y="66"/>
                    </a:cubicBezTo>
                    <a:cubicBezTo>
                      <a:pt x="25" y="66"/>
                      <a:pt x="101" y="46"/>
                      <a:pt x="168" y="46"/>
                    </a:cubicBezTo>
                    <a:cubicBezTo>
                      <a:pt x="204" y="46"/>
                      <a:pt x="238" y="52"/>
                      <a:pt x="256" y="70"/>
                    </a:cubicBezTo>
                    <a:cubicBezTo>
                      <a:pt x="256" y="70"/>
                      <a:pt x="229" y="67"/>
                      <a:pt x="191" y="67"/>
                    </a:cubicBezTo>
                    <a:cubicBezTo>
                      <a:pt x="133" y="67"/>
                      <a:pt x="48" y="74"/>
                      <a:pt x="0" y="113"/>
                    </a:cubicBezTo>
                    <a:cubicBezTo>
                      <a:pt x="0" y="113"/>
                      <a:pt x="126" y="94"/>
                      <a:pt x="209" y="94"/>
                    </a:cubicBezTo>
                    <a:cubicBezTo>
                      <a:pt x="238" y="94"/>
                      <a:pt x="262" y="96"/>
                      <a:pt x="274" y="103"/>
                    </a:cubicBezTo>
                    <a:cubicBezTo>
                      <a:pt x="276" y="102"/>
                      <a:pt x="278" y="102"/>
                      <a:pt x="281" y="101"/>
                    </a:cubicBezTo>
                    <a:cubicBezTo>
                      <a:pt x="284" y="92"/>
                      <a:pt x="288" y="74"/>
                      <a:pt x="271" y="59"/>
                    </a:cubicBezTo>
                    <a:cubicBezTo>
                      <a:pt x="271" y="59"/>
                      <a:pt x="310" y="65"/>
                      <a:pt x="325" y="92"/>
                    </a:cubicBezTo>
                    <a:cubicBezTo>
                      <a:pt x="326" y="92"/>
                      <a:pt x="328" y="92"/>
                      <a:pt x="329" y="92"/>
                    </a:cubicBezTo>
                    <a:cubicBezTo>
                      <a:pt x="330" y="75"/>
                      <a:pt x="322" y="3"/>
                      <a:pt x="240" y="0"/>
                    </a:cubicBezTo>
                  </a:path>
                </a:pathLst>
              </a:custGeom>
              <a:solidFill>
                <a:srgbClr val="5E37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6" name="Freeform 186"/>
              <p:cNvSpPr>
                <a:spLocks noEditPoints="1"/>
              </p:cNvSpPr>
              <p:nvPr/>
            </p:nvSpPr>
            <p:spPr bwMode="auto">
              <a:xfrm>
                <a:off x="6405563" y="6013450"/>
                <a:ext cx="206375" cy="52388"/>
              </a:xfrm>
              <a:custGeom>
                <a:avLst/>
                <a:gdLst>
                  <a:gd name="T0" fmla="*/ 7 w 55"/>
                  <a:gd name="T1" fmla="*/ 9 h 14"/>
                  <a:gd name="T2" fmla="*/ 0 w 55"/>
                  <a:gd name="T3" fmla="*/ 11 h 14"/>
                  <a:gd name="T4" fmla="*/ 4 w 55"/>
                  <a:gd name="T5" fmla="*/ 14 h 14"/>
                  <a:gd name="T6" fmla="*/ 7 w 55"/>
                  <a:gd name="T7" fmla="*/ 9 h 14"/>
                  <a:gd name="T8" fmla="*/ 55 w 55"/>
                  <a:gd name="T9" fmla="*/ 0 h 14"/>
                  <a:gd name="T10" fmla="*/ 51 w 55"/>
                  <a:gd name="T11" fmla="*/ 0 h 14"/>
                  <a:gd name="T12" fmla="*/ 54 w 55"/>
                  <a:gd name="T13" fmla="*/ 7 h 14"/>
                  <a:gd name="T14" fmla="*/ 55 w 55"/>
                  <a:gd name="T15" fmla="*/ 3 h 14"/>
                  <a:gd name="T16" fmla="*/ 55 w 55"/>
                  <a:gd name="T17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14">
                    <a:moveTo>
                      <a:pt x="7" y="9"/>
                    </a:moveTo>
                    <a:cubicBezTo>
                      <a:pt x="4" y="10"/>
                      <a:pt x="2" y="10"/>
                      <a:pt x="0" y="11"/>
                    </a:cubicBezTo>
                    <a:cubicBezTo>
                      <a:pt x="1" y="12"/>
                      <a:pt x="3" y="13"/>
                      <a:pt x="4" y="14"/>
                    </a:cubicBezTo>
                    <a:cubicBezTo>
                      <a:pt x="4" y="14"/>
                      <a:pt x="5" y="12"/>
                      <a:pt x="7" y="9"/>
                    </a:cubicBezTo>
                    <a:moveTo>
                      <a:pt x="55" y="0"/>
                    </a:moveTo>
                    <a:cubicBezTo>
                      <a:pt x="54" y="0"/>
                      <a:pt x="52" y="0"/>
                      <a:pt x="51" y="0"/>
                    </a:cubicBezTo>
                    <a:cubicBezTo>
                      <a:pt x="52" y="2"/>
                      <a:pt x="53" y="5"/>
                      <a:pt x="54" y="7"/>
                    </a:cubicBezTo>
                    <a:cubicBezTo>
                      <a:pt x="55" y="3"/>
                      <a:pt x="55" y="3"/>
                      <a:pt x="55" y="3"/>
                    </a:cubicBezTo>
                    <a:cubicBezTo>
                      <a:pt x="55" y="3"/>
                      <a:pt x="55" y="1"/>
                      <a:pt x="55" y="0"/>
                    </a:cubicBezTo>
                  </a:path>
                </a:pathLst>
              </a:custGeom>
              <a:solidFill>
                <a:srgbClr val="5E37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7" name="Freeform 187"/>
              <p:cNvSpPr/>
              <p:nvPr/>
            </p:nvSpPr>
            <p:spPr bwMode="auto">
              <a:xfrm>
                <a:off x="6507163" y="6092825"/>
                <a:ext cx="334963" cy="476250"/>
              </a:xfrm>
              <a:custGeom>
                <a:avLst/>
                <a:gdLst>
                  <a:gd name="T0" fmla="*/ 0 w 89"/>
                  <a:gd name="T1" fmla="*/ 0 h 127"/>
                  <a:gd name="T2" fmla="*/ 19 w 89"/>
                  <a:gd name="T3" fmla="*/ 127 h 127"/>
                  <a:gd name="T4" fmla="*/ 0 w 89"/>
                  <a:gd name="T5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9" h="127">
                    <a:moveTo>
                      <a:pt x="0" y="0"/>
                    </a:moveTo>
                    <a:cubicBezTo>
                      <a:pt x="27" y="61"/>
                      <a:pt x="18" y="123"/>
                      <a:pt x="19" y="127"/>
                    </a:cubicBezTo>
                    <a:cubicBezTo>
                      <a:pt x="89" y="13"/>
                      <a:pt x="0" y="0"/>
                      <a:pt x="0" y="0"/>
                    </a:cubicBezTo>
                  </a:path>
                </a:pathLst>
              </a:custGeom>
              <a:solidFill>
                <a:srgbClr val="5E37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8" name="Freeform 188"/>
              <p:cNvSpPr/>
              <p:nvPr/>
            </p:nvSpPr>
            <p:spPr bwMode="auto">
              <a:xfrm>
                <a:off x="6000750" y="7078663"/>
                <a:ext cx="506413" cy="454025"/>
              </a:xfrm>
              <a:custGeom>
                <a:avLst/>
                <a:gdLst>
                  <a:gd name="T0" fmla="*/ 18 w 135"/>
                  <a:gd name="T1" fmla="*/ 2 h 121"/>
                  <a:gd name="T2" fmla="*/ 115 w 135"/>
                  <a:gd name="T3" fmla="*/ 96 h 121"/>
                  <a:gd name="T4" fmla="*/ 133 w 135"/>
                  <a:gd name="T5" fmla="*/ 101 h 121"/>
                  <a:gd name="T6" fmla="*/ 106 w 135"/>
                  <a:gd name="T7" fmla="*/ 115 h 121"/>
                  <a:gd name="T8" fmla="*/ 8 w 135"/>
                  <a:gd name="T9" fmla="*/ 38 h 121"/>
                  <a:gd name="T10" fmla="*/ 18 w 135"/>
                  <a:gd name="T11" fmla="*/ 2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20">
                    <a:moveTo>
                      <a:pt x="18" y="2"/>
                    </a:moveTo>
                    <a:cubicBezTo>
                      <a:pt x="18" y="2"/>
                      <a:pt x="81" y="56"/>
                      <a:pt x="115" y="96"/>
                    </a:cubicBezTo>
                    <a:cubicBezTo>
                      <a:pt x="120" y="100"/>
                      <a:pt x="132" y="96"/>
                      <a:pt x="133" y="101"/>
                    </a:cubicBezTo>
                    <a:cubicBezTo>
                      <a:pt x="135" y="105"/>
                      <a:pt x="119" y="121"/>
                      <a:pt x="106" y="115"/>
                    </a:cubicBezTo>
                    <a:cubicBezTo>
                      <a:pt x="74" y="101"/>
                      <a:pt x="16" y="52"/>
                      <a:pt x="8" y="38"/>
                    </a:cubicBezTo>
                    <a:cubicBezTo>
                      <a:pt x="0" y="24"/>
                      <a:pt x="0" y="0"/>
                      <a:pt x="18" y="2"/>
                    </a:cubicBezTo>
                    <a:close/>
                  </a:path>
                </a:pathLst>
              </a:custGeom>
              <a:solidFill>
                <a:srgbClr val="F2BA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09" name="Freeform 189"/>
              <p:cNvSpPr/>
              <p:nvPr/>
            </p:nvSpPr>
            <p:spPr bwMode="auto">
              <a:xfrm>
                <a:off x="4027488" y="7900988"/>
                <a:ext cx="2424113" cy="1204913"/>
              </a:xfrm>
              <a:custGeom>
                <a:avLst/>
                <a:gdLst>
                  <a:gd name="T0" fmla="*/ 13 w 646"/>
                  <a:gd name="T1" fmla="*/ 0 h 321"/>
                  <a:gd name="T2" fmla="*/ 65 w 646"/>
                  <a:gd name="T3" fmla="*/ 246 h 321"/>
                  <a:gd name="T4" fmla="*/ 529 w 646"/>
                  <a:gd name="T5" fmla="*/ 290 h 321"/>
                  <a:gd name="T6" fmla="*/ 646 w 646"/>
                  <a:gd name="T7" fmla="*/ 0 h 321"/>
                  <a:gd name="T8" fmla="*/ 13 w 646"/>
                  <a:gd name="T9" fmla="*/ 0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6" h="321">
                    <a:moveTo>
                      <a:pt x="13" y="0"/>
                    </a:moveTo>
                    <a:cubicBezTo>
                      <a:pt x="13" y="0"/>
                      <a:pt x="0" y="199"/>
                      <a:pt x="65" y="246"/>
                    </a:cubicBezTo>
                    <a:cubicBezTo>
                      <a:pt x="126" y="289"/>
                      <a:pt x="449" y="321"/>
                      <a:pt x="529" y="290"/>
                    </a:cubicBezTo>
                    <a:cubicBezTo>
                      <a:pt x="633" y="248"/>
                      <a:pt x="646" y="0"/>
                      <a:pt x="646" y="0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0" name="Freeform 190"/>
              <p:cNvSpPr/>
              <p:nvPr/>
            </p:nvSpPr>
            <p:spPr bwMode="auto">
              <a:xfrm>
                <a:off x="4124325" y="8005763"/>
                <a:ext cx="1970088" cy="923925"/>
              </a:xfrm>
              <a:custGeom>
                <a:avLst/>
                <a:gdLst>
                  <a:gd name="T0" fmla="*/ 525 w 525"/>
                  <a:gd name="T1" fmla="*/ 0 h 246"/>
                  <a:gd name="T2" fmla="*/ 260 w 525"/>
                  <a:gd name="T3" fmla="*/ 19 h 246"/>
                  <a:gd name="T4" fmla="*/ 11 w 525"/>
                  <a:gd name="T5" fmla="*/ 0 h 246"/>
                  <a:gd name="T6" fmla="*/ 53 w 525"/>
                  <a:gd name="T7" fmla="*/ 200 h 246"/>
                  <a:gd name="T8" fmla="*/ 338 w 525"/>
                  <a:gd name="T9" fmla="*/ 246 h 246"/>
                  <a:gd name="T10" fmla="*/ 430 w 525"/>
                  <a:gd name="T11" fmla="*/ 236 h 246"/>
                  <a:gd name="T12" fmla="*/ 525 w 525"/>
                  <a:gd name="T13" fmla="*/ 0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5" h="246">
                    <a:moveTo>
                      <a:pt x="525" y="0"/>
                    </a:moveTo>
                    <a:cubicBezTo>
                      <a:pt x="525" y="0"/>
                      <a:pt x="389" y="19"/>
                      <a:pt x="260" y="19"/>
                    </a:cubicBezTo>
                    <a:cubicBezTo>
                      <a:pt x="130" y="19"/>
                      <a:pt x="11" y="0"/>
                      <a:pt x="11" y="0"/>
                    </a:cubicBezTo>
                    <a:cubicBezTo>
                      <a:pt x="11" y="0"/>
                      <a:pt x="0" y="162"/>
                      <a:pt x="53" y="200"/>
                    </a:cubicBezTo>
                    <a:cubicBezTo>
                      <a:pt x="88" y="225"/>
                      <a:pt x="235" y="246"/>
                      <a:pt x="338" y="246"/>
                    </a:cubicBezTo>
                    <a:cubicBezTo>
                      <a:pt x="378" y="246"/>
                      <a:pt x="412" y="243"/>
                      <a:pt x="430" y="236"/>
                    </a:cubicBezTo>
                    <a:cubicBezTo>
                      <a:pt x="515" y="202"/>
                      <a:pt x="525" y="0"/>
                      <a:pt x="525" y="0"/>
                    </a:cubicBezTo>
                  </a:path>
                </a:pathLst>
              </a:custGeom>
              <a:solidFill>
                <a:srgbClr val="CF8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191"/>
              <p:cNvSpPr/>
              <p:nvPr/>
            </p:nvSpPr>
            <p:spPr bwMode="auto">
              <a:xfrm>
                <a:off x="3609975" y="7469188"/>
                <a:ext cx="3246438" cy="619125"/>
              </a:xfrm>
              <a:custGeom>
                <a:avLst/>
                <a:gdLst>
                  <a:gd name="T0" fmla="*/ 59 w 865"/>
                  <a:gd name="T1" fmla="*/ 0 h 165"/>
                  <a:gd name="T2" fmla="*/ 797 w 865"/>
                  <a:gd name="T3" fmla="*/ 14 h 165"/>
                  <a:gd name="T4" fmla="*/ 781 w 865"/>
                  <a:gd name="T5" fmla="*/ 116 h 165"/>
                  <a:gd name="T6" fmla="*/ 42 w 865"/>
                  <a:gd name="T7" fmla="*/ 80 h 165"/>
                  <a:gd name="T8" fmla="*/ 59 w 865"/>
                  <a:gd name="T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5" h="165">
                    <a:moveTo>
                      <a:pt x="59" y="0"/>
                    </a:moveTo>
                    <a:cubicBezTo>
                      <a:pt x="59" y="0"/>
                      <a:pt x="467" y="108"/>
                      <a:pt x="797" y="14"/>
                    </a:cubicBezTo>
                    <a:cubicBezTo>
                      <a:pt x="797" y="14"/>
                      <a:pt x="865" y="96"/>
                      <a:pt x="781" y="116"/>
                    </a:cubicBezTo>
                    <a:cubicBezTo>
                      <a:pt x="582" y="165"/>
                      <a:pt x="83" y="145"/>
                      <a:pt x="42" y="80"/>
                    </a:cubicBezTo>
                    <a:cubicBezTo>
                      <a:pt x="0" y="15"/>
                      <a:pt x="59" y="0"/>
                      <a:pt x="59" y="0"/>
                    </a:cubicBezTo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2" name="Freeform 192"/>
              <p:cNvSpPr/>
              <p:nvPr/>
            </p:nvSpPr>
            <p:spPr bwMode="auto">
              <a:xfrm>
                <a:off x="3768725" y="7540625"/>
                <a:ext cx="2889250" cy="406400"/>
              </a:xfrm>
              <a:custGeom>
                <a:avLst/>
                <a:gdLst>
                  <a:gd name="T0" fmla="*/ 26 w 770"/>
                  <a:gd name="T1" fmla="*/ 0 h 108"/>
                  <a:gd name="T2" fmla="*/ 17 w 770"/>
                  <a:gd name="T3" fmla="*/ 52 h 108"/>
                  <a:gd name="T4" fmla="*/ 439 w 770"/>
                  <a:gd name="T5" fmla="*/ 108 h 108"/>
                  <a:gd name="T6" fmla="*/ 737 w 770"/>
                  <a:gd name="T7" fmla="*/ 67 h 108"/>
                  <a:gd name="T8" fmla="*/ 719 w 770"/>
                  <a:gd name="T9" fmla="*/ 31 h 108"/>
                  <a:gd name="T10" fmla="*/ 699 w 770"/>
                  <a:gd name="T11" fmla="*/ 33 h 108"/>
                  <a:gd name="T12" fmla="*/ 371 w 770"/>
                  <a:gd name="T13" fmla="*/ 52 h 108"/>
                  <a:gd name="T14" fmla="*/ 26 w 770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0" h="108">
                    <a:moveTo>
                      <a:pt x="26" y="0"/>
                    </a:moveTo>
                    <a:cubicBezTo>
                      <a:pt x="26" y="0"/>
                      <a:pt x="0" y="37"/>
                      <a:pt x="17" y="52"/>
                    </a:cubicBezTo>
                    <a:cubicBezTo>
                      <a:pt x="29" y="63"/>
                      <a:pt x="227" y="108"/>
                      <a:pt x="439" y="108"/>
                    </a:cubicBezTo>
                    <a:cubicBezTo>
                      <a:pt x="542" y="108"/>
                      <a:pt x="647" y="98"/>
                      <a:pt x="737" y="67"/>
                    </a:cubicBezTo>
                    <a:cubicBezTo>
                      <a:pt x="737" y="67"/>
                      <a:pt x="770" y="31"/>
                      <a:pt x="719" y="31"/>
                    </a:cubicBezTo>
                    <a:cubicBezTo>
                      <a:pt x="714" y="31"/>
                      <a:pt x="707" y="32"/>
                      <a:pt x="699" y="33"/>
                    </a:cubicBezTo>
                    <a:cubicBezTo>
                      <a:pt x="658" y="38"/>
                      <a:pt x="518" y="52"/>
                      <a:pt x="371" y="52"/>
                    </a:cubicBezTo>
                    <a:cubicBezTo>
                      <a:pt x="240" y="52"/>
                      <a:pt x="103" y="41"/>
                      <a:pt x="26" y="0"/>
                    </a:cubicBezTo>
                  </a:path>
                </a:pathLst>
              </a:custGeom>
              <a:solidFill>
                <a:srgbClr val="CF8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3" name="Freeform 193"/>
              <p:cNvSpPr/>
              <p:nvPr/>
            </p:nvSpPr>
            <p:spPr bwMode="auto">
              <a:xfrm>
                <a:off x="5757863" y="8253413"/>
                <a:ext cx="454025" cy="112713"/>
              </a:xfrm>
              <a:custGeom>
                <a:avLst/>
                <a:gdLst>
                  <a:gd name="T0" fmla="*/ 37 w 121"/>
                  <a:gd name="T1" fmla="*/ 30 h 30"/>
                  <a:gd name="T2" fmla="*/ 11 w 121"/>
                  <a:gd name="T3" fmla="*/ 29 h 30"/>
                  <a:gd name="T4" fmla="*/ 1 w 121"/>
                  <a:gd name="T5" fmla="*/ 18 h 30"/>
                  <a:gd name="T6" fmla="*/ 13 w 121"/>
                  <a:gd name="T7" fmla="*/ 7 h 30"/>
                  <a:gd name="T8" fmla="*/ 107 w 121"/>
                  <a:gd name="T9" fmla="*/ 2 h 30"/>
                  <a:gd name="T10" fmla="*/ 120 w 121"/>
                  <a:gd name="T11" fmla="*/ 10 h 30"/>
                  <a:gd name="T12" fmla="*/ 111 w 121"/>
                  <a:gd name="T13" fmla="*/ 23 h 30"/>
                  <a:gd name="T14" fmla="*/ 37 w 121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0" h="30">
                    <a:moveTo>
                      <a:pt x="37" y="30"/>
                    </a:moveTo>
                    <a:cubicBezTo>
                      <a:pt x="29" y="30"/>
                      <a:pt x="20" y="30"/>
                      <a:pt x="11" y="29"/>
                    </a:cubicBezTo>
                    <a:cubicBezTo>
                      <a:pt x="5" y="29"/>
                      <a:pt x="0" y="24"/>
                      <a:pt x="1" y="18"/>
                    </a:cubicBezTo>
                    <a:cubicBezTo>
                      <a:pt x="1" y="12"/>
                      <a:pt x="6" y="7"/>
                      <a:pt x="13" y="7"/>
                    </a:cubicBezTo>
                    <a:cubicBezTo>
                      <a:pt x="65" y="11"/>
                      <a:pt x="106" y="2"/>
                      <a:pt x="107" y="2"/>
                    </a:cubicBezTo>
                    <a:cubicBezTo>
                      <a:pt x="112" y="0"/>
                      <a:pt x="118" y="4"/>
                      <a:pt x="120" y="10"/>
                    </a:cubicBezTo>
                    <a:cubicBezTo>
                      <a:pt x="121" y="16"/>
                      <a:pt x="117" y="22"/>
                      <a:pt x="111" y="23"/>
                    </a:cubicBezTo>
                    <a:cubicBezTo>
                      <a:pt x="110" y="24"/>
                      <a:pt x="80" y="30"/>
                      <a:pt x="37" y="30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Freeform 194"/>
              <p:cNvSpPr/>
              <p:nvPr/>
            </p:nvSpPr>
            <p:spPr bwMode="auto">
              <a:xfrm>
                <a:off x="5307013" y="8489950"/>
                <a:ext cx="374650" cy="98425"/>
              </a:xfrm>
              <a:custGeom>
                <a:avLst/>
                <a:gdLst>
                  <a:gd name="T0" fmla="*/ 89 w 100"/>
                  <a:gd name="T1" fmla="*/ 26 h 26"/>
                  <a:gd name="T2" fmla="*/ 89 w 100"/>
                  <a:gd name="T3" fmla="*/ 26 h 26"/>
                  <a:gd name="T4" fmla="*/ 11 w 100"/>
                  <a:gd name="T5" fmla="*/ 23 h 26"/>
                  <a:gd name="T6" fmla="*/ 0 w 100"/>
                  <a:gd name="T7" fmla="*/ 11 h 26"/>
                  <a:gd name="T8" fmla="*/ 12 w 100"/>
                  <a:gd name="T9" fmla="*/ 1 h 26"/>
                  <a:gd name="T10" fmla="*/ 89 w 100"/>
                  <a:gd name="T11" fmla="*/ 4 h 26"/>
                  <a:gd name="T12" fmla="*/ 100 w 100"/>
                  <a:gd name="T13" fmla="*/ 16 h 26"/>
                  <a:gd name="T14" fmla="*/ 89 w 100"/>
                  <a:gd name="T15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" h="26">
                    <a:moveTo>
                      <a:pt x="89" y="26"/>
                    </a:moveTo>
                    <a:cubicBezTo>
                      <a:pt x="89" y="26"/>
                      <a:pt x="89" y="26"/>
                      <a:pt x="89" y="26"/>
                    </a:cubicBezTo>
                    <a:cubicBezTo>
                      <a:pt x="88" y="26"/>
                      <a:pt x="65" y="26"/>
                      <a:pt x="11" y="23"/>
                    </a:cubicBezTo>
                    <a:cubicBezTo>
                      <a:pt x="5" y="22"/>
                      <a:pt x="0" y="17"/>
                      <a:pt x="0" y="11"/>
                    </a:cubicBezTo>
                    <a:cubicBezTo>
                      <a:pt x="1" y="5"/>
                      <a:pt x="6" y="0"/>
                      <a:pt x="12" y="1"/>
                    </a:cubicBezTo>
                    <a:cubicBezTo>
                      <a:pt x="66" y="4"/>
                      <a:pt x="89" y="4"/>
                      <a:pt x="89" y="4"/>
                    </a:cubicBezTo>
                    <a:cubicBezTo>
                      <a:pt x="95" y="5"/>
                      <a:pt x="100" y="9"/>
                      <a:pt x="100" y="16"/>
                    </a:cubicBezTo>
                    <a:cubicBezTo>
                      <a:pt x="100" y="22"/>
                      <a:pt x="95" y="26"/>
                      <a:pt x="89" y="26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Freeform 195"/>
              <p:cNvSpPr/>
              <p:nvPr/>
            </p:nvSpPr>
            <p:spPr bwMode="auto">
              <a:xfrm>
                <a:off x="5603875" y="8666163"/>
                <a:ext cx="498475" cy="90488"/>
              </a:xfrm>
              <a:custGeom>
                <a:avLst/>
                <a:gdLst>
                  <a:gd name="T0" fmla="*/ 65 w 133"/>
                  <a:gd name="T1" fmla="*/ 24 h 24"/>
                  <a:gd name="T2" fmla="*/ 11 w 133"/>
                  <a:gd name="T3" fmla="*/ 22 h 24"/>
                  <a:gd name="T4" fmla="*/ 1 w 133"/>
                  <a:gd name="T5" fmla="*/ 11 h 24"/>
                  <a:gd name="T6" fmla="*/ 12 w 133"/>
                  <a:gd name="T7" fmla="*/ 1 h 24"/>
                  <a:gd name="T8" fmla="*/ 120 w 133"/>
                  <a:gd name="T9" fmla="*/ 1 h 24"/>
                  <a:gd name="T10" fmla="*/ 132 w 133"/>
                  <a:gd name="T11" fmla="*/ 11 h 24"/>
                  <a:gd name="T12" fmla="*/ 122 w 133"/>
                  <a:gd name="T13" fmla="*/ 22 h 24"/>
                  <a:gd name="T14" fmla="*/ 65 w 133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" h="24">
                    <a:moveTo>
                      <a:pt x="65" y="24"/>
                    </a:moveTo>
                    <a:cubicBezTo>
                      <a:pt x="48" y="24"/>
                      <a:pt x="30" y="24"/>
                      <a:pt x="11" y="22"/>
                    </a:cubicBezTo>
                    <a:cubicBezTo>
                      <a:pt x="5" y="22"/>
                      <a:pt x="0" y="17"/>
                      <a:pt x="1" y="11"/>
                    </a:cubicBezTo>
                    <a:cubicBezTo>
                      <a:pt x="1" y="5"/>
                      <a:pt x="6" y="0"/>
                      <a:pt x="12" y="1"/>
                    </a:cubicBezTo>
                    <a:cubicBezTo>
                      <a:pt x="66" y="4"/>
                      <a:pt x="120" y="1"/>
                      <a:pt x="120" y="1"/>
                    </a:cubicBezTo>
                    <a:cubicBezTo>
                      <a:pt x="127" y="0"/>
                      <a:pt x="132" y="5"/>
                      <a:pt x="132" y="11"/>
                    </a:cubicBezTo>
                    <a:cubicBezTo>
                      <a:pt x="133" y="17"/>
                      <a:pt x="128" y="22"/>
                      <a:pt x="122" y="22"/>
                    </a:cubicBezTo>
                    <a:cubicBezTo>
                      <a:pt x="120" y="22"/>
                      <a:pt x="97" y="24"/>
                      <a:pt x="65" y="24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Freeform 196"/>
              <p:cNvSpPr/>
              <p:nvPr/>
            </p:nvSpPr>
            <p:spPr bwMode="auto">
              <a:xfrm>
                <a:off x="4117975" y="8051800"/>
                <a:ext cx="355600" cy="119063"/>
              </a:xfrm>
              <a:custGeom>
                <a:avLst/>
                <a:gdLst>
                  <a:gd name="T0" fmla="*/ 78 w 95"/>
                  <a:gd name="T1" fmla="*/ 32 h 32"/>
                  <a:gd name="T2" fmla="*/ 9 w 95"/>
                  <a:gd name="T3" fmla="*/ 22 h 32"/>
                  <a:gd name="T4" fmla="*/ 2 w 95"/>
                  <a:gd name="T5" fmla="*/ 9 h 32"/>
                  <a:gd name="T6" fmla="*/ 15 w 95"/>
                  <a:gd name="T7" fmla="*/ 1 h 32"/>
                  <a:gd name="T8" fmla="*/ 83 w 95"/>
                  <a:gd name="T9" fmla="*/ 10 h 32"/>
                  <a:gd name="T10" fmla="*/ 95 w 95"/>
                  <a:gd name="T11" fmla="*/ 20 h 32"/>
                  <a:gd name="T12" fmla="*/ 84 w 95"/>
                  <a:gd name="T13" fmla="*/ 31 h 32"/>
                  <a:gd name="T14" fmla="*/ 78 w 95"/>
                  <a:gd name="T15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" h="32">
                    <a:moveTo>
                      <a:pt x="78" y="32"/>
                    </a:moveTo>
                    <a:cubicBezTo>
                      <a:pt x="54" y="32"/>
                      <a:pt x="26" y="27"/>
                      <a:pt x="9" y="22"/>
                    </a:cubicBezTo>
                    <a:cubicBezTo>
                      <a:pt x="3" y="21"/>
                      <a:pt x="0" y="14"/>
                      <a:pt x="2" y="9"/>
                    </a:cubicBezTo>
                    <a:cubicBezTo>
                      <a:pt x="3" y="3"/>
                      <a:pt x="9" y="0"/>
                      <a:pt x="15" y="1"/>
                    </a:cubicBezTo>
                    <a:cubicBezTo>
                      <a:pt x="29" y="5"/>
                      <a:pt x="59" y="10"/>
                      <a:pt x="83" y="10"/>
                    </a:cubicBezTo>
                    <a:cubicBezTo>
                      <a:pt x="89" y="9"/>
                      <a:pt x="94" y="14"/>
                      <a:pt x="95" y="20"/>
                    </a:cubicBezTo>
                    <a:cubicBezTo>
                      <a:pt x="95" y="26"/>
                      <a:pt x="90" y="31"/>
                      <a:pt x="84" y="31"/>
                    </a:cubicBezTo>
                    <a:cubicBezTo>
                      <a:pt x="82" y="32"/>
                      <a:pt x="80" y="32"/>
                      <a:pt x="78" y="32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Freeform 197"/>
              <p:cNvSpPr/>
              <p:nvPr/>
            </p:nvSpPr>
            <p:spPr bwMode="auto">
              <a:xfrm>
                <a:off x="4330700" y="8239125"/>
                <a:ext cx="439738" cy="104775"/>
              </a:xfrm>
              <a:custGeom>
                <a:avLst/>
                <a:gdLst>
                  <a:gd name="T0" fmla="*/ 106 w 117"/>
                  <a:gd name="T1" fmla="*/ 28 h 28"/>
                  <a:gd name="T2" fmla="*/ 10 w 117"/>
                  <a:gd name="T3" fmla="*/ 23 h 28"/>
                  <a:gd name="T4" fmla="*/ 1 w 117"/>
                  <a:gd name="T5" fmla="*/ 10 h 28"/>
                  <a:gd name="T6" fmla="*/ 14 w 117"/>
                  <a:gd name="T7" fmla="*/ 1 h 28"/>
                  <a:gd name="T8" fmla="*/ 106 w 117"/>
                  <a:gd name="T9" fmla="*/ 6 h 28"/>
                  <a:gd name="T10" fmla="*/ 117 w 117"/>
                  <a:gd name="T11" fmla="*/ 17 h 28"/>
                  <a:gd name="T12" fmla="*/ 106 w 117"/>
                  <a:gd name="T13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28">
                    <a:moveTo>
                      <a:pt x="106" y="28"/>
                    </a:moveTo>
                    <a:cubicBezTo>
                      <a:pt x="103" y="28"/>
                      <a:pt x="40" y="28"/>
                      <a:pt x="10" y="23"/>
                    </a:cubicBezTo>
                    <a:cubicBezTo>
                      <a:pt x="4" y="22"/>
                      <a:pt x="0" y="16"/>
                      <a:pt x="1" y="10"/>
                    </a:cubicBezTo>
                    <a:cubicBezTo>
                      <a:pt x="2" y="4"/>
                      <a:pt x="8" y="0"/>
                      <a:pt x="14" y="1"/>
                    </a:cubicBezTo>
                    <a:cubicBezTo>
                      <a:pt x="42" y="6"/>
                      <a:pt x="105" y="6"/>
                      <a:pt x="106" y="6"/>
                    </a:cubicBezTo>
                    <a:cubicBezTo>
                      <a:pt x="112" y="6"/>
                      <a:pt x="117" y="11"/>
                      <a:pt x="117" y="17"/>
                    </a:cubicBezTo>
                    <a:cubicBezTo>
                      <a:pt x="117" y="23"/>
                      <a:pt x="112" y="28"/>
                      <a:pt x="106" y="28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8" name="Freeform 198"/>
              <p:cNvSpPr/>
              <p:nvPr/>
            </p:nvSpPr>
            <p:spPr bwMode="auto">
              <a:xfrm>
                <a:off x="4979988" y="8197850"/>
                <a:ext cx="500063" cy="90488"/>
              </a:xfrm>
              <a:custGeom>
                <a:avLst/>
                <a:gdLst>
                  <a:gd name="T0" fmla="*/ 65 w 133"/>
                  <a:gd name="T1" fmla="*/ 24 h 24"/>
                  <a:gd name="T2" fmla="*/ 11 w 133"/>
                  <a:gd name="T3" fmla="*/ 22 h 24"/>
                  <a:gd name="T4" fmla="*/ 1 w 133"/>
                  <a:gd name="T5" fmla="*/ 10 h 24"/>
                  <a:gd name="T6" fmla="*/ 13 w 133"/>
                  <a:gd name="T7" fmla="*/ 0 h 24"/>
                  <a:gd name="T8" fmla="*/ 121 w 133"/>
                  <a:gd name="T9" fmla="*/ 0 h 24"/>
                  <a:gd name="T10" fmla="*/ 132 w 133"/>
                  <a:gd name="T11" fmla="*/ 10 h 24"/>
                  <a:gd name="T12" fmla="*/ 122 w 133"/>
                  <a:gd name="T13" fmla="*/ 22 h 24"/>
                  <a:gd name="T14" fmla="*/ 65 w 133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" h="24">
                    <a:moveTo>
                      <a:pt x="65" y="24"/>
                    </a:moveTo>
                    <a:cubicBezTo>
                      <a:pt x="48" y="24"/>
                      <a:pt x="30" y="23"/>
                      <a:pt x="11" y="22"/>
                    </a:cubicBezTo>
                    <a:cubicBezTo>
                      <a:pt x="5" y="22"/>
                      <a:pt x="0" y="16"/>
                      <a:pt x="1" y="10"/>
                    </a:cubicBezTo>
                    <a:cubicBezTo>
                      <a:pt x="1" y="4"/>
                      <a:pt x="6" y="0"/>
                      <a:pt x="13" y="0"/>
                    </a:cubicBezTo>
                    <a:cubicBezTo>
                      <a:pt x="66" y="4"/>
                      <a:pt x="120" y="0"/>
                      <a:pt x="121" y="0"/>
                    </a:cubicBezTo>
                    <a:cubicBezTo>
                      <a:pt x="127" y="0"/>
                      <a:pt x="132" y="4"/>
                      <a:pt x="132" y="10"/>
                    </a:cubicBezTo>
                    <a:cubicBezTo>
                      <a:pt x="133" y="16"/>
                      <a:pt x="128" y="22"/>
                      <a:pt x="122" y="22"/>
                    </a:cubicBezTo>
                    <a:cubicBezTo>
                      <a:pt x="121" y="22"/>
                      <a:pt x="97" y="24"/>
                      <a:pt x="65" y="24"/>
                    </a:cubicBezTo>
                    <a:close/>
                  </a:path>
                </a:pathLst>
              </a:custGeom>
              <a:solidFill>
                <a:srgbClr val="E29D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9" name="Freeform 199"/>
              <p:cNvSpPr/>
              <p:nvPr/>
            </p:nvSpPr>
            <p:spPr bwMode="auto">
              <a:xfrm>
                <a:off x="4244975" y="8437563"/>
                <a:ext cx="371475" cy="109538"/>
              </a:xfrm>
              <a:custGeom>
                <a:avLst/>
                <a:gdLst>
                  <a:gd name="T0" fmla="*/ 77 w 99"/>
                  <a:gd name="T1" fmla="*/ 29 h 29"/>
                  <a:gd name="T2" fmla="*/ 9 w 99"/>
                  <a:gd name="T3" fmla="*/ 23 h 29"/>
                  <a:gd name="T4" fmla="*/ 1 w 99"/>
                  <a:gd name="T5" fmla="*/ 10 h 29"/>
                  <a:gd name="T6" fmla="*/ 14 w 99"/>
                  <a:gd name="T7" fmla="*/ 2 h 29"/>
                  <a:gd name="T8" fmla="*/ 87 w 99"/>
                  <a:gd name="T9" fmla="*/ 7 h 29"/>
                  <a:gd name="T10" fmla="*/ 99 w 99"/>
                  <a:gd name="T11" fmla="*/ 18 h 29"/>
                  <a:gd name="T12" fmla="*/ 88 w 99"/>
                  <a:gd name="T13" fmla="*/ 29 h 29"/>
                  <a:gd name="T14" fmla="*/ 77 w 99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28">
                    <a:moveTo>
                      <a:pt x="77" y="29"/>
                    </a:moveTo>
                    <a:cubicBezTo>
                      <a:pt x="63" y="29"/>
                      <a:pt x="36" y="29"/>
                      <a:pt x="9" y="23"/>
                    </a:cubicBezTo>
                    <a:cubicBezTo>
                      <a:pt x="3" y="22"/>
                      <a:pt x="0" y="16"/>
                      <a:pt x="1" y="10"/>
                    </a:cubicBezTo>
                    <a:cubicBezTo>
                      <a:pt x="2" y="4"/>
                      <a:pt x="8" y="0"/>
                      <a:pt x="14" y="2"/>
                    </a:cubicBezTo>
                    <a:cubicBezTo>
                      <a:pt x="50" y="9"/>
                      <a:pt x="87" y="7"/>
                      <a:pt x="87" y="7"/>
                    </a:cubicBezTo>
                    <a:cubicBezTo>
                      <a:pt x="94" y="7"/>
                      <a:pt x="99" y="12"/>
                      <a:pt x="99" y="18"/>
                    </a:cubicBezTo>
                    <a:cubicBezTo>
                      <a:pt x="99" y="24"/>
                      <a:pt x="95" y="29"/>
                      <a:pt x="88" y="29"/>
                    </a:cubicBezTo>
                    <a:cubicBezTo>
                      <a:pt x="88" y="29"/>
                      <a:pt x="84" y="29"/>
                      <a:pt x="77" y="29"/>
                    </a:cubicBezTo>
                    <a:close/>
                  </a:path>
                </a:pathLst>
              </a:custGeom>
              <a:solidFill>
                <a:srgbClr val="E29D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0" name="Freeform 200"/>
              <p:cNvSpPr/>
              <p:nvPr/>
            </p:nvSpPr>
            <p:spPr bwMode="auto">
              <a:xfrm>
                <a:off x="4795838" y="8456613"/>
                <a:ext cx="300038" cy="101600"/>
              </a:xfrm>
              <a:custGeom>
                <a:avLst/>
                <a:gdLst>
                  <a:gd name="T0" fmla="*/ 68 w 80"/>
                  <a:gd name="T1" fmla="*/ 27 h 27"/>
                  <a:gd name="T2" fmla="*/ 11 w 80"/>
                  <a:gd name="T3" fmla="*/ 23 h 27"/>
                  <a:gd name="T4" fmla="*/ 1 w 80"/>
                  <a:gd name="T5" fmla="*/ 11 h 27"/>
                  <a:gd name="T6" fmla="*/ 14 w 80"/>
                  <a:gd name="T7" fmla="*/ 1 h 27"/>
                  <a:gd name="T8" fmla="*/ 69 w 80"/>
                  <a:gd name="T9" fmla="*/ 5 h 27"/>
                  <a:gd name="T10" fmla="*/ 69 w 80"/>
                  <a:gd name="T11" fmla="*/ 5 h 27"/>
                  <a:gd name="T12" fmla="*/ 80 w 80"/>
                  <a:gd name="T13" fmla="*/ 16 h 27"/>
                  <a:gd name="T14" fmla="*/ 69 w 80"/>
                  <a:gd name="T15" fmla="*/ 27 h 27"/>
                  <a:gd name="T16" fmla="*/ 68 w 80"/>
                  <a:gd name="T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" h="27">
                    <a:moveTo>
                      <a:pt x="68" y="27"/>
                    </a:moveTo>
                    <a:cubicBezTo>
                      <a:pt x="65" y="27"/>
                      <a:pt x="40" y="27"/>
                      <a:pt x="11" y="23"/>
                    </a:cubicBezTo>
                    <a:cubicBezTo>
                      <a:pt x="5" y="22"/>
                      <a:pt x="0" y="17"/>
                      <a:pt x="1" y="11"/>
                    </a:cubicBezTo>
                    <a:cubicBezTo>
                      <a:pt x="2" y="5"/>
                      <a:pt x="8" y="0"/>
                      <a:pt x="14" y="1"/>
                    </a:cubicBezTo>
                    <a:cubicBezTo>
                      <a:pt x="43" y="5"/>
                      <a:pt x="68" y="5"/>
                      <a:pt x="69" y="5"/>
                    </a:cubicBezTo>
                    <a:cubicBezTo>
                      <a:pt x="69" y="5"/>
                      <a:pt x="69" y="5"/>
                      <a:pt x="69" y="5"/>
                    </a:cubicBezTo>
                    <a:cubicBezTo>
                      <a:pt x="75" y="5"/>
                      <a:pt x="80" y="10"/>
                      <a:pt x="80" y="16"/>
                    </a:cubicBezTo>
                    <a:cubicBezTo>
                      <a:pt x="80" y="22"/>
                      <a:pt x="75" y="27"/>
                      <a:pt x="69" y="27"/>
                    </a:cubicBezTo>
                    <a:lnTo>
                      <a:pt x="68" y="27"/>
                    </a:ln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1" name="Freeform 201"/>
              <p:cNvSpPr/>
              <p:nvPr/>
            </p:nvSpPr>
            <p:spPr bwMode="auto">
              <a:xfrm>
                <a:off x="5111750" y="8756650"/>
                <a:ext cx="296863" cy="101600"/>
              </a:xfrm>
              <a:custGeom>
                <a:avLst/>
                <a:gdLst>
                  <a:gd name="T0" fmla="*/ 68 w 79"/>
                  <a:gd name="T1" fmla="*/ 27 h 27"/>
                  <a:gd name="T2" fmla="*/ 10 w 79"/>
                  <a:gd name="T3" fmla="*/ 23 h 27"/>
                  <a:gd name="T4" fmla="*/ 1 w 79"/>
                  <a:gd name="T5" fmla="*/ 11 h 27"/>
                  <a:gd name="T6" fmla="*/ 13 w 79"/>
                  <a:gd name="T7" fmla="*/ 1 h 27"/>
                  <a:gd name="T8" fmla="*/ 68 w 79"/>
                  <a:gd name="T9" fmla="*/ 5 h 27"/>
                  <a:gd name="T10" fmla="*/ 68 w 79"/>
                  <a:gd name="T11" fmla="*/ 5 h 27"/>
                  <a:gd name="T12" fmla="*/ 79 w 79"/>
                  <a:gd name="T13" fmla="*/ 16 h 27"/>
                  <a:gd name="T14" fmla="*/ 68 w 79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" h="27">
                    <a:moveTo>
                      <a:pt x="68" y="27"/>
                    </a:moveTo>
                    <a:cubicBezTo>
                      <a:pt x="65" y="27"/>
                      <a:pt x="39" y="27"/>
                      <a:pt x="10" y="23"/>
                    </a:cubicBezTo>
                    <a:cubicBezTo>
                      <a:pt x="4" y="22"/>
                      <a:pt x="0" y="17"/>
                      <a:pt x="1" y="11"/>
                    </a:cubicBezTo>
                    <a:cubicBezTo>
                      <a:pt x="2" y="5"/>
                      <a:pt x="7" y="0"/>
                      <a:pt x="13" y="1"/>
                    </a:cubicBezTo>
                    <a:cubicBezTo>
                      <a:pt x="42" y="5"/>
                      <a:pt x="68" y="5"/>
                      <a:pt x="68" y="5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74" y="5"/>
                      <a:pt x="79" y="10"/>
                      <a:pt x="79" y="16"/>
                    </a:cubicBezTo>
                    <a:cubicBezTo>
                      <a:pt x="79" y="22"/>
                      <a:pt x="74" y="27"/>
                      <a:pt x="68" y="27"/>
                    </a:cubicBezTo>
                    <a:close/>
                  </a:path>
                </a:pathLst>
              </a:custGeom>
              <a:solidFill>
                <a:srgbClr val="BC7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2" name="Freeform 202"/>
              <p:cNvSpPr/>
              <p:nvPr/>
            </p:nvSpPr>
            <p:spPr bwMode="auto">
              <a:xfrm>
                <a:off x="4545013" y="8651875"/>
                <a:ext cx="363538" cy="109538"/>
              </a:xfrm>
              <a:custGeom>
                <a:avLst/>
                <a:gdLst>
                  <a:gd name="T0" fmla="*/ 72 w 97"/>
                  <a:gd name="T1" fmla="*/ 29 h 29"/>
                  <a:gd name="T2" fmla="*/ 9 w 97"/>
                  <a:gd name="T3" fmla="*/ 23 h 29"/>
                  <a:gd name="T4" fmla="*/ 2 w 97"/>
                  <a:gd name="T5" fmla="*/ 9 h 29"/>
                  <a:gd name="T6" fmla="*/ 15 w 97"/>
                  <a:gd name="T7" fmla="*/ 2 h 29"/>
                  <a:gd name="T8" fmla="*/ 86 w 97"/>
                  <a:gd name="T9" fmla="*/ 7 h 29"/>
                  <a:gd name="T10" fmla="*/ 97 w 97"/>
                  <a:gd name="T11" fmla="*/ 18 h 29"/>
                  <a:gd name="T12" fmla="*/ 86 w 97"/>
                  <a:gd name="T13" fmla="*/ 29 h 29"/>
                  <a:gd name="T14" fmla="*/ 72 w 97"/>
                  <a:gd name="T15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7" h="28">
                    <a:moveTo>
                      <a:pt x="72" y="29"/>
                    </a:moveTo>
                    <a:cubicBezTo>
                      <a:pt x="55" y="29"/>
                      <a:pt x="28" y="28"/>
                      <a:pt x="9" y="23"/>
                    </a:cubicBezTo>
                    <a:cubicBezTo>
                      <a:pt x="3" y="21"/>
                      <a:pt x="0" y="15"/>
                      <a:pt x="2" y="9"/>
                    </a:cubicBezTo>
                    <a:cubicBezTo>
                      <a:pt x="3" y="4"/>
                      <a:pt x="9" y="0"/>
                      <a:pt x="15" y="2"/>
                    </a:cubicBezTo>
                    <a:cubicBezTo>
                      <a:pt x="40" y="9"/>
                      <a:pt x="85" y="7"/>
                      <a:pt x="86" y="7"/>
                    </a:cubicBezTo>
                    <a:cubicBezTo>
                      <a:pt x="92" y="7"/>
                      <a:pt x="97" y="12"/>
                      <a:pt x="97" y="18"/>
                    </a:cubicBezTo>
                    <a:cubicBezTo>
                      <a:pt x="97" y="24"/>
                      <a:pt x="92" y="29"/>
                      <a:pt x="86" y="29"/>
                    </a:cubicBezTo>
                    <a:cubicBezTo>
                      <a:pt x="86" y="29"/>
                      <a:pt x="80" y="29"/>
                      <a:pt x="72" y="29"/>
                    </a:cubicBezTo>
                    <a:close/>
                  </a:path>
                </a:pathLst>
              </a:custGeom>
              <a:solidFill>
                <a:srgbClr val="E29D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056471" y="290592"/>
              <a:ext cx="183919" cy="387507"/>
              <a:chOff x="5984614" y="286588"/>
              <a:chExt cx="326625" cy="688181"/>
            </a:xfrm>
          </p:grpSpPr>
          <p:sp>
            <p:nvSpPr>
              <p:cNvPr id="7" name="Freeform 100"/>
              <p:cNvSpPr/>
              <p:nvPr/>
            </p:nvSpPr>
            <p:spPr bwMode="auto">
              <a:xfrm>
                <a:off x="6046126" y="286588"/>
                <a:ext cx="265113" cy="342900"/>
              </a:xfrm>
              <a:custGeom>
                <a:avLst/>
                <a:gdLst>
                  <a:gd name="T0" fmla="*/ 64 w 71"/>
                  <a:gd name="T1" fmla="*/ 54 h 91"/>
                  <a:gd name="T2" fmla="*/ 24 w 71"/>
                  <a:gd name="T3" fmla="*/ 87 h 91"/>
                  <a:gd name="T4" fmla="*/ 6 w 71"/>
                  <a:gd name="T5" fmla="*/ 38 h 91"/>
                  <a:gd name="T6" fmla="*/ 47 w 71"/>
                  <a:gd name="T7" fmla="*/ 5 h 91"/>
                  <a:gd name="T8" fmla="*/ 64 w 71"/>
                  <a:gd name="T9" fmla="*/ 5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91">
                    <a:moveTo>
                      <a:pt x="64" y="54"/>
                    </a:moveTo>
                    <a:cubicBezTo>
                      <a:pt x="58" y="77"/>
                      <a:pt x="40" y="91"/>
                      <a:pt x="24" y="87"/>
                    </a:cubicBezTo>
                    <a:cubicBezTo>
                      <a:pt x="8" y="82"/>
                      <a:pt x="0" y="60"/>
                      <a:pt x="6" y="38"/>
                    </a:cubicBezTo>
                    <a:cubicBezTo>
                      <a:pt x="12" y="15"/>
                      <a:pt x="31" y="0"/>
                      <a:pt x="47" y="5"/>
                    </a:cubicBezTo>
                    <a:cubicBezTo>
                      <a:pt x="63" y="9"/>
                      <a:pt x="71" y="31"/>
                      <a:pt x="64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Oval 101"/>
              <p:cNvSpPr>
                <a:spLocks noChangeArrowheads="1"/>
              </p:cNvSpPr>
              <p:nvPr/>
            </p:nvSpPr>
            <p:spPr bwMode="auto">
              <a:xfrm>
                <a:off x="5984614" y="771569"/>
                <a:ext cx="169863" cy="2032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23" name="文本框 122"/>
          <p:cNvSpPr txBox="1"/>
          <p:nvPr/>
        </p:nvSpPr>
        <p:spPr>
          <a:xfrm>
            <a:off x="4639919" y="4210943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5400">
                <a:ln w="7620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谢谢欣赏</a:t>
            </a:r>
            <a:endParaRPr lang="zh-CN" altLang="en-US"/>
          </a:p>
        </p:txBody>
      </p:sp>
      <p:sp>
        <p:nvSpPr>
          <p:cNvPr id="124" name="矩形 471"/>
          <p:cNvSpPr>
            <a:spLocks noChangeArrowheads="1"/>
          </p:cNvSpPr>
          <p:nvPr/>
        </p:nvSpPr>
        <p:spPr bwMode="auto">
          <a:xfrm>
            <a:off x="4676893" y="5134273"/>
            <a:ext cx="2880705" cy="37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THANK YOU FOR WATCHING</a:t>
            </a:r>
            <a:endParaRPr lang="en-US" altLang="zh-CN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25" name="直接连接符 124"/>
          <p:cNvCxnSpPr/>
          <p:nvPr/>
        </p:nvCxnSpPr>
        <p:spPr>
          <a:xfrm>
            <a:off x="4778530" y="5134273"/>
            <a:ext cx="2679700" cy="0"/>
          </a:xfrm>
          <a:prstGeom prst="line">
            <a:avLst/>
          </a:prstGeom>
          <a:ln>
            <a:solidFill>
              <a:srgbClr val="CA2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任意多边形 2"/>
          <p:cNvSpPr/>
          <p:nvPr/>
        </p:nvSpPr>
        <p:spPr>
          <a:xfrm>
            <a:off x="3252738" y="2223933"/>
            <a:ext cx="447475" cy="492699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94260" y="2226315"/>
            <a:ext cx="7016771" cy="4926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32" tIns="0" rIns="134932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71141" y="1651500"/>
            <a:ext cx="6981068" cy="580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52208" y="1647931"/>
            <a:ext cx="640268" cy="58433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2" tIns="45694" rIns="91392" bIns="45694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61166" y="2954649"/>
            <a:ext cx="6268204" cy="1268639"/>
          </a:xfrm>
          <a:prstGeom prst="rect">
            <a:avLst/>
          </a:prstGeom>
          <a:noFill/>
          <a:ln w="25400">
            <a:noFill/>
          </a:ln>
        </p:spPr>
        <p:txBody>
          <a:bodyPr lIns="91392" tIns="45694" rIns="91392" bIns="45694" anchor="ctr"/>
          <a:p>
            <a:pPr eaLnBrk="0" hangingPunct="0">
              <a:lnSpc>
                <a:spcPts val="2400"/>
              </a:lnSpc>
            </a:pP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055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"/>
              </a:rPr>
              <a:t>www.ppthui.com/muban/</a:t>
            </a:r>
            <a:r>
              <a:rPr lang="en-US" altLang="zh-CN" sz="1055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www.ppthui.com/hangye/</a:t>
            </a:r>
            <a:endParaRPr lang="en-US" altLang="zh-CN" sz="1055" b="1" dirty="0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www.ppthui.com/gongzuo/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www.ppthui.com/jieri/</a:t>
            </a:r>
            <a:endParaRPr lang="en-US" altLang="zh-CN" sz="1055" b="1" dirty="0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endParaRPr lang="en-US" altLang="zh-CN" sz="1055" b="1" dirty="0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667756" y="131755"/>
            <a:ext cx="2856217" cy="142810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wxewm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4810125" y="3878580"/>
            <a:ext cx="2572385" cy="25723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540125" y="6450965"/>
            <a:ext cx="5113020" cy="2540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扫描关注公众号“PPT汇”收藏网站防止遗忘</a:t>
            </a:r>
            <a:r>
              <a:rPr lang="en-US" altLang="zh-CN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55" b="1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免费获取更多精选PPT模板下载资源</a:t>
            </a:r>
            <a:endParaRPr lang="zh-CN" altLang="en-US" sz="1055" b="1" dirty="0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1"/>
          <p:cNvSpPr/>
          <p:nvPr/>
        </p:nvSpPr>
        <p:spPr bwMode="auto">
          <a:xfrm>
            <a:off x="4204009" y="1548211"/>
            <a:ext cx="3812517" cy="3476962"/>
          </a:xfrm>
          <a:custGeom>
            <a:avLst/>
            <a:gdLst>
              <a:gd name="T0" fmla="*/ 113 w 226"/>
              <a:gd name="T1" fmla="*/ 206 h 206"/>
              <a:gd name="T2" fmla="*/ 0 w 226"/>
              <a:gd name="T3" fmla="*/ 56 h 206"/>
              <a:gd name="T4" fmla="*/ 59 w 226"/>
              <a:gd name="T5" fmla="*/ 0 h 206"/>
              <a:gd name="T6" fmla="*/ 113 w 226"/>
              <a:gd name="T7" fmla="*/ 43 h 206"/>
              <a:gd name="T8" fmla="*/ 167 w 226"/>
              <a:gd name="T9" fmla="*/ 0 h 206"/>
              <a:gd name="T10" fmla="*/ 226 w 226"/>
              <a:gd name="T11" fmla="*/ 56 h 206"/>
              <a:gd name="T12" fmla="*/ 113 w 226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06">
                <a:moveTo>
                  <a:pt x="113" y="206"/>
                </a:moveTo>
                <a:cubicBezTo>
                  <a:pt x="81" y="180"/>
                  <a:pt x="0" y="123"/>
                  <a:pt x="0" y="56"/>
                </a:cubicBezTo>
                <a:cubicBezTo>
                  <a:pt x="0" y="25"/>
                  <a:pt x="27" y="0"/>
                  <a:pt x="59" y="0"/>
                </a:cubicBezTo>
                <a:cubicBezTo>
                  <a:pt x="90" y="0"/>
                  <a:pt x="113" y="30"/>
                  <a:pt x="113" y="43"/>
                </a:cubicBezTo>
                <a:cubicBezTo>
                  <a:pt x="113" y="30"/>
                  <a:pt x="136" y="0"/>
                  <a:pt x="167" y="0"/>
                </a:cubicBezTo>
                <a:cubicBezTo>
                  <a:pt x="199" y="0"/>
                  <a:pt x="226" y="25"/>
                  <a:pt x="226" y="56"/>
                </a:cubicBezTo>
                <a:cubicBezTo>
                  <a:pt x="226" y="123"/>
                  <a:pt x="145" y="180"/>
                  <a:pt x="113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100551" y="31797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2"/>
            </p:custDataLst>
          </p:nvPr>
        </p:nvSpPr>
        <p:spPr>
          <a:xfrm>
            <a:off x="5322811" y="1577336"/>
            <a:ext cx="1546378" cy="1545333"/>
          </a:xfrm>
          <a:prstGeom prst="ellipse">
            <a:avLst/>
          </a:prstGeom>
          <a:noFill/>
          <a:ln w="12700">
            <a:solidFill>
              <a:srgbClr val="FFC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60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600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561475" y="3695506"/>
            <a:ext cx="3044276" cy="0"/>
          </a:xfrm>
          <a:prstGeom prst="line">
            <a:avLst/>
          </a:prstGeom>
          <a:ln>
            <a:solidFill>
              <a:srgbClr val="CA2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329987" y="3716932"/>
            <a:ext cx="3555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600" dirty="0"/>
          </a:p>
        </p:txBody>
      </p:sp>
      <p:grpSp>
        <p:nvGrpSpPr>
          <p:cNvPr id="9" name="组合 8"/>
          <p:cNvGrpSpPr/>
          <p:nvPr/>
        </p:nvGrpSpPr>
        <p:grpSpPr>
          <a:xfrm>
            <a:off x="632987" y="5174495"/>
            <a:ext cx="638649" cy="1683505"/>
            <a:chOff x="2385872" y="268918"/>
            <a:chExt cx="638649" cy="1683505"/>
          </a:xfrm>
        </p:grpSpPr>
        <p:sp>
          <p:nvSpPr>
            <p:cNvPr id="10" name="Freeform 90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91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10"/>
            <p:cNvSpPr/>
            <p:nvPr/>
          </p:nvSpPr>
          <p:spPr bwMode="auto">
            <a:xfrm>
              <a:off x="2385872" y="268918"/>
              <a:ext cx="638649" cy="596490"/>
            </a:xfrm>
            <a:custGeom>
              <a:avLst/>
              <a:gdLst>
                <a:gd name="T0" fmla="*/ 205 w 474"/>
                <a:gd name="T1" fmla="*/ 431 h 443"/>
                <a:gd name="T2" fmla="*/ 16 w 474"/>
                <a:gd name="T3" fmla="*/ 106 h 443"/>
                <a:gd name="T4" fmla="*/ 146 w 474"/>
                <a:gd name="T5" fmla="*/ 7 h 443"/>
                <a:gd name="T6" fmla="*/ 244 w 474"/>
                <a:gd name="T7" fmla="*/ 107 h 443"/>
                <a:gd name="T8" fmla="*/ 363 w 474"/>
                <a:gd name="T9" fmla="*/ 34 h 443"/>
                <a:gd name="T10" fmla="*/ 466 w 474"/>
                <a:gd name="T11" fmla="*/ 160 h 443"/>
                <a:gd name="T12" fmla="*/ 205 w 474"/>
                <a:gd name="T13" fmla="*/ 43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" h="442">
                  <a:moveTo>
                    <a:pt x="205" y="431"/>
                  </a:moveTo>
                  <a:cubicBezTo>
                    <a:pt x="117" y="420"/>
                    <a:pt x="0" y="239"/>
                    <a:pt x="16" y="106"/>
                  </a:cubicBezTo>
                  <a:cubicBezTo>
                    <a:pt x="24" y="43"/>
                    <a:pt x="84" y="0"/>
                    <a:pt x="146" y="7"/>
                  </a:cubicBezTo>
                  <a:cubicBezTo>
                    <a:pt x="209" y="15"/>
                    <a:pt x="247" y="82"/>
                    <a:pt x="244" y="107"/>
                  </a:cubicBezTo>
                  <a:cubicBezTo>
                    <a:pt x="247" y="82"/>
                    <a:pt x="300" y="26"/>
                    <a:pt x="363" y="34"/>
                  </a:cubicBezTo>
                  <a:cubicBezTo>
                    <a:pt x="426" y="41"/>
                    <a:pt x="474" y="98"/>
                    <a:pt x="466" y="160"/>
                  </a:cubicBezTo>
                  <a:cubicBezTo>
                    <a:pt x="450" y="294"/>
                    <a:pt x="303" y="443"/>
                    <a:pt x="205" y="431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11"/>
            <p:cNvSpPr/>
            <p:nvPr/>
          </p:nvSpPr>
          <p:spPr bwMode="auto">
            <a:xfrm>
              <a:off x="2436006" y="342981"/>
              <a:ext cx="503627" cy="452353"/>
            </a:xfrm>
            <a:custGeom>
              <a:avLst/>
              <a:gdLst>
                <a:gd name="T0" fmla="*/ 104 w 374"/>
                <a:gd name="T1" fmla="*/ 0 h 336"/>
                <a:gd name="T2" fmla="*/ 13 w 374"/>
                <a:gd name="T3" fmla="*/ 78 h 336"/>
                <a:gd name="T4" fmla="*/ 162 w 374"/>
                <a:gd name="T5" fmla="*/ 335 h 336"/>
                <a:gd name="T6" fmla="*/ 171 w 374"/>
                <a:gd name="T7" fmla="*/ 336 h 336"/>
                <a:gd name="T8" fmla="*/ 368 w 374"/>
                <a:gd name="T9" fmla="*/ 122 h 336"/>
                <a:gd name="T10" fmla="*/ 287 w 374"/>
                <a:gd name="T11" fmla="*/ 21 h 336"/>
                <a:gd name="T12" fmla="*/ 278 w 374"/>
                <a:gd name="T13" fmla="*/ 21 h 336"/>
                <a:gd name="T14" fmla="*/ 193 w 374"/>
                <a:gd name="T15" fmla="*/ 79 h 336"/>
                <a:gd name="T16" fmla="*/ 116 w 374"/>
                <a:gd name="T17" fmla="*/ 1 h 336"/>
                <a:gd name="T18" fmla="*/ 104 w 37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36">
                  <a:moveTo>
                    <a:pt x="104" y="0"/>
                  </a:moveTo>
                  <a:cubicBezTo>
                    <a:pt x="59" y="0"/>
                    <a:pt x="18" y="32"/>
                    <a:pt x="13" y="78"/>
                  </a:cubicBezTo>
                  <a:cubicBezTo>
                    <a:pt x="0" y="184"/>
                    <a:pt x="92" y="327"/>
                    <a:pt x="162" y="335"/>
                  </a:cubicBezTo>
                  <a:cubicBezTo>
                    <a:pt x="165" y="336"/>
                    <a:pt x="168" y="336"/>
                    <a:pt x="171" y="336"/>
                  </a:cubicBezTo>
                  <a:cubicBezTo>
                    <a:pt x="248" y="336"/>
                    <a:pt x="356" y="223"/>
                    <a:pt x="368" y="122"/>
                  </a:cubicBezTo>
                  <a:cubicBezTo>
                    <a:pt x="374" y="72"/>
                    <a:pt x="337" y="27"/>
                    <a:pt x="287" y="21"/>
                  </a:cubicBezTo>
                  <a:cubicBezTo>
                    <a:pt x="284" y="21"/>
                    <a:pt x="281" y="21"/>
                    <a:pt x="278" y="21"/>
                  </a:cubicBezTo>
                  <a:cubicBezTo>
                    <a:pt x="232" y="21"/>
                    <a:pt x="195" y="61"/>
                    <a:pt x="193" y="79"/>
                  </a:cubicBezTo>
                  <a:cubicBezTo>
                    <a:pt x="195" y="59"/>
                    <a:pt x="165" y="7"/>
                    <a:pt x="116" y="1"/>
                  </a:cubicBezTo>
                  <a:cubicBezTo>
                    <a:pt x="112" y="0"/>
                    <a:pt x="108" y="0"/>
                    <a:pt x="104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12"/>
            <p:cNvSpPr/>
            <p:nvPr/>
          </p:nvSpPr>
          <p:spPr bwMode="auto">
            <a:xfrm>
              <a:off x="2507220" y="371467"/>
              <a:ext cx="82039" cy="100839"/>
            </a:xfrm>
            <a:custGeom>
              <a:avLst/>
              <a:gdLst>
                <a:gd name="T0" fmla="*/ 54 w 61"/>
                <a:gd name="T1" fmla="*/ 47 h 75"/>
                <a:gd name="T2" fmla="*/ 17 w 61"/>
                <a:gd name="T3" fmla="*/ 70 h 75"/>
                <a:gd name="T4" fmla="*/ 8 w 61"/>
                <a:gd name="T5" fmla="*/ 28 h 75"/>
                <a:gd name="T6" fmla="*/ 44 w 61"/>
                <a:gd name="T7" fmla="*/ 5 h 75"/>
                <a:gd name="T8" fmla="*/ 54 w 61"/>
                <a:gd name="T9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5">
                  <a:moveTo>
                    <a:pt x="54" y="47"/>
                  </a:moveTo>
                  <a:cubicBezTo>
                    <a:pt x="46" y="65"/>
                    <a:pt x="30" y="75"/>
                    <a:pt x="17" y="70"/>
                  </a:cubicBezTo>
                  <a:cubicBezTo>
                    <a:pt x="5" y="65"/>
                    <a:pt x="0" y="46"/>
                    <a:pt x="8" y="28"/>
                  </a:cubicBezTo>
                  <a:cubicBezTo>
                    <a:pt x="15" y="10"/>
                    <a:pt x="32" y="0"/>
                    <a:pt x="44" y="5"/>
                  </a:cubicBezTo>
                  <a:cubicBezTo>
                    <a:pt x="57" y="11"/>
                    <a:pt x="61" y="29"/>
                    <a:pt x="5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13"/>
            <p:cNvSpPr/>
            <p:nvPr/>
          </p:nvSpPr>
          <p:spPr bwMode="auto">
            <a:xfrm>
              <a:off x="2484432" y="493955"/>
              <a:ext cx="53553" cy="63238"/>
            </a:xfrm>
            <a:custGeom>
              <a:avLst/>
              <a:gdLst>
                <a:gd name="T0" fmla="*/ 39 w 40"/>
                <a:gd name="T1" fmla="*/ 26 h 47"/>
                <a:gd name="T2" fmla="*/ 18 w 40"/>
                <a:gd name="T3" fmla="*/ 46 h 47"/>
                <a:gd name="T4" fmla="*/ 2 w 40"/>
                <a:gd name="T5" fmla="*/ 21 h 47"/>
                <a:gd name="T6" fmla="*/ 23 w 40"/>
                <a:gd name="T7" fmla="*/ 1 h 47"/>
                <a:gd name="T8" fmla="*/ 39 w 40"/>
                <a:gd name="T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7">
                  <a:moveTo>
                    <a:pt x="39" y="26"/>
                  </a:moveTo>
                  <a:cubicBezTo>
                    <a:pt x="37" y="38"/>
                    <a:pt x="28" y="47"/>
                    <a:pt x="18" y="46"/>
                  </a:cubicBezTo>
                  <a:cubicBezTo>
                    <a:pt x="7" y="44"/>
                    <a:pt x="0" y="33"/>
                    <a:pt x="2" y="21"/>
                  </a:cubicBezTo>
                  <a:cubicBezTo>
                    <a:pt x="3" y="9"/>
                    <a:pt x="13" y="0"/>
                    <a:pt x="23" y="1"/>
                  </a:cubicBezTo>
                  <a:cubicBezTo>
                    <a:pt x="33" y="2"/>
                    <a:pt x="40" y="13"/>
                    <a:pt x="3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14"/>
            <p:cNvSpPr/>
            <p:nvPr/>
          </p:nvSpPr>
          <p:spPr bwMode="auto">
            <a:xfrm>
              <a:off x="2645661" y="822679"/>
              <a:ext cx="87736" cy="92863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5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15"/>
            <p:cNvSpPr/>
            <p:nvPr/>
          </p:nvSpPr>
          <p:spPr bwMode="auto">
            <a:xfrm>
              <a:off x="2675286" y="846608"/>
              <a:ext cx="59250" cy="60390"/>
            </a:xfrm>
            <a:custGeom>
              <a:avLst/>
              <a:gdLst>
                <a:gd name="T0" fmla="*/ 12 w 44"/>
                <a:gd name="T1" fmla="*/ 13 h 45"/>
                <a:gd name="T2" fmla="*/ 6 w 44"/>
                <a:gd name="T3" fmla="*/ 40 h 45"/>
                <a:gd name="T4" fmla="*/ 33 w 44"/>
                <a:gd name="T5" fmla="*/ 32 h 45"/>
                <a:gd name="T6" fmla="*/ 38 w 44"/>
                <a:gd name="T7" fmla="*/ 6 h 45"/>
                <a:gd name="T8" fmla="*/ 12 w 44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2" y="13"/>
                  </a:moveTo>
                  <a:cubicBezTo>
                    <a:pt x="3" y="22"/>
                    <a:pt x="0" y="34"/>
                    <a:pt x="6" y="40"/>
                  </a:cubicBezTo>
                  <a:cubicBezTo>
                    <a:pt x="12" y="45"/>
                    <a:pt x="24" y="42"/>
                    <a:pt x="33" y="32"/>
                  </a:cubicBezTo>
                  <a:cubicBezTo>
                    <a:pt x="41" y="23"/>
                    <a:pt x="44" y="11"/>
                    <a:pt x="38" y="6"/>
                  </a:cubicBezTo>
                  <a:cubicBezTo>
                    <a:pt x="32" y="0"/>
                    <a:pt x="20" y="3"/>
                    <a:pt x="12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6"/>
            <p:cNvSpPr/>
            <p:nvPr/>
          </p:nvSpPr>
          <p:spPr bwMode="auto">
            <a:xfrm>
              <a:off x="2691808" y="862560"/>
              <a:ext cx="33613" cy="31334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5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1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5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0"/>
                    <a:pt x="18" y="17"/>
                  </a:cubicBezTo>
                  <a:cubicBezTo>
                    <a:pt x="24" y="11"/>
                    <a:pt x="25" y="4"/>
                    <a:pt x="21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1373281" y="4090256"/>
            <a:ext cx="801547" cy="2767744"/>
            <a:chOff x="6759250" y="-1998371"/>
            <a:chExt cx="1136389" cy="3923955"/>
          </a:xfrm>
        </p:grpSpPr>
        <p:sp>
          <p:nvSpPr>
            <p:cNvPr id="20" name="Freeform 92"/>
            <p:cNvSpPr/>
            <p:nvPr/>
          </p:nvSpPr>
          <p:spPr bwMode="auto">
            <a:xfrm>
              <a:off x="7136149" y="-980174"/>
              <a:ext cx="186480" cy="2905758"/>
            </a:xfrm>
            <a:custGeom>
              <a:avLst/>
              <a:gdLst>
                <a:gd name="T0" fmla="*/ 17 w 213"/>
                <a:gd name="T1" fmla="*/ 3319 h 3319"/>
                <a:gd name="T2" fmla="*/ 0 w 213"/>
                <a:gd name="T3" fmla="*/ 3319 h 3319"/>
                <a:gd name="T4" fmla="*/ 197 w 213"/>
                <a:gd name="T5" fmla="*/ 0 h 3319"/>
                <a:gd name="T6" fmla="*/ 213 w 213"/>
                <a:gd name="T7" fmla="*/ 2 h 3319"/>
                <a:gd name="T8" fmla="*/ 17 w 213"/>
                <a:gd name="T9" fmla="*/ 3319 h 3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3319">
                  <a:moveTo>
                    <a:pt x="17" y="3319"/>
                  </a:moveTo>
                  <a:lnTo>
                    <a:pt x="0" y="3319"/>
                  </a:lnTo>
                  <a:lnTo>
                    <a:pt x="197" y="0"/>
                  </a:lnTo>
                  <a:lnTo>
                    <a:pt x="213" y="2"/>
                  </a:lnTo>
                  <a:lnTo>
                    <a:pt x="17" y="3319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98"/>
            <p:cNvSpPr/>
            <p:nvPr/>
          </p:nvSpPr>
          <p:spPr bwMode="auto">
            <a:xfrm>
              <a:off x="6759250" y="-1998371"/>
              <a:ext cx="1136389" cy="1039209"/>
            </a:xfrm>
            <a:custGeom>
              <a:avLst/>
              <a:gdLst>
                <a:gd name="T0" fmla="*/ 275 w 549"/>
                <a:gd name="T1" fmla="*/ 502 h 502"/>
                <a:gd name="T2" fmla="*/ 0 w 549"/>
                <a:gd name="T3" fmla="*/ 137 h 502"/>
                <a:gd name="T4" fmla="*/ 142 w 549"/>
                <a:gd name="T5" fmla="*/ 0 h 502"/>
                <a:gd name="T6" fmla="*/ 275 w 549"/>
                <a:gd name="T7" fmla="*/ 106 h 502"/>
                <a:gd name="T8" fmla="*/ 407 w 549"/>
                <a:gd name="T9" fmla="*/ 0 h 502"/>
                <a:gd name="T10" fmla="*/ 549 w 549"/>
                <a:gd name="T11" fmla="*/ 137 h 502"/>
                <a:gd name="T12" fmla="*/ 275 w 549"/>
                <a:gd name="T13" fmla="*/ 502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9" h="502">
                  <a:moveTo>
                    <a:pt x="275" y="502"/>
                  </a:moveTo>
                  <a:cubicBezTo>
                    <a:pt x="167" y="502"/>
                    <a:pt x="0" y="301"/>
                    <a:pt x="0" y="137"/>
                  </a:cubicBezTo>
                  <a:cubicBezTo>
                    <a:pt x="0" y="61"/>
                    <a:pt x="66" y="0"/>
                    <a:pt x="142" y="0"/>
                  </a:cubicBezTo>
                  <a:cubicBezTo>
                    <a:pt x="219" y="0"/>
                    <a:pt x="275" y="75"/>
                    <a:pt x="275" y="106"/>
                  </a:cubicBezTo>
                  <a:cubicBezTo>
                    <a:pt x="275" y="75"/>
                    <a:pt x="330" y="0"/>
                    <a:pt x="407" y="0"/>
                  </a:cubicBezTo>
                  <a:cubicBezTo>
                    <a:pt x="484" y="0"/>
                    <a:pt x="549" y="61"/>
                    <a:pt x="549" y="137"/>
                  </a:cubicBezTo>
                  <a:cubicBezTo>
                    <a:pt x="549" y="301"/>
                    <a:pt x="394" y="502"/>
                    <a:pt x="275" y="502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99"/>
            <p:cNvSpPr/>
            <p:nvPr/>
          </p:nvSpPr>
          <p:spPr bwMode="auto">
            <a:xfrm>
              <a:off x="6852052" y="-1880179"/>
              <a:ext cx="898255" cy="819460"/>
            </a:xfrm>
            <a:custGeom>
              <a:avLst/>
              <a:gdLst>
                <a:gd name="T0" fmla="*/ 321 w 434"/>
                <a:gd name="T1" fmla="*/ 0 h 396"/>
                <a:gd name="T2" fmla="*/ 217 w 434"/>
                <a:gd name="T3" fmla="*/ 84 h 396"/>
                <a:gd name="T4" fmla="*/ 112 w 434"/>
                <a:gd name="T5" fmla="*/ 0 h 396"/>
                <a:gd name="T6" fmla="*/ 0 w 434"/>
                <a:gd name="T7" fmla="*/ 109 h 396"/>
                <a:gd name="T8" fmla="*/ 217 w 434"/>
                <a:gd name="T9" fmla="*/ 396 h 396"/>
                <a:gd name="T10" fmla="*/ 434 w 434"/>
                <a:gd name="T11" fmla="*/ 109 h 396"/>
                <a:gd name="T12" fmla="*/ 321 w 434"/>
                <a:gd name="T1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3" h="396">
                  <a:moveTo>
                    <a:pt x="321" y="0"/>
                  </a:moveTo>
                  <a:cubicBezTo>
                    <a:pt x="261" y="0"/>
                    <a:pt x="217" y="59"/>
                    <a:pt x="217" y="84"/>
                  </a:cubicBezTo>
                  <a:cubicBezTo>
                    <a:pt x="217" y="59"/>
                    <a:pt x="173" y="0"/>
                    <a:pt x="112" y="0"/>
                  </a:cubicBezTo>
                  <a:cubicBezTo>
                    <a:pt x="52" y="0"/>
                    <a:pt x="0" y="48"/>
                    <a:pt x="0" y="109"/>
                  </a:cubicBezTo>
                  <a:cubicBezTo>
                    <a:pt x="0" y="238"/>
                    <a:pt x="132" y="396"/>
                    <a:pt x="217" y="396"/>
                  </a:cubicBezTo>
                  <a:cubicBezTo>
                    <a:pt x="311" y="396"/>
                    <a:pt x="434" y="238"/>
                    <a:pt x="434" y="109"/>
                  </a:cubicBezTo>
                  <a:cubicBezTo>
                    <a:pt x="434" y="48"/>
                    <a:pt x="382" y="0"/>
                    <a:pt x="321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17"/>
            <p:cNvSpPr/>
            <p:nvPr/>
          </p:nvSpPr>
          <p:spPr bwMode="auto">
            <a:xfrm>
              <a:off x="7297677" y="-980174"/>
              <a:ext cx="133951" cy="142705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6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18"/>
            <p:cNvSpPr/>
            <p:nvPr/>
          </p:nvSpPr>
          <p:spPr bwMode="auto">
            <a:xfrm>
              <a:off x="7344954" y="-942528"/>
              <a:ext cx="89300" cy="92802"/>
            </a:xfrm>
            <a:custGeom>
              <a:avLst/>
              <a:gdLst>
                <a:gd name="T0" fmla="*/ 11 w 43"/>
                <a:gd name="T1" fmla="*/ 13 h 45"/>
                <a:gd name="T2" fmla="*/ 5 w 43"/>
                <a:gd name="T3" fmla="*/ 40 h 45"/>
                <a:gd name="T4" fmla="*/ 32 w 43"/>
                <a:gd name="T5" fmla="*/ 33 h 45"/>
                <a:gd name="T6" fmla="*/ 37 w 43"/>
                <a:gd name="T7" fmla="*/ 6 h 45"/>
                <a:gd name="T8" fmla="*/ 11 w 43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5">
                  <a:moveTo>
                    <a:pt x="11" y="13"/>
                  </a:moveTo>
                  <a:cubicBezTo>
                    <a:pt x="2" y="23"/>
                    <a:pt x="0" y="35"/>
                    <a:pt x="5" y="40"/>
                  </a:cubicBezTo>
                  <a:cubicBezTo>
                    <a:pt x="11" y="45"/>
                    <a:pt x="23" y="42"/>
                    <a:pt x="32" y="33"/>
                  </a:cubicBezTo>
                  <a:cubicBezTo>
                    <a:pt x="40" y="23"/>
                    <a:pt x="43" y="11"/>
                    <a:pt x="37" y="6"/>
                  </a:cubicBezTo>
                  <a:cubicBezTo>
                    <a:pt x="31" y="0"/>
                    <a:pt x="19" y="4"/>
                    <a:pt x="11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19"/>
            <p:cNvSpPr/>
            <p:nvPr/>
          </p:nvSpPr>
          <p:spPr bwMode="auto">
            <a:xfrm>
              <a:off x="7367717" y="-918014"/>
              <a:ext cx="51654" cy="48152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6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2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6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1"/>
                    <a:pt x="18" y="17"/>
                  </a:cubicBezTo>
                  <a:cubicBezTo>
                    <a:pt x="24" y="12"/>
                    <a:pt x="25" y="5"/>
                    <a:pt x="22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6924718" y="-1857956"/>
              <a:ext cx="183919" cy="387507"/>
              <a:chOff x="5984614" y="286588"/>
              <a:chExt cx="326625" cy="688181"/>
            </a:xfrm>
          </p:grpSpPr>
          <p:sp>
            <p:nvSpPr>
              <p:cNvPr id="27" name="Freeform 100"/>
              <p:cNvSpPr/>
              <p:nvPr/>
            </p:nvSpPr>
            <p:spPr bwMode="auto">
              <a:xfrm>
                <a:off x="6046126" y="286588"/>
                <a:ext cx="265113" cy="342900"/>
              </a:xfrm>
              <a:custGeom>
                <a:avLst/>
                <a:gdLst>
                  <a:gd name="T0" fmla="*/ 64 w 71"/>
                  <a:gd name="T1" fmla="*/ 54 h 91"/>
                  <a:gd name="T2" fmla="*/ 24 w 71"/>
                  <a:gd name="T3" fmla="*/ 87 h 91"/>
                  <a:gd name="T4" fmla="*/ 6 w 71"/>
                  <a:gd name="T5" fmla="*/ 38 h 91"/>
                  <a:gd name="T6" fmla="*/ 47 w 71"/>
                  <a:gd name="T7" fmla="*/ 5 h 91"/>
                  <a:gd name="T8" fmla="*/ 64 w 71"/>
                  <a:gd name="T9" fmla="*/ 5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91">
                    <a:moveTo>
                      <a:pt x="64" y="54"/>
                    </a:moveTo>
                    <a:cubicBezTo>
                      <a:pt x="58" y="77"/>
                      <a:pt x="40" y="91"/>
                      <a:pt x="24" y="87"/>
                    </a:cubicBezTo>
                    <a:cubicBezTo>
                      <a:pt x="8" y="82"/>
                      <a:pt x="0" y="60"/>
                      <a:pt x="6" y="38"/>
                    </a:cubicBezTo>
                    <a:cubicBezTo>
                      <a:pt x="12" y="15"/>
                      <a:pt x="31" y="0"/>
                      <a:pt x="47" y="5"/>
                    </a:cubicBezTo>
                    <a:cubicBezTo>
                      <a:pt x="63" y="9"/>
                      <a:pt x="71" y="31"/>
                      <a:pt x="64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Oval 101"/>
              <p:cNvSpPr>
                <a:spLocks noChangeArrowheads="1"/>
              </p:cNvSpPr>
              <p:nvPr/>
            </p:nvSpPr>
            <p:spPr bwMode="auto">
              <a:xfrm>
                <a:off x="5984614" y="771569"/>
                <a:ext cx="169863" cy="2032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7843" y="4416617"/>
            <a:ext cx="801547" cy="2441382"/>
            <a:chOff x="17843" y="4416617"/>
            <a:chExt cx="801547" cy="2441382"/>
          </a:xfrm>
        </p:grpSpPr>
        <p:sp>
          <p:nvSpPr>
            <p:cNvPr id="30" name="Freeform 96"/>
            <p:cNvSpPr/>
            <p:nvPr/>
          </p:nvSpPr>
          <p:spPr bwMode="auto">
            <a:xfrm>
              <a:off x="425985" y="5174494"/>
              <a:ext cx="69967" cy="1683505"/>
            </a:xfrm>
            <a:custGeom>
              <a:avLst/>
              <a:gdLst>
                <a:gd name="T0" fmla="*/ 130 w 146"/>
                <a:gd name="T1" fmla="*/ 2138 h 2138"/>
                <a:gd name="T2" fmla="*/ 0 w 146"/>
                <a:gd name="T3" fmla="*/ 0 h 2138"/>
                <a:gd name="T4" fmla="*/ 19 w 146"/>
                <a:gd name="T5" fmla="*/ 0 h 2138"/>
                <a:gd name="T6" fmla="*/ 146 w 146"/>
                <a:gd name="T7" fmla="*/ 2135 h 2138"/>
                <a:gd name="T8" fmla="*/ 130 w 146"/>
                <a:gd name="T9" fmla="*/ 2138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138">
                  <a:moveTo>
                    <a:pt x="130" y="2138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146" y="2135"/>
                  </a:lnTo>
                  <a:lnTo>
                    <a:pt x="130" y="2138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17843" y="4416617"/>
              <a:ext cx="801547" cy="818837"/>
              <a:chOff x="10270795" y="90541"/>
              <a:chExt cx="801547" cy="818837"/>
            </a:xfrm>
          </p:grpSpPr>
          <p:sp>
            <p:nvSpPr>
              <p:cNvPr id="32" name="Freeform 98"/>
              <p:cNvSpPr/>
              <p:nvPr/>
            </p:nvSpPr>
            <p:spPr bwMode="auto">
              <a:xfrm>
                <a:off x="10270795" y="90541"/>
                <a:ext cx="801547" cy="733001"/>
              </a:xfrm>
              <a:custGeom>
                <a:avLst/>
                <a:gdLst>
                  <a:gd name="T0" fmla="*/ 275 w 549"/>
                  <a:gd name="T1" fmla="*/ 502 h 502"/>
                  <a:gd name="T2" fmla="*/ 0 w 549"/>
                  <a:gd name="T3" fmla="*/ 137 h 502"/>
                  <a:gd name="T4" fmla="*/ 142 w 549"/>
                  <a:gd name="T5" fmla="*/ 0 h 502"/>
                  <a:gd name="T6" fmla="*/ 275 w 549"/>
                  <a:gd name="T7" fmla="*/ 106 h 502"/>
                  <a:gd name="T8" fmla="*/ 407 w 549"/>
                  <a:gd name="T9" fmla="*/ 0 h 502"/>
                  <a:gd name="T10" fmla="*/ 549 w 549"/>
                  <a:gd name="T11" fmla="*/ 137 h 502"/>
                  <a:gd name="T12" fmla="*/ 275 w 549"/>
                  <a:gd name="T13" fmla="*/ 502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9" h="502">
                    <a:moveTo>
                      <a:pt x="275" y="502"/>
                    </a:moveTo>
                    <a:cubicBezTo>
                      <a:pt x="167" y="502"/>
                      <a:pt x="0" y="301"/>
                      <a:pt x="0" y="137"/>
                    </a:cubicBezTo>
                    <a:cubicBezTo>
                      <a:pt x="0" y="61"/>
                      <a:pt x="66" y="0"/>
                      <a:pt x="142" y="0"/>
                    </a:cubicBezTo>
                    <a:cubicBezTo>
                      <a:pt x="219" y="0"/>
                      <a:pt x="275" y="75"/>
                      <a:pt x="275" y="106"/>
                    </a:cubicBezTo>
                    <a:cubicBezTo>
                      <a:pt x="275" y="75"/>
                      <a:pt x="330" y="0"/>
                      <a:pt x="407" y="0"/>
                    </a:cubicBezTo>
                    <a:cubicBezTo>
                      <a:pt x="484" y="0"/>
                      <a:pt x="549" y="61"/>
                      <a:pt x="549" y="137"/>
                    </a:cubicBezTo>
                    <a:cubicBezTo>
                      <a:pt x="549" y="301"/>
                      <a:pt x="394" y="502"/>
                      <a:pt x="275" y="502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99"/>
              <p:cNvSpPr/>
              <p:nvPr/>
            </p:nvSpPr>
            <p:spPr bwMode="auto">
              <a:xfrm>
                <a:off x="10336252" y="173907"/>
                <a:ext cx="633580" cy="578002"/>
              </a:xfrm>
              <a:custGeom>
                <a:avLst/>
                <a:gdLst>
                  <a:gd name="T0" fmla="*/ 321 w 434"/>
                  <a:gd name="T1" fmla="*/ 0 h 396"/>
                  <a:gd name="T2" fmla="*/ 217 w 434"/>
                  <a:gd name="T3" fmla="*/ 84 h 396"/>
                  <a:gd name="T4" fmla="*/ 112 w 434"/>
                  <a:gd name="T5" fmla="*/ 0 h 396"/>
                  <a:gd name="T6" fmla="*/ 0 w 434"/>
                  <a:gd name="T7" fmla="*/ 109 h 396"/>
                  <a:gd name="T8" fmla="*/ 217 w 434"/>
                  <a:gd name="T9" fmla="*/ 396 h 396"/>
                  <a:gd name="T10" fmla="*/ 434 w 434"/>
                  <a:gd name="T11" fmla="*/ 109 h 396"/>
                  <a:gd name="T12" fmla="*/ 321 w 434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3" h="396">
                    <a:moveTo>
                      <a:pt x="321" y="0"/>
                    </a:moveTo>
                    <a:cubicBezTo>
                      <a:pt x="261" y="0"/>
                      <a:pt x="217" y="59"/>
                      <a:pt x="217" y="84"/>
                    </a:cubicBezTo>
                    <a:cubicBezTo>
                      <a:pt x="217" y="59"/>
                      <a:pt x="173" y="0"/>
                      <a:pt x="112" y="0"/>
                    </a:cubicBezTo>
                    <a:cubicBezTo>
                      <a:pt x="52" y="0"/>
                      <a:pt x="0" y="48"/>
                      <a:pt x="0" y="109"/>
                    </a:cubicBezTo>
                    <a:cubicBezTo>
                      <a:pt x="0" y="238"/>
                      <a:pt x="132" y="396"/>
                      <a:pt x="217" y="396"/>
                    </a:cubicBezTo>
                    <a:cubicBezTo>
                      <a:pt x="311" y="396"/>
                      <a:pt x="434" y="238"/>
                      <a:pt x="434" y="109"/>
                    </a:cubicBezTo>
                    <a:cubicBezTo>
                      <a:pt x="434" y="48"/>
                      <a:pt x="382" y="0"/>
                      <a:pt x="321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117"/>
              <p:cNvSpPr/>
              <p:nvPr/>
            </p:nvSpPr>
            <p:spPr bwMode="auto">
              <a:xfrm>
                <a:off x="10650572" y="808722"/>
                <a:ext cx="94482" cy="100656"/>
              </a:xfrm>
              <a:custGeom>
                <a:avLst/>
                <a:gdLst>
                  <a:gd name="T0" fmla="*/ 7 w 65"/>
                  <a:gd name="T1" fmla="*/ 4 h 69"/>
                  <a:gd name="T2" fmla="*/ 39 w 65"/>
                  <a:gd name="T3" fmla="*/ 42 h 69"/>
                  <a:gd name="T4" fmla="*/ 7 w 65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69">
                    <a:moveTo>
                      <a:pt x="7" y="4"/>
                    </a:moveTo>
                    <a:cubicBezTo>
                      <a:pt x="0" y="8"/>
                      <a:pt x="25" y="69"/>
                      <a:pt x="39" y="42"/>
                    </a:cubicBezTo>
                    <a:cubicBezTo>
                      <a:pt x="65" y="26"/>
                      <a:pt x="13" y="0"/>
                      <a:pt x="7" y="4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118"/>
              <p:cNvSpPr/>
              <p:nvPr/>
            </p:nvSpPr>
            <p:spPr bwMode="auto">
              <a:xfrm>
                <a:off x="10683919" y="835275"/>
                <a:ext cx="62987" cy="65457"/>
              </a:xfrm>
              <a:custGeom>
                <a:avLst/>
                <a:gdLst>
                  <a:gd name="T0" fmla="*/ 11 w 43"/>
                  <a:gd name="T1" fmla="*/ 13 h 45"/>
                  <a:gd name="T2" fmla="*/ 5 w 43"/>
                  <a:gd name="T3" fmla="*/ 40 h 45"/>
                  <a:gd name="T4" fmla="*/ 32 w 43"/>
                  <a:gd name="T5" fmla="*/ 33 h 45"/>
                  <a:gd name="T6" fmla="*/ 37 w 43"/>
                  <a:gd name="T7" fmla="*/ 6 h 45"/>
                  <a:gd name="T8" fmla="*/ 11 w 43"/>
                  <a:gd name="T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5">
                    <a:moveTo>
                      <a:pt x="11" y="13"/>
                    </a:moveTo>
                    <a:cubicBezTo>
                      <a:pt x="2" y="23"/>
                      <a:pt x="0" y="35"/>
                      <a:pt x="5" y="40"/>
                    </a:cubicBezTo>
                    <a:cubicBezTo>
                      <a:pt x="11" y="45"/>
                      <a:pt x="23" y="42"/>
                      <a:pt x="32" y="33"/>
                    </a:cubicBezTo>
                    <a:cubicBezTo>
                      <a:pt x="40" y="23"/>
                      <a:pt x="43" y="11"/>
                      <a:pt x="37" y="6"/>
                    </a:cubicBezTo>
                    <a:cubicBezTo>
                      <a:pt x="31" y="0"/>
                      <a:pt x="19" y="4"/>
                      <a:pt x="11" y="13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119"/>
              <p:cNvSpPr/>
              <p:nvPr/>
            </p:nvSpPr>
            <p:spPr bwMode="auto">
              <a:xfrm>
                <a:off x="10699975" y="852566"/>
                <a:ext cx="36434" cy="33964"/>
              </a:xfrm>
              <a:custGeom>
                <a:avLst/>
                <a:gdLst>
                  <a:gd name="T0" fmla="*/ 17 w 25"/>
                  <a:gd name="T1" fmla="*/ 0 h 23"/>
                  <a:gd name="T2" fmla="*/ 6 w 25"/>
                  <a:gd name="T3" fmla="*/ 6 h 23"/>
                  <a:gd name="T4" fmla="*/ 3 w 25"/>
                  <a:gd name="T5" fmla="*/ 21 h 23"/>
                  <a:gd name="T6" fmla="*/ 7 w 25"/>
                  <a:gd name="T7" fmla="*/ 23 h 23"/>
                  <a:gd name="T8" fmla="*/ 18 w 25"/>
                  <a:gd name="T9" fmla="*/ 17 h 23"/>
                  <a:gd name="T10" fmla="*/ 22 w 25"/>
                  <a:gd name="T11" fmla="*/ 1 h 23"/>
                  <a:gd name="T12" fmla="*/ 17 w 25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3">
                    <a:moveTo>
                      <a:pt x="17" y="0"/>
                    </a:moveTo>
                    <a:cubicBezTo>
                      <a:pt x="14" y="0"/>
                      <a:pt x="10" y="2"/>
                      <a:pt x="6" y="6"/>
                    </a:cubicBezTo>
                    <a:cubicBezTo>
                      <a:pt x="1" y="11"/>
                      <a:pt x="0" y="18"/>
                      <a:pt x="3" y="21"/>
                    </a:cubicBezTo>
                    <a:cubicBezTo>
                      <a:pt x="4" y="22"/>
                      <a:pt x="6" y="23"/>
                      <a:pt x="7" y="23"/>
                    </a:cubicBezTo>
                    <a:cubicBezTo>
                      <a:pt x="11" y="23"/>
                      <a:pt x="15" y="21"/>
                      <a:pt x="18" y="17"/>
                    </a:cubicBezTo>
                    <a:cubicBezTo>
                      <a:pt x="24" y="12"/>
                      <a:pt x="25" y="5"/>
                      <a:pt x="22" y="1"/>
                    </a:cubicBezTo>
                    <a:cubicBezTo>
                      <a:pt x="20" y="0"/>
                      <a:pt x="19" y="0"/>
                      <a:pt x="17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37" name="组合 36"/>
              <p:cNvGrpSpPr/>
              <p:nvPr/>
            </p:nvGrpSpPr>
            <p:grpSpPr>
              <a:xfrm>
                <a:off x="10387507" y="189582"/>
                <a:ext cx="129726" cy="273326"/>
                <a:chOff x="5984614" y="286588"/>
                <a:chExt cx="326625" cy="688181"/>
              </a:xfrm>
            </p:grpSpPr>
            <p:sp>
              <p:nvSpPr>
                <p:cNvPr id="38" name="Freeform 100"/>
                <p:cNvSpPr/>
                <p:nvPr/>
              </p:nvSpPr>
              <p:spPr bwMode="auto">
                <a:xfrm>
                  <a:off x="6046126" y="286588"/>
                  <a:ext cx="265113" cy="342900"/>
                </a:xfrm>
                <a:custGeom>
                  <a:avLst/>
                  <a:gdLst>
                    <a:gd name="T0" fmla="*/ 64 w 71"/>
                    <a:gd name="T1" fmla="*/ 54 h 91"/>
                    <a:gd name="T2" fmla="*/ 24 w 71"/>
                    <a:gd name="T3" fmla="*/ 87 h 91"/>
                    <a:gd name="T4" fmla="*/ 6 w 71"/>
                    <a:gd name="T5" fmla="*/ 38 h 91"/>
                    <a:gd name="T6" fmla="*/ 47 w 71"/>
                    <a:gd name="T7" fmla="*/ 5 h 91"/>
                    <a:gd name="T8" fmla="*/ 64 w 71"/>
                    <a:gd name="T9" fmla="*/ 54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91">
                      <a:moveTo>
                        <a:pt x="64" y="54"/>
                      </a:moveTo>
                      <a:cubicBezTo>
                        <a:pt x="58" y="77"/>
                        <a:pt x="40" y="91"/>
                        <a:pt x="24" y="87"/>
                      </a:cubicBezTo>
                      <a:cubicBezTo>
                        <a:pt x="8" y="82"/>
                        <a:pt x="0" y="60"/>
                        <a:pt x="6" y="38"/>
                      </a:cubicBezTo>
                      <a:cubicBezTo>
                        <a:pt x="12" y="15"/>
                        <a:pt x="31" y="0"/>
                        <a:pt x="47" y="5"/>
                      </a:cubicBezTo>
                      <a:cubicBezTo>
                        <a:pt x="63" y="9"/>
                        <a:pt x="71" y="31"/>
                        <a:pt x="64" y="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9" name="Oval 101"/>
                <p:cNvSpPr>
                  <a:spLocks noChangeArrowheads="1"/>
                </p:cNvSpPr>
                <p:nvPr/>
              </p:nvSpPr>
              <p:spPr bwMode="auto">
                <a:xfrm>
                  <a:off x="5984614" y="771569"/>
                  <a:ext cx="169863" cy="2032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40" name="组合 39"/>
          <p:cNvGrpSpPr/>
          <p:nvPr/>
        </p:nvGrpSpPr>
        <p:grpSpPr>
          <a:xfrm>
            <a:off x="10817313" y="5174495"/>
            <a:ext cx="638649" cy="1683505"/>
            <a:chOff x="2385872" y="268918"/>
            <a:chExt cx="638649" cy="1683505"/>
          </a:xfrm>
        </p:grpSpPr>
        <p:sp>
          <p:nvSpPr>
            <p:cNvPr id="41" name="Freeform 90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91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10"/>
            <p:cNvSpPr/>
            <p:nvPr/>
          </p:nvSpPr>
          <p:spPr bwMode="auto">
            <a:xfrm>
              <a:off x="2385872" y="268918"/>
              <a:ext cx="638649" cy="596490"/>
            </a:xfrm>
            <a:custGeom>
              <a:avLst/>
              <a:gdLst>
                <a:gd name="T0" fmla="*/ 205 w 474"/>
                <a:gd name="T1" fmla="*/ 431 h 443"/>
                <a:gd name="T2" fmla="*/ 16 w 474"/>
                <a:gd name="T3" fmla="*/ 106 h 443"/>
                <a:gd name="T4" fmla="*/ 146 w 474"/>
                <a:gd name="T5" fmla="*/ 7 h 443"/>
                <a:gd name="T6" fmla="*/ 244 w 474"/>
                <a:gd name="T7" fmla="*/ 107 h 443"/>
                <a:gd name="T8" fmla="*/ 363 w 474"/>
                <a:gd name="T9" fmla="*/ 34 h 443"/>
                <a:gd name="T10" fmla="*/ 466 w 474"/>
                <a:gd name="T11" fmla="*/ 160 h 443"/>
                <a:gd name="T12" fmla="*/ 205 w 474"/>
                <a:gd name="T13" fmla="*/ 43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" h="442">
                  <a:moveTo>
                    <a:pt x="205" y="431"/>
                  </a:moveTo>
                  <a:cubicBezTo>
                    <a:pt x="117" y="420"/>
                    <a:pt x="0" y="239"/>
                    <a:pt x="16" y="106"/>
                  </a:cubicBezTo>
                  <a:cubicBezTo>
                    <a:pt x="24" y="43"/>
                    <a:pt x="84" y="0"/>
                    <a:pt x="146" y="7"/>
                  </a:cubicBezTo>
                  <a:cubicBezTo>
                    <a:pt x="209" y="15"/>
                    <a:pt x="247" y="82"/>
                    <a:pt x="244" y="107"/>
                  </a:cubicBezTo>
                  <a:cubicBezTo>
                    <a:pt x="247" y="82"/>
                    <a:pt x="300" y="26"/>
                    <a:pt x="363" y="34"/>
                  </a:cubicBezTo>
                  <a:cubicBezTo>
                    <a:pt x="426" y="41"/>
                    <a:pt x="474" y="98"/>
                    <a:pt x="466" y="160"/>
                  </a:cubicBezTo>
                  <a:cubicBezTo>
                    <a:pt x="450" y="294"/>
                    <a:pt x="303" y="443"/>
                    <a:pt x="205" y="431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11"/>
            <p:cNvSpPr/>
            <p:nvPr/>
          </p:nvSpPr>
          <p:spPr bwMode="auto">
            <a:xfrm>
              <a:off x="2436006" y="342981"/>
              <a:ext cx="503627" cy="452353"/>
            </a:xfrm>
            <a:custGeom>
              <a:avLst/>
              <a:gdLst>
                <a:gd name="T0" fmla="*/ 104 w 374"/>
                <a:gd name="T1" fmla="*/ 0 h 336"/>
                <a:gd name="T2" fmla="*/ 13 w 374"/>
                <a:gd name="T3" fmla="*/ 78 h 336"/>
                <a:gd name="T4" fmla="*/ 162 w 374"/>
                <a:gd name="T5" fmla="*/ 335 h 336"/>
                <a:gd name="T6" fmla="*/ 171 w 374"/>
                <a:gd name="T7" fmla="*/ 336 h 336"/>
                <a:gd name="T8" fmla="*/ 368 w 374"/>
                <a:gd name="T9" fmla="*/ 122 h 336"/>
                <a:gd name="T10" fmla="*/ 287 w 374"/>
                <a:gd name="T11" fmla="*/ 21 h 336"/>
                <a:gd name="T12" fmla="*/ 278 w 374"/>
                <a:gd name="T13" fmla="*/ 21 h 336"/>
                <a:gd name="T14" fmla="*/ 193 w 374"/>
                <a:gd name="T15" fmla="*/ 79 h 336"/>
                <a:gd name="T16" fmla="*/ 116 w 374"/>
                <a:gd name="T17" fmla="*/ 1 h 336"/>
                <a:gd name="T18" fmla="*/ 104 w 37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36">
                  <a:moveTo>
                    <a:pt x="104" y="0"/>
                  </a:moveTo>
                  <a:cubicBezTo>
                    <a:pt x="59" y="0"/>
                    <a:pt x="18" y="32"/>
                    <a:pt x="13" y="78"/>
                  </a:cubicBezTo>
                  <a:cubicBezTo>
                    <a:pt x="0" y="184"/>
                    <a:pt x="92" y="327"/>
                    <a:pt x="162" y="335"/>
                  </a:cubicBezTo>
                  <a:cubicBezTo>
                    <a:pt x="165" y="336"/>
                    <a:pt x="168" y="336"/>
                    <a:pt x="171" y="336"/>
                  </a:cubicBezTo>
                  <a:cubicBezTo>
                    <a:pt x="248" y="336"/>
                    <a:pt x="356" y="223"/>
                    <a:pt x="368" y="122"/>
                  </a:cubicBezTo>
                  <a:cubicBezTo>
                    <a:pt x="374" y="72"/>
                    <a:pt x="337" y="27"/>
                    <a:pt x="287" y="21"/>
                  </a:cubicBezTo>
                  <a:cubicBezTo>
                    <a:pt x="284" y="21"/>
                    <a:pt x="281" y="21"/>
                    <a:pt x="278" y="21"/>
                  </a:cubicBezTo>
                  <a:cubicBezTo>
                    <a:pt x="232" y="21"/>
                    <a:pt x="195" y="61"/>
                    <a:pt x="193" y="79"/>
                  </a:cubicBezTo>
                  <a:cubicBezTo>
                    <a:pt x="195" y="59"/>
                    <a:pt x="165" y="7"/>
                    <a:pt x="116" y="1"/>
                  </a:cubicBezTo>
                  <a:cubicBezTo>
                    <a:pt x="112" y="0"/>
                    <a:pt x="108" y="0"/>
                    <a:pt x="104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12"/>
            <p:cNvSpPr/>
            <p:nvPr/>
          </p:nvSpPr>
          <p:spPr bwMode="auto">
            <a:xfrm>
              <a:off x="2507220" y="371467"/>
              <a:ext cx="82039" cy="100839"/>
            </a:xfrm>
            <a:custGeom>
              <a:avLst/>
              <a:gdLst>
                <a:gd name="T0" fmla="*/ 54 w 61"/>
                <a:gd name="T1" fmla="*/ 47 h 75"/>
                <a:gd name="T2" fmla="*/ 17 w 61"/>
                <a:gd name="T3" fmla="*/ 70 h 75"/>
                <a:gd name="T4" fmla="*/ 8 w 61"/>
                <a:gd name="T5" fmla="*/ 28 h 75"/>
                <a:gd name="T6" fmla="*/ 44 w 61"/>
                <a:gd name="T7" fmla="*/ 5 h 75"/>
                <a:gd name="T8" fmla="*/ 54 w 61"/>
                <a:gd name="T9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5">
                  <a:moveTo>
                    <a:pt x="54" y="47"/>
                  </a:moveTo>
                  <a:cubicBezTo>
                    <a:pt x="46" y="65"/>
                    <a:pt x="30" y="75"/>
                    <a:pt x="17" y="70"/>
                  </a:cubicBezTo>
                  <a:cubicBezTo>
                    <a:pt x="5" y="65"/>
                    <a:pt x="0" y="46"/>
                    <a:pt x="8" y="28"/>
                  </a:cubicBezTo>
                  <a:cubicBezTo>
                    <a:pt x="15" y="10"/>
                    <a:pt x="32" y="0"/>
                    <a:pt x="44" y="5"/>
                  </a:cubicBezTo>
                  <a:cubicBezTo>
                    <a:pt x="57" y="11"/>
                    <a:pt x="61" y="29"/>
                    <a:pt x="5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13"/>
            <p:cNvSpPr/>
            <p:nvPr/>
          </p:nvSpPr>
          <p:spPr bwMode="auto">
            <a:xfrm>
              <a:off x="2484432" y="493955"/>
              <a:ext cx="53553" cy="63238"/>
            </a:xfrm>
            <a:custGeom>
              <a:avLst/>
              <a:gdLst>
                <a:gd name="T0" fmla="*/ 39 w 40"/>
                <a:gd name="T1" fmla="*/ 26 h 47"/>
                <a:gd name="T2" fmla="*/ 18 w 40"/>
                <a:gd name="T3" fmla="*/ 46 h 47"/>
                <a:gd name="T4" fmla="*/ 2 w 40"/>
                <a:gd name="T5" fmla="*/ 21 h 47"/>
                <a:gd name="T6" fmla="*/ 23 w 40"/>
                <a:gd name="T7" fmla="*/ 1 h 47"/>
                <a:gd name="T8" fmla="*/ 39 w 40"/>
                <a:gd name="T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7">
                  <a:moveTo>
                    <a:pt x="39" y="26"/>
                  </a:moveTo>
                  <a:cubicBezTo>
                    <a:pt x="37" y="38"/>
                    <a:pt x="28" y="47"/>
                    <a:pt x="18" y="46"/>
                  </a:cubicBezTo>
                  <a:cubicBezTo>
                    <a:pt x="7" y="44"/>
                    <a:pt x="0" y="33"/>
                    <a:pt x="2" y="21"/>
                  </a:cubicBezTo>
                  <a:cubicBezTo>
                    <a:pt x="3" y="9"/>
                    <a:pt x="13" y="0"/>
                    <a:pt x="23" y="1"/>
                  </a:cubicBezTo>
                  <a:cubicBezTo>
                    <a:pt x="33" y="2"/>
                    <a:pt x="40" y="13"/>
                    <a:pt x="3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4"/>
            <p:cNvSpPr/>
            <p:nvPr/>
          </p:nvSpPr>
          <p:spPr bwMode="auto">
            <a:xfrm>
              <a:off x="2645661" y="822679"/>
              <a:ext cx="87736" cy="92863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5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5"/>
            <p:cNvSpPr/>
            <p:nvPr/>
          </p:nvSpPr>
          <p:spPr bwMode="auto">
            <a:xfrm>
              <a:off x="2675286" y="846608"/>
              <a:ext cx="59250" cy="60390"/>
            </a:xfrm>
            <a:custGeom>
              <a:avLst/>
              <a:gdLst>
                <a:gd name="T0" fmla="*/ 12 w 44"/>
                <a:gd name="T1" fmla="*/ 13 h 45"/>
                <a:gd name="T2" fmla="*/ 6 w 44"/>
                <a:gd name="T3" fmla="*/ 40 h 45"/>
                <a:gd name="T4" fmla="*/ 33 w 44"/>
                <a:gd name="T5" fmla="*/ 32 h 45"/>
                <a:gd name="T6" fmla="*/ 38 w 44"/>
                <a:gd name="T7" fmla="*/ 6 h 45"/>
                <a:gd name="T8" fmla="*/ 12 w 44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2" y="13"/>
                  </a:moveTo>
                  <a:cubicBezTo>
                    <a:pt x="3" y="22"/>
                    <a:pt x="0" y="34"/>
                    <a:pt x="6" y="40"/>
                  </a:cubicBezTo>
                  <a:cubicBezTo>
                    <a:pt x="12" y="45"/>
                    <a:pt x="24" y="42"/>
                    <a:pt x="33" y="32"/>
                  </a:cubicBezTo>
                  <a:cubicBezTo>
                    <a:pt x="41" y="23"/>
                    <a:pt x="44" y="11"/>
                    <a:pt x="38" y="6"/>
                  </a:cubicBezTo>
                  <a:cubicBezTo>
                    <a:pt x="32" y="0"/>
                    <a:pt x="20" y="3"/>
                    <a:pt x="12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6"/>
            <p:cNvSpPr/>
            <p:nvPr/>
          </p:nvSpPr>
          <p:spPr bwMode="auto">
            <a:xfrm>
              <a:off x="2691808" y="862560"/>
              <a:ext cx="33613" cy="31334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5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1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5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0"/>
                    <a:pt x="18" y="17"/>
                  </a:cubicBezTo>
                  <a:cubicBezTo>
                    <a:pt x="24" y="11"/>
                    <a:pt x="25" y="4"/>
                    <a:pt x="21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0" name="Freeform 9"/>
          <p:cNvSpPr/>
          <p:nvPr/>
        </p:nvSpPr>
        <p:spPr bwMode="auto">
          <a:xfrm>
            <a:off x="9679218" y="520662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2 h 151"/>
              <a:gd name="T4" fmla="*/ 42 w 165"/>
              <a:gd name="T5" fmla="*/ 0 h 151"/>
              <a:gd name="T6" fmla="*/ 82 w 165"/>
              <a:gd name="T7" fmla="*/ 32 h 151"/>
              <a:gd name="T8" fmla="*/ 122 w 165"/>
              <a:gd name="T9" fmla="*/ 0 h 151"/>
              <a:gd name="T10" fmla="*/ 165 w 165"/>
              <a:gd name="T11" fmla="*/ 42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3"/>
                  <a:pt x="0" y="91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2" y="23"/>
                  <a:pt x="82" y="32"/>
                </a:cubicBezTo>
                <a:cubicBezTo>
                  <a:pt x="82" y="23"/>
                  <a:pt x="99" y="0"/>
                  <a:pt x="122" y="0"/>
                </a:cubicBezTo>
                <a:cubicBezTo>
                  <a:pt x="145" y="0"/>
                  <a:pt x="165" y="19"/>
                  <a:pt x="165" y="42"/>
                </a:cubicBezTo>
                <a:cubicBezTo>
                  <a:pt x="165" y="91"/>
                  <a:pt x="106" y="133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10"/>
          <p:cNvSpPr/>
          <p:nvPr/>
        </p:nvSpPr>
        <p:spPr bwMode="auto">
          <a:xfrm>
            <a:off x="11015237" y="1947880"/>
            <a:ext cx="623888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1 h 151"/>
              <a:gd name="T4" fmla="*/ 43 w 166"/>
              <a:gd name="T5" fmla="*/ 0 h 151"/>
              <a:gd name="T6" fmla="*/ 83 w 166"/>
              <a:gd name="T7" fmla="*/ 31 h 151"/>
              <a:gd name="T8" fmla="*/ 123 w 166"/>
              <a:gd name="T9" fmla="*/ 0 h 151"/>
              <a:gd name="T10" fmla="*/ 166 w 166"/>
              <a:gd name="T11" fmla="*/ 41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60" y="132"/>
                  <a:pt x="0" y="90"/>
                  <a:pt x="0" y="41"/>
                </a:cubicBezTo>
                <a:cubicBezTo>
                  <a:pt x="0" y="18"/>
                  <a:pt x="20" y="0"/>
                  <a:pt x="43" y="0"/>
                </a:cubicBezTo>
                <a:cubicBezTo>
                  <a:pt x="66" y="0"/>
                  <a:pt x="83" y="22"/>
                  <a:pt x="83" y="31"/>
                </a:cubicBezTo>
                <a:cubicBezTo>
                  <a:pt x="83" y="22"/>
                  <a:pt x="100" y="0"/>
                  <a:pt x="123" y="0"/>
                </a:cubicBezTo>
                <a:cubicBezTo>
                  <a:pt x="146" y="0"/>
                  <a:pt x="166" y="18"/>
                  <a:pt x="166" y="41"/>
                </a:cubicBezTo>
                <a:cubicBezTo>
                  <a:pt x="166" y="90"/>
                  <a:pt x="107" y="132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20"/>
          <p:cNvSpPr/>
          <p:nvPr/>
        </p:nvSpPr>
        <p:spPr bwMode="auto">
          <a:xfrm>
            <a:off x="1479554" y="2615009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1 h 151"/>
              <a:gd name="T4" fmla="*/ 43 w 165"/>
              <a:gd name="T5" fmla="*/ 0 h 151"/>
              <a:gd name="T6" fmla="*/ 82 w 165"/>
              <a:gd name="T7" fmla="*/ 31 h 151"/>
              <a:gd name="T8" fmla="*/ 122 w 165"/>
              <a:gd name="T9" fmla="*/ 0 h 151"/>
              <a:gd name="T10" fmla="*/ 165 w 165"/>
              <a:gd name="T11" fmla="*/ 41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19" y="0"/>
                  <a:pt x="43" y="0"/>
                </a:cubicBezTo>
                <a:cubicBezTo>
                  <a:pt x="66" y="0"/>
                  <a:pt x="82" y="22"/>
                  <a:pt x="82" y="31"/>
                </a:cubicBezTo>
                <a:cubicBezTo>
                  <a:pt x="82" y="22"/>
                  <a:pt x="99" y="0"/>
                  <a:pt x="122" y="0"/>
                </a:cubicBezTo>
                <a:cubicBezTo>
                  <a:pt x="145" y="0"/>
                  <a:pt x="165" y="18"/>
                  <a:pt x="165" y="41"/>
                </a:cubicBezTo>
                <a:cubicBezTo>
                  <a:pt x="165" y="90"/>
                  <a:pt x="106" y="132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30"/>
          <p:cNvSpPr/>
          <p:nvPr/>
        </p:nvSpPr>
        <p:spPr bwMode="auto">
          <a:xfrm>
            <a:off x="632987" y="758056"/>
            <a:ext cx="844550" cy="769938"/>
          </a:xfrm>
          <a:custGeom>
            <a:avLst/>
            <a:gdLst>
              <a:gd name="T0" fmla="*/ 112 w 225"/>
              <a:gd name="T1" fmla="*/ 205 h 205"/>
              <a:gd name="T2" fmla="*/ 0 w 225"/>
              <a:gd name="T3" fmla="*/ 56 h 205"/>
              <a:gd name="T4" fmla="*/ 58 w 225"/>
              <a:gd name="T5" fmla="*/ 0 h 205"/>
              <a:gd name="T6" fmla="*/ 112 w 225"/>
              <a:gd name="T7" fmla="*/ 43 h 205"/>
              <a:gd name="T8" fmla="*/ 167 w 225"/>
              <a:gd name="T9" fmla="*/ 0 h 205"/>
              <a:gd name="T10" fmla="*/ 225 w 225"/>
              <a:gd name="T11" fmla="*/ 56 h 205"/>
              <a:gd name="T12" fmla="*/ 112 w 225"/>
              <a:gd name="T13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5" h="205">
                <a:moveTo>
                  <a:pt x="112" y="205"/>
                </a:moveTo>
                <a:cubicBezTo>
                  <a:pt x="80" y="180"/>
                  <a:pt x="0" y="123"/>
                  <a:pt x="0" y="56"/>
                </a:cubicBezTo>
                <a:cubicBezTo>
                  <a:pt x="0" y="25"/>
                  <a:pt x="27" y="0"/>
                  <a:pt x="58" y="0"/>
                </a:cubicBezTo>
                <a:cubicBezTo>
                  <a:pt x="90" y="0"/>
                  <a:pt x="112" y="30"/>
                  <a:pt x="112" y="43"/>
                </a:cubicBezTo>
                <a:cubicBezTo>
                  <a:pt x="112" y="30"/>
                  <a:pt x="135" y="0"/>
                  <a:pt x="167" y="0"/>
                </a:cubicBezTo>
                <a:cubicBezTo>
                  <a:pt x="198" y="0"/>
                  <a:pt x="225" y="25"/>
                  <a:pt x="225" y="56"/>
                </a:cubicBezTo>
                <a:cubicBezTo>
                  <a:pt x="225" y="123"/>
                  <a:pt x="145" y="180"/>
                  <a:pt x="112" y="2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35"/>
          <p:cNvSpPr/>
          <p:nvPr/>
        </p:nvSpPr>
        <p:spPr bwMode="auto">
          <a:xfrm>
            <a:off x="2756057" y="1708167"/>
            <a:ext cx="263525" cy="239713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41"/>
          <p:cNvSpPr/>
          <p:nvPr/>
        </p:nvSpPr>
        <p:spPr bwMode="auto">
          <a:xfrm>
            <a:off x="8770956" y="2219671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4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9"/>
                  <a:pt x="34" y="13"/>
                </a:cubicBezTo>
                <a:cubicBezTo>
                  <a:pt x="34" y="9"/>
                  <a:pt x="41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5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1966913" y="4343400"/>
            <a:ext cx="1081088" cy="1085850"/>
          </a:xfrm>
          <a:custGeom>
            <a:avLst/>
            <a:gdLst>
              <a:gd name="T0" fmla="*/ 143 w 161"/>
              <a:gd name="T1" fmla="*/ 31 h 161"/>
              <a:gd name="T2" fmla="*/ 131 w 161"/>
              <a:gd name="T3" fmla="*/ 18 h 161"/>
              <a:gd name="T4" fmla="*/ 80 w 161"/>
              <a:gd name="T5" fmla="*/ 0 h 161"/>
              <a:gd name="T6" fmla="*/ 0 w 161"/>
              <a:gd name="T7" fmla="*/ 81 h 161"/>
              <a:gd name="T8" fmla="*/ 80 w 161"/>
              <a:gd name="T9" fmla="*/ 161 h 161"/>
              <a:gd name="T10" fmla="*/ 161 w 161"/>
              <a:gd name="T11" fmla="*/ 81 h 161"/>
              <a:gd name="T12" fmla="*/ 143 w 161"/>
              <a:gd name="T13" fmla="*/ 31 h 161"/>
              <a:gd name="T14" fmla="*/ 80 w 161"/>
              <a:gd name="T15" fmla="*/ 143 h 161"/>
              <a:gd name="T16" fmla="*/ 18 w 161"/>
              <a:gd name="T17" fmla="*/ 81 h 161"/>
              <a:gd name="T18" fmla="*/ 80 w 161"/>
              <a:gd name="T19" fmla="*/ 18 h 161"/>
              <a:gd name="T20" fmla="*/ 118 w 161"/>
              <a:gd name="T21" fmla="*/ 31 h 161"/>
              <a:gd name="T22" fmla="*/ 130 w 161"/>
              <a:gd name="T23" fmla="*/ 43 h 161"/>
              <a:gd name="T24" fmla="*/ 143 w 161"/>
              <a:gd name="T25" fmla="*/ 81 h 161"/>
              <a:gd name="T26" fmla="*/ 80 w 161"/>
              <a:gd name="T27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1" h="161">
                <a:moveTo>
                  <a:pt x="143" y="31"/>
                </a:moveTo>
                <a:cubicBezTo>
                  <a:pt x="140" y="26"/>
                  <a:pt x="135" y="22"/>
                  <a:pt x="131" y="18"/>
                </a:cubicBezTo>
                <a:cubicBezTo>
                  <a:pt x="117" y="7"/>
                  <a:pt x="99" y="0"/>
                  <a:pt x="80" y="0"/>
                </a:cubicBezTo>
                <a:cubicBezTo>
                  <a:pt x="36" y="0"/>
                  <a:pt x="0" y="36"/>
                  <a:pt x="0" y="81"/>
                </a:cubicBezTo>
                <a:cubicBezTo>
                  <a:pt x="0" y="125"/>
                  <a:pt x="36" y="161"/>
                  <a:pt x="80" y="161"/>
                </a:cubicBezTo>
                <a:cubicBezTo>
                  <a:pt x="125" y="161"/>
                  <a:pt x="161" y="125"/>
                  <a:pt x="161" y="81"/>
                </a:cubicBezTo>
                <a:cubicBezTo>
                  <a:pt x="161" y="62"/>
                  <a:pt x="154" y="44"/>
                  <a:pt x="143" y="31"/>
                </a:cubicBezTo>
                <a:close/>
                <a:moveTo>
                  <a:pt x="80" y="143"/>
                </a:moveTo>
                <a:cubicBezTo>
                  <a:pt x="46" y="143"/>
                  <a:pt x="18" y="115"/>
                  <a:pt x="18" y="81"/>
                </a:cubicBezTo>
                <a:cubicBezTo>
                  <a:pt x="18" y="46"/>
                  <a:pt x="46" y="18"/>
                  <a:pt x="80" y="18"/>
                </a:cubicBezTo>
                <a:cubicBezTo>
                  <a:pt x="94" y="18"/>
                  <a:pt x="107" y="23"/>
                  <a:pt x="118" y="31"/>
                </a:cubicBezTo>
                <a:cubicBezTo>
                  <a:pt x="123" y="34"/>
                  <a:pt x="127" y="39"/>
                  <a:pt x="130" y="43"/>
                </a:cubicBezTo>
                <a:cubicBezTo>
                  <a:pt x="138" y="54"/>
                  <a:pt x="143" y="67"/>
                  <a:pt x="143" y="81"/>
                </a:cubicBezTo>
                <a:cubicBezTo>
                  <a:pt x="143" y="115"/>
                  <a:pt x="115" y="143"/>
                  <a:pt x="80" y="1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6"/>
          <p:cNvSpPr/>
          <p:nvPr/>
        </p:nvSpPr>
        <p:spPr bwMode="auto">
          <a:xfrm>
            <a:off x="2760663" y="2732088"/>
            <a:ext cx="1892300" cy="1901825"/>
          </a:xfrm>
          <a:custGeom>
            <a:avLst/>
            <a:gdLst>
              <a:gd name="T0" fmla="*/ 282 w 282"/>
              <a:gd name="T1" fmla="*/ 13 h 282"/>
              <a:gd name="T2" fmla="*/ 12 w 282"/>
              <a:gd name="T3" fmla="*/ 282 h 282"/>
              <a:gd name="T4" fmla="*/ 0 w 282"/>
              <a:gd name="T5" fmla="*/ 270 h 282"/>
              <a:gd name="T6" fmla="*/ 270 w 282"/>
              <a:gd name="T7" fmla="*/ 0 h 282"/>
              <a:gd name="T8" fmla="*/ 282 w 282"/>
              <a:gd name="T9" fmla="*/ 13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2" h="282">
                <a:moveTo>
                  <a:pt x="282" y="13"/>
                </a:moveTo>
                <a:cubicBezTo>
                  <a:pt x="12" y="282"/>
                  <a:pt x="12" y="282"/>
                  <a:pt x="12" y="282"/>
                </a:cubicBezTo>
                <a:cubicBezTo>
                  <a:pt x="9" y="278"/>
                  <a:pt x="5" y="273"/>
                  <a:pt x="0" y="270"/>
                </a:cubicBezTo>
                <a:cubicBezTo>
                  <a:pt x="270" y="0"/>
                  <a:pt x="270" y="0"/>
                  <a:pt x="270" y="0"/>
                </a:cubicBezTo>
                <a:cubicBezTo>
                  <a:pt x="273" y="5"/>
                  <a:pt x="277" y="9"/>
                  <a:pt x="282" y="1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7"/>
          <p:cNvSpPr/>
          <p:nvPr/>
        </p:nvSpPr>
        <p:spPr bwMode="auto">
          <a:xfrm>
            <a:off x="5157788" y="2732088"/>
            <a:ext cx="1892300" cy="1901825"/>
          </a:xfrm>
          <a:custGeom>
            <a:avLst/>
            <a:gdLst>
              <a:gd name="T0" fmla="*/ 282 w 282"/>
              <a:gd name="T1" fmla="*/ 270 h 282"/>
              <a:gd name="T2" fmla="*/ 270 w 282"/>
              <a:gd name="T3" fmla="*/ 282 h 282"/>
              <a:gd name="T4" fmla="*/ 257 w 282"/>
              <a:gd name="T5" fmla="*/ 270 h 282"/>
              <a:gd name="T6" fmla="*/ 13 w 282"/>
              <a:gd name="T7" fmla="*/ 25 h 282"/>
              <a:gd name="T8" fmla="*/ 0 w 282"/>
              <a:gd name="T9" fmla="*/ 13 h 282"/>
              <a:gd name="T10" fmla="*/ 13 w 282"/>
              <a:gd name="T11" fmla="*/ 0 h 282"/>
              <a:gd name="T12" fmla="*/ 282 w 282"/>
              <a:gd name="T13" fmla="*/ 27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2" h="282">
                <a:moveTo>
                  <a:pt x="282" y="270"/>
                </a:moveTo>
                <a:cubicBezTo>
                  <a:pt x="278" y="273"/>
                  <a:pt x="273" y="278"/>
                  <a:pt x="270" y="282"/>
                </a:cubicBezTo>
                <a:cubicBezTo>
                  <a:pt x="257" y="270"/>
                  <a:pt x="257" y="270"/>
                  <a:pt x="257" y="270"/>
                </a:cubicBezTo>
                <a:cubicBezTo>
                  <a:pt x="13" y="25"/>
                  <a:pt x="13" y="25"/>
                  <a:pt x="13" y="25"/>
                </a:cubicBezTo>
                <a:cubicBezTo>
                  <a:pt x="0" y="13"/>
                  <a:pt x="0" y="13"/>
                  <a:pt x="0" y="13"/>
                </a:cubicBezTo>
                <a:cubicBezTo>
                  <a:pt x="5" y="9"/>
                  <a:pt x="9" y="5"/>
                  <a:pt x="13" y="0"/>
                </a:cubicBezTo>
                <a:lnTo>
                  <a:pt x="282" y="27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8"/>
          <p:cNvSpPr/>
          <p:nvPr/>
        </p:nvSpPr>
        <p:spPr bwMode="auto">
          <a:xfrm>
            <a:off x="7540626" y="2719388"/>
            <a:ext cx="1900238" cy="1900238"/>
          </a:xfrm>
          <a:custGeom>
            <a:avLst/>
            <a:gdLst>
              <a:gd name="T0" fmla="*/ 283 w 283"/>
              <a:gd name="T1" fmla="*/ 13 h 282"/>
              <a:gd name="T2" fmla="*/ 14 w 283"/>
              <a:gd name="T3" fmla="*/ 282 h 282"/>
              <a:gd name="T4" fmla="*/ 0 w 283"/>
              <a:gd name="T5" fmla="*/ 270 h 282"/>
              <a:gd name="T6" fmla="*/ 271 w 283"/>
              <a:gd name="T7" fmla="*/ 0 h 282"/>
              <a:gd name="T8" fmla="*/ 283 w 283"/>
              <a:gd name="T9" fmla="*/ 13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3" h="282">
                <a:moveTo>
                  <a:pt x="283" y="13"/>
                </a:moveTo>
                <a:cubicBezTo>
                  <a:pt x="14" y="282"/>
                  <a:pt x="14" y="282"/>
                  <a:pt x="14" y="282"/>
                </a:cubicBezTo>
                <a:cubicBezTo>
                  <a:pt x="10" y="278"/>
                  <a:pt x="5" y="274"/>
                  <a:pt x="0" y="270"/>
                </a:cubicBezTo>
                <a:cubicBezTo>
                  <a:pt x="271" y="0"/>
                  <a:pt x="271" y="0"/>
                  <a:pt x="271" y="0"/>
                </a:cubicBezTo>
                <a:cubicBezTo>
                  <a:pt x="274" y="5"/>
                  <a:pt x="278" y="9"/>
                  <a:pt x="283" y="1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9166226" y="1936750"/>
            <a:ext cx="1081088" cy="1085850"/>
          </a:xfrm>
          <a:custGeom>
            <a:avLst/>
            <a:gdLst>
              <a:gd name="T0" fmla="*/ 80 w 161"/>
              <a:gd name="T1" fmla="*/ 0 h 161"/>
              <a:gd name="T2" fmla="*/ 0 w 161"/>
              <a:gd name="T3" fmla="*/ 81 h 161"/>
              <a:gd name="T4" fmla="*/ 16 w 161"/>
              <a:gd name="T5" fmla="*/ 129 h 161"/>
              <a:gd name="T6" fmla="*/ 28 w 161"/>
              <a:gd name="T7" fmla="*/ 142 h 161"/>
              <a:gd name="T8" fmla="*/ 80 w 161"/>
              <a:gd name="T9" fmla="*/ 161 h 161"/>
              <a:gd name="T10" fmla="*/ 161 w 161"/>
              <a:gd name="T11" fmla="*/ 81 h 161"/>
              <a:gd name="T12" fmla="*/ 80 w 161"/>
              <a:gd name="T13" fmla="*/ 0 h 161"/>
              <a:gd name="T14" fmla="*/ 80 w 161"/>
              <a:gd name="T15" fmla="*/ 143 h 161"/>
              <a:gd name="T16" fmla="*/ 41 w 161"/>
              <a:gd name="T17" fmla="*/ 129 h 161"/>
              <a:gd name="T18" fmla="*/ 29 w 161"/>
              <a:gd name="T19" fmla="*/ 116 h 161"/>
              <a:gd name="T20" fmla="*/ 18 w 161"/>
              <a:gd name="T21" fmla="*/ 81 h 161"/>
              <a:gd name="T22" fmla="*/ 80 w 161"/>
              <a:gd name="T23" fmla="*/ 18 h 161"/>
              <a:gd name="T24" fmla="*/ 143 w 161"/>
              <a:gd name="T25" fmla="*/ 81 h 161"/>
              <a:gd name="T26" fmla="*/ 80 w 161"/>
              <a:gd name="T27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1" h="161">
                <a:moveTo>
                  <a:pt x="80" y="0"/>
                </a:moveTo>
                <a:cubicBezTo>
                  <a:pt x="36" y="0"/>
                  <a:pt x="0" y="36"/>
                  <a:pt x="0" y="81"/>
                </a:cubicBezTo>
                <a:cubicBezTo>
                  <a:pt x="0" y="99"/>
                  <a:pt x="6" y="115"/>
                  <a:pt x="16" y="129"/>
                </a:cubicBezTo>
                <a:cubicBezTo>
                  <a:pt x="20" y="134"/>
                  <a:pt x="24" y="138"/>
                  <a:pt x="28" y="142"/>
                </a:cubicBezTo>
                <a:cubicBezTo>
                  <a:pt x="42" y="154"/>
                  <a:pt x="60" y="161"/>
                  <a:pt x="80" y="161"/>
                </a:cubicBezTo>
                <a:cubicBezTo>
                  <a:pt x="125" y="161"/>
                  <a:pt x="161" y="125"/>
                  <a:pt x="161" y="81"/>
                </a:cubicBezTo>
                <a:cubicBezTo>
                  <a:pt x="161" y="36"/>
                  <a:pt x="125" y="0"/>
                  <a:pt x="80" y="0"/>
                </a:cubicBezTo>
                <a:close/>
                <a:moveTo>
                  <a:pt x="80" y="143"/>
                </a:moveTo>
                <a:cubicBezTo>
                  <a:pt x="65" y="143"/>
                  <a:pt x="52" y="138"/>
                  <a:pt x="41" y="129"/>
                </a:cubicBezTo>
                <a:cubicBezTo>
                  <a:pt x="36" y="125"/>
                  <a:pt x="32" y="121"/>
                  <a:pt x="29" y="116"/>
                </a:cubicBezTo>
                <a:cubicBezTo>
                  <a:pt x="22" y="106"/>
                  <a:pt x="18" y="94"/>
                  <a:pt x="18" y="81"/>
                </a:cubicBezTo>
                <a:cubicBezTo>
                  <a:pt x="18" y="46"/>
                  <a:pt x="46" y="18"/>
                  <a:pt x="80" y="18"/>
                </a:cubicBezTo>
                <a:cubicBezTo>
                  <a:pt x="115" y="18"/>
                  <a:pt x="143" y="46"/>
                  <a:pt x="143" y="81"/>
                </a:cubicBezTo>
                <a:cubicBezTo>
                  <a:pt x="143" y="115"/>
                  <a:pt x="115" y="143"/>
                  <a:pt x="80" y="1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6769101" y="4343400"/>
            <a:ext cx="1073150" cy="1085850"/>
          </a:xfrm>
          <a:custGeom>
            <a:avLst/>
            <a:gdLst>
              <a:gd name="T0" fmla="*/ 141 w 160"/>
              <a:gd name="T1" fmla="*/ 29 h 161"/>
              <a:gd name="T2" fmla="*/ 128 w 160"/>
              <a:gd name="T3" fmla="*/ 17 h 161"/>
              <a:gd name="T4" fmla="*/ 80 w 160"/>
              <a:gd name="T5" fmla="*/ 0 h 161"/>
              <a:gd name="T6" fmla="*/ 30 w 160"/>
              <a:gd name="T7" fmla="*/ 18 h 161"/>
              <a:gd name="T8" fmla="*/ 17 w 160"/>
              <a:gd name="T9" fmla="*/ 31 h 161"/>
              <a:gd name="T10" fmla="*/ 0 w 160"/>
              <a:gd name="T11" fmla="*/ 81 h 161"/>
              <a:gd name="T12" fmla="*/ 80 w 160"/>
              <a:gd name="T13" fmla="*/ 161 h 161"/>
              <a:gd name="T14" fmla="*/ 160 w 160"/>
              <a:gd name="T15" fmla="*/ 81 h 161"/>
              <a:gd name="T16" fmla="*/ 141 w 160"/>
              <a:gd name="T17" fmla="*/ 29 h 161"/>
              <a:gd name="T18" fmla="*/ 80 w 160"/>
              <a:gd name="T19" fmla="*/ 143 h 161"/>
              <a:gd name="T20" fmla="*/ 17 w 160"/>
              <a:gd name="T21" fmla="*/ 81 h 161"/>
              <a:gd name="T22" fmla="*/ 30 w 160"/>
              <a:gd name="T23" fmla="*/ 43 h 161"/>
              <a:gd name="T24" fmla="*/ 42 w 160"/>
              <a:gd name="T25" fmla="*/ 31 h 161"/>
              <a:gd name="T26" fmla="*/ 80 w 160"/>
              <a:gd name="T27" fmla="*/ 18 h 161"/>
              <a:gd name="T28" fmla="*/ 115 w 160"/>
              <a:gd name="T29" fmla="*/ 29 h 161"/>
              <a:gd name="T30" fmla="*/ 129 w 160"/>
              <a:gd name="T31" fmla="*/ 41 h 161"/>
              <a:gd name="T32" fmla="*/ 142 w 160"/>
              <a:gd name="T33" fmla="*/ 81 h 161"/>
              <a:gd name="T34" fmla="*/ 80 w 160"/>
              <a:gd name="T35" fmla="*/ 143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0" h="161">
                <a:moveTo>
                  <a:pt x="141" y="29"/>
                </a:moveTo>
                <a:cubicBezTo>
                  <a:pt x="137" y="24"/>
                  <a:pt x="133" y="20"/>
                  <a:pt x="128" y="17"/>
                </a:cubicBezTo>
                <a:cubicBezTo>
                  <a:pt x="115" y="6"/>
                  <a:pt x="98" y="0"/>
                  <a:pt x="80" y="0"/>
                </a:cubicBezTo>
                <a:cubicBezTo>
                  <a:pt x="61" y="0"/>
                  <a:pt x="44" y="7"/>
                  <a:pt x="30" y="18"/>
                </a:cubicBezTo>
                <a:cubicBezTo>
                  <a:pt x="25" y="22"/>
                  <a:pt x="21" y="26"/>
                  <a:pt x="17" y="31"/>
                </a:cubicBezTo>
                <a:cubicBezTo>
                  <a:pt x="6" y="44"/>
                  <a:pt x="0" y="62"/>
                  <a:pt x="0" y="81"/>
                </a:cubicBezTo>
                <a:cubicBezTo>
                  <a:pt x="0" y="125"/>
                  <a:pt x="36" y="161"/>
                  <a:pt x="80" y="161"/>
                </a:cubicBezTo>
                <a:cubicBezTo>
                  <a:pt x="124" y="161"/>
                  <a:pt x="160" y="125"/>
                  <a:pt x="160" y="81"/>
                </a:cubicBezTo>
                <a:cubicBezTo>
                  <a:pt x="160" y="61"/>
                  <a:pt x="153" y="43"/>
                  <a:pt x="141" y="29"/>
                </a:cubicBezTo>
                <a:close/>
                <a:moveTo>
                  <a:pt x="80" y="143"/>
                </a:moveTo>
                <a:cubicBezTo>
                  <a:pt x="45" y="143"/>
                  <a:pt x="17" y="115"/>
                  <a:pt x="17" y="81"/>
                </a:cubicBezTo>
                <a:cubicBezTo>
                  <a:pt x="17" y="67"/>
                  <a:pt x="22" y="54"/>
                  <a:pt x="30" y="43"/>
                </a:cubicBezTo>
                <a:cubicBezTo>
                  <a:pt x="33" y="39"/>
                  <a:pt x="38" y="34"/>
                  <a:pt x="42" y="31"/>
                </a:cubicBezTo>
                <a:cubicBezTo>
                  <a:pt x="53" y="23"/>
                  <a:pt x="66" y="18"/>
                  <a:pt x="80" y="18"/>
                </a:cubicBezTo>
                <a:cubicBezTo>
                  <a:pt x="93" y="18"/>
                  <a:pt x="105" y="22"/>
                  <a:pt x="115" y="29"/>
                </a:cubicBezTo>
                <a:cubicBezTo>
                  <a:pt x="120" y="33"/>
                  <a:pt x="125" y="37"/>
                  <a:pt x="129" y="41"/>
                </a:cubicBezTo>
                <a:cubicBezTo>
                  <a:pt x="137" y="52"/>
                  <a:pt x="142" y="66"/>
                  <a:pt x="142" y="81"/>
                </a:cubicBezTo>
                <a:cubicBezTo>
                  <a:pt x="142" y="115"/>
                  <a:pt x="114" y="143"/>
                  <a:pt x="80" y="1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4364038" y="1936750"/>
            <a:ext cx="1081088" cy="1085850"/>
          </a:xfrm>
          <a:custGeom>
            <a:avLst/>
            <a:gdLst>
              <a:gd name="T0" fmla="*/ 81 w 161"/>
              <a:gd name="T1" fmla="*/ 0 h 161"/>
              <a:gd name="T2" fmla="*/ 0 w 161"/>
              <a:gd name="T3" fmla="*/ 81 h 161"/>
              <a:gd name="T4" fmla="*/ 18 w 161"/>
              <a:gd name="T5" fmla="*/ 131 h 161"/>
              <a:gd name="T6" fmla="*/ 31 w 161"/>
              <a:gd name="T7" fmla="*/ 143 h 161"/>
              <a:gd name="T8" fmla="*/ 81 w 161"/>
              <a:gd name="T9" fmla="*/ 161 h 161"/>
              <a:gd name="T10" fmla="*/ 131 w 161"/>
              <a:gd name="T11" fmla="*/ 143 h 161"/>
              <a:gd name="T12" fmla="*/ 143 w 161"/>
              <a:gd name="T13" fmla="*/ 131 h 161"/>
              <a:gd name="T14" fmla="*/ 161 w 161"/>
              <a:gd name="T15" fmla="*/ 81 h 161"/>
              <a:gd name="T16" fmla="*/ 81 w 161"/>
              <a:gd name="T17" fmla="*/ 0 h 161"/>
              <a:gd name="T18" fmla="*/ 118 w 161"/>
              <a:gd name="T19" fmla="*/ 131 h 161"/>
              <a:gd name="T20" fmla="*/ 81 w 161"/>
              <a:gd name="T21" fmla="*/ 143 h 161"/>
              <a:gd name="T22" fmla="*/ 43 w 161"/>
              <a:gd name="T23" fmla="*/ 131 h 161"/>
              <a:gd name="T24" fmla="*/ 31 w 161"/>
              <a:gd name="T25" fmla="*/ 118 h 161"/>
              <a:gd name="T26" fmla="*/ 18 w 161"/>
              <a:gd name="T27" fmla="*/ 81 h 161"/>
              <a:gd name="T28" fmla="*/ 81 w 161"/>
              <a:gd name="T29" fmla="*/ 18 h 161"/>
              <a:gd name="T30" fmla="*/ 143 w 161"/>
              <a:gd name="T31" fmla="*/ 81 h 161"/>
              <a:gd name="T32" fmla="*/ 131 w 161"/>
              <a:gd name="T33" fmla="*/ 118 h 161"/>
              <a:gd name="T34" fmla="*/ 118 w 161"/>
              <a:gd name="T35" fmla="*/ 131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61" h="161">
                <a:moveTo>
                  <a:pt x="81" y="0"/>
                </a:moveTo>
                <a:cubicBezTo>
                  <a:pt x="36" y="0"/>
                  <a:pt x="0" y="36"/>
                  <a:pt x="0" y="81"/>
                </a:cubicBezTo>
                <a:cubicBezTo>
                  <a:pt x="0" y="100"/>
                  <a:pt x="7" y="117"/>
                  <a:pt x="18" y="131"/>
                </a:cubicBezTo>
                <a:cubicBezTo>
                  <a:pt x="22" y="135"/>
                  <a:pt x="26" y="140"/>
                  <a:pt x="31" y="143"/>
                </a:cubicBezTo>
                <a:cubicBezTo>
                  <a:pt x="44" y="154"/>
                  <a:pt x="62" y="161"/>
                  <a:pt x="81" y="161"/>
                </a:cubicBezTo>
                <a:cubicBezTo>
                  <a:pt x="100" y="161"/>
                  <a:pt x="117" y="154"/>
                  <a:pt x="131" y="143"/>
                </a:cubicBezTo>
                <a:cubicBezTo>
                  <a:pt x="136" y="140"/>
                  <a:pt x="140" y="135"/>
                  <a:pt x="143" y="131"/>
                </a:cubicBezTo>
                <a:cubicBezTo>
                  <a:pt x="154" y="117"/>
                  <a:pt x="161" y="100"/>
                  <a:pt x="161" y="81"/>
                </a:cubicBezTo>
                <a:cubicBezTo>
                  <a:pt x="161" y="36"/>
                  <a:pt x="125" y="0"/>
                  <a:pt x="81" y="0"/>
                </a:cubicBezTo>
                <a:close/>
                <a:moveTo>
                  <a:pt x="118" y="131"/>
                </a:moveTo>
                <a:cubicBezTo>
                  <a:pt x="108" y="138"/>
                  <a:pt x="95" y="143"/>
                  <a:pt x="81" y="143"/>
                </a:cubicBezTo>
                <a:cubicBezTo>
                  <a:pt x="67" y="143"/>
                  <a:pt x="54" y="138"/>
                  <a:pt x="43" y="131"/>
                </a:cubicBezTo>
                <a:cubicBezTo>
                  <a:pt x="38" y="127"/>
                  <a:pt x="34" y="123"/>
                  <a:pt x="31" y="118"/>
                </a:cubicBezTo>
                <a:cubicBezTo>
                  <a:pt x="23" y="107"/>
                  <a:pt x="18" y="95"/>
                  <a:pt x="18" y="81"/>
                </a:cubicBezTo>
                <a:cubicBezTo>
                  <a:pt x="18" y="46"/>
                  <a:pt x="46" y="18"/>
                  <a:pt x="81" y="18"/>
                </a:cubicBezTo>
                <a:cubicBezTo>
                  <a:pt x="115" y="18"/>
                  <a:pt x="143" y="46"/>
                  <a:pt x="143" y="81"/>
                </a:cubicBezTo>
                <a:cubicBezTo>
                  <a:pt x="143" y="95"/>
                  <a:pt x="139" y="108"/>
                  <a:pt x="131" y="118"/>
                </a:cubicBezTo>
                <a:cubicBezTo>
                  <a:pt x="127" y="123"/>
                  <a:pt x="123" y="127"/>
                  <a:pt x="118" y="13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2"/>
          <p:cNvSpPr>
            <a:spLocks noEditPoints="1"/>
          </p:cNvSpPr>
          <p:nvPr/>
        </p:nvSpPr>
        <p:spPr bwMode="auto">
          <a:xfrm>
            <a:off x="2357438" y="4598988"/>
            <a:ext cx="301625" cy="554038"/>
          </a:xfrm>
          <a:custGeom>
            <a:avLst/>
            <a:gdLst>
              <a:gd name="T0" fmla="*/ 190 w 190"/>
              <a:gd name="T1" fmla="*/ 349 h 349"/>
              <a:gd name="T2" fmla="*/ 135 w 190"/>
              <a:gd name="T3" fmla="*/ 349 h 349"/>
              <a:gd name="T4" fmla="*/ 127 w 190"/>
              <a:gd name="T5" fmla="*/ 285 h 349"/>
              <a:gd name="T6" fmla="*/ 59 w 190"/>
              <a:gd name="T7" fmla="*/ 285 h 349"/>
              <a:gd name="T8" fmla="*/ 51 w 190"/>
              <a:gd name="T9" fmla="*/ 349 h 349"/>
              <a:gd name="T10" fmla="*/ 0 w 190"/>
              <a:gd name="T11" fmla="*/ 349 h 349"/>
              <a:gd name="T12" fmla="*/ 55 w 190"/>
              <a:gd name="T13" fmla="*/ 0 h 349"/>
              <a:gd name="T14" fmla="*/ 135 w 190"/>
              <a:gd name="T15" fmla="*/ 0 h 349"/>
              <a:gd name="T16" fmla="*/ 190 w 190"/>
              <a:gd name="T17" fmla="*/ 349 h 349"/>
              <a:gd name="T18" fmla="*/ 67 w 190"/>
              <a:gd name="T19" fmla="*/ 238 h 349"/>
              <a:gd name="T20" fmla="*/ 118 w 190"/>
              <a:gd name="T21" fmla="*/ 238 h 349"/>
              <a:gd name="T22" fmla="*/ 93 w 190"/>
              <a:gd name="T23" fmla="*/ 60 h 349"/>
              <a:gd name="T24" fmla="*/ 67 w 190"/>
              <a:gd name="T25" fmla="*/ 238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0" h="349">
                <a:moveTo>
                  <a:pt x="190" y="349"/>
                </a:moveTo>
                <a:lnTo>
                  <a:pt x="135" y="349"/>
                </a:lnTo>
                <a:lnTo>
                  <a:pt x="127" y="285"/>
                </a:lnTo>
                <a:lnTo>
                  <a:pt x="59" y="285"/>
                </a:lnTo>
                <a:lnTo>
                  <a:pt x="51" y="349"/>
                </a:lnTo>
                <a:lnTo>
                  <a:pt x="0" y="349"/>
                </a:lnTo>
                <a:lnTo>
                  <a:pt x="55" y="0"/>
                </a:lnTo>
                <a:lnTo>
                  <a:pt x="135" y="0"/>
                </a:lnTo>
                <a:lnTo>
                  <a:pt x="190" y="349"/>
                </a:lnTo>
                <a:close/>
                <a:moveTo>
                  <a:pt x="67" y="238"/>
                </a:moveTo>
                <a:lnTo>
                  <a:pt x="118" y="238"/>
                </a:lnTo>
                <a:lnTo>
                  <a:pt x="93" y="60"/>
                </a:lnTo>
                <a:lnTo>
                  <a:pt x="67" y="2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3"/>
          <p:cNvSpPr>
            <a:spLocks noEditPoints="1"/>
          </p:cNvSpPr>
          <p:nvPr/>
        </p:nvSpPr>
        <p:spPr bwMode="auto">
          <a:xfrm>
            <a:off x="4773613" y="2192338"/>
            <a:ext cx="276225" cy="554038"/>
          </a:xfrm>
          <a:custGeom>
            <a:avLst/>
            <a:gdLst>
              <a:gd name="T0" fmla="*/ 39 w 41"/>
              <a:gd name="T1" fmla="*/ 19 h 82"/>
              <a:gd name="T2" fmla="*/ 39 w 41"/>
              <a:gd name="T3" fmla="*/ 21 h 82"/>
              <a:gd name="T4" fmla="*/ 31 w 41"/>
              <a:gd name="T5" fmla="*/ 38 h 82"/>
              <a:gd name="T6" fmla="*/ 41 w 41"/>
              <a:gd name="T7" fmla="*/ 56 h 82"/>
              <a:gd name="T8" fmla="*/ 41 w 41"/>
              <a:gd name="T9" fmla="*/ 63 h 82"/>
              <a:gd name="T10" fmla="*/ 21 w 41"/>
              <a:gd name="T11" fmla="*/ 82 h 82"/>
              <a:gd name="T12" fmla="*/ 0 w 41"/>
              <a:gd name="T13" fmla="*/ 82 h 82"/>
              <a:gd name="T14" fmla="*/ 0 w 41"/>
              <a:gd name="T15" fmla="*/ 0 h 82"/>
              <a:gd name="T16" fmla="*/ 20 w 41"/>
              <a:gd name="T17" fmla="*/ 0 h 82"/>
              <a:gd name="T18" fmla="*/ 39 w 41"/>
              <a:gd name="T19" fmla="*/ 19 h 82"/>
              <a:gd name="T20" fmla="*/ 13 w 41"/>
              <a:gd name="T21" fmla="*/ 11 h 82"/>
              <a:gd name="T22" fmla="*/ 13 w 41"/>
              <a:gd name="T23" fmla="*/ 33 h 82"/>
              <a:gd name="T24" fmla="*/ 19 w 41"/>
              <a:gd name="T25" fmla="*/ 33 h 82"/>
              <a:gd name="T26" fmla="*/ 26 w 41"/>
              <a:gd name="T27" fmla="*/ 24 h 82"/>
              <a:gd name="T28" fmla="*/ 26 w 41"/>
              <a:gd name="T29" fmla="*/ 20 h 82"/>
              <a:gd name="T30" fmla="*/ 20 w 41"/>
              <a:gd name="T31" fmla="*/ 11 h 82"/>
              <a:gd name="T32" fmla="*/ 13 w 41"/>
              <a:gd name="T33" fmla="*/ 11 h 82"/>
              <a:gd name="T34" fmla="*/ 13 w 41"/>
              <a:gd name="T35" fmla="*/ 45 h 82"/>
              <a:gd name="T36" fmla="*/ 13 w 41"/>
              <a:gd name="T37" fmla="*/ 70 h 82"/>
              <a:gd name="T38" fmla="*/ 21 w 41"/>
              <a:gd name="T39" fmla="*/ 70 h 82"/>
              <a:gd name="T40" fmla="*/ 28 w 41"/>
              <a:gd name="T41" fmla="*/ 62 h 82"/>
              <a:gd name="T42" fmla="*/ 28 w 41"/>
              <a:gd name="T43" fmla="*/ 55 h 82"/>
              <a:gd name="T44" fmla="*/ 19 w 41"/>
              <a:gd name="T45" fmla="*/ 45 h 82"/>
              <a:gd name="T46" fmla="*/ 13 w 41"/>
              <a:gd name="T47" fmla="*/ 45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1" h="82">
                <a:moveTo>
                  <a:pt x="39" y="19"/>
                </a:moveTo>
                <a:cubicBezTo>
                  <a:pt x="39" y="21"/>
                  <a:pt x="39" y="21"/>
                  <a:pt x="39" y="21"/>
                </a:cubicBezTo>
                <a:cubicBezTo>
                  <a:pt x="39" y="30"/>
                  <a:pt x="37" y="35"/>
                  <a:pt x="31" y="38"/>
                </a:cubicBezTo>
                <a:cubicBezTo>
                  <a:pt x="38" y="41"/>
                  <a:pt x="41" y="47"/>
                  <a:pt x="41" y="56"/>
                </a:cubicBezTo>
                <a:cubicBezTo>
                  <a:pt x="41" y="63"/>
                  <a:pt x="41" y="63"/>
                  <a:pt x="41" y="63"/>
                </a:cubicBezTo>
                <a:cubicBezTo>
                  <a:pt x="41" y="75"/>
                  <a:pt x="34" y="82"/>
                  <a:pt x="21" y="82"/>
                </a:cubicBezTo>
                <a:cubicBezTo>
                  <a:pt x="0" y="82"/>
                  <a:pt x="0" y="82"/>
                  <a:pt x="0" y="82"/>
                </a:cubicBezTo>
                <a:cubicBezTo>
                  <a:pt x="0" y="0"/>
                  <a:pt x="0" y="0"/>
                  <a:pt x="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33" y="0"/>
                  <a:pt x="39" y="6"/>
                  <a:pt x="39" y="19"/>
                </a:cubicBezTo>
                <a:close/>
                <a:moveTo>
                  <a:pt x="13" y="11"/>
                </a:moveTo>
                <a:cubicBezTo>
                  <a:pt x="13" y="33"/>
                  <a:pt x="13" y="33"/>
                  <a:pt x="13" y="33"/>
                </a:cubicBezTo>
                <a:cubicBezTo>
                  <a:pt x="19" y="33"/>
                  <a:pt x="19" y="33"/>
                  <a:pt x="19" y="33"/>
                </a:cubicBezTo>
                <a:cubicBezTo>
                  <a:pt x="23" y="33"/>
                  <a:pt x="26" y="31"/>
                  <a:pt x="26" y="24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14"/>
                  <a:pt x="24" y="11"/>
                  <a:pt x="20" y="11"/>
                </a:cubicBezTo>
                <a:lnTo>
                  <a:pt x="13" y="11"/>
                </a:lnTo>
                <a:close/>
                <a:moveTo>
                  <a:pt x="13" y="45"/>
                </a:moveTo>
                <a:cubicBezTo>
                  <a:pt x="13" y="70"/>
                  <a:pt x="13" y="70"/>
                  <a:pt x="13" y="70"/>
                </a:cubicBezTo>
                <a:cubicBezTo>
                  <a:pt x="21" y="70"/>
                  <a:pt x="21" y="70"/>
                  <a:pt x="21" y="70"/>
                </a:cubicBezTo>
                <a:cubicBezTo>
                  <a:pt x="25" y="70"/>
                  <a:pt x="28" y="68"/>
                  <a:pt x="28" y="62"/>
                </a:cubicBezTo>
                <a:cubicBezTo>
                  <a:pt x="28" y="55"/>
                  <a:pt x="28" y="55"/>
                  <a:pt x="28" y="55"/>
                </a:cubicBezTo>
                <a:cubicBezTo>
                  <a:pt x="28" y="47"/>
                  <a:pt x="25" y="45"/>
                  <a:pt x="19" y="45"/>
                </a:cubicBezTo>
                <a:lnTo>
                  <a:pt x="13" y="4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4"/>
          <p:cNvSpPr/>
          <p:nvPr/>
        </p:nvSpPr>
        <p:spPr bwMode="auto">
          <a:xfrm>
            <a:off x="7178676" y="4592638"/>
            <a:ext cx="261938" cy="566738"/>
          </a:xfrm>
          <a:custGeom>
            <a:avLst/>
            <a:gdLst>
              <a:gd name="T0" fmla="*/ 39 w 39"/>
              <a:gd name="T1" fmla="*/ 53 h 84"/>
              <a:gd name="T2" fmla="*/ 39 w 39"/>
              <a:gd name="T3" fmla="*/ 64 h 84"/>
              <a:gd name="T4" fmla="*/ 19 w 39"/>
              <a:gd name="T5" fmla="*/ 84 h 84"/>
              <a:gd name="T6" fmla="*/ 0 w 39"/>
              <a:gd name="T7" fmla="*/ 64 h 84"/>
              <a:gd name="T8" fmla="*/ 0 w 39"/>
              <a:gd name="T9" fmla="*/ 21 h 84"/>
              <a:gd name="T10" fmla="*/ 19 w 39"/>
              <a:gd name="T11" fmla="*/ 0 h 84"/>
              <a:gd name="T12" fmla="*/ 39 w 39"/>
              <a:gd name="T13" fmla="*/ 21 h 84"/>
              <a:gd name="T14" fmla="*/ 39 w 39"/>
              <a:gd name="T15" fmla="*/ 29 h 84"/>
              <a:gd name="T16" fmla="*/ 26 w 39"/>
              <a:gd name="T17" fmla="*/ 29 h 84"/>
              <a:gd name="T18" fmla="*/ 26 w 39"/>
              <a:gd name="T19" fmla="*/ 20 h 84"/>
              <a:gd name="T20" fmla="*/ 20 w 39"/>
              <a:gd name="T21" fmla="*/ 12 h 84"/>
              <a:gd name="T22" fmla="*/ 13 w 39"/>
              <a:gd name="T23" fmla="*/ 20 h 84"/>
              <a:gd name="T24" fmla="*/ 13 w 39"/>
              <a:gd name="T25" fmla="*/ 64 h 84"/>
              <a:gd name="T26" fmla="*/ 20 w 39"/>
              <a:gd name="T27" fmla="*/ 72 h 84"/>
              <a:gd name="T28" fmla="*/ 26 w 39"/>
              <a:gd name="T29" fmla="*/ 64 h 84"/>
              <a:gd name="T30" fmla="*/ 26 w 39"/>
              <a:gd name="T31" fmla="*/ 53 h 84"/>
              <a:gd name="T32" fmla="*/ 39 w 39"/>
              <a:gd name="T33" fmla="*/ 53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9" h="84">
                <a:moveTo>
                  <a:pt x="39" y="53"/>
                </a:moveTo>
                <a:cubicBezTo>
                  <a:pt x="39" y="64"/>
                  <a:pt x="39" y="64"/>
                  <a:pt x="39" y="64"/>
                </a:cubicBezTo>
                <a:cubicBezTo>
                  <a:pt x="39" y="77"/>
                  <a:pt x="32" y="84"/>
                  <a:pt x="19" y="84"/>
                </a:cubicBezTo>
                <a:cubicBezTo>
                  <a:pt x="6" y="84"/>
                  <a:pt x="0" y="77"/>
                  <a:pt x="0" y="64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7"/>
                  <a:pt x="6" y="0"/>
                  <a:pt x="19" y="0"/>
                </a:cubicBezTo>
                <a:cubicBezTo>
                  <a:pt x="32" y="0"/>
                  <a:pt x="39" y="7"/>
                  <a:pt x="39" y="21"/>
                </a:cubicBezTo>
                <a:cubicBezTo>
                  <a:pt x="39" y="29"/>
                  <a:pt x="39" y="29"/>
                  <a:pt x="39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20"/>
                  <a:pt x="26" y="20"/>
                  <a:pt x="26" y="20"/>
                </a:cubicBezTo>
                <a:cubicBezTo>
                  <a:pt x="26" y="14"/>
                  <a:pt x="24" y="12"/>
                  <a:pt x="20" y="12"/>
                </a:cubicBezTo>
                <a:cubicBezTo>
                  <a:pt x="15" y="12"/>
                  <a:pt x="13" y="14"/>
                  <a:pt x="13" y="20"/>
                </a:cubicBezTo>
                <a:cubicBezTo>
                  <a:pt x="13" y="64"/>
                  <a:pt x="13" y="64"/>
                  <a:pt x="13" y="64"/>
                </a:cubicBezTo>
                <a:cubicBezTo>
                  <a:pt x="13" y="70"/>
                  <a:pt x="15" y="72"/>
                  <a:pt x="20" y="72"/>
                </a:cubicBezTo>
                <a:cubicBezTo>
                  <a:pt x="24" y="72"/>
                  <a:pt x="26" y="70"/>
                  <a:pt x="26" y="64"/>
                </a:cubicBezTo>
                <a:cubicBezTo>
                  <a:pt x="26" y="53"/>
                  <a:pt x="26" y="53"/>
                  <a:pt x="26" y="53"/>
                </a:cubicBezTo>
                <a:lnTo>
                  <a:pt x="39" y="5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5"/>
          <p:cNvSpPr>
            <a:spLocks noEditPoints="1"/>
          </p:cNvSpPr>
          <p:nvPr/>
        </p:nvSpPr>
        <p:spPr bwMode="auto">
          <a:xfrm>
            <a:off x="9575801" y="2192338"/>
            <a:ext cx="268288" cy="554038"/>
          </a:xfrm>
          <a:custGeom>
            <a:avLst/>
            <a:gdLst>
              <a:gd name="T0" fmla="*/ 0 w 40"/>
              <a:gd name="T1" fmla="*/ 0 h 82"/>
              <a:gd name="T2" fmla="*/ 20 w 40"/>
              <a:gd name="T3" fmla="*/ 0 h 82"/>
              <a:gd name="T4" fmla="*/ 40 w 40"/>
              <a:gd name="T5" fmla="*/ 20 h 82"/>
              <a:gd name="T6" fmla="*/ 40 w 40"/>
              <a:gd name="T7" fmla="*/ 62 h 82"/>
              <a:gd name="T8" fmla="*/ 20 w 40"/>
              <a:gd name="T9" fmla="*/ 82 h 82"/>
              <a:gd name="T10" fmla="*/ 0 w 40"/>
              <a:gd name="T11" fmla="*/ 82 h 82"/>
              <a:gd name="T12" fmla="*/ 0 w 40"/>
              <a:gd name="T13" fmla="*/ 0 h 82"/>
              <a:gd name="T14" fmla="*/ 13 w 40"/>
              <a:gd name="T15" fmla="*/ 11 h 82"/>
              <a:gd name="T16" fmla="*/ 13 w 40"/>
              <a:gd name="T17" fmla="*/ 70 h 82"/>
              <a:gd name="T18" fmla="*/ 20 w 40"/>
              <a:gd name="T19" fmla="*/ 70 h 82"/>
              <a:gd name="T20" fmla="*/ 27 w 40"/>
              <a:gd name="T21" fmla="*/ 62 h 82"/>
              <a:gd name="T22" fmla="*/ 27 w 40"/>
              <a:gd name="T23" fmla="*/ 19 h 82"/>
              <a:gd name="T24" fmla="*/ 20 w 40"/>
              <a:gd name="T25" fmla="*/ 11 h 82"/>
              <a:gd name="T26" fmla="*/ 13 w 40"/>
              <a:gd name="T27" fmla="*/ 11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0" h="82">
                <a:moveTo>
                  <a:pt x="0" y="0"/>
                </a:moveTo>
                <a:cubicBezTo>
                  <a:pt x="20" y="0"/>
                  <a:pt x="20" y="0"/>
                  <a:pt x="20" y="0"/>
                </a:cubicBezTo>
                <a:cubicBezTo>
                  <a:pt x="33" y="0"/>
                  <a:pt x="40" y="7"/>
                  <a:pt x="40" y="20"/>
                </a:cubicBezTo>
                <a:cubicBezTo>
                  <a:pt x="40" y="62"/>
                  <a:pt x="40" y="62"/>
                  <a:pt x="40" y="62"/>
                </a:cubicBezTo>
                <a:cubicBezTo>
                  <a:pt x="40" y="75"/>
                  <a:pt x="33" y="82"/>
                  <a:pt x="20" y="82"/>
                </a:cubicBezTo>
                <a:cubicBezTo>
                  <a:pt x="0" y="82"/>
                  <a:pt x="0" y="82"/>
                  <a:pt x="0" y="82"/>
                </a:cubicBezTo>
                <a:lnTo>
                  <a:pt x="0" y="0"/>
                </a:lnTo>
                <a:close/>
                <a:moveTo>
                  <a:pt x="13" y="11"/>
                </a:moveTo>
                <a:cubicBezTo>
                  <a:pt x="13" y="70"/>
                  <a:pt x="13" y="70"/>
                  <a:pt x="13" y="70"/>
                </a:cubicBezTo>
                <a:cubicBezTo>
                  <a:pt x="20" y="70"/>
                  <a:pt x="20" y="70"/>
                  <a:pt x="20" y="70"/>
                </a:cubicBezTo>
                <a:cubicBezTo>
                  <a:pt x="24" y="70"/>
                  <a:pt x="27" y="68"/>
                  <a:pt x="27" y="62"/>
                </a:cubicBezTo>
                <a:cubicBezTo>
                  <a:pt x="27" y="19"/>
                  <a:pt x="27" y="19"/>
                  <a:pt x="27" y="19"/>
                </a:cubicBezTo>
                <a:cubicBezTo>
                  <a:pt x="27" y="13"/>
                  <a:pt x="24" y="11"/>
                  <a:pt x="20" y="11"/>
                </a:cubicBezTo>
                <a:lnTo>
                  <a:pt x="13" y="1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023"/>
          <p:cNvSpPr/>
          <p:nvPr/>
        </p:nvSpPr>
        <p:spPr bwMode="auto">
          <a:xfrm>
            <a:off x="2336801" y="3917950"/>
            <a:ext cx="342900" cy="304800"/>
          </a:xfrm>
          <a:custGeom>
            <a:avLst/>
            <a:gdLst>
              <a:gd name="T0" fmla="*/ 0 w 216"/>
              <a:gd name="T1" fmla="*/ 192 h 192"/>
              <a:gd name="T2" fmla="*/ 106 w 216"/>
              <a:gd name="T3" fmla="*/ 0 h 192"/>
              <a:gd name="T4" fmla="*/ 216 w 216"/>
              <a:gd name="T5" fmla="*/ 192 h 192"/>
              <a:gd name="T6" fmla="*/ 0 w 216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192">
                <a:moveTo>
                  <a:pt x="0" y="192"/>
                </a:moveTo>
                <a:lnTo>
                  <a:pt x="106" y="0"/>
                </a:lnTo>
                <a:lnTo>
                  <a:pt x="216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1024"/>
          <p:cNvSpPr/>
          <p:nvPr/>
        </p:nvSpPr>
        <p:spPr bwMode="auto">
          <a:xfrm>
            <a:off x="7131051" y="3917950"/>
            <a:ext cx="349250" cy="304800"/>
          </a:xfrm>
          <a:custGeom>
            <a:avLst/>
            <a:gdLst>
              <a:gd name="T0" fmla="*/ 0 w 220"/>
              <a:gd name="T1" fmla="*/ 192 h 192"/>
              <a:gd name="T2" fmla="*/ 110 w 220"/>
              <a:gd name="T3" fmla="*/ 0 h 192"/>
              <a:gd name="T4" fmla="*/ 220 w 220"/>
              <a:gd name="T5" fmla="*/ 192 h 192"/>
              <a:gd name="T6" fmla="*/ 0 w 220"/>
              <a:gd name="T7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92">
                <a:moveTo>
                  <a:pt x="0" y="192"/>
                </a:moveTo>
                <a:lnTo>
                  <a:pt x="110" y="0"/>
                </a:lnTo>
                <a:lnTo>
                  <a:pt x="220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1025"/>
          <p:cNvSpPr/>
          <p:nvPr/>
        </p:nvSpPr>
        <p:spPr bwMode="auto">
          <a:xfrm>
            <a:off x="4733926" y="3149600"/>
            <a:ext cx="349250" cy="296863"/>
          </a:xfrm>
          <a:custGeom>
            <a:avLst/>
            <a:gdLst>
              <a:gd name="T0" fmla="*/ 220 w 220"/>
              <a:gd name="T1" fmla="*/ 0 h 187"/>
              <a:gd name="T2" fmla="*/ 110 w 220"/>
              <a:gd name="T3" fmla="*/ 187 h 187"/>
              <a:gd name="T4" fmla="*/ 0 w 220"/>
              <a:gd name="T5" fmla="*/ 0 h 187"/>
              <a:gd name="T6" fmla="*/ 220 w 220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87">
                <a:moveTo>
                  <a:pt x="220" y="0"/>
                </a:moveTo>
                <a:lnTo>
                  <a:pt x="110" y="187"/>
                </a:lnTo>
                <a:lnTo>
                  <a:pt x="0" y="0"/>
                </a:lnTo>
                <a:lnTo>
                  <a:pt x="22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1026"/>
          <p:cNvSpPr/>
          <p:nvPr/>
        </p:nvSpPr>
        <p:spPr bwMode="auto">
          <a:xfrm>
            <a:off x="9528176" y="3149600"/>
            <a:ext cx="349250" cy="296863"/>
          </a:xfrm>
          <a:custGeom>
            <a:avLst/>
            <a:gdLst>
              <a:gd name="T0" fmla="*/ 220 w 220"/>
              <a:gd name="T1" fmla="*/ 0 h 187"/>
              <a:gd name="T2" fmla="*/ 110 w 220"/>
              <a:gd name="T3" fmla="*/ 187 h 187"/>
              <a:gd name="T4" fmla="*/ 0 w 220"/>
              <a:gd name="T5" fmla="*/ 0 h 187"/>
              <a:gd name="T6" fmla="*/ 220 w 220"/>
              <a:gd name="T7" fmla="*/ 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0" h="187">
                <a:moveTo>
                  <a:pt x="220" y="0"/>
                </a:moveTo>
                <a:lnTo>
                  <a:pt x="110" y="187"/>
                </a:lnTo>
                <a:lnTo>
                  <a:pt x="0" y="0"/>
                </a:lnTo>
                <a:lnTo>
                  <a:pt x="22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35915" y="2625821"/>
            <a:ext cx="23936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450636" y="21946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 b="1">
              <a:solidFill>
                <a:schemeClr val="accent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759150" y="4099193"/>
            <a:ext cx="23936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873871" y="366800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 b="1">
              <a:solidFill>
                <a:schemeClr val="accent2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232917" y="2604049"/>
            <a:ext cx="23936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347638" y="2172856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 b="1">
              <a:solidFill>
                <a:schemeClr val="accent3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570238" y="4077421"/>
            <a:ext cx="23936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684959" y="36462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 b="1">
              <a:solidFill>
                <a:schemeClr val="accent4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3627439"/>
            <a:ext cx="12192000" cy="133350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849563" y="3449639"/>
            <a:ext cx="477838" cy="4841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862513" y="3449639"/>
            <a:ext cx="477838" cy="484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870700" y="3449639"/>
            <a:ext cx="482600" cy="4841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883650" y="3449639"/>
            <a:ext cx="477838" cy="4841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092325" y="1689101"/>
            <a:ext cx="2109788" cy="153987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113463" y="1689101"/>
            <a:ext cx="2109788" cy="153987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033588" y="1635126"/>
            <a:ext cx="2109788" cy="153352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033588" y="2787651"/>
            <a:ext cx="2109788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059488" y="1635126"/>
            <a:ext cx="2109788" cy="153352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059488" y="2787651"/>
            <a:ext cx="2109788" cy="38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7021513" y="3062289"/>
            <a:ext cx="182563" cy="5270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105275" y="4271964"/>
            <a:ext cx="2109788" cy="153352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8126413" y="4271964"/>
            <a:ext cx="2109788" cy="1533525"/>
          </a:xfrm>
          <a:prstGeom prst="rect">
            <a:avLst/>
          </a:prstGeom>
          <a:solidFill>
            <a:srgbClr val="E1E3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8067675" y="4213226"/>
            <a:ext cx="2109788" cy="153987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8067675" y="4213226"/>
            <a:ext cx="2109788" cy="3825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9028113" y="3794126"/>
            <a:ext cx="188913" cy="527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4046538" y="4213226"/>
            <a:ext cx="2109788" cy="1539875"/>
          </a:xfrm>
          <a:prstGeom prst="rect">
            <a:avLst/>
          </a:prstGeom>
          <a:solidFill>
            <a:srgbClr val="F5F6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4046538" y="4213226"/>
            <a:ext cx="2109788" cy="3825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5008563" y="3794126"/>
            <a:ext cx="187325" cy="527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3000375" y="3062289"/>
            <a:ext cx="182563" cy="527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2116966" y="1758881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风云办公，极致简约风潮流所向，通用设计，完美兼容，个性的演示方案。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052076" y="272314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078276" y="416426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103688" y="272314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129888" y="416426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>
              <a:solidFill>
                <a:schemeClr val="bg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056895" y="1721005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风云办公，极致简约风潮流所向，通用设计，完美兼容，个性的演示方案。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084866" y="4685092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风云办公，极致简约风潮流所向，通用设计，完美兼容，个性的演示方案。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100211" y="4685092"/>
            <a:ext cx="2106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风云办公，极致简约风潮流所向，通用设计，完美兼容，个性的演示方案。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椭圆 6"/>
          <p:cNvSpPr/>
          <p:nvPr/>
        </p:nvSpPr>
        <p:spPr>
          <a:xfrm>
            <a:off x="4179279" y="5983147"/>
            <a:ext cx="3820147" cy="105656"/>
          </a:xfrm>
          <a:prstGeom prst="ellipse">
            <a:avLst/>
          </a:prstGeom>
          <a:gradFill flip="none" rotWithShape="1">
            <a:gsLst>
              <a:gs pos="13000">
                <a:schemeClr val="bg1">
                  <a:lumMod val="85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5367144" y="2259732"/>
            <a:ext cx="2668157" cy="3767124"/>
            <a:chOff x="107261" y="1841401"/>
            <a:chExt cx="2378075" cy="3357563"/>
          </a:xfrm>
          <a:solidFill>
            <a:schemeClr val="accent4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9" name="组合 8"/>
            <p:cNvGrpSpPr/>
            <p:nvPr/>
          </p:nvGrpSpPr>
          <p:grpSpPr>
            <a:xfrm>
              <a:off x="107261" y="1841401"/>
              <a:ext cx="2378075" cy="3357563"/>
              <a:chOff x="4503738" y="1839913"/>
              <a:chExt cx="2378075" cy="3357563"/>
            </a:xfrm>
            <a:grpFill/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6418263" y="2303463"/>
                <a:ext cx="85725" cy="7524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2" name="Freeform 14"/>
              <p:cNvSpPr/>
              <p:nvPr/>
            </p:nvSpPr>
            <p:spPr bwMode="auto">
              <a:xfrm>
                <a:off x="6026150" y="1839913"/>
                <a:ext cx="855663" cy="587375"/>
              </a:xfrm>
              <a:custGeom>
                <a:avLst/>
                <a:gdLst>
                  <a:gd name="T0" fmla="*/ 201 w 201"/>
                  <a:gd name="T1" fmla="*/ 117 h 138"/>
                  <a:gd name="T2" fmla="*/ 179 w 201"/>
                  <a:gd name="T3" fmla="*/ 138 h 138"/>
                  <a:gd name="T4" fmla="*/ 22 w 201"/>
                  <a:gd name="T5" fmla="*/ 138 h 138"/>
                  <a:gd name="T6" fmla="*/ 0 w 201"/>
                  <a:gd name="T7" fmla="*/ 117 h 138"/>
                  <a:gd name="T8" fmla="*/ 0 w 201"/>
                  <a:gd name="T9" fmla="*/ 22 h 138"/>
                  <a:gd name="T10" fmla="*/ 22 w 201"/>
                  <a:gd name="T11" fmla="*/ 0 h 138"/>
                  <a:gd name="T12" fmla="*/ 179 w 201"/>
                  <a:gd name="T13" fmla="*/ 0 h 138"/>
                  <a:gd name="T14" fmla="*/ 201 w 201"/>
                  <a:gd name="T15" fmla="*/ 22 h 138"/>
                  <a:gd name="T16" fmla="*/ 201 w 201"/>
                  <a:gd name="T17" fmla="*/ 11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1" h="138">
                    <a:moveTo>
                      <a:pt x="201" y="117"/>
                    </a:moveTo>
                    <a:cubicBezTo>
                      <a:pt x="201" y="129"/>
                      <a:pt x="191" y="138"/>
                      <a:pt x="179" y="138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10" y="138"/>
                      <a:pt x="0" y="129"/>
                      <a:pt x="0" y="117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91" y="0"/>
                      <a:pt x="201" y="10"/>
                      <a:pt x="201" y="22"/>
                    </a:cubicBezTo>
                    <a:lnTo>
                      <a:pt x="201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3" name="Freeform 15"/>
              <p:cNvSpPr>
                <a:spLocks noEditPoints="1"/>
              </p:cNvSpPr>
              <p:nvPr/>
            </p:nvSpPr>
            <p:spPr bwMode="auto">
              <a:xfrm>
                <a:off x="4503738" y="2640013"/>
                <a:ext cx="2122488" cy="2557463"/>
              </a:xfrm>
              <a:custGeom>
                <a:avLst/>
                <a:gdLst>
                  <a:gd name="T0" fmla="*/ 486 w 499"/>
                  <a:gd name="T1" fmla="*/ 59 h 602"/>
                  <a:gd name="T2" fmla="*/ 454 w 499"/>
                  <a:gd name="T3" fmla="*/ 55 h 602"/>
                  <a:gd name="T4" fmla="*/ 395 w 499"/>
                  <a:gd name="T5" fmla="*/ 97 h 602"/>
                  <a:gd name="T6" fmla="*/ 390 w 499"/>
                  <a:gd name="T7" fmla="*/ 98 h 602"/>
                  <a:gd name="T8" fmla="*/ 385 w 499"/>
                  <a:gd name="T9" fmla="*/ 95 h 602"/>
                  <a:gd name="T10" fmla="*/ 332 w 499"/>
                  <a:gd name="T11" fmla="*/ 15 h 602"/>
                  <a:gd name="T12" fmla="*/ 305 w 499"/>
                  <a:gd name="T13" fmla="*/ 0 h 602"/>
                  <a:gd name="T14" fmla="*/ 102 w 499"/>
                  <a:gd name="T15" fmla="*/ 0 h 602"/>
                  <a:gd name="T16" fmla="*/ 72 w 499"/>
                  <a:gd name="T17" fmla="*/ 19 h 602"/>
                  <a:gd name="T18" fmla="*/ 6 w 499"/>
                  <a:gd name="T19" fmla="*/ 157 h 602"/>
                  <a:gd name="T20" fmla="*/ 16 w 499"/>
                  <a:gd name="T21" fmla="*/ 197 h 602"/>
                  <a:gd name="T22" fmla="*/ 118 w 499"/>
                  <a:gd name="T23" fmla="*/ 280 h 602"/>
                  <a:gd name="T24" fmla="*/ 118 w 499"/>
                  <a:gd name="T25" fmla="*/ 569 h 602"/>
                  <a:gd name="T26" fmla="*/ 151 w 499"/>
                  <a:gd name="T27" fmla="*/ 602 h 602"/>
                  <a:gd name="T28" fmla="*/ 161 w 499"/>
                  <a:gd name="T29" fmla="*/ 602 h 602"/>
                  <a:gd name="T30" fmla="*/ 194 w 499"/>
                  <a:gd name="T31" fmla="*/ 569 h 602"/>
                  <a:gd name="T32" fmla="*/ 194 w 499"/>
                  <a:gd name="T33" fmla="*/ 296 h 602"/>
                  <a:gd name="T34" fmla="*/ 216 w 499"/>
                  <a:gd name="T35" fmla="*/ 296 h 602"/>
                  <a:gd name="T36" fmla="*/ 216 w 499"/>
                  <a:gd name="T37" fmla="*/ 569 h 602"/>
                  <a:gd name="T38" fmla="*/ 249 w 499"/>
                  <a:gd name="T39" fmla="*/ 602 h 602"/>
                  <a:gd name="T40" fmla="*/ 259 w 499"/>
                  <a:gd name="T41" fmla="*/ 602 h 602"/>
                  <a:gd name="T42" fmla="*/ 292 w 499"/>
                  <a:gd name="T43" fmla="*/ 569 h 602"/>
                  <a:gd name="T44" fmla="*/ 292 w 499"/>
                  <a:gd name="T45" fmla="*/ 77 h 602"/>
                  <a:gd name="T46" fmla="*/ 358 w 499"/>
                  <a:gd name="T47" fmla="*/ 160 h 602"/>
                  <a:gd name="T48" fmla="*/ 380 w 499"/>
                  <a:gd name="T49" fmla="*/ 173 h 602"/>
                  <a:gd name="T50" fmla="*/ 405 w 499"/>
                  <a:gd name="T51" fmla="*/ 165 h 602"/>
                  <a:gd name="T52" fmla="*/ 489 w 499"/>
                  <a:gd name="T53" fmla="*/ 102 h 602"/>
                  <a:gd name="T54" fmla="*/ 498 w 499"/>
                  <a:gd name="T55" fmla="*/ 86 h 602"/>
                  <a:gd name="T56" fmla="*/ 493 w 499"/>
                  <a:gd name="T57" fmla="*/ 68 h 602"/>
                  <a:gd name="T58" fmla="*/ 486 w 499"/>
                  <a:gd name="T59" fmla="*/ 59 h 602"/>
                  <a:gd name="T60" fmla="*/ 72 w 499"/>
                  <a:gd name="T61" fmla="*/ 170 h 602"/>
                  <a:gd name="T62" fmla="*/ 71 w 499"/>
                  <a:gd name="T63" fmla="*/ 161 h 602"/>
                  <a:gd name="T64" fmla="*/ 118 w 499"/>
                  <a:gd name="T65" fmla="*/ 77 h 602"/>
                  <a:gd name="T66" fmla="*/ 118 w 499"/>
                  <a:gd name="T67" fmla="*/ 208 h 602"/>
                  <a:gd name="T68" fmla="*/ 72 w 499"/>
                  <a:gd name="T69" fmla="*/ 17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9" h="602">
                    <a:moveTo>
                      <a:pt x="486" y="59"/>
                    </a:moveTo>
                    <a:cubicBezTo>
                      <a:pt x="478" y="50"/>
                      <a:pt x="464" y="48"/>
                      <a:pt x="454" y="55"/>
                    </a:cubicBezTo>
                    <a:cubicBezTo>
                      <a:pt x="395" y="97"/>
                      <a:pt x="395" y="97"/>
                      <a:pt x="395" y="97"/>
                    </a:cubicBezTo>
                    <a:cubicBezTo>
                      <a:pt x="394" y="98"/>
                      <a:pt x="392" y="98"/>
                      <a:pt x="390" y="98"/>
                    </a:cubicBezTo>
                    <a:cubicBezTo>
                      <a:pt x="388" y="98"/>
                      <a:pt x="386" y="97"/>
                      <a:pt x="385" y="95"/>
                    </a:cubicBezTo>
                    <a:cubicBezTo>
                      <a:pt x="332" y="15"/>
                      <a:pt x="332" y="15"/>
                      <a:pt x="332" y="15"/>
                    </a:cubicBezTo>
                    <a:cubicBezTo>
                      <a:pt x="326" y="6"/>
                      <a:pt x="316" y="0"/>
                      <a:pt x="305" y="0"/>
                    </a:cubicBezTo>
                    <a:cubicBezTo>
                      <a:pt x="260" y="0"/>
                      <a:pt x="153" y="0"/>
                      <a:pt x="102" y="0"/>
                    </a:cubicBezTo>
                    <a:cubicBezTo>
                      <a:pt x="89" y="0"/>
                      <a:pt x="77" y="8"/>
                      <a:pt x="72" y="19"/>
                    </a:cubicBezTo>
                    <a:cubicBezTo>
                      <a:pt x="6" y="157"/>
                      <a:pt x="6" y="157"/>
                      <a:pt x="6" y="157"/>
                    </a:cubicBezTo>
                    <a:cubicBezTo>
                      <a:pt x="0" y="171"/>
                      <a:pt x="4" y="188"/>
                      <a:pt x="16" y="197"/>
                    </a:cubicBezTo>
                    <a:cubicBezTo>
                      <a:pt x="118" y="280"/>
                      <a:pt x="118" y="280"/>
                      <a:pt x="118" y="280"/>
                    </a:cubicBezTo>
                    <a:cubicBezTo>
                      <a:pt x="118" y="288"/>
                      <a:pt x="118" y="554"/>
                      <a:pt x="118" y="569"/>
                    </a:cubicBezTo>
                    <a:cubicBezTo>
                      <a:pt x="118" y="587"/>
                      <a:pt x="133" y="602"/>
                      <a:pt x="151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cubicBezTo>
                      <a:pt x="179" y="602"/>
                      <a:pt x="194" y="587"/>
                      <a:pt x="194" y="569"/>
                    </a:cubicBezTo>
                    <a:cubicBezTo>
                      <a:pt x="194" y="296"/>
                      <a:pt x="194" y="296"/>
                      <a:pt x="194" y="296"/>
                    </a:cubicBezTo>
                    <a:cubicBezTo>
                      <a:pt x="216" y="296"/>
                      <a:pt x="216" y="296"/>
                      <a:pt x="216" y="296"/>
                    </a:cubicBezTo>
                    <a:cubicBezTo>
                      <a:pt x="216" y="569"/>
                      <a:pt x="216" y="569"/>
                      <a:pt x="216" y="569"/>
                    </a:cubicBezTo>
                    <a:cubicBezTo>
                      <a:pt x="216" y="587"/>
                      <a:pt x="230" y="602"/>
                      <a:pt x="249" y="602"/>
                    </a:cubicBezTo>
                    <a:cubicBezTo>
                      <a:pt x="259" y="602"/>
                      <a:pt x="259" y="602"/>
                      <a:pt x="259" y="602"/>
                    </a:cubicBezTo>
                    <a:cubicBezTo>
                      <a:pt x="277" y="602"/>
                      <a:pt x="292" y="587"/>
                      <a:pt x="292" y="569"/>
                    </a:cubicBezTo>
                    <a:cubicBezTo>
                      <a:pt x="292" y="552"/>
                      <a:pt x="292" y="92"/>
                      <a:pt x="292" y="77"/>
                    </a:cubicBezTo>
                    <a:cubicBezTo>
                      <a:pt x="358" y="160"/>
                      <a:pt x="358" y="160"/>
                      <a:pt x="358" y="160"/>
                    </a:cubicBezTo>
                    <a:cubicBezTo>
                      <a:pt x="363" y="167"/>
                      <a:pt x="372" y="172"/>
                      <a:pt x="380" y="173"/>
                    </a:cubicBezTo>
                    <a:cubicBezTo>
                      <a:pt x="389" y="174"/>
                      <a:pt x="398" y="171"/>
                      <a:pt x="405" y="165"/>
                    </a:cubicBezTo>
                    <a:cubicBezTo>
                      <a:pt x="489" y="102"/>
                      <a:pt x="489" y="102"/>
                      <a:pt x="489" y="102"/>
                    </a:cubicBezTo>
                    <a:cubicBezTo>
                      <a:pt x="494" y="98"/>
                      <a:pt x="497" y="93"/>
                      <a:pt x="498" y="86"/>
                    </a:cubicBezTo>
                    <a:cubicBezTo>
                      <a:pt x="499" y="80"/>
                      <a:pt x="497" y="73"/>
                      <a:pt x="493" y="68"/>
                    </a:cubicBezTo>
                    <a:lnTo>
                      <a:pt x="486" y="59"/>
                    </a:lnTo>
                    <a:close/>
                    <a:moveTo>
                      <a:pt x="72" y="170"/>
                    </a:moveTo>
                    <a:cubicBezTo>
                      <a:pt x="70" y="168"/>
                      <a:pt x="69" y="164"/>
                      <a:pt x="71" y="161"/>
                    </a:cubicBezTo>
                    <a:cubicBezTo>
                      <a:pt x="118" y="77"/>
                      <a:pt x="118" y="77"/>
                      <a:pt x="118" y="77"/>
                    </a:cubicBezTo>
                    <a:cubicBezTo>
                      <a:pt x="118" y="208"/>
                      <a:pt x="118" y="208"/>
                      <a:pt x="118" y="208"/>
                    </a:cubicBezTo>
                    <a:lnTo>
                      <a:pt x="72" y="1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Oval 16"/>
              <p:cNvSpPr>
                <a:spLocks noChangeArrowheads="1"/>
              </p:cNvSpPr>
              <p:nvPr/>
            </p:nvSpPr>
            <p:spPr bwMode="auto">
              <a:xfrm>
                <a:off x="5056188" y="1958975"/>
                <a:ext cx="638175" cy="638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0" name="Freeform 17"/>
            <p:cNvSpPr/>
            <p:nvPr/>
          </p:nvSpPr>
          <p:spPr bwMode="auto">
            <a:xfrm>
              <a:off x="867673" y="2679601"/>
              <a:ext cx="201613" cy="755650"/>
            </a:xfrm>
            <a:custGeom>
              <a:avLst/>
              <a:gdLst>
                <a:gd name="T0" fmla="*/ 44 w 47"/>
                <a:gd name="T1" fmla="*/ 27 h 178"/>
                <a:gd name="T2" fmla="*/ 44 w 47"/>
                <a:gd name="T3" fmla="*/ 18 h 178"/>
                <a:gd name="T4" fmla="*/ 28 w 47"/>
                <a:gd name="T5" fmla="*/ 2 h 178"/>
                <a:gd name="T6" fmla="*/ 23 w 47"/>
                <a:gd name="T7" fmla="*/ 0 h 178"/>
                <a:gd name="T8" fmla="*/ 19 w 47"/>
                <a:gd name="T9" fmla="*/ 2 h 178"/>
                <a:gd name="T10" fmla="*/ 3 w 47"/>
                <a:gd name="T11" fmla="*/ 18 h 178"/>
                <a:gd name="T12" fmla="*/ 3 w 47"/>
                <a:gd name="T13" fmla="*/ 27 h 178"/>
                <a:gd name="T14" fmla="*/ 15 w 47"/>
                <a:gd name="T15" fmla="*/ 39 h 178"/>
                <a:gd name="T16" fmla="*/ 1 w 47"/>
                <a:gd name="T17" fmla="*/ 142 h 178"/>
                <a:gd name="T18" fmla="*/ 3 w 47"/>
                <a:gd name="T19" fmla="*/ 152 h 178"/>
                <a:gd name="T20" fmla="*/ 19 w 47"/>
                <a:gd name="T21" fmla="*/ 176 h 178"/>
                <a:gd name="T22" fmla="*/ 23 w 47"/>
                <a:gd name="T23" fmla="*/ 178 h 178"/>
                <a:gd name="T24" fmla="*/ 28 w 47"/>
                <a:gd name="T25" fmla="*/ 176 h 178"/>
                <a:gd name="T26" fmla="*/ 44 w 47"/>
                <a:gd name="T27" fmla="*/ 152 h 178"/>
                <a:gd name="T28" fmla="*/ 46 w 47"/>
                <a:gd name="T29" fmla="*/ 142 h 178"/>
                <a:gd name="T30" fmla="*/ 32 w 47"/>
                <a:gd name="T31" fmla="*/ 39 h 178"/>
                <a:gd name="T32" fmla="*/ 44 w 47"/>
                <a:gd name="T33" fmla="*/ 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178">
                  <a:moveTo>
                    <a:pt x="44" y="27"/>
                  </a:moveTo>
                  <a:cubicBezTo>
                    <a:pt x="46" y="25"/>
                    <a:pt x="46" y="20"/>
                    <a:pt x="44" y="18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1"/>
                    <a:pt x="25" y="0"/>
                    <a:pt x="23" y="0"/>
                  </a:cubicBezTo>
                  <a:cubicBezTo>
                    <a:pt x="22" y="0"/>
                    <a:pt x="20" y="1"/>
                    <a:pt x="19" y="2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20"/>
                    <a:pt x="1" y="25"/>
                    <a:pt x="3" y="27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142"/>
                    <a:pt x="1" y="142"/>
                    <a:pt x="1" y="142"/>
                  </a:cubicBezTo>
                  <a:cubicBezTo>
                    <a:pt x="0" y="145"/>
                    <a:pt x="1" y="149"/>
                    <a:pt x="3" y="152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7"/>
                    <a:pt x="22" y="178"/>
                    <a:pt x="23" y="178"/>
                  </a:cubicBezTo>
                  <a:cubicBezTo>
                    <a:pt x="25" y="178"/>
                    <a:pt x="27" y="177"/>
                    <a:pt x="28" y="176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46" y="149"/>
                    <a:pt x="47" y="145"/>
                    <a:pt x="46" y="14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4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 flipH="1">
            <a:off x="4200220" y="2756656"/>
            <a:ext cx="2318292" cy="3273156"/>
            <a:chOff x="6838574" y="1412139"/>
            <a:chExt cx="2684535" cy="3790248"/>
          </a:xfrm>
          <a:solidFill>
            <a:schemeClr val="accent3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6" name="组合 15"/>
            <p:cNvGrpSpPr/>
            <p:nvPr/>
          </p:nvGrpSpPr>
          <p:grpSpPr>
            <a:xfrm>
              <a:off x="6838574" y="1412139"/>
              <a:ext cx="2684535" cy="3790248"/>
              <a:chOff x="4503738" y="1839913"/>
              <a:chExt cx="2378075" cy="3357563"/>
            </a:xfrm>
            <a:grpFill/>
          </p:grpSpPr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6418263" y="2303463"/>
                <a:ext cx="85725" cy="7524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14"/>
              <p:cNvSpPr/>
              <p:nvPr/>
            </p:nvSpPr>
            <p:spPr bwMode="auto">
              <a:xfrm>
                <a:off x="6026150" y="1839913"/>
                <a:ext cx="855663" cy="587375"/>
              </a:xfrm>
              <a:custGeom>
                <a:avLst/>
                <a:gdLst>
                  <a:gd name="T0" fmla="*/ 201 w 201"/>
                  <a:gd name="T1" fmla="*/ 117 h 138"/>
                  <a:gd name="T2" fmla="*/ 179 w 201"/>
                  <a:gd name="T3" fmla="*/ 138 h 138"/>
                  <a:gd name="T4" fmla="*/ 22 w 201"/>
                  <a:gd name="T5" fmla="*/ 138 h 138"/>
                  <a:gd name="T6" fmla="*/ 0 w 201"/>
                  <a:gd name="T7" fmla="*/ 117 h 138"/>
                  <a:gd name="T8" fmla="*/ 0 w 201"/>
                  <a:gd name="T9" fmla="*/ 22 h 138"/>
                  <a:gd name="T10" fmla="*/ 22 w 201"/>
                  <a:gd name="T11" fmla="*/ 0 h 138"/>
                  <a:gd name="T12" fmla="*/ 179 w 201"/>
                  <a:gd name="T13" fmla="*/ 0 h 138"/>
                  <a:gd name="T14" fmla="*/ 201 w 201"/>
                  <a:gd name="T15" fmla="*/ 22 h 138"/>
                  <a:gd name="T16" fmla="*/ 201 w 201"/>
                  <a:gd name="T17" fmla="*/ 11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1" h="138">
                    <a:moveTo>
                      <a:pt x="201" y="117"/>
                    </a:moveTo>
                    <a:cubicBezTo>
                      <a:pt x="201" y="129"/>
                      <a:pt x="191" y="138"/>
                      <a:pt x="179" y="138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10" y="138"/>
                      <a:pt x="0" y="129"/>
                      <a:pt x="0" y="117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91" y="0"/>
                      <a:pt x="201" y="10"/>
                      <a:pt x="201" y="22"/>
                    </a:cubicBezTo>
                    <a:lnTo>
                      <a:pt x="201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Freeform 15"/>
              <p:cNvSpPr>
                <a:spLocks noEditPoints="1"/>
              </p:cNvSpPr>
              <p:nvPr/>
            </p:nvSpPr>
            <p:spPr bwMode="auto">
              <a:xfrm>
                <a:off x="4503738" y="2640013"/>
                <a:ext cx="2122488" cy="2557463"/>
              </a:xfrm>
              <a:custGeom>
                <a:avLst/>
                <a:gdLst>
                  <a:gd name="T0" fmla="*/ 486 w 499"/>
                  <a:gd name="T1" fmla="*/ 59 h 602"/>
                  <a:gd name="T2" fmla="*/ 454 w 499"/>
                  <a:gd name="T3" fmla="*/ 55 h 602"/>
                  <a:gd name="T4" fmla="*/ 395 w 499"/>
                  <a:gd name="T5" fmla="*/ 97 h 602"/>
                  <a:gd name="T6" fmla="*/ 390 w 499"/>
                  <a:gd name="T7" fmla="*/ 98 h 602"/>
                  <a:gd name="T8" fmla="*/ 385 w 499"/>
                  <a:gd name="T9" fmla="*/ 95 h 602"/>
                  <a:gd name="T10" fmla="*/ 332 w 499"/>
                  <a:gd name="T11" fmla="*/ 15 h 602"/>
                  <a:gd name="T12" fmla="*/ 305 w 499"/>
                  <a:gd name="T13" fmla="*/ 0 h 602"/>
                  <a:gd name="T14" fmla="*/ 102 w 499"/>
                  <a:gd name="T15" fmla="*/ 0 h 602"/>
                  <a:gd name="T16" fmla="*/ 72 w 499"/>
                  <a:gd name="T17" fmla="*/ 19 h 602"/>
                  <a:gd name="T18" fmla="*/ 6 w 499"/>
                  <a:gd name="T19" fmla="*/ 157 h 602"/>
                  <a:gd name="T20" fmla="*/ 16 w 499"/>
                  <a:gd name="T21" fmla="*/ 197 h 602"/>
                  <a:gd name="T22" fmla="*/ 118 w 499"/>
                  <a:gd name="T23" fmla="*/ 280 h 602"/>
                  <a:gd name="T24" fmla="*/ 118 w 499"/>
                  <a:gd name="T25" fmla="*/ 569 h 602"/>
                  <a:gd name="T26" fmla="*/ 151 w 499"/>
                  <a:gd name="T27" fmla="*/ 602 h 602"/>
                  <a:gd name="T28" fmla="*/ 161 w 499"/>
                  <a:gd name="T29" fmla="*/ 602 h 602"/>
                  <a:gd name="T30" fmla="*/ 194 w 499"/>
                  <a:gd name="T31" fmla="*/ 569 h 602"/>
                  <a:gd name="T32" fmla="*/ 194 w 499"/>
                  <a:gd name="T33" fmla="*/ 296 h 602"/>
                  <a:gd name="T34" fmla="*/ 216 w 499"/>
                  <a:gd name="T35" fmla="*/ 296 h 602"/>
                  <a:gd name="T36" fmla="*/ 216 w 499"/>
                  <a:gd name="T37" fmla="*/ 569 h 602"/>
                  <a:gd name="T38" fmla="*/ 249 w 499"/>
                  <a:gd name="T39" fmla="*/ 602 h 602"/>
                  <a:gd name="T40" fmla="*/ 259 w 499"/>
                  <a:gd name="T41" fmla="*/ 602 h 602"/>
                  <a:gd name="T42" fmla="*/ 292 w 499"/>
                  <a:gd name="T43" fmla="*/ 569 h 602"/>
                  <a:gd name="T44" fmla="*/ 292 w 499"/>
                  <a:gd name="T45" fmla="*/ 77 h 602"/>
                  <a:gd name="T46" fmla="*/ 358 w 499"/>
                  <a:gd name="T47" fmla="*/ 160 h 602"/>
                  <a:gd name="T48" fmla="*/ 380 w 499"/>
                  <a:gd name="T49" fmla="*/ 173 h 602"/>
                  <a:gd name="T50" fmla="*/ 405 w 499"/>
                  <a:gd name="T51" fmla="*/ 165 h 602"/>
                  <a:gd name="T52" fmla="*/ 489 w 499"/>
                  <a:gd name="T53" fmla="*/ 102 h 602"/>
                  <a:gd name="T54" fmla="*/ 498 w 499"/>
                  <a:gd name="T55" fmla="*/ 86 h 602"/>
                  <a:gd name="T56" fmla="*/ 493 w 499"/>
                  <a:gd name="T57" fmla="*/ 68 h 602"/>
                  <a:gd name="T58" fmla="*/ 486 w 499"/>
                  <a:gd name="T59" fmla="*/ 59 h 602"/>
                  <a:gd name="T60" fmla="*/ 72 w 499"/>
                  <a:gd name="T61" fmla="*/ 170 h 602"/>
                  <a:gd name="T62" fmla="*/ 71 w 499"/>
                  <a:gd name="T63" fmla="*/ 161 h 602"/>
                  <a:gd name="T64" fmla="*/ 118 w 499"/>
                  <a:gd name="T65" fmla="*/ 77 h 602"/>
                  <a:gd name="T66" fmla="*/ 118 w 499"/>
                  <a:gd name="T67" fmla="*/ 208 h 602"/>
                  <a:gd name="T68" fmla="*/ 72 w 499"/>
                  <a:gd name="T69" fmla="*/ 17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9" h="602">
                    <a:moveTo>
                      <a:pt x="486" y="59"/>
                    </a:moveTo>
                    <a:cubicBezTo>
                      <a:pt x="478" y="50"/>
                      <a:pt x="464" y="48"/>
                      <a:pt x="454" y="55"/>
                    </a:cubicBezTo>
                    <a:cubicBezTo>
                      <a:pt x="395" y="97"/>
                      <a:pt x="395" y="97"/>
                      <a:pt x="395" y="97"/>
                    </a:cubicBezTo>
                    <a:cubicBezTo>
                      <a:pt x="394" y="98"/>
                      <a:pt x="392" y="98"/>
                      <a:pt x="390" y="98"/>
                    </a:cubicBezTo>
                    <a:cubicBezTo>
                      <a:pt x="388" y="98"/>
                      <a:pt x="386" y="97"/>
                      <a:pt x="385" y="95"/>
                    </a:cubicBezTo>
                    <a:cubicBezTo>
                      <a:pt x="332" y="15"/>
                      <a:pt x="332" y="15"/>
                      <a:pt x="332" y="15"/>
                    </a:cubicBezTo>
                    <a:cubicBezTo>
                      <a:pt x="326" y="6"/>
                      <a:pt x="316" y="0"/>
                      <a:pt x="305" y="0"/>
                    </a:cubicBezTo>
                    <a:cubicBezTo>
                      <a:pt x="260" y="0"/>
                      <a:pt x="153" y="0"/>
                      <a:pt x="102" y="0"/>
                    </a:cubicBezTo>
                    <a:cubicBezTo>
                      <a:pt x="89" y="0"/>
                      <a:pt x="77" y="8"/>
                      <a:pt x="72" y="19"/>
                    </a:cubicBezTo>
                    <a:cubicBezTo>
                      <a:pt x="6" y="157"/>
                      <a:pt x="6" y="157"/>
                      <a:pt x="6" y="157"/>
                    </a:cubicBezTo>
                    <a:cubicBezTo>
                      <a:pt x="0" y="171"/>
                      <a:pt x="4" y="188"/>
                      <a:pt x="16" y="197"/>
                    </a:cubicBezTo>
                    <a:cubicBezTo>
                      <a:pt x="118" y="280"/>
                      <a:pt x="118" y="280"/>
                      <a:pt x="118" y="280"/>
                    </a:cubicBezTo>
                    <a:cubicBezTo>
                      <a:pt x="118" y="288"/>
                      <a:pt x="118" y="554"/>
                      <a:pt x="118" y="569"/>
                    </a:cubicBezTo>
                    <a:cubicBezTo>
                      <a:pt x="118" y="587"/>
                      <a:pt x="133" y="602"/>
                      <a:pt x="151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cubicBezTo>
                      <a:pt x="179" y="602"/>
                      <a:pt x="194" y="587"/>
                      <a:pt x="194" y="569"/>
                    </a:cubicBezTo>
                    <a:cubicBezTo>
                      <a:pt x="194" y="296"/>
                      <a:pt x="194" y="296"/>
                      <a:pt x="194" y="296"/>
                    </a:cubicBezTo>
                    <a:cubicBezTo>
                      <a:pt x="216" y="296"/>
                      <a:pt x="216" y="296"/>
                      <a:pt x="216" y="296"/>
                    </a:cubicBezTo>
                    <a:cubicBezTo>
                      <a:pt x="216" y="569"/>
                      <a:pt x="216" y="569"/>
                      <a:pt x="216" y="569"/>
                    </a:cubicBezTo>
                    <a:cubicBezTo>
                      <a:pt x="216" y="587"/>
                      <a:pt x="230" y="602"/>
                      <a:pt x="249" y="602"/>
                    </a:cubicBezTo>
                    <a:cubicBezTo>
                      <a:pt x="259" y="602"/>
                      <a:pt x="259" y="602"/>
                      <a:pt x="259" y="602"/>
                    </a:cubicBezTo>
                    <a:cubicBezTo>
                      <a:pt x="277" y="602"/>
                      <a:pt x="292" y="587"/>
                      <a:pt x="292" y="569"/>
                    </a:cubicBezTo>
                    <a:cubicBezTo>
                      <a:pt x="292" y="552"/>
                      <a:pt x="292" y="92"/>
                      <a:pt x="292" y="77"/>
                    </a:cubicBezTo>
                    <a:cubicBezTo>
                      <a:pt x="358" y="160"/>
                      <a:pt x="358" y="160"/>
                      <a:pt x="358" y="160"/>
                    </a:cubicBezTo>
                    <a:cubicBezTo>
                      <a:pt x="363" y="167"/>
                      <a:pt x="372" y="172"/>
                      <a:pt x="380" y="173"/>
                    </a:cubicBezTo>
                    <a:cubicBezTo>
                      <a:pt x="389" y="174"/>
                      <a:pt x="398" y="171"/>
                      <a:pt x="405" y="165"/>
                    </a:cubicBezTo>
                    <a:cubicBezTo>
                      <a:pt x="489" y="102"/>
                      <a:pt x="489" y="102"/>
                      <a:pt x="489" y="102"/>
                    </a:cubicBezTo>
                    <a:cubicBezTo>
                      <a:pt x="494" y="98"/>
                      <a:pt x="497" y="93"/>
                      <a:pt x="498" y="86"/>
                    </a:cubicBezTo>
                    <a:cubicBezTo>
                      <a:pt x="499" y="80"/>
                      <a:pt x="497" y="73"/>
                      <a:pt x="493" y="68"/>
                    </a:cubicBezTo>
                    <a:lnTo>
                      <a:pt x="486" y="59"/>
                    </a:lnTo>
                    <a:close/>
                    <a:moveTo>
                      <a:pt x="72" y="170"/>
                    </a:moveTo>
                    <a:cubicBezTo>
                      <a:pt x="70" y="168"/>
                      <a:pt x="69" y="164"/>
                      <a:pt x="71" y="161"/>
                    </a:cubicBezTo>
                    <a:cubicBezTo>
                      <a:pt x="118" y="77"/>
                      <a:pt x="118" y="77"/>
                      <a:pt x="118" y="77"/>
                    </a:cubicBezTo>
                    <a:cubicBezTo>
                      <a:pt x="118" y="208"/>
                      <a:pt x="118" y="208"/>
                      <a:pt x="118" y="208"/>
                    </a:cubicBezTo>
                    <a:lnTo>
                      <a:pt x="72" y="1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" name="Oval 16"/>
              <p:cNvSpPr>
                <a:spLocks noChangeArrowheads="1"/>
              </p:cNvSpPr>
              <p:nvPr/>
            </p:nvSpPr>
            <p:spPr bwMode="auto">
              <a:xfrm>
                <a:off x="5056188" y="1958975"/>
                <a:ext cx="638175" cy="638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17" name="Freeform 17"/>
            <p:cNvSpPr/>
            <p:nvPr/>
          </p:nvSpPr>
          <p:spPr bwMode="auto">
            <a:xfrm>
              <a:off x="7696979" y="2358357"/>
              <a:ext cx="227594" cy="853030"/>
            </a:xfrm>
            <a:custGeom>
              <a:avLst/>
              <a:gdLst>
                <a:gd name="T0" fmla="*/ 44 w 47"/>
                <a:gd name="T1" fmla="*/ 27 h 178"/>
                <a:gd name="T2" fmla="*/ 44 w 47"/>
                <a:gd name="T3" fmla="*/ 18 h 178"/>
                <a:gd name="T4" fmla="*/ 28 w 47"/>
                <a:gd name="T5" fmla="*/ 2 h 178"/>
                <a:gd name="T6" fmla="*/ 23 w 47"/>
                <a:gd name="T7" fmla="*/ 0 h 178"/>
                <a:gd name="T8" fmla="*/ 19 w 47"/>
                <a:gd name="T9" fmla="*/ 2 h 178"/>
                <a:gd name="T10" fmla="*/ 3 w 47"/>
                <a:gd name="T11" fmla="*/ 18 h 178"/>
                <a:gd name="T12" fmla="*/ 3 w 47"/>
                <a:gd name="T13" fmla="*/ 27 h 178"/>
                <a:gd name="T14" fmla="*/ 15 w 47"/>
                <a:gd name="T15" fmla="*/ 39 h 178"/>
                <a:gd name="T16" fmla="*/ 1 w 47"/>
                <a:gd name="T17" fmla="*/ 142 h 178"/>
                <a:gd name="T18" fmla="*/ 3 w 47"/>
                <a:gd name="T19" fmla="*/ 152 h 178"/>
                <a:gd name="T20" fmla="*/ 19 w 47"/>
                <a:gd name="T21" fmla="*/ 176 h 178"/>
                <a:gd name="T22" fmla="*/ 23 w 47"/>
                <a:gd name="T23" fmla="*/ 178 h 178"/>
                <a:gd name="T24" fmla="*/ 28 w 47"/>
                <a:gd name="T25" fmla="*/ 176 h 178"/>
                <a:gd name="T26" fmla="*/ 44 w 47"/>
                <a:gd name="T27" fmla="*/ 152 h 178"/>
                <a:gd name="T28" fmla="*/ 46 w 47"/>
                <a:gd name="T29" fmla="*/ 142 h 178"/>
                <a:gd name="T30" fmla="*/ 32 w 47"/>
                <a:gd name="T31" fmla="*/ 39 h 178"/>
                <a:gd name="T32" fmla="*/ 44 w 47"/>
                <a:gd name="T33" fmla="*/ 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178">
                  <a:moveTo>
                    <a:pt x="44" y="27"/>
                  </a:moveTo>
                  <a:cubicBezTo>
                    <a:pt x="46" y="25"/>
                    <a:pt x="46" y="20"/>
                    <a:pt x="44" y="18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1"/>
                    <a:pt x="25" y="0"/>
                    <a:pt x="23" y="0"/>
                  </a:cubicBezTo>
                  <a:cubicBezTo>
                    <a:pt x="22" y="0"/>
                    <a:pt x="20" y="1"/>
                    <a:pt x="19" y="2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20"/>
                    <a:pt x="1" y="25"/>
                    <a:pt x="3" y="27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142"/>
                    <a:pt x="1" y="142"/>
                    <a:pt x="1" y="142"/>
                  </a:cubicBezTo>
                  <a:cubicBezTo>
                    <a:pt x="0" y="145"/>
                    <a:pt x="1" y="149"/>
                    <a:pt x="3" y="152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7"/>
                    <a:pt x="22" y="178"/>
                    <a:pt x="23" y="178"/>
                  </a:cubicBezTo>
                  <a:cubicBezTo>
                    <a:pt x="25" y="178"/>
                    <a:pt x="27" y="177"/>
                    <a:pt x="28" y="176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46" y="149"/>
                    <a:pt x="47" y="145"/>
                    <a:pt x="46" y="14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4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506949" y="3127355"/>
            <a:ext cx="2053642" cy="2899501"/>
            <a:chOff x="107261" y="1841401"/>
            <a:chExt cx="2378075" cy="3357563"/>
          </a:xfrm>
          <a:solidFill>
            <a:schemeClr val="accent2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23" name="组合 22"/>
            <p:cNvGrpSpPr/>
            <p:nvPr/>
          </p:nvGrpSpPr>
          <p:grpSpPr>
            <a:xfrm>
              <a:off x="107261" y="1841401"/>
              <a:ext cx="2378075" cy="3357563"/>
              <a:chOff x="4503738" y="1839913"/>
              <a:chExt cx="2378075" cy="3357563"/>
            </a:xfrm>
            <a:grpFill/>
          </p:grpSpPr>
          <p:sp>
            <p:nvSpPr>
              <p:cNvPr id="25" name="Rectangle 13"/>
              <p:cNvSpPr>
                <a:spLocks noChangeArrowheads="1"/>
              </p:cNvSpPr>
              <p:nvPr/>
            </p:nvSpPr>
            <p:spPr bwMode="auto">
              <a:xfrm>
                <a:off x="6418263" y="2303463"/>
                <a:ext cx="85725" cy="7524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Freeform 14"/>
              <p:cNvSpPr/>
              <p:nvPr/>
            </p:nvSpPr>
            <p:spPr bwMode="auto">
              <a:xfrm>
                <a:off x="6026150" y="1839913"/>
                <a:ext cx="855663" cy="587375"/>
              </a:xfrm>
              <a:custGeom>
                <a:avLst/>
                <a:gdLst>
                  <a:gd name="T0" fmla="*/ 201 w 201"/>
                  <a:gd name="T1" fmla="*/ 117 h 138"/>
                  <a:gd name="T2" fmla="*/ 179 w 201"/>
                  <a:gd name="T3" fmla="*/ 138 h 138"/>
                  <a:gd name="T4" fmla="*/ 22 w 201"/>
                  <a:gd name="T5" fmla="*/ 138 h 138"/>
                  <a:gd name="T6" fmla="*/ 0 w 201"/>
                  <a:gd name="T7" fmla="*/ 117 h 138"/>
                  <a:gd name="T8" fmla="*/ 0 w 201"/>
                  <a:gd name="T9" fmla="*/ 22 h 138"/>
                  <a:gd name="T10" fmla="*/ 22 w 201"/>
                  <a:gd name="T11" fmla="*/ 0 h 138"/>
                  <a:gd name="T12" fmla="*/ 179 w 201"/>
                  <a:gd name="T13" fmla="*/ 0 h 138"/>
                  <a:gd name="T14" fmla="*/ 201 w 201"/>
                  <a:gd name="T15" fmla="*/ 22 h 138"/>
                  <a:gd name="T16" fmla="*/ 201 w 201"/>
                  <a:gd name="T17" fmla="*/ 11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1" h="138">
                    <a:moveTo>
                      <a:pt x="201" y="117"/>
                    </a:moveTo>
                    <a:cubicBezTo>
                      <a:pt x="201" y="129"/>
                      <a:pt x="191" y="138"/>
                      <a:pt x="179" y="138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10" y="138"/>
                      <a:pt x="0" y="129"/>
                      <a:pt x="0" y="117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91" y="0"/>
                      <a:pt x="201" y="10"/>
                      <a:pt x="201" y="22"/>
                    </a:cubicBezTo>
                    <a:lnTo>
                      <a:pt x="201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Freeform 15"/>
              <p:cNvSpPr>
                <a:spLocks noEditPoints="1"/>
              </p:cNvSpPr>
              <p:nvPr/>
            </p:nvSpPr>
            <p:spPr bwMode="auto">
              <a:xfrm>
                <a:off x="4503738" y="2640013"/>
                <a:ext cx="2122488" cy="2557463"/>
              </a:xfrm>
              <a:custGeom>
                <a:avLst/>
                <a:gdLst>
                  <a:gd name="T0" fmla="*/ 486 w 499"/>
                  <a:gd name="T1" fmla="*/ 59 h 602"/>
                  <a:gd name="T2" fmla="*/ 454 w 499"/>
                  <a:gd name="T3" fmla="*/ 55 h 602"/>
                  <a:gd name="T4" fmla="*/ 395 w 499"/>
                  <a:gd name="T5" fmla="*/ 97 h 602"/>
                  <a:gd name="T6" fmla="*/ 390 w 499"/>
                  <a:gd name="T7" fmla="*/ 98 h 602"/>
                  <a:gd name="T8" fmla="*/ 385 w 499"/>
                  <a:gd name="T9" fmla="*/ 95 h 602"/>
                  <a:gd name="T10" fmla="*/ 332 w 499"/>
                  <a:gd name="T11" fmla="*/ 15 h 602"/>
                  <a:gd name="T12" fmla="*/ 305 w 499"/>
                  <a:gd name="T13" fmla="*/ 0 h 602"/>
                  <a:gd name="T14" fmla="*/ 102 w 499"/>
                  <a:gd name="T15" fmla="*/ 0 h 602"/>
                  <a:gd name="T16" fmla="*/ 72 w 499"/>
                  <a:gd name="T17" fmla="*/ 19 h 602"/>
                  <a:gd name="T18" fmla="*/ 6 w 499"/>
                  <a:gd name="T19" fmla="*/ 157 h 602"/>
                  <a:gd name="T20" fmla="*/ 16 w 499"/>
                  <a:gd name="T21" fmla="*/ 197 h 602"/>
                  <a:gd name="T22" fmla="*/ 118 w 499"/>
                  <a:gd name="T23" fmla="*/ 280 h 602"/>
                  <a:gd name="T24" fmla="*/ 118 w 499"/>
                  <a:gd name="T25" fmla="*/ 569 h 602"/>
                  <a:gd name="T26" fmla="*/ 151 w 499"/>
                  <a:gd name="T27" fmla="*/ 602 h 602"/>
                  <a:gd name="T28" fmla="*/ 161 w 499"/>
                  <a:gd name="T29" fmla="*/ 602 h 602"/>
                  <a:gd name="T30" fmla="*/ 194 w 499"/>
                  <a:gd name="T31" fmla="*/ 569 h 602"/>
                  <a:gd name="T32" fmla="*/ 194 w 499"/>
                  <a:gd name="T33" fmla="*/ 296 h 602"/>
                  <a:gd name="T34" fmla="*/ 216 w 499"/>
                  <a:gd name="T35" fmla="*/ 296 h 602"/>
                  <a:gd name="T36" fmla="*/ 216 w 499"/>
                  <a:gd name="T37" fmla="*/ 569 h 602"/>
                  <a:gd name="T38" fmla="*/ 249 w 499"/>
                  <a:gd name="T39" fmla="*/ 602 h 602"/>
                  <a:gd name="T40" fmla="*/ 259 w 499"/>
                  <a:gd name="T41" fmla="*/ 602 h 602"/>
                  <a:gd name="T42" fmla="*/ 292 w 499"/>
                  <a:gd name="T43" fmla="*/ 569 h 602"/>
                  <a:gd name="T44" fmla="*/ 292 w 499"/>
                  <a:gd name="T45" fmla="*/ 77 h 602"/>
                  <a:gd name="T46" fmla="*/ 358 w 499"/>
                  <a:gd name="T47" fmla="*/ 160 h 602"/>
                  <a:gd name="T48" fmla="*/ 380 w 499"/>
                  <a:gd name="T49" fmla="*/ 173 h 602"/>
                  <a:gd name="T50" fmla="*/ 405 w 499"/>
                  <a:gd name="T51" fmla="*/ 165 h 602"/>
                  <a:gd name="T52" fmla="*/ 489 w 499"/>
                  <a:gd name="T53" fmla="*/ 102 h 602"/>
                  <a:gd name="T54" fmla="*/ 498 w 499"/>
                  <a:gd name="T55" fmla="*/ 86 h 602"/>
                  <a:gd name="T56" fmla="*/ 493 w 499"/>
                  <a:gd name="T57" fmla="*/ 68 h 602"/>
                  <a:gd name="T58" fmla="*/ 486 w 499"/>
                  <a:gd name="T59" fmla="*/ 59 h 602"/>
                  <a:gd name="T60" fmla="*/ 72 w 499"/>
                  <a:gd name="T61" fmla="*/ 170 h 602"/>
                  <a:gd name="T62" fmla="*/ 71 w 499"/>
                  <a:gd name="T63" fmla="*/ 161 h 602"/>
                  <a:gd name="T64" fmla="*/ 118 w 499"/>
                  <a:gd name="T65" fmla="*/ 77 h 602"/>
                  <a:gd name="T66" fmla="*/ 118 w 499"/>
                  <a:gd name="T67" fmla="*/ 208 h 602"/>
                  <a:gd name="T68" fmla="*/ 72 w 499"/>
                  <a:gd name="T69" fmla="*/ 17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9" h="602">
                    <a:moveTo>
                      <a:pt x="486" y="59"/>
                    </a:moveTo>
                    <a:cubicBezTo>
                      <a:pt x="478" y="50"/>
                      <a:pt x="464" y="48"/>
                      <a:pt x="454" y="55"/>
                    </a:cubicBezTo>
                    <a:cubicBezTo>
                      <a:pt x="395" y="97"/>
                      <a:pt x="395" y="97"/>
                      <a:pt x="395" y="97"/>
                    </a:cubicBezTo>
                    <a:cubicBezTo>
                      <a:pt x="394" y="98"/>
                      <a:pt x="392" y="98"/>
                      <a:pt x="390" y="98"/>
                    </a:cubicBezTo>
                    <a:cubicBezTo>
                      <a:pt x="388" y="98"/>
                      <a:pt x="386" y="97"/>
                      <a:pt x="385" y="95"/>
                    </a:cubicBezTo>
                    <a:cubicBezTo>
                      <a:pt x="332" y="15"/>
                      <a:pt x="332" y="15"/>
                      <a:pt x="332" y="15"/>
                    </a:cubicBezTo>
                    <a:cubicBezTo>
                      <a:pt x="326" y="6"/>
                      <a:pt x="316" y="0"/>
                      <a:pt x="305" y="0"/>
                    </a:cubicBezTo>
                    <a:cubicBezTo>
                      <a:pt x="260" y="0"/>
                      <a:pt x="153" y="0"/>
                      <a:pt x="102" y="0"/>
                    </a:cubicBezTo>
                    <a:cubicBezTo>
                      <a:pt x="89" y="0"/>
                      <a:pt x="77" y="8"/>
                      <a:pt x="72" y="19"/>
                    </a:cubicBezTo>
                    <a:cubicBezTo>
                      <a:pt x="6" y="157"/>
                      <a:pt x="6" y="157"/>
                      <a:pt x="6" y="157"/>
                    </a:cubicBezTo>
                    <a:cubicBezTo>
                      <a:pt x="0" y="171"/>
                      <a:pt x="4" y="188"/>
                      <a:pt x="16" y="197"/>
                    </a:cubicBezTo>
                    <a:cubicBezTo>
                      <a:pt x="118" y="280"/>
                      <a:pt x="118" y="280"/>
                      <a:pt x="118" y="280"/>
                    </a:cubicBezTo>
                    <a:cubicBezTo>
                      <a:pt x="118" y="288"/>
                      <a:pt x="118" y="554"/>
                      <a:pt x="118" y="569"/>
                    </a:cubicBezTo>
                    <a:cubicBezTo>
                      <a:pt x="118" y="587"/>
                      <a:pt x="133" y="602"/>
                      <a:pt x="151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cubicBezTo>
                      <a:pt x="179" y="602"/>
                      <a:pt x="194" y="587"/>
                      <a:pt x="194" y="569"/>
                    </a:cubicBezTo>
                    <a:cubicBezTo>
                      <a:pt x="194" y="296"/>
                      <a:pt x="194" y="296"/>
                      <a:pt x="194" y="296"/>
                    </a:cubicBezTo>
                    <a:cubicBezTo>
                      <a:pt x="216" y="296"/>
                      <a:pt x="216" y="296"/>
                      <a:pt x="216" y="296"/>
                    </a:cubicBezTo>
                    <a:cubicBezTo>
                      <a:pt x="216" y="569"/>
                      <a:pt x="216" y="569"/>
                      <a:pt x="216" y="569"/>
                    </a:cubicBezTo>
                    <a:cubicBezTo>
                      <a:pt x="216" y="587"/>
                      <a:pt x="230" y="602"/>
                      <a:pt x="249" y="602"/>
                    </a:cubicBezTo>
                    <a:cubicBezTo>
                      <a:pt x="259" y="602"/>
                      <a:pt x="259" y="602"/>
                      <a:pt x="259" y="602"/>
                    </a:cubicBezTo>
                    <a:cubicBezTo>
                      <a:pt x="277" y="602"/>
                      <a:pt x="292" y="587"/>
                      <a:pt x="292" y="569"/>
                    </a:cubicBezTo>
                    <a:cubicBezTo>
                      <a:pt x="292" y="552"/>
                      <a:pt x="292" y="92"/>
                      <a:pt x="292" y="77"/>
                    </a:cubicBezTo>
                    <a:cubicBezTo>
                      <a:pt x="358" y="160"/>
                      <a:pt x="358" y="160"/>
                      <a:pt x="358" y="160"/>
                    </a:cubicBezTo>
                    <a:cubicBezTo>
                      <a:pt x="363" y="167"/>
                      <a:pt x="372" y="172"/>
                      <a:pt x="380" y="173"/>
                    </a:cubicBezTo>
                    <a:cubicBezTo>
                      <a:pt x="389" y="174"/>
                      <a:pt x="398" y="171"/>
                      <a:pt x="405" y="165"/>
                    </a:cubicBezTo>
                    <a:cubicBezTo>
                      <a:pt x="489" y="102"/>
                      <a:pt x="489" y="102"/>
                      <a:pt x="489" y="102"/>
                    </a:cubicBezTo>
                    <a:cubicBezTo>
                      <a:pt x="494" y="98"/>
                      <a:pt x="497" y="93"/>
                      <a:pt x="498" y="86"/>
                    </a:cubicBezTo>
                    <a:cubicBezTo>
                      <a:pt x="499" y="80"/>
                      <a:pt x="497" y="73"/>
                      <a:pt x="493" y="68"/>
                    </a:cubicBezTo>
                    <a:lnTo>
                      <a:pt x="486" y="59"/>
                    </a:lnTo>
                    <a:close/>
                    <a:moveTo>
                      <a:pt x="72" y="170"/>
                    </a:moveTo>
                    <a:cubicBezTo>
                      <a:pt x="70" y="168"/>
                      <a:pt x="69" y="164"/>
                      <a:pt x="71" y="161"/>
                    </a:cubicBezTo>
                    <a:cubicBezTo>
                      <a:pt x="118" y="77"/>
                      <a:pt x="118" y="77"/>
                      <a:pt x="118" y="77"/>
                    </a:cubicBezTo>
                    <a:cubicBezTo>
                      <a:pt x="118" y="208"/>
                      <a:pt x="118" y="208"/>
                      <a:pt x="118" y="208"/>
                    </a:cubicBezTo>
                    <a:lnTo>
                      <a:pt x="72" y="1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Oval 16"/>
              <p:cNvSpPr>
                <a:spLocks noChangeArrowheads="1"/>
              </p:cNvSpPr>
              <p:nvPr/>
            </p:nvSpPr>
            <p:spPr bwMode="auto">
              <a:xfrm>
                <a:off x="5056188" y="1958975"/>
                <a:ext cx="638175" cy="638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4" name="Freeform 17"/>
            <p:cNvSpPr/>
            <p:nvPr/>
          </p:nvSpPr>
          <p:spPr bwMode="auto">
            <a:xfrm>
              <a:off x="867673" y="2679601"/>
              <a:ext cx="201613" cy="755650"/>
            </a:xfrm>
            <a:custGeom>
              <a:avLst/>
              <a:gdLst>
                <a:gd name="T0" fmla="*/ 44 w 47"/>
                <a:gd name="T1" fmla="*/ 27 h 178"/>
                <a:gd name="T2" fmla="*/ 44 w 47"/>
                <a:gd name="T3" fmla="*/ 18 h 178"/>
                <a:gd name="T4" fmla="*/ 28 w 47"/>
                <a:gd name="T5" fmla="*/ 2 h 178"/>
                <a:gd name="T6" fmla="*/ 23 w 47"/>
                <a:gd name="T7" fmla="*/ 0 h 178"/>
                <a:gd name="T8" fmla="*/ 19 w 47"/>
                <a:gd name="T9" fmla="*/ 2 h 178"/>
                <a:gd name="T10" fmla="*/ 3 w 47"/>
                <a:gd name="T11" fmla="*/ 18 h 178"/>
                <a:gd name="T12" fmla="*/ 3 w 47"/>
                <a:gd name="T13" fmla="*/ 27 h 178"/>
                <a:gd name="T14" fmla="*/ 15 w 47"/>
                <a:gd name="T15" fmla="*/ 39 h 178"/>
                <a:gd name="T16" fmla="*/ 1 w 47"/>
                <a:gd name="T17" fmla="*/ 142 h 178"/>
                <a:gd name="T18" fmla="*/ 3 w 47"/>
                <a:gd name="T19" fmla="*/ 152 h 178"/>
                <a:gd name="T20" fmla="*/ 19 w 47"/>
                <a:gd name="T21" fmla="*/ 176 h 178"/>
                <a:gd name="T22" fmla="*/ 23 w 47"/>
                <a:gd name="T23" fmla="*/ 178 h 178"/>
                <a:gd name="T24" fmla="*/ 28 w 47"/>
                <a:gd name="T25" fmla="*/ 176 h 178"/>
                <a:gd name="T26" fmla="*/ 44 w 47"/>
                <a:gd name="T27" fmla="*/ 152 h 178"/>
                <a:gd name="T28" fmla="*/ 46 w 47"/>
                <a:gd name="T29" fmla="*/ 142 h 178"/>
                <a:gd name="T30" fmla="*/ 32 w 47"/>
                <a:gd name="T31" fmla="*/ 39 h 178"/>
                <a:gd name="T32" fmla="*/ 44 w 47"/>
                <a:gd name="T33" fmla="*/ 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178">
                  <a:moveTo>
                    <a:pt x="44" y="27"/>
                  </a:moveTo>
                  <a:cubicBezTo>
                    <a:pt x="46" y="25"/>
                    <a:pt x="46" y="20"/>
                    <a:pt x="44" y="18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1"/>
                    <a:pt x="25" y="0"/>
                    <a:pt x="23" y="0"/>
                  </a:cubicBezTo>
                  <a:cubicBezTo>
                    <a:pt x="22" y="0"/>
                    <a:pt x="20" y="1"/>
                    <a:pt x="19" y="2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20"/>
                    <a:pt x="1" y="25"/>
                    <a:pt x="3" y="27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142"/>
                    <a:pt x="1" y="142"/>
                    <a:pt x="1" y="142"/>
                  </a:cubicBezTo>
                  <a:cubicBezTo>
                    <a:pt x="0" y="145"/>
                    <a:pt x="1" y="149"/>
                    <a:pt x="3" y="152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7"/>
                    <a:pt x="22" y="178"/>
                    <a:pt x="23" y="178"/>
                  </a:cubicBezTo>
                  <a:cubicBezTo>
                    <a:pt x="25" y="178"/>
                    <a:pt x="27" y="177"/>
                    <a:pt x="28" y="176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46" y="149"/>
                    <a:pt x="47" y="145"/>
                    <a:pt x="46" y="14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4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9" name="组合 28"/>
          <p:cNvGrpSpPr/>
          <p:nvPr/>
        </p:nvGrpSpPr>
        <p:grpSpPr>
          <a:xfrm flipH="1">
            <a:off x="4755900" y="3485419"/>
            <a:ext cx="1801940" cy="2544128"/>
            <a:chOff x="2839615" y="1841401"/>
            <a:chExt cx="2378075" cy="3357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30" name="组合 29"/>
            <p:cNvGrpSpPr/>
            <p:nvPr/>
          </p:nvGrpSpPr>
          <p:grpSpPr>
            <a:xfrm>
              <a:off x="2839615" y="1841401"/>
              <a:ext cx="2378075" cy="3357563"/>
              <a:chOff x="4503738" y="1839913"/>
              <a:chExt cx="2378075" cy="3357563"/>
            </a:xfrm>
            <a:solidFill>
              <a:schemeClr val="accent1"/>
            </a:solidFill>
          </p:grpSpPr>
          <p:sp>
            <p:nvSpPr>
              <p:cNvPr id="32" name="Rectangle 13"/>
              <p:cNvSpPr>
                <a:spLocks noChangeArrowheads="1"/>
              </p:cNvSpPr>
              <p:nvPr/>
            </p:nvSpPr>
            <p:spPr bwMode="auto">
              <a:xfrm>
                <a:off x="6418263" y="2303463"/>
                <a:ext cx="85725" cy="7524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14"/>
              <p:cNvSpPr/>
              <p:nvPr/>
            </p:nvSpPr>
            <p:spPr bwMode="auto">
              <a:xfrm>
                <a:off x="6026150" y="1839913"/>
                <a:ext cx="855663" cy="587375"/>
              </a:xfrm>
              <a:custGeom>
                <a:avLst/>
                <a:gdLst>
                  <a:gd name="T0" fmla="*/ 201 w 201"/>
                  <a:gd name="T1" fmla="*/ 117 h 138"/>
                  <a:gd name="T2" fmla="*/ 179 w 201"/>
                  <a:gd name="T3" fmla="*/ 138 h 138"/>
                  <a:gd name="T4" fmla="*/ 22 w 201"/>
                  <a:gd name="T5" fmla="*/ 138 h 138"/>
                  <a:gd name="T6" fmla="*/ 0 w 201"/>
                  <a:gd name="T7" fmla="*/ 117 h 138"/>
                  <a:gd name="T8" fmla="*/ 0 w 201"/>
                  <a:gd name="T9" fmla="*/ 22 h 138"/>
                  <a:gd name="T10" fmla="*/ 22 w 201"/>
                  <a:gd name="T11" fmla="*/ 0 h 138"/>
                  <a:gd name="T12" fmla="*/ 179 w 201"/>
                  <a:gd name="T13" fmla="*/ 0 h 138"/>
                  <a:gd name="T14" fmla="*/ 201 w 201"/>
                  <a:gd name="T15" fmla="*/ 22 h 138"/>
                  <a:gd name="T16" fmla="*/ 201 w 201"/>
                  <a:gd name="T17" fmla="*/ 117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1" h="138">
                    <a:moveTo>
                      <a:pt x="201" y="117"/>
                    </a:moveTo>
                    <a:cubicBezTo>
                      <a:pt x="201" y="129"/>
                      <a:pt x="191" y="138"/>
                      <a:pt x="179" y="138"/>
                    </a:cubicBezTo>
                    <a:cubicBezTo>
                      <a:pt x="22" y="138"/>
                      <a:pt x="22" y="138"/>
                      <a:pt x="22" y="138"/>
                    </a:cubicBezTo>
                    <a:cubicBezTo>
                      <a:pt x="10" y="138"/>
                      <a:pt x="0" y="129"/>
                      <a:pt x="0" y="117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191" y="0"/>
                      <a:pt x="201" y="10"/>
                      <a:pt x="201" y="22"/>
                    </a:cubicBezTo>
                    <a:lnTo>
                      <a:pt x="201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15"/>
              <p:cNvSpPr>
                <a:spLocks noEditPoints="1"/>
              </p:cNvSpPr>
              <p:nvPr/>
            </p:nvSpPr>
            <p:spPr bwMode="auto">
              <a:xfrm>
                <a:off x="4503738" y="2640013"/>
                <a:ext cx="2122488" cy="2557463"/>
              </a:xfrm>
              <a:custGeom>
                <a:avLst/>
                <a:gdLst>
                  <a:gd name="T0" fmla="*/ 486 w 499"/>
                  <a:gd name="T1" fmla="*/ 59 h 602"/>
                  <a:gd name="T2" fmla="*/ 454 w 499"/>
                  <a:gd name="T3" fmla="*/ 55 h 602"/>
                  <a:gd name="T4" fmla="*/ 395 w 499"/>
                  <a:gd name="T5" fmla="*/ 97 h 602"/>
                  <a:gd name="T6" fmla="*/ 390 w 499"/>
                  <a:gd name="T7" fmla="*/ 98 h 602"/>
                  <a:gd name="T8" fmla="*/ 385 w 499"/>
                  <a:gd name="T9" fmla="*/ 95 h 602"/>
                  <a:gd name="T10" fmla="*/ 332 w 499"/>
                  <a:gd name="T11" fmla="*/ 15 h 602"/>
                  <a:gd name="T12" fmla="*/ 305 w 499"/>
                  <a:gd name="T13" fmla="*/ 0 h 602"/>
                  <a:gd name="T14" fmla="*/ 102 w 499"/>
                  <a:gd name="T15" fmla="*/ 0 h 602"/>
                  <a:gd name="T16" fmla="*/ 72 w 499"/>
                  <a:gd name="T17" fmla="*/ 19 h 602"/>
                  <a:gd name="T18" fmla="*/ 6 w 499"/>
                  <a:gd name="T19" fmla="*/ 157 h 602"/>
                  <a:gd name="T20" fmla="*/ 16 w 499"/>
                  <a:gd name="T21" fmla="*/ 197 h 602"/>
                  <a:gd name="T22" fmla="*/ 118 w 499"/>
                  <a:gd name="T23" fmla="*/ 280 h 602"/>
                  <a:gd name="T24" fmla="*/ 118 w 499"/>
                  <a:gd name="T25" fmla="*/ 569 h 602"/>
                  <a:gd name="T26" fmla="*/ 151 w 499"/>
                  <a:gd name="T27" fmla="*/ 602 h 602"/>
                  <a:gd name="T28" fmla="*/ 161 w 499"/>
                  <a:gd name="T29" fmla="*/ 602 h 602"/>
                  <a:gd name="T30" fmla="*/ 194 w 499"/>
                  <a:gd name="T31" fmla="*/ 569 h 602"/>
                  <a:gd name="T32" fmla="*/ 194 w 499"/>
                  <a:gd name="T33" fmla="*/ 296 h 602"/>
                  <a:gd name="T34" fmla="*/ 216 w 499"/>
                  <a:gd name="T35" fmla="*/ 296 h 602"/>
                  <a:gd name="T36" fmla="*/ 216 w 499"/>
                  <a:gd name="T37" fmla="*/ 569 h 602"/>
                  <a:gd name="T38" fmla="*/ 249 w 499"/>
                  <a:gd name="T39" fmla="*/ 602 h 602"/>
                  <a:gd name="T40" fmla="*/ 259 w 499"/>
                  <a:gd name="T41" fmla="*/ 602 h 602"/>
                  <a:gd name="T42" fmla="*/ 292 w 499"/>
                  <a:gd name="T43" fmla="*/ 569 h 602"/>
                  <a:gd name="T44" fmla="*/ 292 w 499"/>
                  <a:gd name="T45" fmla="*/ 77 h 602"/>
                  <a:gd name="T46" fmla="*/ 358 w 499"/>
                  <a:gd name="T47" fmla="*/ 160 h 602"/>
                  <a:gd name="T48" fmla="*/ 380 w 499"/>
                  <a:gd name="T49" fmla="*/ 173 h 602"/>
                  <a:gd name="T50" fmla="*/ 405 w 499"/>
                  <a:gd name="T51" fmla="*/ 165 h 602"/>
                  <a:gd name="T52" fmla="*/ 489 w 499"/>
                  <a:gd name="T53" fmla="*/ 102 h 602"/>
                  <a:gd name="T54" fmla="*/ 498 w 499"/>
                  <a:gd name="T55" fmla="*/ 86 h 602"/>
                  <a:gd name="T56" fmla="*/ 493 w 499"/>
                  <a:gd name="T57" fmla="*/ 68 h 602"/>
                  <a:gd name="T58" fmla="*/ 486 w 499"/>
                  <a:gd name="T59" fmla="*/ 59 h 602"/>
                  <a:gd name="T60" fmla="*/ 72 w 499"/>
                  <a:gd name="T61" fmla="*/ 170 h 602"/>
                  <a:gd name="T62" fmla="*/ 71 w 499"/>
                  <a:gd name="T63" fmla="*/ 161 h 602"/>
                  <a:gd name="T64" fmla="*/ 118 w 499"/>
                  <a:gd name="T65" fmla="*/ 77 h 602"/>
                  <a:gd name="T66" fmla="*/ 118 w 499"/>
                  <a:gd name="T67" fmla="*/ 208 h 602"/>
                  <a:gd name="T68" fmla="*/ 72 w 499"/>
                  <a:gd name="T69" fmla="*/ 170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9" h="602">
                    <a:moveTo>
                      <a:pt x="486" y="59"/>
                    </a:moveTo>
                    <a:cubicBezTo>
                      <a:pt x="478" y="50"/>
                      <a:pt x="464" y="48"/>
                      <a:pt x="454" y="55"/>
                    </a:cubicBezTo>
                    <a:cubicBezTo>
                      <a:pt x="395" y="97"/>
                      <a:pt x="395" y="97"/>
                      <a:pt x="395" y="97"/>
                    </a:cubicBezTo>
                    <a:cubicBezTo>
                      <a:pt x="394" y="98"/>
                      <a:pt x="392" y="98"/>
                      <a:pt x="390" y="98"/>
                    </a:cubicBezTo>
                    <a:cubicBezTo>
                      <a:pt x="388" y="98"/>
                      <a:pt x="386" y="97"/>
                      <a:pt x="385" y="95"/>
                    </a:cubicBezTo>
                    <a:cubicBezTo>
                      <a:pt x="332" y="15"/>
                      <a:pt x="332" y="15"/>
                      <a:pt x="332" y="15"/>
                    </a:cubicBezTo>
                    <a:cubicBezTo>
                      <a:pt x="326" y="6"/>
                      <a:pt x="316" y="0"/>
                      <a:pt x="305" y="0"/>
                    </a:cubicBezTo>
                    <a:cubicBezTo>
                      <a:pt x="260" y="0"/>
                      <a:pt x="153" y="0"/>
                      <a:pt x="102" y="0"/>
                    </a:cubicBezTo>
                    <a:cubicBezTo>
                      <a:pt x="89" y="0"/>
                      <a:pt x="77" y="8"/>
                      <a:pt x="72" y="19"/>
                    </a:cubicBezTo>
                    <a:cubicBezTo>
                      <a:pt x="6" y="157"/>
                      <a:pt x="6" y="157"/>
                      <a:pt x="6" y="157"/>
                    </a:cubicBezTo>
                    <a:cubicBezTo>
                      <a:pt x="0" y="171"/>
                      <a:pt x="4" y="188"/>
                      <a:pt x="16" y="197"/>
                    </a:cubicBezTo>
                    <a:cubicBezTo>
                      <a:pt x="118" y="280"/>
                      <a:pt x="118" y="280"/>
                      <a:pt x="118" y="280"/>
                    </a:cubicBezTo>
                    <a:cubicBezTo>
                      <a:pt x="118" y="288"/>
                      <a:pt x="118" y="554"/>
                      <a:pt x="118" y="569"/>
                    </a:cubicBezTo>
                    <a:cubicBezTo>
                      <a:pt x="118" y="587"/>
                      <a:pt x="133" y="602"/>
                      <a:pt x="151" y="602"/>
                    </a:cubicBezTo>
                    <a:cubicBezTo>
                      <a:pt x="161" y="602"/>
                      <a:pt x="161" y="602"/>
                      <a:pt x="161" y="602"/>
                    </a:cubicBezTo>
                    <a:cubicBezTo>
                      <a:pt x="179" y="602"/>
                      <a:pt x="194" y="587"/>
                      <a:pt x="194" y="569"/>
                    </a:cubicBezTo>
                    <a:cubicBezTo>
                      <a:pt x="194" y="296"/>
                      <a:pt x="194" y="296"/>
                      <a:pt x="194" y="296"/>
                    </a:cubicBezTo>
                    <a:cubicBezTo>
                      <a:pt x="216" y="296"/>
                      <a:pt x="216" y="296"/>
                      <a:pt x="216" y="296"/>
                    </a:cubicBezTo>
                    <a:cubicBezTo>
                      <a:pt x="216" y="569"/>
                      <a:pt x="216" y="569"/>
                      <a:pt x="216" y="569"/>
                    </a:cubicBezTo>
                    <a:cubicBezTo>
                      <a:pt x="216" y="587"/>
                      <a:pt x="230" y="602"/>
                      <a:pt x="249" y="602"/>
                    </a:cubicBezTo>
                    <a:cubicBezTo>
                      <a:pt x="259" y="602"/>
                      <a:pt x="259" y="602"/>
                      <a:pt x="259" y="602"/>
                    </a:cubicBezTo>
                    <a:cubicBezTo>
                      <a:pt x="277" y="602"/>
                      <a:pt x="292" y="587"/>
                      <a:pt x="292" y="569"/>
                    </a:cubicBezTo>
                    <a:cubicBezTo>
                      <a:pt x="292" y="552"/>
                      <a:pt x="292" y="92"/>
                      <a:pt x="292" y="77"/>
                    </a:cubicBezTo>
                    <a:cubicBezTo>
                      <a:pt x="358" y="160"/>
                      <a:pt x="358" y="160"/>
                      <a:pt x="358" y="160"/>
                    </a:cubicBezTo>
                    <a:cubicBezTo>
                      <a:pt x="363" y="167"/>
                      <a:pt x="372" y="172"/>
                      <a:pt x="380" y="173"/>
                    </a:cubicBezTo>
                    <a:cubicBezTo>
                      <a:pt x="389" y="174"/>
                      <a:pt x="398" y="171"/>
                      <a:pt x="405" y="165"/>
                    </a:cubicBezTo>
                    <a:cubicBezTo>
                      <a:pt x="489" y="102"/>
                      <a:pt x="489" y="102"/>
                      <a:pt x="489" y="102"/>
                    </a:cubicBezTo>
                    <a:cubicBezTo>
                      <a:pt x="494" y="98"/>
                      <a:pt x="497" y="93"/>
                      <a:pt x="498" y="86"/>
                    </a:cubicBezTo>
                    <a:cubicBezTo>
                      <a:pt x="499" y="80"/>
                      <a:pt x="497" y="73"/>
                      <a:pt x="493" y="68"/>
                    </a:cubicBezTo>
                    <a:lnTo>
                      <a:pt x="486" y="59"/>
                    </a:lnTo>
                    <a:close/>
                    <a:moveTo>
                      <a:pt x="72" y="170"/>
                    </a:moveTo>
                    <a:cubicBezTo>
                      <a:pt x="70" y="168"/>
                      <a:pt x="69" y="164"/>
                      <a:pt x="71" y="161"/>
                    </a:cubicBezTo>
                    <a:cubicBezTo>
                      <a:pt x="118" y="77"/>
                      <a:pt x="118" y="77"/>
                      <a:pt x="118" y="77"/>
                    </a:cubicBezTo>
                    <a:cubicBezTo>
                      <a:pt x="118" y="208"/>
                      <a:pt x="118" y="208"/>
                      <a:pt x="118" y="208"/>
                    </a:cubicBezTo>
                    <a:lnTo>
                      <a:pt x="72" y="1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Oval 16"/>
              <p:cNvSpPr>
                <a:spLocks noChangeArrowheads="1"/>
              </p:cNvSpPr>
              <p:nvPr/>
            </p:nvSpPr>
            <p:spPr bwMode="auto">
              <a:xfrm>
                <a:off x="5056188" y="1958975"/>
                <a:ext cx="638175" cy="638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31" name="Freeform 17"/>
            <p:cNvSpPr/>
            <p:nvPr/>
          </p:nvSpPr>
          <p:spPr bwMode="auto">
            <a:xfrm>
              <a:off x="3600027" y="2679601"/>
              <a:ext cx="201613" cy="755650"/>
            </a:xfrm>
            <a:custGeom>
              <a:avLst/>
              <a:gdLst>
                <a:gd name="T0" fmla="*/ 44 w 47"/>
                <a:gd name="T1" fmla="*/ 27 h 178"/>
                <a:gd name="T2" fmla="*/ 44 w 47"/>
                <a:gd name="T3" fmla="*/ 18 h 178"/>
                <a:gd name="T4" fmla="*/ 28 w 47"/>
                <a:gd name="T5" fmla="*/ 2 h 178"/>
                <a:gd name="T6" fmla="*/ 23 w 47"/>
                <a:gd name="T7" fmla="*/ 0 h 178"/>
                <a:gd name="T8" fmla="*/ 19 w 47"/>
                <a:gd name="T9" fmla="*/ 2 h 178"/>
                <a:gd name="T10" fmla="*/ 3 w 47"/>
                <a:gd name="T11" fmla="*/ 18 h 178"/>
                <a:gd name="T12" fmla="*/ 3 w 47"/>
                <a:gd name="T13" fmla="*/ 27 h 178"/>
                <a:gd name="T14" fmla="*/ 15 w 47"/>
                <a:gd name="T15" fmla="*/ 39 h 178"/>
                <a:gd name="T16" fmla="*/ 1 w 47"/>
                <a:gd name="T17" fmla="*/ 142 h 178"/>
                <a:gd name="T18" fmla="*/ 3 w 47"/>
                <a:gd name="T19" fmla="*/ 152 h 178"/>
                <a:gd name="T20" fmla="*/ 19 w 47"/>
                <a:gd name="T21" fmla="*/ 176 h 178"/>
                <a:gd name="T22" fmla="*/ 23 w 47"/>
                <a:gd name="T23" fmla="*/ 178 h 178"/>
                <a:gd name="T24" fmla="*/ 28 w 47"/>
                <a:gd name="T25" fmla="*/ 176 h 178"/>
                <a:gd name="T26" fmla="*/ 44 w 47"/>
                <a:gd name="T27" fmla="*/ 152 h 178"/>
                <a:gd name="T28" fmla="*/ 46 w 47"/>
                <a:gd name="T29" fmla="*/ 142 h 178"/>
                <a:gd name="T30" fmla="*/ 32 w 47"/>
                <a:gd name="T31" fmla="*/ 39 h 178"/>
                <a:gd name="T32" fmla="*/ 44 w 47"/>
                <a:gd name="T33" fmla="*/ 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" h="178">
                  <a:moveTo>
                    <a:pt x="44" y="27"/>
                  </a:moveTo>
                  <a:cubicBezTo>
                    <a:pt x="46" y="25"/>
                    <a:pt x="46" y="20"/>
                    <a:pt x="44" y="18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7" y="1"/>
                    <a:pt x="25" y="0"/>
                    <a:pt x="23" y="0"/>
                  </a:cubicBezTo>
                  <a:cubicBezTo>
                    <a:pt x="22" y="0"/>
                    <a:pt x="20" y="1"/>
                    <a:pt x="19" y="2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20"/>
                    <a:pt x="1" y="25"/>
                    <a:pt x="3" y="27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142"/>
                    <a:pt x="1" y="142"/>
                    <a:pt x="1" y="142"/>
                  </a:cubicBezTo>
                  <a:cubicBezTo>
                    <a:pt x="0" y="145"/>
                    <a:pt x="1" y="149"/>
                    <a:pt x="3" y="152"/>
                  </a:cubicBezTo>
                  <a:cubicBezTo>
                    <a:pt x="19" y="176"/>
                    <a:pt x="19" y="176"/>
                    <a:pt x="19" y="176"/>
                  </a:cubicBezTo>
                  <a:cubicBezTo>
                    <a:pt x="20" y="177"/>
                    <a:pt x="22" y="178"/>
                    <a:pt x="23" y="178"/>
                  </a:cubicBezTo>
                  <a:cubicBezTo>
                    <a:pt x="25" y="178"/>
                    <a:pt x="27" y="177"/>
                    <a:pt x="28" y="176"/>
                  </a:cubicBezTo>
                  <a:cubicBezTo>
                    <a:pt x="44" y="152"/>
                    <a:pt x="44" y="152"/>
                    <a:pt x="44" y="152"/>
                  </a:cubicBezTo>
                  <a:cubicBezTo>
                    <a:pt x="46" y="149"/>
                    <a:pt x="47" y="145"/>
                    <a:pt x="46" y="14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4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7612876" y="2033202"/>
            <a:ext cx="2178618" cy="216024"/>
            <a:chOff x="7640493" y="2160933"/>
            <a:chExt cx="2178618" cy="216024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8150620" y="2161937"/>
              <a:ext cx="1668491" cy="0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 flipV="1">
              <a:off x="7640493" y="2160933"/>
              <a:ext cx="525992" cy="216024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椭圆 38"/>
          <p:cNvSpPr/>
          <p:nvPr/>
        </p:nvSpPr>
        <p:spPr>
          <a:xfrm>
            <a:off x="9791494" y="1994706"/>
            <a:ext cx="93313" cy="933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 flipH="1">
            <a:off x="2200344" y="2495139"/>
            <a:ext cx="2178618" cy="216024"/>
            <a:chOff x="7640493" y="2160933"/>
            <a:chExt cx="2178618" cy="216024"/>
          </a:xfrm>
        </p:grpSpPr>
        <p:cxnSp>
          <p:nvCxnSpPr>
            <p:cNvPr id="41" name="直接连接符 40"/>
            <p:cNvCxnSpPr/>
            <p:nvPr/>
          </p:nvCxnSpPr>
          <p:spPr>
            <a:xfrm>
              <a:off x="8150620" y="2161937"/>
              <a:ext cx="1668491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V="1">
              <a:off x="7640493" y="2160933"/>
              <a:ext cx="525992" cy="21602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椭圆 42"/>
          <p:cNvSpPr/>
          <p:nvPr/>
        </p:nvSpPr>
        <p:spPr>
          <a:xfrm>
            <a:off x="2115530" y="2456643"/>
            <a:ext cx="93313" cy="933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 flipH="1" flipV="1">
            <a:off x="2896027" y="4455538"/>
            <a:ext cx="2178618" cy="216024"/>
            <a:chOff x="7640493" y="2160933"/>
            <a:chExt cx="2178618" cy="216024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8150620" y="2161937"/>
              <a:ext cx="1668491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7640493" y="2160933"/>
              <a:ext cx="525992" cy="216024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椭圆 46"/>
          <p:cNvSpPr/>
          <p:nvPr/>
        </p:nvSpPr>
        <p:spPr>
          <a:xfrm>
            <a:off x="2811213" y="4622739"/>
            <a:ext cx="93313" cy="933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8" name="组合 47"/>
          <p:cNvGrpSpPr/>
          <p:nvPr/>
        </p:nvGrpSpPr>
        <p:grpSpPr>
          <a:xfrm flipV="1">
            <a:off x="7284369" y="4144185"/>
            <a:ext cx="2178618" cy="216024"/>
            <a:chOff x="7640493" y="2160933"/>
            <a:chExt cx="2178618" cy="216024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8150620" y="2161937"/>
              <a:ext cx="1668491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V="1">
              <a:off x="7640493" y="2160933"/>
              <a:ext cx="525992" cy="21602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椭圆 50"/>
          <p:cNvSpPr/>
          <p:nvPr/>
        </p:nvSpPr>
        <p:spPr>
          <a:xfrm>
            <a:off x="9458999" y="4311386"/>
            <a:ext cx="93313" cy="933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/>
          <p:cNvSpPr txBox="1"/>
          <p:nvPr/>
        </p:nvSpPr>
        <p:spPr>
          <a:xfrm>
            <a:off x="2115530" y="2495139"/>
            <a:ext cx="18319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2204921" y="2061047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添加标题</a:t>
            </a:r>
            <a:endParaRPr kumimoji="1" lang="zh-CN" altLang="en-US" sz="2400">
              <a:solidFill>
                <a:schemeClr val="accent3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2899949" y="4665559"/>
            <a:ext cx="18319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2989340" y="4231467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添加标题</a:t>
            </a:r>
            <a:endParaRPr kumimoji="1" lang="zh-CN" altLang="en-US" sz="2400">
              <a:solidFill>
                <a:schemeClr val="accent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184232" y="2062990"/>
            <a:ext cx="18319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8273623" y="1628898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添加标题</a:t>
            </a:r>
            <a:endParaRPr kumimoji="1" lang="zh-CN" altLang="en-US" sz="2400">
              <a:solidFill>
                <a:schemeClr val="accent4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7844175" y="4350395"/>
            <a:ext cx="18319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7933566" y="3916303"/>
            <a:ext cx="1415764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添加标题</a:t>
            </a:r>
            <a:endParaRPr kumimoji="1" lang="zh-CN" altLang="en-US" sz="2400">
              <a:solidFill>
                <a:schemeClr val="accent2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4797865" y="3476023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882213" y="3130304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310091" y="2779827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7284369" y="2357423"/>
            <a:ext cx="562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Freeform 5"/>
          <p:cNvSpPr/>
          <p:nvPr/>
        </p:nvSpPr>
        <p:spPr bwMode="auto">
          <a:xfrm>
            <a:off x="813118" y="1844824"/>
            <a:ext cx="2513013" cy="1274762"/>
          </a:xfrm>
          <a:custGeom>
            <a:avLst/>
            <a:gdLst>
              <a:gd name="T0" fmla="*/ 687 w 687"/>
              <a:gd name="T1" fmla="*/ 173 h 347"/>
              <a:gd name="T2" fmla="*/ 501 w 687"/>
              <a:gd name="T3" fmla="*/ 0 h 347"/>
              <a:gd name="T4" fmla="*/ 501 w 687"/>
              <a:gd name="T5" fmla="*/ 79 h 347"/>
              <a:gd name="T6" fmla="*/ 104 w 687"/>
              <a:gd name="T7" fmla="*/ 79 h 347"/>
              <a:gd name="T8" fmla="*/ 63 w 687"/>
              <a:gd name="T9" fmla="*/ 79 h 347"/>
              <a:gd name="T10" fmla="*/ 0 w 687"/>
              <a:gd name="T11" fmla="*/ 142 h 347"/>
              <a:gd name="T12" fmla="*/ 0 w 687"/>
              <a:gd name="T13" fmla="*/ 205 h 347"/>
              <a:gd name="T14" fmla="*/ 63 w 687"/>
              <a:gd name="T15" fmla="*/ 268 h 347"/>
              <a:gd name="T16" fmla="*/ 104 w 687"/>
              <a:gd name="T17" fmla="*/ 268 h 347"/>
              <a:gd name="T18" fmla="*/ 501 w 687"/>
              <a:gd name="T19" fmla="*/ 268 h 347"/>
              <a:gd name="T20" fmla="*/ 501 w 687"/>
              <a:gd name="T21" fmla="*/ 347 h 347"/>
              <a:gd name="T22" fmla="*/ 687 w 687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7" h="347">
                <a:moveTo>
                  <a:pt x="687" y="173"/>
                </a:moveTo>
                <a:cubicBezTo>
                  <a:pt x="501" y="0"/>
                  <a:pt x="501" y="0"/>
                  <a:pt x="501" y="0"/>
                </a:cubicBezTo>
                <a:cubicBezTo>
                  <a:pt x="501" y="79"/>
                  <a:pt x="501" y="79"/>
                  <a:pt x="501" y="79"/>
                </a:cubicBezTo>
                <a:cubicBezTo>
                  <a:pt x="104" y="79"/>
                  <a:pt x="104" y="79"/>
                  <a:pt x="10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28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8" y="268"/>
                  <a:pt x="63" y="268"/>
                </a:cubicBezTo>
                <a:cubicBezTo>
                  <a:pt x="104" y="268"/>
                  <a:pt x="104" y="268"/>
                  <a:pt x="104" y="268"/>
                </a:cubicBezTo>
                <a:cubicBezTo>
                  <a:pt x="501" y="268"/>
                  <a:pt x="501" y="268"/>
                  <a:pt x="501" y="268"/>
                </a:cubicBezTo>
                <a:cubicBezTo>
                  <a:pt x="501" y="347"/>
                  <a:pt x="501" y="347"/>
                  <a:pt x="501" y="347"/>
                </a:cubicBezTo>
                <a:lnTo>
                  <a:pt x="687" y="1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6"/>
          <p:cNvSpPr/>
          <p:nvPr/>
        </p:nvSpPr>
        <p:spPr bwMode="auto">
          <a:xfrm>
            <a:off x="3499168" y="1844824"/>
            <a:ext cx="2508250" cy="1274762"/>
          </a:xfrm>
          <a:custGeom>
            <a:avLst/>
            <a:gdLst>
              <a:gd name="T0" fmla="*/ 686 w 686"/>
              <a:gd name="T1" fmla="*/ 173 h 347"/>
              <a:gd name="T2" fmla="*/ 500 w 686"/>
              <a:gd name="T3" fmla="*/ 0 h 347"/>
              <a:gd name="T4" fmla="*/ 500 w 686"/>
              <a:gd name="T5" fmla="*/ 79 h 347"/>
              <a:gd name="T6" fmla="*/ 104 w 686"/>
              <a:gd name="T7" fmla="*/ 79 h 347"/>
              <a:gd name="T8" fmla="*/ 63 w 686"/>
              <a:gd name="T9" fmla="*/ 79 h 347"/>
              <a:gd name="T10" fmla="*/ 0 w 686"/>
              <a:gd name="T11" fmla="*/ 142 h 347"/>
              <a:gd name="T12" fmla="*/ 0 w 686"/>
              <a:gd name="T13" fmla="*/ 205 h 347"/>
              <a:gd name="T14" fmla="*/ 63 w 686"/>
              <a:gd name="T15" fmla="*/ 268 h 347"/>
              <a:gd name="T16" fmla="*/ 104 w 686"/>
              <a:gd name="T17" fmla="*/ 268 h 347"/>
              <a:gd name="T18" fmla="*/ 500 w 686"/>
              <a:gd name="T19" fmla="*/ 268 h 347"/>
              <a:gd name="T20" fmla="*/ 500 w 686"/>
              <a:gd name="T21" fmla="*/ 347 h 347"/>
              <a:gd name="T22" fmla="*/ 686 w 686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6" h="347">
                <a:moveTo>
                  <a:pt x="686" y="173"/>
                </a:moveTo>
                <a:cubicBezTo>
                  <a:pt x="500" y="0"/>
                  <a:pt x="500" y="0"/>
                  <a:pt x="500" y="0"/>
                </a:cubicBezTo>
                <a:cubicBezTo>
                  <a:pt x="500" y="79"/>
                  <a:pt x="500" y="79"/>
                  <a:pt x="500" y="79"/>
                </a:cubicBezTo>
                <a:cubicBezTo>
                  <a:pt x="104" y="79"/>
                  <a:pt x="104" y="79"/>
                  <a:pt x="10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28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8" y="268"/>
                  <a:pt x="63" y="268"/>
                </a:cubicBezTo>
                <a:cubicBezTo>
                  <a:pt x="104" y="268"/>
                  <a:pt x="104" y="268"/>
                  <a:pt x="104" y="268"/>
                </a:cubicBezTo>
                <a:cubicBezTo>
                  <a:pt x="500" y="268"/>
                  <a:pt x="500" y="268"/>
                  <a:pt x="500" y="268"/>
                </a:cubicBezTo>
                <a:cubicBezTo>
                  <a:pt x="500" y="347"/>
                  <a:pt x="500" y="347"/>
                  <a:pt x="500" y="347"/>
                </a:cubicBezTo>
                <a:lnTo>
                  <a:pt x="686" y="1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7"/>
          <p:cNvSpPr/>
          <p:nvPr/>
        </p:nvSpPr>
        <p:spPr bwMode="auto">
          <a:xfrm>
            <a:off x="6205856" y="1844824"/>
            <a:ext cx="2511425" cy="1274762"/>
          </a:xfrm>
          <a:custGeom>
            <a:avLst/>
            <a:gdLst>
              <a:gd name="T0" fmla="*/ 687 w 687"/>
              <a:gd name="T1" fmla="*/ 173 h 347"/>
              <a:gd name="T2" fmla="*/ 501 w 687"/>
              <a:gd name="T3" fmla="*/ 0 h 347"/>
              <a:gd name="T4" fmla="*/ 501 w 687"/>
              <a:gd name="T5" fmla="*/ 79 h 347"/>
              <a:gd name="T6" fmla="*/ 105 w 687"/>
              <a:gd name="T7" fmla="*/ 79 h 347"/>
              <a:gd name="T8" fmla="*/ 64 w 687"/>
              <a:gd name="T9" fmla="*/ 79 h 347"/>
              <a:gd name="T10" fmla="*/ 0 w 687"/>
              <a:gd name="T11" fmla="*/ 142 h 347"/>
              <a:gd name="T12" fmla="*/ 0 w 687"/>
              <a:gd name="T13" fmla="*/ 205 h 347"/>
              <a:gd name="T14" fmla="*/ 64 w 687"/>
              <a:gd name="T15" fmla="*/ 268 h 347"/>
              <a:gd name="T16" fmla="*/ 105 w 687"/>
              <a:gd name="T17" fmla="*/ 268 h 347"/>
              <a:gd name="T18" fmla="*/ 501 w 687"/>
              <a:gd name="T19" fmla="*/ 268 h 347"/>
              <a:gd name="T20" fmla="*/ 501 w 687"/>
              <a:gd name="T21" fmla="*/ 347 h 347"/>
              <a:gd name="T22" fmla="*/ 687 w 687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7" h="347">
                <a:moveTo>
                  <a:pt x="687" y="173"/>
                </a:moveTo>
                <a:cubicBezTo>
                  <a:pt x="501" y="0"/>
                  <a:pt x="501" y="0"/>
                  <a:pt x="501" y="0"/>
                </a:cubicBezTo>
                <a:cubicBezTo>
                  <a:pt x="501" y="79"/>
                  <a:pt x="501" y="79"/>
                  <a:pt x="501" y="79"/>
                </a:cubicBezTo>
                <a:cubicBezTo>
                  <a:pt x="105" y="79"/>
                  <a:pt x="105" y="79"/>
                  <a:pt x="105" y="79"/>
                </a:cubicBezTo>
                <a:cubicBezTo>
                  <a:pt x="64" y="79"/>
                  <a:pt x="64" y="79"/>
                  <a:pt x="64" y="79"/>
                </a:cubicBezTo>
                <a:cubicBezTo>
                  <a:pt x="29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9" y="268"/>
                  <a:pt x="64" y="268"/>
                </a:cubicBezTo>
                <a:cubicBezTo>
                  <a:pt x="105" y="268"/>
                  <a:pt x="105" y="268"/>
                  <a:pt x="105" y="268"/>
                </a:cubicBezTo>
                <a:cubicBezTo>
                  <a:pt x="501" y="268"/>
                  <a:pt x="501" y="268"/>
                  <a:pt x="501" y="268"/>
                </a:cubicBezTo>
                <a:cubicBezTo>
                  <a:pt x="501" y="347"/>
                  <a:pt x="501" y="347"/>
                  <a:pt x="501" y="347"/>
                </a:cubicBezTo>
                <a:lnTo>
                  <a:pt x="687" y="1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8"/>
          <p:cNvSpPr/>
          <p:nvPr/>
        </p:nvSpPr>
        <p:spPr bwMode="auto">
          <a:xfrm>
            <a:off x="8937943" y="1844824"/>
            <a:ext cx="2508250" cy="1274762"/>
          </a:xfrm>
          <a:custGeom>
            <a:avLst/>
            <a:gdLst>
              <a:gd name="T0" fmla="*/ 686 w 686"/>
              <a:gd name="T1" fmla="*/ 173 h 347"/>
              <a:gd name="T2" fmla="*/ 500 w 686"/>
              <a:gd name="T3" fmla="*/ 0 h 347"/>
              <a:gd name="T4" fmla="*/ 500 w 686"/>
              <a:gd name="T5" fmla="*/ 79 h 347"/>
              <a:gd name="T6" fmla="*/ 104 w 686"/>
              <a:gd name="T7" fmla="*/ 79 h 347"/>
              <a:gd name="T8" fmla="*/ 63 w 686"/>
              <a:gd name="T9" fmla="*/ 79 h 347"/>
              <a:gd name="T10" fmla="*/ 0 w 686"/>
              <a:gd name="T11" fmla="*/ 142 h 347"/>
              <a:gd name="T12" fmla="*/ 0 w 686"/>
              <a:gd name="T13" fmla="*/ 205 h 347"/>
              <a:gd name="T14" fmla="*/ 63 w 686"/>
              <a:gd name="T15" fmla="*/ 268 h 347"/>
              <a:gd name="T16" fmla="*/ 104 w 686"/>
              <a:gd name="T17" fmla="*/ 268 h 347"/>
              <a:gd name="T18" fmla="*/ 500 w 686"/>
              <a:gd name="T19" fmla="*/ 268 h 347"/>
              <a:gd name="T20" fmla="*/ 500 w 686"/>
              <a:gd name="T21" fmla="*/ 347 h 347"/>
              <a:gd name="T22" fmla="*/ 686 w 686"/>
              <a:gd name="T23" fmla="*/ 173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86" h="347">
                <a:moveTo>
                  <a:pt x="686" y="173"/>
                </a:moveTo>
                <a:cubicBezTo>
                  <a:pt x="500" y="0"/>
                  <a:pt x="500" y="0"/>
                  <a:pt x="500" y="0"/>
                </a:cubicBezTo>
                <a:cubicBezTo>
                  <a:pt x="500" y="79"/>
                  <a:pt x="500" y="79"/>
                  <a:pt x="500" y="79"/>
                </a:cubicBezTo>
                <a:cubicBezTo>
                  <a:pt x="104" y="79"/>
                  <a:pt x="104" y="79"/>
                  <a:pt x="104" y="79"/>
                </a:cubicBezTo>
                <a:cubicBezTo>
                  <a:pt x="63" y="79"/>
                  <a:pt x="63" y="79"/>
                  <a:pt x="63" y="79"/>
                </a:cubicBezTo>
                <a:cubicBezTo>
                  <a:pt x="28" y="79"/>
                  <a:pt x="0" y="107"/>
                  <a:pt x="0" y="142"/>
                </a:cubicBezTo>
                <a:cubicBezTo>
                  <a:pt x="0" y="205"/>
                  <a:pt x="0" y="205"/>
                  <a:pt x="0" y="205"/>
                </a:cubicBezTo>
                <a:cubicBezTo>
                  <a:pt x="0" y="240"/>
                  <a:pt x="28" y="268"/>
                  <a:pt x="63" y="268"/>
                </a:cubicBezTo>
                <a:cubicBezTo>
                  <a:pt x="104" y="268"/>
                  <a:pt x="104" y="268"/>
                  <a:pt x="104" y="268"/>
                </a:cubicBezTo>
                <a:cubicBezTo>
                  <a:pt x="500" y="268"/>
                  <a:pt x="500" y="268"/>
                  <a:pt x="500" y="268"/>
                </a:cubicBezTo>
                <a:cubicBezTo>
                  <a:pt x="500" y="347"/>
                  <a:pt x="500" y="347"/>
                  <a:pt x="500" y="347"/>
                </a:cubicBezTo>
                <a:lnTo>
                  <a:pt x="686" y="17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1044893" y="2267099"/>
            <a:ext cx="288925" cy="441325"/>
          </a:xfrm>
          <a:custGeom>
            <a:avLst/>
            <a:gdLst>
              <a:gd name="T0" fmla="*/ 0 w 79"/>
              <a:gd name="T1" fmla="*/ 54 h 120"/>
              <a:gd name="T2" fmla="*/ 79 w 79"/>
              <a:gd name="T3" fmla="*/ 54 h 120"/>
              <a:gd name="T4" fmla="*/ 79 w 79"/>
              <a:gd name="T5" fmla="*/ 67 h 120"/>
              <a:gd name="T6" fmla="*/ 0 w 79"/>
              <a:gd name="T7" fmla="*/ 67 h 120"/>
              <a:gd name="T8" fmla="*/ 0 w 79"/>
              <a:gd name="T9" fmla="*/ 54 h 120"/>
              <a:gd name="T10" fmla="*/ 17 w 79"/>
              <a:gd name="T11" fmla="*/ 67 h 120"/>
              <a:gd name="T12" fmla="*/ 62 w 79"/>
              <a:gd name="T13" fmla="*/ 67 h 120"/>
              <a:gd name="T14" fmla="*/ 62 w 79"/>
              <a:gd name="T15" fmla="*/ 54 h 120"/>
              <a:gd name="T16" fmla="*/ 17 w 79"/>
              <a:gd name="T17" fmla="*/ 54 h 120"/>
              <a:gd name="T18" fmla="*/ 17 w 79"/>
              <a:gd name="T19" fmla="*/ 67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" h="120">
                <a:moveTo>
                  <a:pt x="0" y="54"/>
                </a:moveTo>
                <a:cubicBezTo>
                  <a:pt x="0" y="0"/>
                  <a:pt x="79" y="0"/>
                  <a:pt x="79" y="54"/>
                </a:cubicBezTo>
                <a:cubicBezTo>
                  <a:pt x="79" y="67"/>
                  <a:pt x="79" y="67"/>
                  <a:pt x="79" y="67"/>
                </a:cubicBezTo>
                <a:cubicBezTo>
                  <a:pt x="79" y="120"/>
                  <a:pt x="0" y="120"/>
                  <a:pt x="0" y="67"/>
                </a:cubicBezTo>
                <a:lnTo>
                  <a:pt x="0" y="54"/>
                </a:lnTo>
                <a:close/>
                <a:moveTo>
                  <a:pt x="17" y="67"/>
                </a:moveTo>
                <a:cubicBezTo>
                  <a:pt x="17" y="99"/>
                  <a:pt x="62" y="99"/>
                  <a:pt x="62" y="67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0"/>
          <p:cNvSpPr/>
          <p:nvPr/>
        </p:nvSpPr>
        <p:spPr bwMode="auto">
          <a:xfrm>
            <a:off x="1395731" y="2322661"/>
            <a:ext cx="157163" cy="330200"/>
          </a:xfrm>
          <a:custGeom>
            <a:avLst/>
            <a:gdLst>
              <a:gd name="T0" fmla="*/ 0 w 99"/>
              <a:gd name="T1" fmla="*/ 176 h 208"/>
              <a:gd name="T2" fmla="*/ 32 w 99"/>
              <a:gd name="T3" fmla="*/ 176 h 208"/>
              <a:gd name="T4" fmla="*/ 32 w 99"/>
              <a:gd name="T5" fmla="*/ 37 h 208"/>
              <a:gd name="T6" fmla="*/ 0 w 99"/>
              <a:gd name="T7" fmla="*/ 37 h 208"/>
              <a:gd name="T8" fmla="*/ 0 w 99"/>
              <a:gd name="T9" fmla="*/ 0 h 208"/>
              <a:gd name="T10" fmla="*/ 71 w 99"/>
              <a:gd name="T11" fmla="*/ 0 h 208"/>
              <a:gd name="T12" fmla="*/ 71 w 99"/>
              <a:gd name="T13" fmla="*/ 176 h 208"/>
              <a:gd name="T14" fmla="*/ 99 w 99"/>
              <a:gd name="T15" fmla="*/ 176 h 208"/>
              <a:gd name="T16" fmla="*/ 99 w 99"/>
              <a:gd name="T17" fmla="*/ 208 h 208"/>
              <a:gd name="T18" fmla="*/ 0 w 99"/>
              <a:gd name="T19" fmla="*/ 208 h 208"/>
              <a:gd name="T20" fmla="*/ 0 w 99"/>
              <a:gd name="T21" fmla="*/ 176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9" h="208">
                <a:moveTo>
                  <a:pt x="0" y="176"/>
                </a:moveTo>
                <a:lnTo>
                  <a:pt x="32" y="176"/>
                </a:lnTo>
                <a:lnTo>
                  <a:pt x="32" y="37"/>
                </a:lnTo>
                <a:lnTo>
                  <a:pt x="0" y="37"/>
                </a:lnTo>
                <a:lnTo>
                  <a:pt x="0" y="0"/>
                </a:lnTo>
                <a:lnTo>
                  <a:pt x="71" y="0"/>
                </a:lnTo>
                <a:lnTo>
                  <a:pt x="71" y="176"/>
                </a:lnTo>
                <a:lnTo>
                  <a:pt x="99" y="176"/>
                </a:lnTo>
                <a:lnTo>
                  <a:pt x="99" y="208"/>
                </a:lnTo>
                <a:lnTo>
                  <a:pt x="0" y="208"/>
                </a:lnTo>
                <a:lnTo>
                  <a:pt x="0" y="1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3735706" y="2263924"/>
            <a:ext cx="285750" cy="438150"/>
          </a:xfrm>
          <a:custGeom>
            <a:avLst/>
            <a:gdLst>
              <a:gd name="T0" fmla="*/ 0 w 78"/>
              <a:gd name="T1" fmla="*/ 54 h 119"/>
              <a:gd name="T2" fmla="*/ 78 w 78"/>
              <a:gd name="T3" fmla="*/ 54 h 119"/>
              <a:gd name="T4" fmla="*/ 78 w 78"/>
              <a:gd name="T5" fmla="*/ 66 h 119"/>
              <a:gd name="T6" fmla="*/ 0 w 78"/>
              <a:gd name="T7" fmla="*/ 66 h 119"/>
              <a:gd name="T8" fmla="*/ 0 w 78"/>
              <a:gd name="T9" fmla="*/ 54 h 119"/>
              <a:gd name="T10" fmla="*/ 17 w 78"/>
              <a:gd name="T11" fmla="*/ 66 h 119"/>
              <a:gd name="T12" fmla="*/ 62 w 78"/>
              <a:gd name="T13" fmla="*/ 66 h 119"/>
              <a:gd name="T14" fmla="*/ 62 w 78"/>
              <a:gd name="T15" fmla="*/ 54 h 119"/>
              <a:gd name="T16" fmla="*/ 17 w 78"/>
              <a:gd name="T17" fmla="*/ 54 h 119"/>
              <a:gd name="T18" fmla="*/ 17 w 78"/>
              <a:gd name="T19" fmla="*/ 6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8" h="119">
                <a:moveTo>
                  <a:pt x="0" y="54"/>
                </a:moveTo>
                <a:cubicBezTo>
                  <a:pt x="0" y="0"/>
                  <a:pt x="78" y="0"/>
                  <a:pt x="78" y="54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119"/>
                  <a:pt x="0" y="119"/>
                  <a:pt x="0" y="66"/>
                </a:cubicBezTo>
                <a:lnTo>
                  <a:pt x="0" y="54"/>
                </a:lnTo>
                <a:close/>
                <a:moveTo>
                  <a:pt x="17" y="66"/>
                </a:moveTo>
                <a:cubicBezTo>
                  <a:pt x="17" y="99"/>
                  <a:pt x="62" y="99"/>
                  <a:pt x="62" y="66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12"/>
          <p:cNvSpPr/>
          <p:nvPr/>
        </p:nvSpPr>
        <p:spPr bwMode="auto">
          <a:xfrm>
            <a:off x="4083368" y="2316311"/>
            <a:ext cx="263525" cy="330200"/>
          </a:xfrm>
          <a:custGeom>
            <a:avLst/>
            <a:gdLst>
              <a:gd name="T0" fmla="*/ 1 w 72"/>
              <a:gd name="T1" fmla="*/ 27 h 90"/>
              <a:gd name="T2" fmla="*/ 35 w 72"/>
              <a:gd name="T3" fmla="*/ 0 h 90"/>
              <a:gd name="T4" fmla="*/ 72 w 72"/>
              <a:gd name="T5" fmla="*/ 29 h 90"/>
              <a:gd name="T6" fmla="*/ 36 w 72"/>
              <a:gd name="T7" fmla="*/ 56 h 90"/>
              <a:gd name="T8" fmla="*/ 17 w 72"/>
              <a:gd name="T9" fmla="*/ 67 h 90"/>
              <a:gd name="T10" fmla="*/ 17 w 72"/>
              <a:gd name="T11" fmla="*/ 75 h 90"/>
              <a:gd name="T12" fmla="*/ 72 w 72"/>
              <a:gd name="T13" fmla="*/ 75 h 90"/>
              <a:gd name="T14" fmla="*/ 72 w 72"/>
              <a:gd name="T15" fmla="*/ 90 h 90"/>
              <a:gd name="T16" fmla="*/ 0 w 72"/>
              <a:gd name="T17" fmla="*/ 90 h 90"/>
              <a:gd name="T18" fmla="*/ 0 w 72"/>
              <a:gd name="T19" fmla="*/ 67 h 90"/>
              <a:gd name="T20" fmla="*/ 36 w 72"/>
              <a:gd name="T21" fmla="*/ 41 h 90"/>
              <a:gd name="T22" fmla="*/ 55 w 72"/>
              <a:gd name="T23" fmla="*/ 29 h 90"/>
              <a:gd name="T24" fmla="*/ 35 w 72"/>
              <a:gd name="T25" fmla="*/ 15 h 90"/>
              <a:gd name="T26" fmla="*/ 17 w 72"/>
              <a:gd name="T27" fmla="*/ 27 h 90"/>
              <a:gd name="T28" fmla="*/ 1 w 72"/>
              <a:gd name="T29" fmla="*/ 27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2" h="90">
                <a:moveTo>
                  <a:pt x="1" y="27"/>
                </a:moveTo>
                <a:cubicBezTo>
                  <a:pt x="1" y="8"/>
                  <a:pt x="19" y="0"/>
                  <a:pt x="35" y="0"/>
                </a:cubicBezTo>
                <a:cubicBezTo>
                  <a:pt x="53" y="0"/>
                  <a:pt x="72" y="8"/>
                  <a:pt x="72" y="29"/>
                </a:cubicBezTo>
                <a:cubicBezTo>
                  <a:pt x="72" y="51"/>
                  <a:pt x="55" y="56"/>
                  <a:pt x="36" y="56"/>
                </a:cubicBezTo>
                <a:cubicBezTo>
                  <a:pt x="29" y="56"/>
                  <a:pt x="17" y="58"/>
                  <a:pt x="17" y="67"/>
                </a:cubicBezTo>
                <a:cubicBezTo>
                  <a:pt x="17" y="75"/>
                  <a:pt x="17" y="75"/>
                  <a:pt x="17" y="75"/>
                </a:cubicBezTo>
                <a:cubicBezTo>
                  <a:pt x="72" y="75"/>
                  <a:pt x="72" y="75"/>
                  <a:pt x="72" y="75"/>
                </a:cubicBezTo>
                <a:cubicBezTo>
                  <a:pt x="72" y="90"/>
                  <a:pt x="72" y="90"/>
                  <a:pt x="72" y="90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83"/>
                  <a:pt x="0" y="75"/>
                  <a:pt x="0" y="67"/>
                </a:cubicBezTo>
                <a:cubicBezTo>
                  <a:pt x="0" y="47"/>
                  <a:pt x="19" y="41"/>
                  <a:pt x="36" y="41"/>
                </a:cubicBezTo>
                <a:cubicBezTo>
                  <a:pt x="43" y="41"/>
                  <a:pt x="55" y="39"/>
                  <a:pt x="55" y="29"/>
                </a:cubicBezTo>
                <a:cubicBezTo>
                  <a:pt x="55" y="19"/>
                  <a:pt x="47" y="15"/>
                  <a:pt x="35" y="15"/>
                </a:cubicBezTo>
                <a:cubicBezTo>
                  <a:pt x="26" y="15"/>
                  <a:pt x="17" y="19"/>
                  <a:pt x="17" y="27"/>
                </a:cubicBezTo>
                <a:lnTo>
                  <a:pt x="1" y="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Freeform 13"/>
          <p:cNvSpPr>
            <a:spLocks noEditPoints="1"/>
          </p:cNvSpPr>
          <p:nvPr/>
        </p:nvSpPr>
        <p:spPr bwMode="auto">
          <a:xfrm>
            <a:off x="6456681" y="2263924"/>
            <a:ext cx="288925" cy="438150"/>
          </a:xfrm>
          <a:custGeom>
            <a:avLst/>
            <a:gdLst>
              <a:gd name="T0" fmla="*/ 0 w 79"/>
              <a:gd name="T1" fmla="*/ 54 h 119"/>
              <a:gd name="T2" fmla="*/ 79 w 79"/>
              <a:gd name="T3" fmla="*/ 54 h 119"/>
              <a:gd name="T4" fmla="*/ 79 w 79"/>
              <a:gd name="T5" fmla="*/ 66 h 119"/>
              <a:gd name="T6" fmla="*/ 0 w 79"/>
              <a:gd name="T7" fmla="*/ 66 h 119"/>
              <a:gd name="T8" fmla="*/ 0 w 79"/>
              <a:gd name="T9" fmla="*/ 54 h 119"/>
              <a:gd name="T10" fmla="*/ 17 w 79"/>
              <a:gd name="T11" fmla="*/ 66 h 119"/>
              <a:gd name="T12" fmla="*/ 62 w 79"/>
              <a:gd name="T13" fmla="*/ 66 h 119"/>
              <a:gd name="T14" fmla="*/ 62 w 79"/>
              <a:gd name="T15" fmla="*/ 54 h 119"/>
              <a:gd name="T16" fmla="*/ 17 w 79"/>
              <a:gd name="T17" fmla="*/ 54 h 119"/>
              <a:gd name="T18" fmla="*/ 17 w 79"/>
              <a:gd name="T19" fmla="*/ 6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" h="119">
                <a:moveTo>
                  <a:pt x="0" y="54"/>
                </a:moveTo>
                <a:cubicBezTo>
                  <a:pt x="0" y="0"/>
                  <a:pt x="79" y="0"/>
                  <a:pt x="79" y="54"/>
                </a:cubicBezTo>
                <a:cubicBezTo>
                  <a:pt x="79" y="66"/>
                  <a:pt x="79" y="66"/>
                  <a:pt x="79" y="66"/>
                </a:cubicBezTo>
                <a:cubicBezTo>
                  <a:pt x="79" y="119"/>
                  <a:pt x="0" y="119"/>
                  <a:pt x="0" y="66"/>
                </a:cubicBezTo>
                <a:lnTo>
                  <a:pt x="0" y="54"/>
                </a:lnTo>
                <a:close/>
                <a:moveTo>
                  <a:pt x="17" y="66"/>
                </a:moveTo>
                <a:cubicBezTo>
                  <a:pt x="17" y="99"/>
                  <a:pt x="62" y="99"/>
                  <a:pt x="62" y="66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Freeform 14"/>
          <p:cNvSpPr/>
          <p:nvPr/>
        </p:nvSpPr>
        <p:spPr bwMode="auto">
          <a:xfrm>
            <a:off x="6812281" y="2316311"/>
            <a:ext cx="269875" cy="336550"/>
          </a:xfrm>
          <a:custGeom>
            <a:avLst/>
            <a:gdLst>
              <a:gd name="T0" fmla="*/ 24 w 74"/>
              <a:gd name="T1" fmla="*/ 52 h 92"/>
              <a:gd name="T2" fmla="*/ 24 w 74"/>
              <a:gd name="T3" fmla="*/ 38 h 92"/>
              <a:gd name="T4" fmla="*/ 37 w 74"/>
              <a:gd name="T5" fmla="*/ 38 h 92"/>
              <a:gd name="T6" fmla="*/ 55 w 74"/>
              <a:gd name="T7" fmla="*/ 27 h 92"/>
              <a:gd name="T8" fmla="*/ 37 w 74"/>
              <a:gd name="T9" fmla="*/ 15 h 92"/>
              <a:gd name="T10" fmla="*/ 19 w 74"/>
              <a:gd name="T11" fmla="*/ 26 h 92"/>
              <a:gd name="T12" fmla="*/ 2 w 74"/>
              <a:gd name="T13" fmla="*/ 26 h 92"/>
              <a:gd name="T14" fmla="*/ 37 w 74"/>
              <a:gd name="T15" fmla="*/ 0 h 92"/>
              <a:gd name="T16" fmla="*/ 72 w 74"/>
              <a:gd name="T17" fmla="*/ 27 h 92"/>
              <a:gd name="T18" fmla="*/ 60 w 74"/>
              <a:gd name="T19" fmla="*/ 45 h 92"/>
              <a:gd name="T20" fmla="*/ 74 w 74"/>
              <a:gd name="T21" fmla="*/ 64 h 92"/>
              <a:gd name="T22" fmla="*/ 37 w 74"/>
              <a:gd name="T23" fmla="*/ 92 h 92"/>
              <a:gd name="T24" fmla="*/ 0 w 74"/>
              <a:gd name="T25" fmla="*/ 64 h 92"/>
              <a:gd name="T26" fmla="*/ 17 w 74"/>
              <a:gd name="T27" fmla="*/ 64 h 92"/>
              <a:gd name="T28" fmla="*/ 37 w 74"/>
              <a:gd name="T29" fmla="*/ 77 h 92"/>
              <a:gd name="T30" fmla="*/ 57 w 74"/>
              <a:gd name="T31" fmla="*/ 64 h 92"/>
              <a:gd name="T32" fmla="*/ 38 w 74"/>
              <a:gd name="T33" fmla="*/ 52 h 92"/>
              <a:gd name="T34" fmla="*/ 24 w 74"/>
              <a:gd name="T35" fmla="*/ 5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4" h="92">
                <a:moveTo>
                  <a:pt x="24" y="52"/>
                </a:moveTo>
                <a:cubicBezTo>
                  <a:pt x="24" y="38"/>
                  <a:pt x="24" y="38"/>
                  <a:pt x="24" y="38"/>
                </a:cubicBezTo>
                <a:cubicBezTo>
                  <a:pt x="37" y="38"/>
                  <a:pt x="37" y="38"/>
                  <a:pt x="37" y="38"/>
                </a:cubicBezTo>
                <a:cubicBezTo>
                  <a:pt x="46" y="38"/>
                  <a:pt x="55" y="36"/>
                  <a:pt x="55" y="27"/>
                </a:cubicBezTo>
                <a:cubicBezTo>
                  <a:pt x="55" y="22"/>
                  <a:pt x="51" y="15"/>
                  <a:pt x="37" y="15"/>
                </a:cubicBezTo>
                <a:cubicBezTo>
                  <a:pt x="29" y="15"/>
                  <a:pt x="19" y="18"/>
                  <a:pt x="19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7"/>
                  <a:pt x="21" y="0"/>
                  <a:pt x="37" y="0"/>
                </a:cubicBezTo>
                <a:cubicBezTo>
                  <a:pt x="54" y="0"/>
                  <a:pt x="72" y="8"/>
                  <a:pt x="72" y="27"/>
                </a:cubicBezTo>
                <a:cubicBezTo>
                  <a:pt x="72" y="34"/>
                  <a:pt x="68" y="42"/>
                  <a:pt x="60" y="45"/>
                </a:cubicBezTo>
                <a:cubicBezTo>
                  <a:pt x="68" y="48"/>
                  <a:pt x="74" y="56"/>
                  <a:pt x="74" y="64"/>
                </a:cubicBezTo>
                <a:cubicBezTo>
                  <a:pt x="74" y="85"/>
                  <a:pt x="54" y="92"/>
                  <a:pt x="37" y="92"/>
                </a:cubicBezTo>
                <a:cubicBezTo>
                  <a:pt x="20" y="92"/>
                  <a:pt x="0" y="85"/>
                  <a:pt x="0" y="64"/>
                </a:cubicBezTo>
                <a:cubicBezTo>
                  <a:pt x="17" y="64"/>
                  <a:pt x="17" y="64"/>
                  <a:pt x="17" y="64"/>
                </a:cubicBezTo>
                <a:cubicBezTo>
                  <a:pt x="17" y="74"/>
                  <a:pt x="30" y="77"/>
                  <a:pt x="37" y="77"/>
                </a:cubicBezTo>
                <a:cubicBezTo>
                  <a:pt x="45" y="77"/>
                  <a:pt x="57" y="73"/>
                  <a:pt x="57" y="64"/>
                </a:cubicBezTo>
                <a:cubicBezTo>
                  <a:pt x="57" y="58"/>
                  <a:pt x="54" y="52"/>
                  <a:pt x="38" y="52"/>
                </a:cubicBezTo>
                <a:lnTo>
                  <a:pt x="24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Freeform 15"/>
          <p:cNvSpPr>
            <a:spLocks noEditPoints="1"/>
          </p:cNvSpPr>
          <p:nvPr/>
        </p:nvSpPr>
        <p:spPr bwMode="auto">
          <a:xfrm>
            <a:off x="9218931" y="2263924"/>
            <a:ext cx="285750" cy="438150"/>
          </a:xfrm>
          <a:custGeom>
            <a:avLst/>
            <a:gdLst>
              <a:gd name="T0" fmla="*/ 0 w 78"/>
              <a:gd name="T1" fmla="*/ 54 h 119"/>
              <a:gd name="T2" fmla="*/ 78 w 78"/>
              <a:gd name="T3" fmla="*/ 54 h 119"/>
              <a:gd name="T4" fmla="*/ 78 w 78"/>
              <a:gd name="T5" fmla="*/ 66 h 119"/>
              <a:gd name="T6" fmla="*/ 0 w 78"/>
              <a:gd name="T7" fmla="*/ 66 h 119"/>
              <a:gd name="T8" fmla="*/ 0 w 78"/>
              <a:gd name="T9" fmla="*/ 54 h 119"/>
              <a:gd name="T10" fmla="*/ 17 w 78"/>
              <a:gd name="T11" fmla="*/ 66 h 119"/>
              <a:gd name="T12" fmla="*/ 62 w 78"/>
              <a:gd name="T13" fmla="*/ 66 h 119"/>
              <a:gd name="T14" fmla="*/ 62 w 78"/>
              <a:gd name="T15" fmla="*/ 54 h 119"/>
              <a:gd name="T16" fmla="*/ 17 w 78"/>
              <a:gd name="T17" fmla="*/ 54 h 119"/>
              <a:gd name="T18" fmla="*/ 17 w 78"/>
              <a:gd name="T19" fmla="*/ 66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8" h="119">
                <a:moveTo>
                  <a:pt x="0" y="54"/>
                </a:moveTo>
                <a:cubicBezTo>
                  <a:pt x="0" y="0"/>
                  <a:pt x="78" y="0"/>
                  <a:pt x="78" y="54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119"/>
                  <a:pt x="0" y="119"/>
                  <a:pt x="0" y="66"/>
                </a:cubicBezTo>
                <a:lnTo>
                  <a:pt x="0" y="54"/>
                </a:lnTo>
                <a:close/>
                <a:moveTo>
                  <a:pt x="17" y="66"/>
                </a:moveTo>
                <a:cubicBezTo>
                  <a:pt x="17" y="99"/>
                  <a:pt x="62" y="99"/>
                  <a:pt x="62" y="66"/>
                </a:cubicBezTo>
                <a:cubicBezTo>
                  <a:pt x="62" y="54"/>
                  <a:pt x="62" y="54"/>
                  <a:pt x="62" y="54"/>
                </a:cubicBezTo>
                <a:cubicBezTo>
                  <a:pt x="62" y="22"/>
                  <a:pt x="17" y="21"/>
                  <a:pt x="17" y="54"/>
                </a:cubicBezTo>
                <a:lnTo>
                  <a:pt x="17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Freeform 16"/>
          <p:cNvSpPr>
            <a:spLocks noEditPoints="1"/>
          </p:cNvSpPr>
          <p:nvPr/>
        </p:nvSpPr>
        <p:spPr bwMode="auto">
          <a:xfrm>
            <a:off x="9577706" y="2322661"/>
            <a:ext cx="277813" cy="323850"/>
          </a:xfrm>
          <a:custGeom>
            <a:avLst/>
            <a:gdLst>
              <a:gd name="T0" fmla="*/ 152 w 175"/>
              <a:gd name="T1" fmla="*/ 0 h 204"/>
              <a:gd name="T2" fmla="*/ 152 w 175"/>
              <a:gd name="T3" fmla="*/ 127 h 204"/>
              <a:gd name="T4" fmla="*/ 175 w 175"/>
              <a:gd name="T5" fmla="*/ 127 h 204"/>
              <a:gd name="T6" fmla="*/ 175 w 175"/>
              <a:gd name="T7" fmla="*/ 167 h 204"/>
              <a:gd name="T8" fmla="*/ 152 w 175"/>
              <a:gd name="T9" fmla="*/ 167 h 204"/>
              <a:gd name="T10" fmla="*/ 152 w 175"/>
              <a:gd name="T11" fmla="*/ 204 h 204"/>
              <a:gd name="T12" fmla="*/ 115 w 175"/>
              <a:gd name="T13" fmla="*/ 204 h 204"/>
              <a:gd name="T14" fmla="*/ 115 w 175"/>
              <a:gd name="T15" fmla="*/ 167 h 204"/>
              <a:gd name="T16" fmla="*/ 4 w 175"/>
              <a:gd name="T17" fmla="*/ 167 h 204"/>
              <a:gd name="T18" fmla="*/ 0 w 175"/>
              <a:gd name="T19" fmla="*/ 127 h 204"/>
              <a:gd name="T20" fmla="*/ 92 w 175"/>
              <a:gd name="T21" fmla="*/ 0 h 204"/>
              <a:gd name="T22" fmla="*/ 152 w 175"/>
              <a:gd name="T23" fmla="*/ 0 h 204"/>
              <a:gd name="T24" fmla="*/ 115 w 175"/>
              <a:gd name="T25" fmla="*/ 127 h 204"/>
              <a:gd name="T26" fmla="*/ 115 w 175"/>
              <a:gd name="T27" fmla="*/ 33 h 204"/>
              <a:gd name="T28" fmla="*/ 44 w 175"/>
              <a:gd name="T29" fmla="*/ 127 h 204"/>
              <a:gd name="T30" fmla="*/ 115 w 175"/>
              <a:gd name="T31" fmla="*/ 127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5" h="204">
                <a:moveTo>
                  <a:pt x="152" y="0"/>
                </a:moveTo>
                <a:lnTo>
                  <a:pt x="152" y="127"/>
                </a:lnTo>
                <a:lnTo>
                  <a:pt x="175" y="127"/>
                </a:lnTo>
                <a:lnTo>
                  <a:pt x="175" y="167"/>
                </a:lnTo>
                <a:lnTo>
                  <a:pt x="152" y="167"/>
                </a:lnTo>
                <a:lnTo>
                  <a:pt x="152" y="204"/>
                </a:lnTo>
                <a:lnTo>
                  <a:pt x="115" y="204"/>
                </a:lnTo>
                <a:lnTo>
                  <a:pt x="115" y="167"/>
                </a:lnTo>
                <a:lnTo>
                  <a:pt x="4" y="167"/>
                </a:lnTo>
                <a:lnTo>
                  <a:pt x="0" y="127"/>
                </a:lnTo>
                <a:lnTo>
                  <a:pt x="92" y="0"/>
                </a:lnTo>
                <a:lnTo>
                  <a:pt x="152" y="0"/>
                </a:lnTo>
                <a:close/>
                <a:moveTo>
                  <a:pt x="115" y="127"/>
                </a:moveTo>
                <a:lnTo>
                  <a:pt x="115" y="33"/>
                </a:lnTo>
                <a:lnTo>
                  <a:pt x="44" y="127"/>
                </a:lnTo>
                <a:lnTo>
                  <a:pt x="115" y="1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108076" y="3511932"/>
            <a:ext cx="9988550" cy="28575"/>
          </a:xfrm>
          <a:prstGeom prst="rect">
            <a:avLst/>
          </a:pr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1978026" y="3372232"/>
            <a:ext cx="274638" cy="274637"/>
          </a:xfrm>
          <a:prstGeom prst="ellipse">
            <a:avLst/>
          </a:pr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4659313" y="3372232"/>
            <a:ext cx="274638" cy="274637"/>
          </a:xfrm>
          <a:prstGeom prst="ellipse">
            <a:avLst/>
          </a:pr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7370763" y="3386519"/>
            <a:ext cx="273050" cy="276225"/>
          </a:xfrm>
          <a:prstGeom prst="ellipse">
            <a:avLst/>
          </a:pr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10102851" y="3386519"/>
            <a:ext cx="269875" cy="276225"/>
          </a:xfrm>
          <a:prstGeom prst="ellipse">
            <a:avLst/>
          </a:prstGeom>
          <a:solidFill>
            <a:srgbClr val="B5B5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975204" y="4360223"/>
            <a:ext cx="2341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89924" y="392903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 b="1">
              <a:solidFill>
                <a:schemeClr val="accent1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708138" y="4360223"/>
            <a:ext cx="2341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822858" y="392903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2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 b="1">
              <a:solidFill>
                <a:schemeClr val="accent2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394562" y="4360223"/>
            <a:ext cx="2341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509282" y="392903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3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 b="1">
              <a:solidFill>
                <a:schemeClr val="accent3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105158" y="4360223"/>
            <a:ext cx="2341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风云办公，极致简约风潮流所向，通用设计，完美兼容，打造最实用，最具个性的演示方案。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219878" y="3929030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 b="1">
                <a:solidFill>
                  <a:schemeClr val="accent4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 b="1">
              <a:solidFill>
                <a:schemeClr val="accent4"/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089400" y="2460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0301" y="761806"/>
            <a:ext cx="11363399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25900" y="795933"/>
            <a:ext cx="41543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AMET CONSECTETUER LOREM</a:t>
            </a:r>
            <a:endParaRPr lang="zh-CN" altLang="en-US" sz="1100" dirty="0"/>
          </a:p>
        </p:txBody>
      </p:sp>
      <p:sp>
        <p:nvSpPr>
          <p:cNvPr id="7" name="Freeform 5"/>
          <p:cNvSpPr>
            <a:spLocks noEditPoints="1"/>
          </p:cNvSpPr>
          <p:nvPr/>
        </p:nvSpPr>
        <p:spPr bwMode="auto">
          <a:xfrm>
            <a:off x="4901679" y="2393479"/>
            <a:ext cx="3695700" cy="3698875"/>
          </a:xfrm>
          <a:custGeom>
            <a:avLst/>
            <a:gdLst>
              <a:gd name="T0" fmla="*/ 445 w 872"/>
              <a:gd name="T1" fmla="*/ 872 h 872"/>
              <a:gd name="T2" fmla="*/ 481 w 872"/>
              <a:gd name="T3" fmla="*/ 870 h 872"/>
              <a:gd name="T4" fmla="*/ 506 w 872"/>
              <a:gd name="T5" fmla="*/ 865 h 872"/>
              <a:gd name="T6" fmla="*/ 528 w 872"/>
              <a:gd name="T7" fmla="*/ 859 h 872"/>
              <a:gd name="T8" fmla="*/ 539 w 872"/>
              <a:gd name="T9" fmla="*/ 856 h 872"/>
              <a:gd name="T10" fmla="*/ 561 w 872"/>
              <a:gd name="T11" fmla="*/ 852 h 872"/>
              <a:gd name="T12" fmla="*/ 586 w 872"/>
              <a:gd name="T13" fmla="*/ 845 h 872"/>
              <a:gd name="T14" fmla="*/ 269 w 872"/>
              <a:gd name="T15" fmla="*/ 839 h 872"/>
              <a:gd name="T16" fmla="*/ 249 w 872"/>
              <a:gd name="T17" fmla="*/ 828 h 872"/>
              <a:gd name="T18" fmla="*/ 227 w 872"/>
              <a:gd name="T19" fmla="*/ 815 h 872"/>
              <a:gd name="T20" fmla="*/ 196 w 872"/>
              <a:gd name="T21" fmla="*/ 797 h 872"/>
              <a:gd name="T22" fmla="*/ 174 w 872"/>
              <a:gd name="T23" fmla="*/ 783 h 872"/>
              <a:gd name="T24" fmla="*/ 156 w 872"/>
              <a:gd name="T25" fmla="*/ 770 h 872"/>
              <a:gd name="T26" fmla="*/ 147 w 872"/>
              <a:gd name="T27" fmla="*/ 762 h 872"/>
              <a:gd name="T28" fmla="*/ 130 w 872"/>
              <a:gd name="T29" fmla="*/ 746 h 872"/>
              <a:gd name="T30" fmla="*/ 745 w 872"/>
              <a:gd name="T31" fmla="*/ 742 h 872"/>
              <a:gd name="T32" fmla="*/ 763 w 872"/>
              <a:gd name="T33" fmla="*/ 724 h 872"/>
              <a:gd name="T34" fmla="*/ 786 w 872"/>
              <a:gd name="T35" fmla="*/ 696 h 872"/>
              <a:gd name="T36" fmla="*/ 799 w 872"/>
              <a:gd name="T37" fmla="*/ 674 h 872"/>
              <a:gd name="T38" fmla="*/ 810 w 872"/>
              <a:gd name="T39" fmla="*/ 654 h 872"/>
              <a:gd name="T40" fmla="*/ 815 w 872"/>
              <a:gd name="T41" fmla="*/ 644 h 872"/>
              <a:gd name="T42" fmla="*/ 827 w 872"/>
              <a:gd name="T43" fmla="*/ 625 h 872"/>
              <a:gd name="T44" fmla="*/ 838 w 872"/>
              <a:gd name="T45" fmla="*/ 603 h 872"/>
              <a:gd name="T46" fmla="*/ 27 w 872"/>
              <a:gd name="T47" fmla="*/ 586 h 872"/>
              <a:gd name="T48" fmla="*/ 20 w 872"/>
              <a:gd name="T49" fmla="*/ 563 h 872"/>
              <a:gd name="T50" fmla="*/ 15 w 872"/>
              <a:gd name="T51" fmla="*/ 539 h 872"/>
              <a:gd name="T52" fmla="*/ 8 w 872"/>
              <a:gd name="T53" fmla="*/ 503 h 872"/>
              <a:gd name="T54" fmla="*/ 3 w 872"/>
              <a:gd name="T55" fmla="*/ 478 h 872"/>
              <a:gd name="T56" fmla="*/ 0 w 872"/>
              <a:gd name="T57" fmla="*/ 456 h 872"/>
              <a:gd name="T58" fmla="*/ 0 w 872"/>
              <a:gd name="T59" fmla="*/ 444 h 872"/>
              <a:gd name="T60" fmla="*/ 870 w 872"/>
              <a:gd name="T61" fmla="*/ 424 h 872"/>
              <a:gd name="T62" fmla="*/ 867 w 872"/>
              <a:gd name="T63" fmla="*/ 402 h 872"/>
              <a:gd name="T64" fmla="*/ 866 w 872"/>
              <a:gd name="T65" fmla="*/ 390 h 872"/>
              <a:gd name="T66" fmla="*/ 864 w 872"/>
              <a:gd name="T67" fmla="*/ 367 h 872"/>
              <a:gd name="T68" fmla="*/ 10 w 872"/>
              <a:gd name="T69" fmla="*/ 350 h 872"/>
              <a:gd name="T70" fmla="*/ 17 w 872"/>
              <a:gd name="T71" fmla="*/ 326 h 872"/>
              <a:gd name="T72" fmla="*/ 27 w 872"/>
              <a:gd name="T73" fmla="*/ 291 h 872"/>
              <a:gd name="T74" fmla="*/ 35 w 872"/>
              <a:gd name="T75" fmla="*/ 267 h 872"/>
              <a:gd name="T76" fmla="*/ 43 w 872"/>
              <a:gd name="T77" fmla="*/ 246 h 872"/>
              <a:gd name="T78" fmla="*/ 49 w 872"/>
              <a:gd name="T79" fmla="*/ 235 h 872"/>
              <a:gd name="T80" fmla="*/ 61 w 872"/>
              <a:gd name="T81" fmla="*/ 216 h 872"/>
              <a:gd name="T82" fmla="*/ 75 w 872"/>
              <a:gd name="T83" fmla="*/ 196 h 872"/>
              <a:gd name="T84" fmla="*/ 793 w 872"/>
              <a:gd name="T85" fmla="*/ 191 h 872"/>
              <a:gd name="T86" fmla="*/ 780 w 872"/>
              <a:gd name="T87" fmla="*/ 171 h 872"/>
              <a:gd name="T88" fmla="*/ 765 w 872"/>
              <a:gd name="T89" fmla="*/ 150 h 872"/>
              <a:gd name="T90" fmla="*/ 740 w 872"/>
              <a:gd name="T91" fmla="*/ 124 h 872"/>
              <a:gd name="T92" fmla="*/ 720 w 872"/>
              <a:gd name="T93" fmla="*/ 108 h 872"/>
              <a:gd name="T94" fmla="*/ 702 w 872"/>
              <a:gd name="T95" fmla="*/ 95 h 872"/>
              <a:gd name="T96" fmla="*/ 693 w 872"/>
              <a:gd name="T97" fmla="*/ 88 h 872"/>
              <a:gd name="T98" fmla="*/ 674 w 872"/>
              <a:gd name="T99" fmla="*/ 74 h 872"/>
              <a:gd name="T100" fmla="*/ 212 w 872"/>
              <a:gd name="T101" fmla="*/ 65 h 872"/>
              <a:gd name="T102" fmla="*/ 234 w 872"/>
              <a:gd name="T103" fmla="*/ 53 h 872"/>
              <a:gd name="T104" fmla="*/ 266 w 872"/>
              <a:gd name="T105" fmla="*/ 37 h 872"/>
              <a:gd name="T106" fmla="*/ 289 w 872"/>
              <a:gd name="T107" fmla="*/ 27 h 872"/>
              <a:gd name="T108" fmla="*/ 310 w 872"/>
              <a:gd name="T109" fmla="*/ 18 h 872"/>
              <a:gd name="T110" fmla="*/ 322 w 872"/>
              <a:gd name="T111" fmla="*/ 15 h 872"/>
              <a:gd name="T112" fmla="*/ 344 w 872"/>
              <a:gd name="T113" fmla="*/ 11 h 872"/>
              <a:gd name="T114" fmla="*/ 369 w 872"/>
              <a:gd name="T115" fmla="*/ 8 h 872"/>
              <a:gd name="T116" fmla="*/ 495 w 872"/>
              <a:gd name="T117" fmla="*/ 7 h 872"/>
              <a:gd name="T118" fmla="*/ 473 w 872"/>
              <a:gd name="T119" fmla="*/ 3 h 872"/>
              <a:gd name="T120" fmla="*/ 448 w 872"/>
              <a:gd name="T121" fmla="*/ 0 h 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72" h="872">
                <a:moveTo>
                  <a:pt x="433" y="872"/>
                </a:moveTo>
                <a:cubicBezTo>
                  <a:pt x="433" y="872"/>
                  <a:pt x="433" y="872"/>
                  <a:pt x="433" y="872"/>
                </a:cubicBezTo>
                <a:cubicBezTo>
                  <a:pt x="429" y="872"/>
                  <a:pt x="425" y="872"/>
                  <a:pt x="421" y="872"/>
                </a:cubicBezTo>
                <a:cubicBezTo>
                  <a:pt x="420" y="872"/>
                  <a:pt x="419" y="871"/>
                  <a:pt x="419" y="870"/>
                </a:cubicBezTo>
                <a:cubicBezTo>
                  <a:pt x="419" y="869"/>
                  <a:pt x="420" y="869"/>
                  <a:pt x="421" y="869"/>
                </a:cubicBezTo>
                <a:cubicBezTo>
                  <a:pt x="425" y="869"/>
                  <a:pt x="429" y="869"/>
                  <a:pt x="433" y="869"/>
                </a:cubicBezTo>
                <a:cubicBezTo>
                  <a:pt x="434" y="869"/>
                  <a:pt x="434" y="870"/>
                  <a:pt x="434" y="870"/>
                </a:cubicBezTo>
                <a:cubicBezTo>
                  <a:pt x="434" y="871"/>
                  <a:pt x="434" y="872"/>
                  <a:pt x="433" y="872"/>
                </a:cubicBezTo>
                <a:close/>
                <a:moveTo>
                  <a:pt x="445" y="872"/>
                </a:moveTo>
                <a:cubicBezTo>
                  <a:pt x="444" y="872"/>
                  <a:pt x="443" y="871"/>
                  <a:pt x="443" y="870"/>
                </a:cubicBezTo>
                <a:cubicBezTo>
                  <a:pt x="443" y="870"/>
                  <a:pt x="444" y="869"/>
                  <a:pt x="445" y="869"/>
                </a:cubicBezTo>
                <a:cubicBezTo>
                  <a:pt x="449" y="869"/>
                  <a:pt x="453" y="869"/>
                  <a:pt x="457" y="868"/>
                </a:cubicBezTo>
                <a:cubicBezTo>
                  <a:pt x="458" y="868"/>
                  <a:pt x="458" y="869"/>
                  <a:pt x="458" y="870"/>
                </a:cubicBezTo>
                <a:cubicBezTo>
                  <a:pt x="458" y="871"/>
                  <a:pt x="458" y="871"/>
                  <a:pt x="457" y="871"/>
                </a:cubicBezTo>
                <a:cubicBezTo>
                  <a:pt x="453" y="872"/>
                  <a:pt x="449" y="872"/>
                  <a:pt x="445" y="872"/>
                </a:cubicBezTo>
                <a:cubicBezTo>
                  <a:pt x="445" y="872"/>
                  <a:pt x="445" y="872"/>
                  <a:pt x="445" y="872"/>
                </a:cubicBezTo>
                <a:close/>
                <a:moveTo>
                  <a:pt x="409" y="871"/>
                </a:moveTo>
                <a:cubicBezTo>
                  <a:pt x="409" y="871"/>
                  <a:pt x="409" y="871"/>
                  <a:pt x="409" y="871"/>
                </a:cubicBezTo>
                <a:cubicBezTo>
                  <a:pt x="405" y="871"/>
                  <a:pt x="401" y="871"/>
                  <a:pt x="397" y="870"/>
                </a:cubicBezTo>
                <a:cubicBezTo>
                  <a:pt x="396" y="870"/>
                  <a:pt x="395" y="869"/>
                  <a:pt x="395" y="869"/>
                </a:cubicBezTo>
                <a:cubicBezTo>
                  <a:pt x="395" y="868"/>
                  <a:pt x="396" y="867"/>
                  <a:pt x="397" y="867"/>
                </a:cubicBezTo>
                <a:cubicBezTo>
                  <a:pt x="401" y="868"/>
                  <a:pt x="405" y="868"/>
                  <a:pt x="409" y="868"/>
                </a:cubicBezTo>
                <a:cubicBezTo>
                  <a:pt x="410" y="868"/>
                  <a:pt x="410" y="869"/>
                  <a:pt x="410" y="870"/>
                </a:cubicBezTo>
                <a:cubicBezTo>
                  <a:pt x="410" y="871"/>
                  <a:pt x="410" y="871"/>
                  <a:pt x="409" y="871"/>
                </a:cubicBezTo>
                <a:close/>
                <a:moveTo>
                  <a:pt x="469" y="871"/>
                </a:moveTo>
                <a:cubicBezTo>
                  <a:pt x="468" y="871"/>
                  <a:pt x="467" y="870"/>
                  <a:pt x="467" y="869"/>
                </a:cubicBezTo>
                <a:cubicBezTo>
                  <a:pt x="467" y="868"/>
                  <a:pt x="468" y="868"/>
                  <a:pt x="469" y="868"/>
                </a:cubicBezTo>
                <a:cubicBezTo>
                  <a:pt x="473" y="867"/>
                  <a:pt x="477" y="867"/>
                  <a:pt x="481" y="867"/>
                </a:cubicBezTo>
                <a:cubicBezTo>
                  <a:pt x="481" y="867"/>
                  <a:pt x="482" y="867"/>
                  <a:pt x="482" y="868"/>
                </a:cubicBezTo>
                <a:cubicBezTo>
                  <a:pt x="482" y="869"/>
                  <a:pt x="482" y="870"/>
                  <a:pt x="481" y="870"/>
                </a:cubicBezTo>
                <a:cubicBezTo>
                  <a:pt x="477" y="870"/>
                  <a:pt x="473" y="870"/>
                  <a:pt x="469" y="871"/>
                </a:cubicBezTo>
                <a:cubicBezTo>
                  <a:pt x="469" y="871"/>
                  <a:pt x="469" y="871"/>
                  <a:pt x="469" y="871"/>
                </a:cubicBezTo>
                <a:close/>
                <a:moveTo>
                  <a:pt x="385" y="869"/>
                </a:moveTo>
                <a:cubicBezTo>
                  <a:pt x="385" y="869"/>
                  <a:pt x="385" y="869"/>
                  <a:pt x="385" y="869"/>
                </a:cubicBezTo>
                <a:cubicBezTo>
                  <a:pt x="381" y="869"/>
                  <a:pt x="377" y="868"/>
                  <a:pt x="373" y="867"/>
                </a:cubicBezTo>
                <a:cubicBezTo>
                  <a:pt x="372" y="867"/>
                  <a:pt x="371" y="867"/>
                  <a:pt x="372" y="866"/>
                </a:cubicBezTo>
                <a:cubicBezTo>
                  <a:pt x="372" y="865"/>
                  <a:pt x="372" y="864"/>
                  <a:pt x="373" y="864"/>
                </a:cubicBezTo>
                <a:cubicBezTo>
                  <a:pt x="377" y="865"/>
                  <a:pt x="381" y="866"/>
                  <a:pt x="385" y="866"/>
                </a:cubicBezTo>
                <a:cubicBezTo>
                  <a:pt x="386" y="866"/>
                  <a:pt x="387" y="867"/>
                  <a:pt x="386" y="868"/>
                </a:cubicBezTo>
                <a:cubicBezTo>
                  <a:pt x="386" y="868"/>
                  <a:pt x="386" y="869"/>
                  <a:pt x="385" y="869"/>
                </a:cubicBezTo>
                <a:close/>
                <a:moveTo>
                  <a:pt x="493" y="868"/>
                </a:moveTo>
                <a:cubicBezTo>
                  <a:pt x="492" y="868"/>
                  <a:pt x="491" y="868"/>
                  <a:pt x="491" y="867"/>
                </a:cubicBezTo>
                <a:cubicBezTo>
                  <a:pt x="491" y="866"/>
                  <a:pt x="492" y="865"/>
                  <a:pt x="492" y="865"/>
                </a:cubicBezTo>
                <a:cubicBezTo>
                  <a:pt x="496" y="865"/>
                  <a:pt x="500" y="864"/>
                  <a:pt x="504" y="864"/>
                </a:cubicBezTo>
                <a:cubicBezTo>
                  <a:pt x="505" y="863"/>
                  <a:pt x="506" y="864"/>
                  <a:pt x="506" y="865"/>
                </a:cubicBezTo>
                <a:cubicBezTo>
                  <a:pt x="506" y="866"/>
                  <a:pt x="506" y="866"/>
                  <a:pt x="505" y="866"/>
                </a:cubicBezTo>
                <a:cubicBezTo>
                  <a:pt x="501" y="867"/>
                  <a:pt x="497" y="868"/>
                  <a:pt x="493" y="868"/>
                </a:cubicBezTo>
                <a:cubicBezTo>
                  <a:pt x="493" y="868"/>
                  <a:pt x="493" y="868"/>
                  <a:pt x="493" y="868"/>
                </a:cubicBezTo>
                <a:close/>
                <a:moveTo>
                  <a:pt x="361" y="866"/>
                </a:moveTo>
                <a:cubicBezTo>
                  <a:pt x="361" y="866"/>
                  <a:pt x="361" y="866"/>
                  <a:pt x="361" y="866"/>
                </a:cubicBezTo>
                <a:cubicBezTo>
                  <a:pt x="357" y="865"/>
                  <a:pt x="353" y="864"/>
                  <a:pt x="349" y="863"/>
                </a:cubicBezTo>
                <a:cubicBezTo>
                  <a:pt x="348" y="863"/>
                  <a:pt x="348" y="862"/>
                  <a:pt x="348" y="862"/>
                </a:cubicBezTo>
                <a:cubicBezTo>
                  <a:pt x="348" y="861"/>
                  <a:pt x="349" y="860"/>
                  <a:pt x="350" y="860"/>
                </a:cubicBezTo>
                <a:cubicBezTo>
                  <a:pt x="354" y="861"/>
                  <a:pt x="358" y="862"/>
                  <a:pt x="361" y="863"/>
                </a:cubicBezTo>
                <a:cubicBezTo>
                  <a:pt x="362" y="863"/>
                  <a:pt x="363" y="864"/>
                  <a:pt x="363" y="864"/>
                </a:cubicBezTo>
                <a:cubicBezTo>
                  <a:pt x="363" y="865"/>
                  <a:pt x="362" y="866"/>
                  <a:pt x="361" y="866"/>
                </a:cubicBezTo>
                <a:close/>
                <a:moveTo>
                  <a:pt x="516" y="864"/>
                </a:moveTo>
                <a:cubicBezTo>
                  <a:pt x="516" y="864"/>
                  <a:pt x="515" y="864"/>
                  <a:pt x="515" y="863"/>
                </a:cubicBezTo>
                <a:cubicBezTo>
                  <a:pt x="515" y="862"/>
                  <a:pt x="515" y="862"/>
                  <a:pt x="516" y="861"/>
                </a:cubicBezTo>
                <a:cubicBezTo>
                  <a:pt x="520" y="861"/>
                  <a:pt x="524" y="860"/>
                  <a:pt x="528" y="859"/>
                </a:cubicBezTo>
                <a:cubicBezTo>
                  <a:pt x="529" y="859"/>
                  <a:pt x="529" y="859"/>
                  <a:pt x="530" y="860"/>
                </a:cubicBezTo>
                <a:cubicBezTo>
                  <a:pt x="530" y="861"/>
                  <a:pt x="529" y="862"/>
                  <a:pt x="528" y="862"/>
                </a:cubicBezTo>
                <a:cubicBezTo>
                  <a:pt x="525" y="863"/>
                  <a:pt x="521" y="864"/>
                  <a:pt x="517" y="864"/>
                </a:cubicBezTo>
                <a:cubicBezTo>
                  <a:pt x="517" y="864"/>
                  <a:pt x="516" y="864"/>
                  <a:pt x="516" y="864"/>
                </a:cubicBezTo>
                <a:close/>
                <a:moveTo>
                  <a:pt x="338" y="861"/>
                </a:moveTo>
                <a:cubicBezTo>
                  <a:pt x="338" y="861"/>
                  <a:pt x="337" y="861"/>
                  <a:pt x="337" y="861"/>
                </a:cubicBezTo>
                <a:cubicBezTo>
                  <a:pt x="333" y="860"/>
                  <a:pt x="330" y="859"/>
                  <a:pt x="326" y="858"/>
                </a:cubicBezTo>
                <a:cubicBezTo>
                  <a:pt x="325" y="858"/>
                  <a:pt x="324" y="857"/>
                  <a:pt x="325" y="856"/>
                </a:cubicBezTo>
                <a:cubicBezTo>
                  <a:pt x="325" y="855"/>
                  <a:pt x="326" y="855"/>
                  <a:pt x="326" y="855"/>
                </a:cubicBezTo>
                <a:cubicBezTo>
                  <a:pt x="330" y="856"/>
                  <a:pt x="334" y="857"/>
                  <a:pt x="338" y="858"/>
                </a:cubicBezTo>
                <a:cubicBezTo>
                  <a:pt x="339" y="858"/>
                  <a:pt x="339" y="859"/>
                  <a:pt x="339" y="860"/>
                </a:cubicBezTo>
                <a:cubicBezTo>
                  <a:pt x="339" y="860"/>
                  <a:pt x="338" y="861"/>
                  <a:pt x="338" y="861"/>
                </a:cubicBezTo>
                <a:close/>
                <a:moveTo>
                  <a:pt x="540" y="859"/>
                </a:moveTo>
                <a:cubicBezTo>
                  <a:pt x="539" y="859"/>
                  <a:pt x="539" y="859"/>
                  <a:pt x="538" y="858"/>
                </a:cubicBezTo>
                <a:cubicBezTo>
                  <a:pt x="538" y="857"/>
                  <a:pt x="539" y="857"/>
                  <a:pt x="539" y="856"/>
                </a:cubicBezTo>
                <a:cubicBezTo>
                  <a:pt x="543" y="855"/>
                  <a:pt x="547" y="854"/>
                  <a:pt x="551" y="853"/>
                </a:cubicBezTo>
                <a:cubicBezTo>
                  <a:pt x="552" y="853"/>
                  <a:pt x="553" y="854"/>
                  <a:pt x="553" y="854"/>
                </a:cubicBezTo>
                <a:cubicBezTo>
                  <a:pt x="553" y="855"/>
                  <a:pt x="553" y="856"/>
                  <a:pt x="552" y="856"/>
                </a:cubicBezTo>
                <a:cubicBezTo>
                  <a:pt x="548" y="857"/>
                  <a:pt x="544" y="858"/>
                  <a:pt x="540" y="859"/>
                </a:cubicBezTo>
                <a:cubicBezTo>
                  <a:pt x="540" y="859"/>
                  <a:pt x="540" y="859"/>
                  <a:pt x="540" y="859"/>
                </a:cubicBezTo>
                <a:close/>
                <a:moveTo>
                  <a:pt x="314" y="855"/>
                </a:moveTo>
                <a:cubicBezTo>
                  <a:pt x="314" y="855"/>
                  <a:pt x="314" y="855"/>
                  <a:pt x="314" y="855"/>
                </a:cubicBezTo>
                <a:cubicBezTo>
                  <a:pt x="310" y="854"/>
                  <a:pt x="306" y="852"/>
                  <a:pt x="303" y="851"/>
                </a:cubicBezTo>
                <a:cubicBezTo>
                  <a:pt x="302" y="851"/>
                  <a:pt x="301" y="850"/>
                  <a:pt x="302" y="849"/>
                </a:cubicBezTo>
                <a:cubicBezTo>
                  <a:pt x="302" y="849"/>
                  <a:pt x="303" y="848"/>
                  <a:pt x="303" y="848"/>
                </a:cubicBezTo>
                <a:cubicBezTo>
                  <a:pt x="307" y="850"/>
                  <a:pt x="311" y="851"/>
                  <a:pt x="315" y="852"/>
                </a:cubicBezTo>
                <a:cubicBezTo>
                  <a:pt x="316" y="852"/>
                  <a:pt x="316" y="853"/>
                  <a:pt x="316" y="854"/>
                </a:cubicBezTo>
                <a:cubicBezTo>
                  <a:pt x="316" y="854"/>
                  <a:pt x="315" y="855"/>
                  <a:pt x="314" y="855"/>
                </a:cubicBezTo>
                <a:close/>
                <a:moveTo>
                  <a:pt x="563" y="853"/>
                </a:moveTo>
                <a:cubicBezTo>
                  <a:pt x="562" y="853"/>
                  <a:pt x="562" y="853"/>
                  <a:pt x="561" y="852"/>
                </a:cubicBezTo>
                <a:cubicBezTo>
                  <a:pt x="561" y="851"/>
                  <a:pt x="562" y="850"/>
                  <a:pt x="562" y="850"/>
                </a:cubicBezTo>
                <a:cubicBezTo>
                  <a:pt x="566" y="849"/>
                  <a:pt x="570" y="848"/>
                  <a:pt x="574" y="846"/>
                </a:cubicBezTo>
                <a:cubicBezTo>
                  <a:pt x="575" y="846"/>
                  <a:pt x="576" y="847"/>
                  <a:pt x="576" y="847"/>
                </a:cubicBezTo>
                <a:cubicBezTo>
                  <a:pt x="576" y="848"/>
                  <a:pt x="576" y="849"/>
                  <a:pt x="575" y="849"/>
                </a:cubicBezTo>
                <a:cubicBezTo>
                  <a:pt x="571" y="850"/>
                  <a:pt x="567" y="852"/>
                  <a:pt x="563" y="853"/>
                </a:cubicBezTo>
                <a:cubicBezTo>
                  <a:pt x="563" y="853"/>
                  <a:pt x="563" y="853"/>
                  <a:pt x="563" y="853"/>
                </a:cubicBezTo>
                <a:close/>
                <a:moveTo>
                  <a:pt x="292" y="847"/>
                </a:moveTo>
                <a:cubicBezTo>
                  <a:pt x="291" y="847"/>
                  <a:pt x="291" y="847"/>
                  <a:pt x="291" y="847"/>
                </a:cubicBezTo>
                <a:cubicBezTo>
                  <a:pt x="287" y="846"/>
                  <a:pt x="284" y="845"/>
                  <a:pt x="280" y="843"/>
                </a:cubicBezTo>
                <a:cubicBezTo>
                  <a:pt x="279" y="843"/>
                  <a:pt x="279" y="842"/>
                  <a:pt x="279" y="841"/>
                </a:cubicBezTo>
                <a:cubicBezTo>
                  <a:pt x="279" y="841"/>
                  <a:pt x="280" y="840"/>
                  <a:pt x="281" y="840"/>
                </a:cubicBezTo>
                <a:cubicBezTo>
                  <a:pt x="285" y="842"/>
                  <a:pt x="288" y="843"/>
                  <a:pt x="292" y="845"/>
                </a:cubicBezTo>
                <a:cubicBezTo>
                  <a:pt x="293" y="845"/>
                  <a:pt x="293" y="846"/>
                  <a:pt x="293" y="846"/>
                </a:cubicBezTo>
                <a:cubicBezTo>
                  <a:pt x="293" y="847"/>
                  <a:pt x="292" y="847"/>
                  <a:pt x="292" y="847"/>
                </a:cubicBezTo>
                <a:close/>
                <a:moveTo>
                  <a:pt x="586" y="845"/>
                </a:moveTo>
                <a:cubicBezTo>
                  <a:pt x="585" y="845"/>
                  <a:pt x="584" y="845"/>
                  <a:pt x="584" y="844"/>
                </a:cubicBezTo>
                <a:cubicBezTo>
                  <a:pt x="584" y="844"/>
                  <a:pt x="584" y="843"/>
                  <a:pt x="585" y="842"/>
                </a:cubicBezTo>
                <a:cubicBezTo>
                  <a:pt x="589" y="841"/>
                  <a:pt x="593" y="840"/>
                  <a:pt x="596" y="838"/>
                </a:cubicBezTo>
                <a:cubicBezTo>
                  <a:pt x="597" y="838"/>
                  <a:pt x="598" y="838"/>
                  <a:pt x="598" y="839"/>
                </a:cubicBezTo>
                <a:cubicBezTo>
                  <a:pt x="599" y="840"/>
                  <a:pt x="598" y="841"/>
                  <a:pt x="597" y="841"/>
                </a:cubicBezTo>
                <a:cubicBezTo>
                  <a:pt x="594" y="842"/>
                  <a:pt x="590" y="844"/>
                  <a:pt x="586" y="845"/>
                </a:cubicBezTo>
                <a:cubicBezTo>
                  <a:pt x="586" y="845"/>
                  <a:pt x="586" y="845"/>
                  <a:pt x="586" y="845"/>
                </a:cubicBezTo>
                <a:close/>
                <a:moveTo>
                  <a:pt x="269" y="839"/>
                </a:moveTo>
                <a:cubicBezTo>
                  <a:pt x="269" y="839"/>
                  <a:pt x="269" y="839"/>
                  <a:pt x="269" y="839"/>
                </a:cubicBezTo>
                <a:cubicBezTo>
                  <a:pt x="265" y="837"/>
                  <a:pt x="261" y="836"/>
                  <a:pt x="257" y="834"/>
                </a:cubicBezTo>
                <a:cubicBezTo>
                  <a:pt x="257" y="834"/>
                  <a:pt x="256" y="833"/>
                  <a:pt x="257" y="832"/>
                </a:cubicBezTo>
                <a:cubicBezTo>
                  <a:pt x="257" y="831"/>
                  <a:pt x="258" y="831"/>
                  <a:pt x="259" y="831"/>
                </a:cubicBezTo>
                <a:cubicBezTo>
                  <a:pt x="262" y="833"/>
                  <a:pt x="266" y="834"/>
                  <a:pt x="270" y="836"/>
                </a:cubicBezTo>
                <a:cubicBezTo>
                  <a:pt x="270" y="836"/>
                  <a:pt x="271" y="837"/>
                  <a:pt x="270" y="838"/>
                </a:cubicBezTo>
                <a:cubicBezTo>
                  <a:pt x="270" y="839"/>
                  <a:pt x="270" y="839"/>
                  <a:pt x="269" y="839"/>
                </a:cubicBezTo>
                <a:close/>
                <a:moveTo>
                  <a:pt x="608" y="836"/>
                </a:moveTo>
                <a:cubicBezTo>
                  <a:pt x="607" y="836"/>
                  <a:pt x="607" y="836"/>
                  <a:pt x="607" y="836"/>
                </a:cubicBezTo>
                <a:cubicBezTo>
                  <a:pt x="606" y="835"/>
                  <a:pt x="607" y="834"/>
                  <a:pt x="607" y="834"/>
                </a:cubicBezTo>
                <a:cubicBezTo>
                  <a:pt x="611" y="832"/>
                  <a:pt x="615" y="830"/>
                  <a:pt x="618" y="829"/>
                </a:cubicBezTo>
                <a:cubicBezTo>
                  <a:pt x="619" y="828"/>
                  <a:pt x="620" y="829"/>
                  <a:pt x="620" y="829"/>
                </a:cubicBezTo>
                <a:cubicBezTo>
                  <a:pt x="621" y="830"/>
                  <a:pt x="620" y="831"/>
                  <a:pt x="619" y="831"/>
                </a:cubicBezTo>
                <a:cubicBezTo>
                  <a:pt x="616" y="833"/>
                  <a:pt x="612" y="835"/>
                  <a:pt x="608" y="836"/>
                </a:cubicBezTo>
                <a:cubicBezTo>
                  <a:pt x="608" y="836"/>
                  <a:pt x="608" y="836"/>
                  <a:pt x="608" y="836"/>
                </a:cubicBezTo>
                <a:close/>
                <a:moveTo>
                  <a:pt x="247" y="829"/>
                </a:moveTo>
                <a:cubicBezTo>
                  <a:pt x="247" y="829"/>
                  <a:pt x="247" y="829"/>
                  <a:pt x="247" y="829"/>
                </a:cubicBezTo>
                <a:cubicBezTo>
                  <a:pt x="243" y="827"/>
                  <a:pt x="239" y="825"/>
                  <a:pt x="236" y="824"/>
                </a:cubicBezTo>
                <a:cubicBezTo>
                  <a:pt x="235" y="823"/>
                  <a:pt x="235" y="822"/>
                  <a:pt x="235" y="821"/>
                </a:cubicBezTo>
                <a:cubicBezTo>
                  <a:pt x="235" y="821"/>
                  <a:pt x="236" y="820"/>
                  <a:pt x="237" y="821"/>
                </a:cubicBezTo>
                <a:cubicBezTo>
                  <a:pt x="241" y="823"/>
                  <a:pt x="244" y="824"/>
                  <a:pt x="248" y="826"/>
                </a:cubicBezTo>
                <a:cubicBezTo>
                  <a:pt x="249" y="827"/>
                  <a:pt x="249" y="827"/>
                  <a:pt x="249" y="828"/>
                </a:cubicBezTo>
                <a:cubicBezTo>
                  <a:pt x="248" y="829"/>
                  <a:pt x="248" y="829"/>
                  <a:pt x="247" y="829"/>
                </a:cubicBezTo>
                <a:close/>
                <a:moveTo>
                  <a:pt x="630" y="826"/>
                </a:moveTo>
                <a:cubicBezTo>
                  <a:pt x="629" y="826"/>
                  <a:pt x="629" y="826"/>
                  <a:pt x="628" y="825"/>
                </a:cubicBezTo>
                <a:cubicBezTo>
                  <a:pt x="628" y="825"/>
                  <a:pt x="628" y="824"/>
                  <a:pt x="629" y="823"/>
                </a:cubicBezTo>
                <a:cubicBezTo>
                  <a:pt x="632" y="822"/>
                  <a:pt x="636" y="820"/>
                  <a:pt x="640" y="818"/>
                </a:cubicBezTo>
                <a:cubicBezTo>
                  <a:pt x="640" y="818"/>
                  <a:pt x="641" y="818"/>
                  <a:pt x="642" y="819"/>
                </a:cubicBezTo>
                <a:cubicBezTo>
                  <a:pt x="642" y="819"/>
                  <a:pt x="642" y="820"/>
                  <a:pt x="641" y="821"/>
                </a:cubicBezTo>
                <a:cubicBezTo>
                  <a:pt x="637" y="823"/>
                  <a:pt x="634" y="824"/>
                  <a:pt x="630" y="826"/>
                </a:cubicBezTo>
                <a:cubicBezTo>
                  <a:pt x="630" y="826"/>
                  <a:pt x="630" y="826"/>
                  <a:pt x="630" y="826"/>
                </a:cubicBezTo>
                <a:close/>
                <a:moveTo>
                  <a:pt x="226" y="818"/>
                </a:moveTo>
                <a:cubicBezTo>
                  <a:pt x="226" y="818"/>
                  <a:pt x="225" y="818"/>
                  <a:pt x="225" y="818"/>
                </a:cubicBezTo>
                <a:cubicBezTo>
                  <a:pt x="222" y="816"/>
                  <a:pt x="218" y="814"/>
                  <a:pt x="215" y="812"/>
                </a:cubicBezTo>
                <a:cubicBezTo>
                  <a:pt x="214" y="811"/>
                  <a:pt x="214" y="811"/>
                  <a:pt x="214" y="810"/>
                </a:cubicBezTo>
                <a:cubicBezTo>
                  <a:pt x="214" y="809"/>
                  <a:pt x="215" y="809"/>
                  <a:pt x="216" y="809"/>
                </a:cubicBezTo>
                <a:cubicBezTo>
                  <a:pt x="220" y="811"/>
                  <a:pt x="223" y="813"/>
                  <a:pt x="227" y="815"/>
                </a:cubicBezTo>
                <a:cubicBezTo>
                  <a:pt x="227" y="816"/>
                  <a:pt x="228" y="817"/>
                  <a:pt x="227" y="817"/>
                </a:cubicBezTo>
                <a:cubicBezTo>
                  <a:pt x="227" y="818"/>
                  <a:pt x="226" y="818"/>
                  <a:pt x="226" y="818"/>
                </a:cubicBezTo>
                <a:close/>
                <a:moveTo>
                  <a:pt x="651" y="815"/>
                </a:moveTo>
                <a:cubicBezTo>
                  <a:pt x="650" y="815"/>
                  <a:pt x="650" y="815"/>
                  <a:pt x="649" y="814"/>
                </a:cubicBezTo>
                <a:cubicBezTo>
                  <a:pt x="649" y="814"/>
                  <a:pt x="649" y="813"/>
                  <a:pt x="650" y="812"/>
                </a:cubicBezTo>
                <a:cubicBezTo>
                  <a:pt x="653" y="810"/>
                  <a:pt x="657" y="808"/>
                  <a:pt x="660" y="806"/>
                </a:cubicBezTo>
                <a:cubicBezTo>
                  <a:pt x="661" y="806"/>
                  <a:pt x="662" y="806"/>
                  <a:pt x="662" y="807"/>
                </a:cubicBezTo>
                <a:cubicBezTo>
                  <a:pt x="663" y="807"/>
                  <a:pt x="662" y="808"/>
                  <a:pt x="662" y="809"/>
                </a:cubicBezTo>
                <a:cubicBezTo>
                  <a:pt x="658" y="811"/>
                  <a:pt x="655" y="813"/>
                  <a:pt x="651" y="815"/>
                </a:cubicBezTo>
                <a:cubicBezTo>
                  <a:pt x="651" y="815"/>
                  <a:pt x="651" y="815"/>
                  <a:pt x="651" y="815"/>
                </a:cubicBezTo>
                <a:close/>
                <a:moveTo>
                  <a:pt x="205" y="806"/>
                </a:moveTo>
                <a:cubicBezTo>
                  <a:pt x="205" y="806"/>
                  <a:pt x="205" y="806"/>
                  <a:pt x="204" y="806"/>
                </a:cubicBezTo>
                <a:cubicBezTo>
                  <a:pt x="201" y="803"/>
                  <a:pt x="198" y="801"/>
                  <a:pt x="194" y="799"/>
                </a:cubicBezTo>
                <a:cubicBezTo>
                  <a:pt x="193" y="799"/>
                  <a:pt x="193" y="798"/>
                  <a:pt x="194" y="797"/>
                </a:cubicBezTo>
                <a:cubicBezTo>
                  <a:pt x="194" y="796"/>
                  <a:pt x="195" y="796"/>
                  <a:pt x="196" y="797"/>
                </a:cubicBezTo>
                <a:cubicBezTo>
                  <a:pt x="199" y="799"/>
                  <a:pt x="203" y="801"/>
                  <a:pt x="206" y="803"/>
                </a:cubicBezTo>
                <a:cubicBezTo>
                  <a:pt x="207" y="803"/>
                  <a:pt x="207" y="804"/>
                  <a:pt x="206" y="805"/>
                </a:cubicBezTo>
                <a:cubicBezTo>
                  <a:pt x="206" y="806"/>
                  <a:pt x="206" y="806"/>
                  <a:pt x="205" y="806"/>
                </a:cubicBezTo>
                <a:close/>
                <a:moveTo>
                  <a:pt x="671" y="803"/>
                </a:moveTo>
                <a:cubicBezTo>
                  <a:pt x="671" y="803"/>
                  <a:pt x="670" y="802"/>
                  <a:pt x="670" y="802"/>
                </a:cubicBezTo>
                <a:cubicBezTo>
                  <a:pt x="669" y="801"/>
                  <a:pt x="670" y="800"/>
                  <a:pt x="670" y="800"/>
                </a:cubicBezTo>
                <a:cubicBezTo>
                  <a:pt x="674" y="798"/>
                  <a:pt x="677" y="795"/>
                  <a:pt x="680" y="793"/>
                </a:cubicBezTo>
                <a:cubicBezTo>
                  <a:pt x="681" y="793"/>
                  <a:pt x="682" y="793"/>
                  <a:pt x="682" y="794"/>
                </a:cubicBezTo>
                <a:cubicBezTo>
                  <a:pt x="683" y="794"/>
                  <a:pt x="683" y="795"/>
                  <a:pt x="682" y="796"/>
                </a:cubicBezTo>
                <a:cubicBezTo>
                  <a:pt x="679" y="798"/>
                  <a:pt x="675" y="800"/>
                  <a:pt x="672" y="802"/>
                </a:cubicBezTo>
                <a:cubicBezTo>
                  <a:pt x="672" y="802"/>
                  <a:pt x="671" y="803"/>
                  <a:pt x="671" y="803"/>
                </a:cubicBezTo>
                <a:close/>
                <a:moveTo>
                  <a:pt x="185" y="793"/>
                </a:moveTo>
                <a:cubicBezTo>
                  <a:pt x="185" y="793"/>
                  <a:pt x="185" y="792"/>
                  <a:pt x="184" y="792"/>
                </a:cubicBezTo>
                <a:cubicBezTo>
                  <a:pt x="181" y="790"/>
                  <a:pt x="178" y="788"/>
                  <a:pt x="175" y="785"/>
                </a:cubicBezTo>
                <a:cubicBezTo>
                  <a:pt x="174" y="785"/>
                  <a:pt x="174" y="784"/>
                  <a:pt x="174" y="783"/>
                </a:cubicBezTo>
                <a:cubicBezTo>
                  <a:pt x="175" y="782"/>
                  <a:pt x="176" y="782"/>
                  <a:pt x="176" y="783"/>
                </a:cubicBezTo>
                <a:cubicBezTo>
                  <a:pt x="179" y="785"/>
                  <a:pt x="183" y="787"/>
                  <a:pt x="186" y="790"/>
                </a:cubicBezTo>
                <a:cubicBezTo>
                  <a:pt x="187" y="790"/>
                  <a:pt x="187" y="791"/>
                  <a:pt x="186" y="792"/>
                </a:cubicBezTo>
                <a:cubicBezTo>
                  <a:pt x="186" y="792"/>
                  <a:pt x="186" y="793"/>
                  <a:pt x="185" y="793"/>
                </a:cubicBezTo>
                <a:close/>
                <a:moveTo>
                  <a:pt x="691" y="789"/>
                </a:moveTo>
                <a:cubicBezTo>
                  <a:pt x="690" y="789"/>
                  <a:pt x="690" y="789"/>
                  <a:pt x="690" y="788"/>
                </a:cubicBezTo>
                <a:cubicBezTo>
                  <a:pt x="689" y="788"/>
                  <a:pt x="689" y="787"/>
                  <a:pt x="690" y="786"/>
                </a:cubicBezTo>
                <a:cubicBezTo>
                  <a:pt x="693" y="784"/>
                  <a:pt x="696" y="782"/>
                  <a:pt x="700" y="779"/>
                </a:cubicBezTo>
                <a:cubicBezTo>
                  <a:pt x="700" y="779"/>
                  <a:pt x="701" y="779"/>
                  <a:pt x="702" y="779"/>
                </a:cubicBezTo>
                <a:cubicBezTo>
                  <a:pt x="702" y="780"/>
                  <a:pt x="702" y="781"/>
                  <a:pt x="701" y="782"/>
                </a:cubicBezTo>
                <a:cubicBezTo>
                  <a:pt x="698" y="784"/>
                  <a:pt x="695" y="786"/>
                  <a:pt x="692" y="789"/>
                </a:cubicBezTo>
                <a:cubicBezTo>
                  <a:pt x="692" y="789"/>
                  <a:pt x="691" y="789"/>
                  <a:pt x="691" y="789"/>
                </a:cubicBezTo>
                <a:close/>
                <a:moveTo>
                  <a:pt x="166" y="778"/>
                </a:moveTo>
                <a:cubicBezTo>
                  <a:pt x="166" y="778"/>
                  <a:pt x="165" y="778"/>
                  <a:pt x="165" y="778"/>
                </a:cubicBezTo>
                <a:cubicBezTo>
                  <a:pt x="162" y="775"/>
                  <a:pt x="159" y="773"/>
                  <a:pt x="156" y="770"/>
                </a:cubicBezTo>
                <a:cubicBezTo>
                  <a:pt x="155" y="770"/>
                  <a:pt x="155" y="769"/>
                  <a:pt x="155" y="768"/>
                </a:cubicBezTo>
                <a:cubicBezTo>
                  <a:pt x="156" y="767"/>
                  <a:pt x="157" y="767"/>
                  <a:pt x="158" y="768"/>
                </a:cubicBezTo>
                <a:cubicBezTo>
                  <a:pt x="161" y="770"/>
                  <a:pt x="164" y="773"/>
                  <a:pt x="167" y="775"/>
                </a:cubicBezTo>
                <a:cubicBezTo>
                  <a:pt x="167" y="776"/>
                  <a:pt x="168" y="777"/>
                  <a:pt x="167" y="778"/>
                </a:cubicBezTo>
                <a:cubicBezTo>
                  <a:pt x="167" y="778"/>
                  <a:pt x="166" y="778"/>
                  <a:pt x="166" y="778"/>
                </a:cubicBezTo>
                <a:close/>
                <a:moveTo>
                  <a:pt x="710" y="774"/>
                </a:moveTo>
                <a:cubicBezTo>
                  <a:pt x="709" y="774"/>
                  <a:pt x="709" y="774"/>
                  <a:pt x="709" y="774"/>
                </a:cubicBezTo>
                <a:cubicBezTo>
                  <a:pt x="708" y="773"/>
                  <a:pt x="708" y="772"/>
                  <a:pt x="709" y="772"/>
                </a:cubicBezTo>
                <a:cubicBezTo>
                  <a:pt x="712" y="769"/>
                  <a:pt x="715" y="767"/>
                  <a:pt x="718" y="764"/>
                </a:cubicBezTo>
                <a:cubicBezTo>
                  <a:pt x="719" y="764"/>
                  <a:pt x="720" y="764"/>
                  <a:pt x="720" y="764"/>
                </a:cubicBezTo>
                <a:cubicBezTo>
                  <a:pt x="721" y="765"/>
                  <a:pt x="721" y="766"/>
                  <a:pt x="720" y="766"/>
                </a:cubicBezTo>
                <a:cubicBezTo>
                  <a:pt x="717" y="769"/>
                  <a:pt x="714" y="772"/>
                  <a:pt x="711" y="774"/>
                </a:cubicBezTo>
                <a:cubicBezTo>
                  <a:pt x="711" y="774"/>
                  <a:pt x="710" y="774"/>
                  <a:pt x="710" y="774"/>
                </a:cubicBezTo>
                <a:close/>
                <a:moveTo>
                  <a:pt x="147" y="763"/>
                </a:moveTo>
                <a:cubicBezTo>
                  <a:pt x="147" y="763"/>
                  <a:pt x="147" y="763"/>
                  <a:pt x="147" y="762"/>
                </a:cubicBezTo>
                <a:cubicBezTo>
                  <a:pt x="143" y="760"/>
                  <a:pt x="141" y="757"/>
                  <a:pt x="138" y="754"/>
                </a:cubicBezTo>
                <a:cubicBezTo>
                  <a:pt x="137" y="754"/>
                  <a:pt x="137" y="753"/>
                  <a:pt x="138" y="752"/>
                </a:cubicBezTo>
                <a:cubicBezTo>
                  <a:pt x="138" y="751"/>
                  <a:pt x="139" y="751"/>
                  <a:pt x="140" y="752"/>
                </a:cubicBezTo>
                <a:cubicBezTo>
                  <a:pt x="143" y="755"/>
                  <a:pt x="146" y="757"/>
                  <a:pt x="148" y="760"/>
                </a:cubicBezTo>
                <a:cubicBezTo>
                  <a:pt x="149" y="761"/>
                  <a:pt x="149" y="762"/>
                  <a:pt x="149" y="762"/>
                </a:cubicBezTo>
                <a:cubicBezTo>
                  <a:pt x="148" y="763"/>
                  <a:pt x="148" y="763"/>
                  <a:pt x="147" y="763"/>
                </a:cubicBezTo>
                <a:close/>
                <a:moveTo>
                  <a:pt x="728" y="759"/>
                </a:moveTo>
                <a:cubicBezTo>
                  <a:pt x="728" y="759"/>
                  <a:pt x="727" y="759"/>
                  <a:pt x="727" y="758"/>
                </a:cubicBezTo>
                <a:cubicBezTo>
                  <a:pt x="726" y="758"/>
                  <a:pt x="726" y="757"/>
                  <a:pt x="727" y="756"/>
                </a:cubicBezTo>
                <a:cubicBezTo>
                  <a:pt x="730" y="753"/>
                  <a:pt x="733" y="751"/>
                  <a:pt x="736" y="748"/>
                </a:cubicBezTo>
                <a:cubicBezTo>
                  <a:pt x="736" y="747"/>
                  <a:pt x="737" y="747"/>
                  <a:pt x="738" y="748"/>
                </a:cubicBezTo>
                <a:cubicBezTo>
                  <a:pt x="738" y="749"/>
                  <a:pt x="738" y="750"/>
                  <a:pt x="738" y="750"/>
                </a:cubicBezTo>
                <a:cubicBezTo>
                  <a:pt x="735" y="753"/>
                  <a:pt x="732" y="756"/>
                  <a:pt x="729" y="758"/>
                </a:cubicBezTo>
                <a:cubicBezTo>
                  <a:pt x="729" y="759"/>
                  <a:pt x="728" y="759"/>
                  <a:pt x="728" y="759"/>
                </a:cubicBezTo>
                <a:close/>
                <a:moveTo>
                  <a:pt x="130" y="746"/>
                </a:moveTo>
                <a:cubicBezTo>
                  <a:pt x="130" y="746"/>
                  <a:pt x="129" y="746"/>
                  <a:pt x="129" y="746"/>
                </a:cubicBezTo>
                <a:cubicBezTo>
                  <a:pt x="126" y="743"/>
                  <a:pt x="123" y="740"/>
                  <a:pt x="120" y="737"/>
                </a:cubicBezTo>
                <a:cubicBezTo>
                  <a:pt x="120" y="737"/>
                  <a:pt x="120" y="736"/>
                  <a:pt x="121" y="735"/>
                </a:cubicBezTo>
                <a:cubicBezTo>
                  <a:pt x="121" y="735"/>
                  <a:pt x="122" y="735"/>
                  <a:pt x="123" y="735"/>
                </a:cubicBezTo>
                <a:cubicBezTo>
                  <a:pt x="125" y="738"/>
                  <a:pt x="128" y="741"/>
                  <a:pt x="131" y="744"/>
                </a:cubicBezTo>
                <a:cubicBezTo>
                  <a:pt x="132" y="744"/>
                  <a:pt x="132" y="745"/>
                  <a:pt x="131" y="746"/>
                </a:cubicBezTo>
                <a:cubicBezTo>
                  <a:pt x="131" y="746"/>
                  <a:pt x="130" y="746"/>
                  <a:pt x="130" y="746"/>
                </a:cubicBezTo>
                <a:close/>
                <a:moveTo>
                  <a:pt x="745" y="742"/>
                </a:moveTo>
                <a:cubicBezTo>
                  <a:pt x="745" y="742"/>
                  <a:pt x="745" y="742"/>
                  <a:pt x="744" y="742"/>
                </a:cubicBezTo>
                <a:cubicBezTo>
                  <a:pt x="744" y="741"/>
                  <a:pt x="744" y="740"/>
                  <a:pt x="744" y="740"/>
                </a:cubicBezTo>
                <a:cubicBezTo>
                  <a:pt x="747" y="737"/>
                  <a:pt x="750" y="734"/>
                  <a:pt x="753" y="731"/>
                </a:cubicBezTo>
                <a:cubicBezTo>
                  <a:pt x="753" y="730"/>
                  <a:pt x="754" y="730"/>
                  <a:pt x="755" y="731"/>
                </a:cubicBezTo>
                <a:cubicBezTo>
                  <a:pt x="755" y="731"/>
                  <a:pt x="755" y="732"/>
                  <a:pt x="755" y="733"/>
                </a:cubicBezTo>
                <a:cubicBezTo>
                  <a:pt x="752" y="736"/>
                  <a:pt x="749" y="739"/>
                  <a:pt x="746" y="742"/>
                </a:cubicBezTo>
                <a:cubicBezTo>
                  <a:pt x="746" y="742"/>
                  <a:pt x="746" y="742"/>
                  <a:pt x="745" y="742"/>
                </a:cubicBezTo>
                <a:close/>
                <a:moveTo>
                  <a:pt x="113" y="729"/>
                </a:moveTo>
                <a:cubicBezTo>
                  <a:pt x="113" y="729"/>
                  <a:pt x="113" y="729"/>
                  <a:pt x="112" y="728"/>
                </a:cubicBezTo>
                <a:cubicBezTo>
                  <a:pt x="110" y="725"/>
                  <a:pt x="107" y="722"/>
                  <a:pt x="104" y="719"/>
                </a:cubicBezTo>
                <a:cubicBezTo>
                  <a:pt x="104" y="719"/>
                  <a:pt x="104" y="718"/>
                  <a:pt x="105" y="717"/>
                </a:cubicBezTo>
                <a:cubicBezTo>
                  <a:pt x="105" y="717"/>
                  <a:pt x="106" y="717"/>
                  <a:pt x="107" y="717"/>
                </a:cubicBezTo>
                <a:cubicBezTo>
                  <a:pt x="109" y="721"/>
                  <a:pt x="112" y="723"/>
                  <a:pt x="115" y="726"/>
                </a:cubicBezTo>
                <a:cubicBezTo>
                  <a:pt x="115" y="727"/>
                  <a:pt x="115" y="728"/>
                  <a:pt x="114" y="729"/>
                </a:cubicBezTo>
                <a:cubicBezTo>
                  <a:pt x="114" y="729"/>
                  <a:pt x="114" y="729"/>
                  <a:pt x="113" y="729"/>
                </a:cubicBezTo>
                <a:close/>
                <a:moveTo>
                  <a:pt x="762" y="725"/>
                </a:moveTo>
                <a:cubicBezTo>
                  <a:pt x="761" y="725"/>
                  <a:pt x="761" y="724"/>
                  <a:pt x="761" y="724"/>
                </a:cubicBezTo>
                <a:cubicBezTo>
                  <a:pt x="760" y="724"/>
                  <a:pt x="760" y="723"/>
                  <a:pt x="761" y="722"/>
                </a:cubicBezTo>
                <a:cubicBezTo>
                  <a:pt x="763" y="719"/>
                  <a:pt x="766" y="716"/>
                  <a:pt x="768" y="713"/>
                </a:cubicBezTo>
                <a:cubicBezTo>
                  <a:pt x="769" y="712"/>
                  <a:pt x="770" y="712"/>
                  <a:pt x="770" y="713"/>
                </a:cubicBezTo>
                <a:cubicBezTo>
                  <a:pt x="771" y="713"/>
                  <a:pt x="771" y="714"/>
                  <a:pt x="771" y="715"/>
                </a:cubicBezTo>
                <a:cubicBezTo>
                  <a:pt x="768" y="718"/>
                  <a:pt x="765" y="721"/>
                  <a:pt x="763" y="724"/>
                </a:cubicBezTo>
                <a:cubicBezTo>
                  <a:pt x="763" y="724"/>
                  <a:pt x="762" y="725"/>
                  <a:pt x="762" y="725"/>
                </a:cubicBezTo>
                <a:close/>
                <a:moveTo>
                  <a:pt x="98" y="711"/>
                </a:moveTo>
                <a:cubicBezTo>
                  <a:pt x="97" y="711"/>
                  <a:pt x="97" y="711"/>
                  <a:pt x="97" y="710"/>
                </a:cubicBezTo>
                <a:cubicBezTo>
                  <a:pt x="94" y="707"/>
                  <a:pt x="92" y="704"/>
                  <a:pt x="89" y="701"/>
                </a:cubicBezTo>
                <a:cubicBezTo>
                  <a:pt x="89" y="700"/>
                  <a:pt x="89" y="699"/>
                  <a:pt x="89" y="699"/>
                </a:cubicBezTo>
                <a:cubicBezTo>
                  <a:pt x="90" y="698"/>
                  <a:pt x="91" y="698"/>
                  <a:pt x="92" y="699"/>
                </a:cubicBezTo>
                <a:cubicBezTo>
                  <a:pt x="94" y="702"/>
                  <a:pt x="96" y="705"/>
                  <a:pt x="99" y="708"/>
                </a:cubicBezTo>
                <a:cubicBezTo>
                  <a:pt x="99" y="709"/>
                  <a:pt x="99" y="710"/>
                  <a:pt x="99" y="710"/>
                </a:cubicBezTo>
                <a:cubicBezTo>
                  <a:pt x="98" y="711"/>
                  <a:pt x="98" y="711"/>
                  <a:pt x="98" y="711"/>
                </a:cubicBezTo>
                <a:close/>
                <a:moveTo>
                  <a:pt x="777" y="706"/>
                </a:moveTo>
                <a:cubicBezTo>
                  <a:pt x="777" y="706"/>
                  <a:pt x="776" y="706"/>
                  <a:pt x="776" y="706"/>
                </a:cubicBezTo>
                <a:cubicBezTo>
                  <a:pt x="775" y="705"/>
                  <a:pt x="775" y="704"/>
                  <a:pt x="776" y="704"/>
                </a:cubicBezTo>
                <a:cubicBezTo>
                  <a:pt x="778" y="701"/>
                  <a:pt x="781" y="697"/>
                  <a:pt x="783" y="694"/>
                </a:cubicBezTo>
                <a:cubicBezTo>
                  <a:pt x="784" y="693"/>
                  <a:pt x="785" y="693"/>
                  <a:pt x="785" y="694"/>
                </a:cubicBezTo>
                <a:cubicBezTo>
                  <a:pt x="786" y="694"/>
                  <a:pt x="786" y="695"/>
                  <a:pt x="786" y="696"/>
                </a:cubicBezTo>
                <a:cubicBezTo>
                  <a:pt x="783" y="699"/>
                  <a:pt x="781" y="702"/>
                  <a:pt x="778" y="706"/>
                </a:cubicBezTo>
                <a:cubicBezTo>
                  <a:pt x="778" y="706"/>
                  <a:pt x="777" y="706"/>
                  <a:pt x="777" y="706"/>
                </a:cubicBezTo>
                <a:close/>
                <a:moveTo>
                  <a:pt x="83" y="692"/>
                </a:moveTo>
                <a:cubicBezTo>
                  <a:pt x="83" y="692"/>
                  <a:pt x="82" y="691"/>
                  <a:pt x="82" y="691"/>
                </a:cubicBezTo>
                <a:cubicBezTo>
                  <a:pt x="80" y="688"/>
                  <a:pt x="77" y="685"/>
                  <a:pt x="75" y="681"/>
                </a:cubicBezTo>
                <a:cubicBezTo>
                  <a:pt x="75" y="681"/>
                  <a:pt x="75" y="680"/>
                  <a:pt x="76" y="679"/>
                </a:cubicBezTo>
                <a:cubicBezTo>
                  <a:pt x="76" y="679"/>
                  <a:pt x="77" y="679"/>
                  <a:pt x="78" y="680"/>
                </a:cubicBezTo>
                <a:cubicBezTo>
                  <a:pt x="80" y="683"/>
                  <a:pt x="82" y="686"/>
                  <a:pt x="84" y="689"/>
                </a:cubicBezTo>
                <a:cubicBezTo>
                  <a:pt x="85" y="690"/>
                  <a:pt x="85" y="691"/>
                  <a:pt x="84" y="691"/>
                </a:cubicBezTo>
                <a:cubicBezTo>
                  <a:pt x="84" y="692"/>
                  <a:pt x="84" y="692"/>
                  <a:pt x="83" y="692"/>
                </a:cubicBezTo>
                <a:close/>
                <a:moveTo>
                  <a:pt x="791" y="687"/>
                </a:moveTo>
                <a:cubicBezTo>
                  <a:pt x="791" y="687"/>
                  <a:pt x="791" y="687"/>
                  <a:pt x="791" y="687"/>
                </a:cubicBezTo>
                <a:cubicBezTo>
                  <a:pt x="790" y="686"/>
                  <a:pt x="790" y="685"/>
                  <a:pt x="790" y="684"/>
                </a:cubicBezTo>
                <a:cubicBezTo>
                  <a:pt x="792" y="681"/>
                  <a:pt x="795" y="678"/>
                  <a:pt x="797" y="675"/>
                </a:cubicBezTo>
                <a:cubicBezTo>
                  <a:pt x="797" y="674"/>
                  <a:pt x="798" y="674"/>
                  <a:pt x="799" y="674"/>
                </a:cubicBezTo>
                <a:cubicBezTo>
                  <a:pt x="800" y="675"/>
                  <a:pt x="800" y="676"/>
                  <a:pt x="799" y="676"/>
                </a:cubicBezTo>
                <a:cubicBezTo>
                  <a:pt x="797" y="680"/>
                  <a:pt x="795" y="683"/>
                  <a:pt x="793" y="686"/>
                </a:cubicBezTo>
                <a:cubicBezTo>
                  <a:pt x="792" y="687"/>
                  <a:pt x="792" y="687"/>
                  <a:pt x="791" y="687"/>
                </a:cubicBezTo>
                <a:close/>
                <a:moveTo>
                  <a:pt x="70" y="672"/>
                </a:moveTo>
                <a:cubicBezTo>
                  <a:pt x="69" y="672"/>
                  <a:pt x="69" y="672"/>
                  <a:pt x="68" y="671"/>
                </a:cubicBezTo>
                <a:cubicBezTo>
                  <a:pt x="66" y="668"/>
                  <a:pt x="64" y="664"/>
                  <a:pt x="62" y="661"/>
                </a:cubicBezTo>
                <a:cubicBezTo>
                  <a:pt x="62" y="660"/>
                  <a:pt x="62" y="659"/>
                  <a:pt x="63" y="659"/>
                </a:cubicBezTo>
                <a:cubicBezTo>
                  <a:pt x="63" y="659"/>
                  <a:pt x="64" y="659"/>
                  <a:pt x="65" y="659"/>
                </a:cubicBezTo>
                <a:cubicBezTo>
                  <a:pt x="67" y="663"/>
                  <a:pt x="69" y="666"/>
                  <a:pt x="71" y="670"/>
                </a:cubicBezTo>
                <a:cubicBezTo>
                  <a:pt x="71" y="670"/>
                  <a:pt x="71" y="671"/>
                  <a:pt x="71" y="672"/>
                </a:cubicBezTo>
                <a:cubicBezTo>
                  <a:pt x="70" y="672"/>
                  <a:pt x="70" y="672"/>
                  <a:pt x="70" y="672"/>
                </a:cubicBezTo>
                <a:close/>
                <a:moveTo>
                  <a:pt x="805" y="667"/>
                </a:moveTo>
                <a:cubicBezTo>
                  <a:pt x="804" y="667"/>
                  <a:pt x="804" y="667"/>
                  <a:pt x="804" y="667"/>
                </a:cubicBezTo>
                <a:cubicBezTo>
                  <a:pt x="803" y="666"/>
                  <a:pt x="803" y="665"/>
                  <a:pt x="803" y="665"/>
                </a:cubicBezTo>
                <a:cubicBezTo>
                  <a:pt x="805" y="661"/>
                  <a:pt x="808" y="658"/>
                  <a:pt x="810" y="654"/>
                </a:cubicBezTo>
                <a:cubicBezTo>
                  <a:pt x="810" y="654"/>
                  <a:pt x="811" y="653"/>
                  <a:pt x="812" y="654"/>
                </a:cubicBezTo>
                <a:cubicBezTo>
                  <a:pt x="812" y="654"/>
                  <a:pt x="813" y="655"/>
                  <a:pt x="812" y="656"/>
                </a:cubicBezTo>
                <a:cubicBezTo>
                  <a:pt x="810" y="659"/>
                  <a:pt x="808" y="663"/>
                  <a:pt x="806" y="666"/>
                </a:cubicBezTo>
                <a:cubicBezTo>
                  <a:pt x="806" y="667"/>
                  <a:pt x="805" y="667"/>
                  <a:pt x="805" y="667"/>
                </a:cubicBezTo>
                <a:close/>
                <a:moveTo>
                  <a:pt x="57" y="651"/>
                </a:moveTo>
                <a:cubicBezTo>
                  <a:pt x="57" y="651"/>
                  <a:pt x="56" y="651"/>
                  <a:pt x="56" y="651"/>
                </a:cubicBezTo>
                <a:cubicBezTo>
                  <a:pt x="54" y="647"/>
                  <a:pt x="52" y="644"/>
                  <a:pt x="50" y="640"/>
                </a:cubicBezTo>
                <a:cubicBezTo>
                  <a:pt x="50" y="639"/>
                  <a:pt x="50" y="638"/>
                  <a:pt x="51" y="638"/>
                </a:cubicBezTo>
                <a:cubicBezTo>
                  <a:pt x="52" y="638"/>
                  <a:pt x="53" y="638"/>
                  <a:pt x="53" y="639"/>
                </a:cubicBezTo>
                <a:cubicBezTo>
                  <a:pt x="55" y="642"/>
                  <a:pt x="57" y="646"/>
                  <a:pt x="59" y="649"/>
                </a:cubicBezTo>
                <a:cubicBezTo>
                  <a:pt x="59" y="650"/>
                  <a:pt x="59" y="651"/>
                  <a:pt x="58" y="651"/>
                </a:cubicBezTo>
                <a:cubicBezTo>
                  <a:pt x="58" y="651"/>
                  <a:pt x="58" y="651"/>
                  <a:pt x="57" y="651"/>
                </a:cubicBezTo>
                <a:close/>
                <a:moveTo>
                  <a:pt x="817" y="646"/>
                </a:moveTo>
                <a:cubicBezTo>
                  <a:pt x="817" y="646"/>
                  <a:pt x="816" y="646"/>
                  <a:pt x="816" y="646"/>
                </a:cubicBezTo>
                <a:cubicBezTo>
                  <a:pt x="815" y="645"/>
                  <a:pt x="815" y="645"/>
                  <a:pt x="815" y="644"/>
                </a:cubicBezTo>
                <a:cubicBezTo>
                  <a:pt x="817" y="640"/>
                  <a:pt x="819" y="637"/>
                  <a:pt x="821" y="633"/>
                </a:cubicBezTo>
                <a:cubicBezTo>
                  <a:pt x="821" y="633"/>
                  <a:pt x="822" y="632"/>
                  <a:pt x="823" y="633"/>
                </a:cubicBezTo>
                <a:cubicBezTo>
                  <a:pt x="824" y="633"/>
                  <a:pt x="824" y="634"/>
                  <a:pt x="824" y="635"/>
                </a:cubicBezTo>
                <a:cubicBezTo>
                  <a:pt x="822" y="638"/>
                  <a:pt x="820" y="642"/>
                  <a:pt x="818" y="645"/>
                </a:cubicBezTo>
                <a:cubicBezTo>
                  <a:pt x="818" y="646"/>
                  <a:pt x="817" y="646"/>
                  <a:pt x="817" y="646"/>
                </a:cubicBezTo>
                <a:close/>
                <a:moveTo>
                  <a:pt x="46" y="630"/>
                </a:moveTo>
                <a:cubicBezTo>
                  <a:pt x="46" y="630"/>
                  <a:pt x="45" y="630"/>
                  <a:pt x="45" y="629"/>
                </a:cubicBezTo>
                <a:cubicBezTo>
                  <a:pt x="43" y="626"/>
                  <a:pt x="41" y="622"/>
                  <a:pt x="40" y="619"/>
                </a:cubicBezTo>
                <a:cubicBezTo>
                  <a:pt x="39" y="618"/>
                  <a:pt x="40" y="617"/>
                  <a:pt x="40" y="617"/>
                </a:cubicBezTo>
                <a:cubicBezTo>
                  <a:pt x="41" y="616"/>
                  <a:pt x="42" y="617"/>
                  <a:pt x="42" y="617"/>
                </a:cubicBezTo>
                <a:cubicBezTo>
                  <a:pt x="44" y="621"/>
                  <a:pt x="46" y="625"/>
                  <a:pt x="47" y="628"/>
                </a:cubicBezTo>
                <a:cubicBezTo>
                  <a:pt x="48" y="629"/>
                  <a:pt x="48" y="630"/>
                  <a:pt x="47" y="630"/>
                </a:cubicBezTo>
                <a:cubicBezTo>
                  <a:pt x="47" y="630"/>
                  <a:pt x="46" y="630"/>
                  <a:pt x="46" y="630"/>
                </a:cubicBezTo>
                <a:close/>
                <a:moveTo>
                  <a:pt x="828" y="625"/>
                </a:moveTo>
                <a:cubicBezTo>
                  <a:pt x="828" y="625"/>
                  <a:pt x="827" y="625"/>
                  <a:pt x="827" y="625"/>
                </a:cubicBezTo>
                <a:cubicBezTo>
                  <a:pt x="826" y="624"/>
                  <a:pt x="826" y="623"/>
                  <a:pt x="826" y="623"/>
                </a:cubicBezTo>
                <a:cubicBezTo>
                  <a:pt x="828" y="619"/>
                  <a:pt x="830" y="615"/>
                  <a:pt x="831" y="612"/>
                </a:cubicBezTo>
                <a:cubicBezTo>
                  <a:pt x="832" y="611"/>
                  <a:pt x="833" y="611"/>
                  <a:pt x="833" y="611"/>
                </a:cubicBezTo>
                <a:cubicBezTo>
                  <a:pt x="834" y="611"/>
                  <a:pt x="834" y="612"/>
                  <a:pt x="834" y="613"/>
                </a:cubicBezTo>
                <a:cubicBezTo>
                  <a:pt x="833" y="617"/>
                  <a:pt x="831" y="620"/>
                  <a:pt x="829" y="624"/>
                </a:cubicBezTo>
                <a:cubicBezTo>
                  <a:pt x="829" y="624"/>
                  <a:pt x="828" y="625"/>
                  <a:pt x="828" y="625"/>
                </a:cubicBezTo>
                <a:close/>
                <a:moveTo>
                  <a:pt x="36" y="609"/>
                </a:moveTo>
                <a:cubicBezTo>
                  <a:pt x="36" y="609"/>
                  <a:pt x="35" y="608"/>
                  <a:pt x="35" y="608"/>
                </a:cubicBezTo>
                <a:cubicBezTo>
                  <a:pt x="33" y="604"/>
                  <a:pt x="32" y="600"/>
                  <a:pt x="30" y="597"/>
                </a:cubicBezTo>
                <a:cubicBezTo>
                  <a:pt x="30" y="596"/>
                  <a:pt x="30" y="595"/>
                  <a:pt x="31" y="595"/>
                </a:cubicBezTo>
                <a:cubicBezTo>
                  <a:pt x="32" y="594"/>
                  <a:pt x="33" y="595"/>
                  <a:pt x="33" y="595"/>
                </a:cubicBezTo>
                <a:cubicBezTo>
                  <a:pt x="34" y="599"/>
                  <a:pt x="36" y="603"/>
                  <a:pt x="37" y="606"/>
                </a:cubicBezTo>
                <a:cubicBezTo>
                  <a:pt x="38" y="607"/>
                  <a:pt x="37" y="608"/>
                  <a:pt x="37" y="608"/>
                </a:cubicBezTo>
                <a:cubicBezTo>
                  <a:pt x="37" y="609"/>
                  <a:pt x="36" y="609"/>
                  <a:pt x="36" y="609"/>
                </a:cubicBezTo>
                <a:close/>
                <a:moveTo>
                  <a:pt x="838" y="603"/>
                </a:moveTo>
                <a:cubicBezTo>
                  <a:pt x="837" y="603"/>
                  <a:pt x="837" y="603"/>
                  <a:pt x="837" y="603"/>
                </a:cubicBezTo>
                <a:cubicBezTo>
                  <a:pt x="836" y="602"/>
                  <a:pt x="836" y="601"/>
                  <a:pt x="836" y="601"/>
                </a:cubicBezTo>
                <a:cubicBezTo>
                  <a:pt x="838" y="597"/>
                  <a:pt x="839" y="593"/>
                  <a:pt x="841" y="589"/>
                </a:cubicBezTo>
                <a:cubicBezTo>
                  <a:pt x="841" y="589"/>
                  <a:pt x="842" y="588"/>
                  <a:pt x="842" y="589"/>
                </a:cubicBezTo>
                <a:cubicBezTo>
                  <a:pt x="843" y="589"/>
                  <a:pt x="844" y="590"/>
                  <a:pt x="843" y="591"/>
                </a:cubicBezTo>
                <a:cubicBezTo>
                  <a:pt x="842" y="594"/>
                  <a:pt x="840" y="598"/>
                  <a:pt x="839" y="602"/>
                </a:cubicBezTo>
                <a:cubicBezTo>
                  <a:pt x="839" y="602"/>
                  <a:pt x="838" y="603"/>
                  <a:pt x="838" y="603"/>
                </a:cubicBezTo>
                <a:close/>
                <a:moveTo>
                  <a:pt x="27" y="586"/>
                </a:moveTo>
                <a:cubicBezTo>
                  <a:pt x="27" y="586"/>
                  <a:pt x="26" y="586"/>
                  <a:pt x="26" y="585"/>
                </a:cubicBezTo>
                <a:cubicBezTo>
                  <a:pt x="25" y="582"/>
                  <a:pt x="23" y="578"/>
                  <a:pt x="22" y="574"/>
                </a:cubicBezTo>
                <a:cubicBezTo>
                  <a:pt x="22" y="573"/>
                  <a:pt x="22" y="572"/>
                  <a:pt x="23" y="572"/>
                </a:cubicBezTo>
                <a:cubicBezTo>
                  <a:pt x="24" y="572"/>
                  <a:pt x="24" y="572"/>
                  <a:pt x="25" y="573"/>
                </a:cubicBezTo>
                <a:cubicBezTo>
                  <a:pt x="26" y="577"/>
                  <a:pt x="27" y="581"/>
                  <a:pt x="29" y="584"/>
                </a:cubicBezTo>
                <a:cubicBezTo>
                  <a:pt x="29" y="585"/>
                  <a:pt x="29" y="586"/>
                  <a:pt x="28" y="586"/>
                </a:cubicBezTo>
                <a:cubicBezTo>
                  <a:pt x="28" y="586"/>
                  <a:pt x="27" y="586"/>
                  <a:pt x="27" y="586"/>
                </a:cubicBezTo>
                <a:close/>
                <a:moveTo>
                  <a:pt x="846" y="580"/>
                </a:moveTo>
                <a:cubicBezTo>
                  <a:pt x="846" y="580"/>
                  <a:pt x="846" y="580"/>
                  <a:pt x="846" y="580"/>
                </a:cubicBezTo>
                <a:cubicBezTo>
                  <a:pt x="845" y="580"/>
                  <a:pt x="844" y="579"/>
                  <a:pt x="845" y="578"/>
                </a:cubicBezTo>
                <a:cubicBezTo>
                  <a:pt x="846" y="574"/>
                  <a:pt x="847" y="571"/>
                  <a:pt x="848" y="567"/>
                </a:cubicBezTo>
                <a:cubicBezTo>
                  <a:pt x="849" y="566"/>
                  <a:pt x="850" y="566"/>
                  <a:pt x="850" y="566"/>
                </a:cubicBezTo>
                <a:cubicBezTo>
                  <a:pt x="851" y="566"/>
                  <a:pt x="852" y="567"/>
                  <a:pt x="851" y="568"/>
                </a:cubicBezTo>
                <a:cubicBezTo>
                  <a:pt x="850" y="572"/>
                  <a:pt x="849" y="575"/>
                  <a:pt x="847" y="579"/>
                </a:cubicBezTo>
                <a:cubicBezTo>
                  <a:pt x="847" y="580"/>
                  <a:pt x="847" y="580"/>
                  <a:pt x="846" y="580"/>
                </a:cubicBezTo>
                <a:close/>
                <a:moveTo>
                  <a:pt x="20" y="564"/>
                </a:moveTo>
                <a:cubicBezTo>
                  <a:pt x="19" y="564"/>
                  <a:pt x="18" y="563"/>
                  <a:pt x="18" y="562"/>
                </a:cubicBezTo>
                <a:cubicBezTo>
                  <a:pt x="17" y="559"/>
                  <a:pt x="16" y="555"/>
                  <a:pt x="15" y="551"/>
                </a:cubicBezTo>
                <a:cubicBezTo>
                  <a:pt x="15" y="550"/>
                  <a:pt x="15" y="549"/>
                  <a:pt x="16" y="549"/>
                </a:cubicBezTo>
                <a:cubicBezTo>
                  <a:pt x="17" y="549"/>
                  <a:pt x="18" y="549"/>
                  <a:pt x="18" y="550"/>
                </a:cubicBezTo>
                <a:cubicBezTo>
                  <a:pt x="19" y="554"/>
                  <a:pt x="20" y="558"/>
                  <a:pt x="21" y="562"/>
                </a:cubicBezTo>
                <a:cubicBezTo>
                  <a:pt x="21" y="562"/>
                  <a:pt x="21" y="563"/>
                  <a:pt x="20" y="563"/>
                </a:cubicBezTo>
                <a:cubicBezTo>
                  <a:pt x="20" y="564"/>
                  <a:pt x="20" y="564"/>
                  <a:pt x="20" y="564"/>
                </a:cubicBezTo>
                <a:close/>
                <a:moveTo>
                  <a:pt x="853" y="557"/>
                </a:moveTo>
                <a:cubicBezTo>
                  <a:pt x="853" y="557"/>
                  <a:pt x="853" y="557"/>
                  <a:pt x="853" y="557"/>
                </a:cubicBezTo>
                <a:cubicBezTo>
                  <a:pt x="852" y="557"/>
                  <a:pt x="852" y="556"/>
                  <a:pt x="852" y="555"/>
                </a:cubicBezTo>
                <a:cubicBezTo>
                  <a:pt x="853" y="552"/>
                  <a:pt x="854" y="548"/>
                  <a:pt x="855" y="544"/>
                </a:cubicBezTo>
                <a:cubicBezTo>
                  <a:pt x="855" y="543"/>
                  <a:pt x="856" y="543"/>
                  <a:pt x="857" y="543"/>
                </a:cubicBezTo>
                <a:cubicBezTo>
                  <a:pt x="858" y="543"/>
                  <a:pt x="858" y="544"/>
                  <a:pt x="858" y="545"/>
                </a:cubicBezTo>
                <a:cubicBezTo>
                  <a:pt x="857" y="548"/>
                  <a:pt x="856" y="552"/>
                  <a:pt x="855" y="556"/>
                </a:cubicBezTo>
                <a:cubicBezTo>
                  <a:pt x="855" y="557"/>
                  <a:pt x="854" y="557"/>
                  <a:pt x="853" y="557"/>
                </a:cubicBezTo>
                <a:close/>
                <a:moveTo>
                  <a:pt x="13" y="540"/>
                </a:moveTo>
                <a:cubicBezTo>
                  <a:pt x="13" y="540"/>
                  <a:pt x="12" y="540"/>
                  <a:pt x="12" y="539"/>
                </a:cubicBezTo>
                <a:cubicBezTo>
                  <a:pt x="11" y="535"/>
                  <a:pt x="10" y="531"/>
                  <a:pt x="9" y="527"/>
                </a:cubicBezTo>
                <a:cubicBezTo>
                  <a:pt x="9" y="527"/>
                  <a:pt x="10" y="526"/>
                  <a:pt x="10" y="526"/>
                </a:cubicBezTo>
                <a:cubicBezTo>
                  <a:pt x="11" y="526"/>
                  <a:pt x="12" y="526"/>
                  <a:pt x="12" y="527"/>
                </a:cubicBezTo>
                <a:cubicBezTo>
                  <a:pt x="13" y="531"/>
                  <a:pt x="14" y="535"/>
                  <a:pt x="15" y="539"/>
                </a:cubicBezTo>
                <a:cubicBezTo>
                  <a:pt x="15" y="539"/>
                  <a:pt x="15" y="540"/>
                  <a:pt x="14" y="540"/>
                </a:cubicBezTo>
                <a:cubicBezTo>
                  <a:pt x="14" y="540"/>
                  <a:pt x="14" y="540"/>
                  <a:pt x="13" y="540"/>
                </a:cubicBezTo>
                <a:close/>
                <a:moveTo>
                  <a:pt x="859" y="534"/>
                </a:moveTo>
                <a:cubicBezTo>
                  <a:pt x="859" y="534"/>
                  <a:pt x="859" y="534"/>
                  <a:pt x="859" y="534"/>
                </a:cubicBezTo>
                <a:cubicBezTo>
                  <a:pt x="858" y="534"/>
                  <a:pt x="858" y="533"/>
                  <a:pt x="858" y="532"/>
                </a:cubicBezTo>
                <a:cubicBezTo>
                  <a:pt x="859" y="528"/>
                  <a:pt x="860" y="524"/>
                  <a:pt x="860" y="521"/>
                </a:cubicBezTo>
                <a:cubicBezTo>
                  <a:pt x="860" y="520"/>
                  <a:pt x="861" y="519"/>
                  <a:pt x="862" y="519"/>
                </a:cubicBezTo>
                <a:cubicBezTo>
                  <a:pt x="863" y="519"/>
                  <a:pt x="863" y="520"/>
                  <a:pt x="863" y="521"/>
                </a:cubicBezTo>
                <a:cubicBezTo>
                  <a:pt x="862" y="525"/>
                  <a:pt x="862" y="529"/>
                  <a:pt x="861" y="533"/>
                </a:cubicBezTo>
                <a:cubicBezTo>
                  <a:pt x="861" y="534"/>
                  <a:pt x="860" y="534"/>
                  <a:pt x="859" y="534"/>
                </a:cubicBezTo>
                <a:close/>
                <a:moveTo>
                  <a:pt x="8" y="517"/>
                </a:moveTo>
                <a:cubicBezTo>
                  <a:pt x="8" y="517"/>
                  <a:pt x="7" y="516"/>
                  <a:pt x="7" y="516"/>
                </a:cubicBezTo>
                <a:cubicBezTo>
                  <a:pt x="6" y="512"/>
                  <a:pt x="6" y="508"/>
                  <a:pt x="5" y="504"/>
                </a:cubicBezTo>
                <a:cubicBezTo>
                  <a:pt x="5" y="503"/>
                  <a:pt x="5" y="502"/>
                  <a:pt x="6" y="502"/>
                </a:cubicBezTo>
                <a:cubicBezTo>
                  <a:pt x="7" y="502"/>
                  <a:pt x="8" y="503"/>
                  <a:pt x="8" y="503"/>
                </a:cubicBezTo>
                <a:cubicBezTo>
                  <a:pt x="8" y="507"/>
                  <a:pt x="9" y="511"/>
                  <a:pt x="10" y="515"/>
                </a:cubicBezTo>
                <a:cubicBezTo>
                  <a:pt x="10" y="516"/>
                  <a:pt x="9" y="517"/>
                  <a:pt x="9" y="517"/>
                </a:cubicBezTo>
                <a:cubicBezTo>
                  <a:pt x="9" y="517"/>
                  <a:pt x="8" y="517"/>
                  <a:pt x="8" y="517"/>
                </a:cubicBezTo>
                <a:close/>
                <a:moveTo>
                  <a:pt x="864" y="510"/>
                </a:moveTo>
                <a:cubicBezTo>
                  <a:pt x="864" y="510"/>
                  <a:pt x="864" y="510"/>
                  <a:pt x="864" y="510"/>
                </a:cubicBezTo>
                <a:cubicBezTo>
                  <a:pt x="863" y="510"/>
                  <a:pt x="862" y="510"/>
                  <a:pt x="862" y="509"/>
                </a:cubicBezTo>
                <a:cubicBezTo>
                  <a:pt x="863" y="505"/>
                  <a:pt x="864" y="501"/>
                  <a:pt x="864" y="497"/>
                </a:cubicBezTo>
                <a:cubicBezTo>
                  <a:pt x="864" y="496"/>
                  <a:pt x="865" y="496"/>
                  <a:pt x="866" y="496"/>
                </a:cubicBezTo>
                <a:cubicBezTo>
                  <a:pt x="867" y="496"/>
                  <a:pt x="867" y="497"/>
                  <a:pt x="867" y="497"/>
                </a:cubicBezTo>
                <a:cubicBezTo>
                  <a:pt x="867" y="501"/>
                  <a:pt x="866" y="505"/>
                  <a:pt x="865" y="509"/>
                </a:cubicBezTo>
                <a:cubicBezTo>
                  <a:pt x="865" y="510"/>
                  <a:pt x="865" y="510"/>
                  <a:pt x="864" y="510"/>
                </a:cubicBezTo>
                <a:close/>
                <a:moveTo>
                  <a:pt x="5" y="493"/>
                </a:moveTo>
                <a:cubicBezTo>
                  <a:pt x="4" y="493"/>
                  <a:pt x="3" y="493"/>
                  <a:pt x="3" y="492"/>
                </a:cubicBezTo>
                <a:cubicBezTo>
                  <a:pt x="3" y="488"/>
                  <a:pt x="2" y="484"/>
                  <a:pt x="2" y="480"/>
                </a:cubicBezTo>
                <a:cubicBezTo>
                  <a:pt x="2" y="479"/>
                  <a:pt x="2" y="478"/>
                  <a:pt x="3" y="478"/>
                </a:cubicBezTo>
                <a:cubicBezTo>
                  <a:pt x="4" y="478"/>
                  <a:pt x="5" y="479"/>
                  <a:pt x="5" y="480"/>
                </a:cubicBezTo>
                <a:cubicBezTo>
                  <a:pt x="5" y="484"/>
                  <a:pt x="6" y="488"/>
                  <a:pt x="6" y="492"/>
                </a:cubicBezTo>
                <a:cubicBezTo>
                  <a:pt x="6" y="492"/>
                  <a:pt x="6" y="493"/>
                  <a:pt x="5" y="493"/>
                </a:cubicBezTo>
                <a:cubicBezTo>
                  <a:pt x="5" y="493"/>
                  <a:pt x="5" y="493"/>
                  <a:pt x="5" y="493"/>
                </a:cubicBezTo>
                <a:close/>
                <a:moveTo>
                  <a:pt x="867" y="487"/>
                </a:moveTo>
                <a:cubicBezTo>
                  <a:pt x="867" y="487"/>
                  <a:pt x="867" y="487"/>
                  <a:pt x="867" y="487"/>
                </a:cubicBezTo>
                <a:cubicBezTo>
                  <a:pt x="866" y="487"/>
                  <a:pt x="866" y="486"/>
                  <a:pt x="866" y="485"/>
                </a:cubicBezTo>
                <a:cubicBezTo>
                  <a:pt x="866" y="481"/>
                  <a:pt x="867" y="477"/>
                  <a:pt x="867" y="473"/>
                </a:cubicBezTo>
                <a:cubicBezTo>
                  <a:pt x="867" y="472"/>
                  <a:pt x="868" y="472"/>
                  <a:pt x="869" y="472"/>
                </a:cubicBezTo>
                <a:cubicBezTo>
                  <a:pt x="869" y="472"/>
                  <a:pt x="870" y="473"/>
                  <a:pt x="870" y="473"/>
                </a:cubicBezTo>
                <a:cubicBezTo>
                  <a:pt x="870" y="477"/>
                  <a:pt x="869" y="481"/>
                  <a:pt x="869" y="485"/>
                </a:cubicBezTo>
                <a:cubicBezTo>
                  <a:pt x="869" y="486"/>
                  <a:pt x="868" y="487"/>
                  <a:pt x="867" y="487"/>
                </a:cubicBezTo>
                <a:close/>
                <a:moveTo>
                  <a:pt x="2" y="469"/>
                </a:moveTo>
                <a:cubicBezTo>
                  <a:pt x="1" y="469"/>
                  <a:pt x="1" y="469"/>
                  <a:pt x="1" y="468"/>
                </a:cubicBezTo>
                <a:cubicBezTo>
                  <a:pt x="0" y="464"/>
                  <a:pt x="0" y="460"/>
                  <a:pt x="0" y="456"/>
                </a:cubicBezTo>
                <a:cubicBezTo>
                  <a:pt x="0" y="455"/>
                  <a:pt x="1" y="454"/>
                  <a:pt x="2" y="454"/>
                </a:cubicBezTo>
                <a:cubicBezTo>
                  <a:pt x="2" y="454"/>
                  <a:pt x="3" y="455"/>
                  <a:pt x="3" y="456"/>
                </a:cubicBezTo>
                <a:cubicBezTo>
                  <a:pt x="3" y="460"/>
                  <a:pt x="3" y="464"/>
                  <a:pt x="4" y="468"/>
                </a:cubicBezTo>
                <a:cubicBezTo>
                  <a:pt x="4" y="469"/>
                  <a:pt x="3" y="469"/>
                  <a:pt x="2" y="469"/>
                </a:cubicBezTo>
                <a:cubicBezTo>
                  <a:pt x="2" y="469"/>
                  <a:pt x="2" y="469"/>
                  <a:pt x="2" y="469"/>
                </a:cubicBezTo>
                <a:close/>
                <a:moveTo>
                  <a:pt x="869" y="463"/>
                </a:moveTo>
                <a:cubicBezTo>
                  <a:pt x="869" y="463"/>
                  <a:pt x="869" y="463"/>
                  <a:pt x="869" y="463"/>
                </a:cubicBezTo>
                <a:cubicBezTo>
                  <a:pt x="868" y="463"/>
                  <a:pt x="868" y="462"/>
                  <a:pt x="868" y="461"/>
                </a:cubicBezTo>
                <a:cubicBezTo>
                  <a:pt x="868" y="457"/>
                  <a:pt x="868" y="453"/>
                  <a:pt x="868" y="449"/>
                </a:cubicBezTo>
                <a:cubicBezTo>
                  <a:pt x="868" y="448"/>
                  <a:pt x="869" y="448"/>
                  <a:pt x="870" y="448"/>
                </a:cubicBezTo>
                <a:cubicBezTo>
                  <a:pt x="871" y="448"/>
                  <a:pt x="871" y="449"/>
                  <a:pt x="871" y="449"/>
                </a:cubicBezTo>
                <a:cubicBezTo>
                  <a:pt x="871" y="453"/>
                  <a:pt x="871" y="457"/>
                  <a:pt x="871" y="461"/>
                </a:cubicBezTo>
                <a:cubicBezTo>
                  <a:pt x="871" y="462"/>
                  <a:pt x="870" y="463"/>
                  <a:pt x="869" y="463"/>
                </a:cubicBezTo>
                <a:close/>
                <a:moveTo>
                  <a:pt x="1" y="445"/>
                </a:moveTo>
                <a:cubicBezTo>
                  <a:pt x="0" y="445"/>
                  <a:pt x="0" y="445"/>
                  <a:pt x="0" y="444"/>
                </a:cubicBezTo>
                <a:cubicBezTo>
                  <a:pt x="0" y="441"/>
                  <a:pt x="0" y="439"/>
                  <a:pt x="0" y="436"/>
                </a:cubicBezTo>
                <a:cubicBezTo>
                  <a:pt x="0" y="435"/>
                  <a:pt x="0" y="433"/>
                  <a:pt x="0" y="432"/>
                </a:cubicBezTo>
                <a:cubicBezTo>
                  <a:pt x="0" y="431"/>
                  <a:pt x="0" y="430"/>
                  <a:pt x="1" y="430"/>
                </a:cubicBezTo>
                <a:cubicBezTo>
                  <a:pt x="1" y="430"/>
                  <a:pt x="1" y="430"/>
                  <a:pt x="1" y="430"/>
                </a:cubicBezTo>
                <a:cubicBezTo>
                  <a:pt x="2" y="430"/>
                  <a:pt x="3" y="431"/>
                  <a:pt x="3" y="432"/>
                </a:cubicBezTo>
                <a:cubicBezTo>
                  <a:pt x="3" y="433"/>
                  <a:pt x="3" y="435"/>
                  <a:pt x="3" y="436"/>
                </a:cubicBezTo>
                <a:cubicBezTo>
                  <a:pt x="3" y="439"/>
                  <a:pt x="3" y="441"/>
                  <a:pt x="3" y="444"/>
                </a:cubicBezTo>
                <a:cubicBezTo>
                  <a:pt x="3" y="445"/>
                  <a:pt x="2" y="445"/>
                  <a:pt x="1" y="445"/>
                </a:cubicBezTo>
                <a:cubicBezTo>
                  <a:pt x="1" y="445"/>
                  <a:pt x="1" y="445"/>
                  <a:pt x="1" y="445"/>
                </a:cubicBezTo>
                <a:close/>
                <a:moveTo>
                  <a:pt x="870" y="439"/>
                </a:moveTo>
                <a:cubicBezTo>
                  <a:pt x="870" y="439"/>
                  <a:pt x="870" y="439"/>
                  <a:pt x="870" y="439"/>
                </a:cubicBezTo>
                <a:cubicBezTo>
                  <a:pt x="869" y="439"/>
                  <a:pt x="869" y="438"/>
                  <a:pt x="869" y="437"/>
                </a:cubicBezTo>
                <a:cubicBezTo>
                  <a:pt x="869" y="436"/>
                  <a:pt x="869" y="436"/>
                  <a:pt x="869" y="436"/>
                </a:cubicBezTo>
                <a:cubicBezTo>
                  <a:pt x="869" y="432"/>
                  <a:pt x="868" y="429"/>
                  <a:pt x="868" y="425"/>
                </a:cubicBezTo>
                <a:cubicBezTo>
                  <a:pt x="868" y="425"/>
                  <a:pt x="869" y="424"/>
                  <a:pt x="870" y="424"/>
                </a:cubicBezTo>
                <a:cubicBezTo>
                  <a:pt x="871" y="424"/>
                  <a:pt x="871" y="424"/>
                  <a:pt x="871" y="425"/>
                </a:cubicBezTo>
                <a:cubicBezTo>
                  <a:pt x="871" y="429"/>
                  <a:pt x="872" y="432"/>
                  <a:pt x="872" y="436"/>
                </a:cubicBezTo>
                <a:cubicBezTo>
                  <a:pt x="872" y="437"/>
                  <a:pt x="872" y="437"/>
                  <a:pt x="872" y="437"/>
                </a:cubicBezTo>
                <a:cubicBezTo>
                  <a:pt x="872" y="438"/>
                  <a:pt x="871" y="439"/>
                  <a:pt x="870" y="439"/>
                </a:cubicBezTo>
                <a:close/>
                <a:moveTo>
                  <a:pt x="1" y="421"/>
                </a:moveTo>
                <a:cubicBezTo>
                  <a:pt x="1" y="421"/>
                  <a:pt x="1" y="421"/>
                  <a:pt x="1" y="421"/>
                </a:cubicBezTo>
                <a:cubicBezTo>
                  <a:pt x="1" y="421"/>
                  <a:pt x="0" y="421"/>
                  <a:pt x="0" y="420"/>
                </a:cubicBezTo>
                <a:cubicBezTo>
                  <a:pt x="0" y="416"/>
                  <a:pt x="0" y="412"/>
                  <a:pt x="1" y="408"/>
                </a:cubicBezTo>
                <a:cubicBezTo>
                  <a:pt x="1" y="407"/>
                  <a:pt x="1" y="406"/>
                  <a:pt x="2" y="406"/>
                </a:cubicBezTo>
                <a:cubicBezTo>
                  <a:pt x="3" y="406"/>
                  <a:pt x="4" y="407"/>
                  <a:pt x="4" y="408"/>
                </a:cubicBezTo>
                <a:cubicBezTo>
                  <a:pt x="3" y="412"/>
                  <a:pt x="3" y="416"/>
                  <a:pt x="3" y="420"/>
                </a:cubicBezTo>
                <a:cubicBezTo>
                  <a:pt x="3" y="421"/>
                  <a:pt x="2" y="421"/>
                  <a:pt x="1" y="421"/>
                </a:cubicBezTo>
                <a:close/>
                <a:moveTo>
                  <a:pt x="869" y="415"/>
                </a:moveTo>
                <a:cubicBezTo>
                  <a:pt x="869" y="415"/>
                  <a:pt x="868" y="414"/>
                  <a:pt x="868" y="413"/>
                </a:cubicBezTo>
                <a:cubicBezTo>
                  <a:pt x="868" y="409"/>
                  <a:pt x="867" y="405"/>
                  <a:pt x="867" y="402"/>
                </a:cubicBezTo>
                <a:cubicBezTo>
                  <a:pt x="867" y="401"/>
                  <a:pt x="868" y="400"/>
                  <a:pt x="869" y="400"/>
                </a:cubicBezTo>
                <a:cubicBezTo>
                  <a:pt x="869" y="400"/>
                  <a:pt x="870" y="400"/>
                  <a:pt x="870" y="401"/>
                </a:cubicBezTo>
                <a:cubicBezTo>
                  <a:pt x="870" y="405"/>
                  <a:pt x="871" y="409"/>
                  <a:pt x="871" y="413"/>
                </a:cubicBezTo>
                <a:cubicBezTo>
                  <a:pt x="871" y="414"/>
                  <a:pt x="870" y="415"/>
                  <a:pt x="870" y="415"/>
                </a:cubicBezTo>
                <a:cubicBezTo>
                  <a:pt x="869" y="415"/>
                  <a:pt x="869" y="415"/>
                  <a:pt x="869" y="415"/>
                </a:cubicBezTo>
                <a:close/>
                <a:moveTo>
                  <a:pt x="3" y="397"/>
                </a:moveTo>
                <a:cubicBezTo>
                  <a:pt x="3" y="397"/>
                  <a:pt x="3" y="397"/>
                  <a:pt x="3" y="397"/>
                </a:cubicBezTo>
                <a:cubicBezTo>
                  <a:pt x="2" y="397"/>
                  <a:pt x="1" y="397"/>
                  <a:pt x="1" y="396"/>
                </a:cubicBezTo>
                <a:cubicBezTo>
                  <a:pt x="2" y="392"/>
                  <a:pt x="2" y="388"/>
                  <a:pt x="3" y="384"/>
                </a:cubicBezTo>
                <a:cubicBezTo>
                  <a:pt x="3" y="383"/>
                  <a:pt x="4" y="382"/>
                  <a:pt x="4" y="383"/>
                </a:cubicBezTo>
                <a:cubicBezTo>
                  <a:pt x="5" y="383"/>
                  <a:pt x="6" y="383"/>
                  <a:pt x="6" y="384"/>
                </a:cubicBezTo>
                <a:cubicBezTo>
                  <a:pt x="5" y="388"/>
                  <a:pt x="5" y="392"/>
                  <a:pt x="4" y="396"/>
                </a:cubicBezTo>
                <a:cubicBezTo>
                  <a:pt x="4" y="397"/>
                  <a:pt x="4" y="397"/>
                  <a:pt x="3" y="397"/>
                </a:cubicBezTo>
                <a:close/>
                <a:moveTo>
                  <a:pt x="868" y="391"/>
                </a:moveTo>
                <a:cubicBezTo>
                  <a:pt x="867" y="391"/>
                  <a:pt x="866" y="390"/>
                  <a:pt x="866" y="390"/>
                </a:cubicBezTo>
                <a:cubicBezTo>
                  <a:pt x="866" y="386"/>
                  <a:pt x="865" y="382"/>
                  <a:pt x="865" y="378"/>
                </a:cubicBezTo>
                <a:cubicBezTo>
                  <a:pt x="865" y="377"/>
                  <a:pt x="865" y="376"/>
                  <a:pt x="866" y="376"/>
                </a:cubicBezTo>
                <a:cubicBezTo>
                  <a:pt x="867" y="376"/>
                  <a:pt x="868" y="377"/>
                  <a:pt x="868" y="377"/>
                </a:cubicBezTo>
                <a:cubicBezTo>
                  <a:pt x="868" y="381"/>
                  <a:pt x="869" y="385"/>
                  <a:pt x="869" y="389"/>
                </a:cubicBezTo>
                <a:cubicBezTo>
                  <a:pt x="869" y="390"/>
                  <a:pt x="869" y="391"/>
                  <a:pt x="868" y="391"/>
                </a:cubicBezTo>
                <a:cubicBezTo>
                  <a:pt x="868" y="391"/>
                  <a:pt x="868" y="391"/>
                  <a:pt x="868" y="391"/>
                </a:cubicBezTo>
                <a:close/>
                <a:moveTo>
                  <a:pt x="6" y="374"/>
                </a:moveTo>
                <a:cubicBezTo>
                  <a:pt x="6" y="374"/>
                  <a:pt x="6" y="374"/>
                  <a:pt x="6" y="374"/>
                </a:cubicBezTo>
                <a:cubicBezTo>
                  <a:pt x="5" y="373"/>
                  <a:pt x="4" y="373"/>
                  <a:pt x="4" y="372"/>
                </a:cubicBezTo>
                <a:cubicBezTo>
                  <a:pt x="5" y="368"/>
                  <a:pt x="6" y="364"/>
                  <a:pt x="6" y="360"/>
                </a:cubicBezTo>
                <a:cubicBezTo>
                  <a:pt x="6" y="359"/>
                  <a:pt x="7" y="359"/>
                  <a:pt x="8" y="359"/>
                </a:cubicBezTo>
                <a:cubicBezTo>
                  <a:pt x="9" y="359"/>
                  <a:pt x="9" y="360"/>
                  <a:pt x="9" y="361"/>
                </a:cubicBezTo>
                <a:cubicBezTo>
                  <a:pt x="8" y="364"/>
                  <a:pt x="8" y="368"/>
                  <a:pt x="7" y="372"/>
                </a:cubicBezTo>
                <a:cubicBezTo>
                  <a:pt x="7" y="373"/>
                  <a:pt x="7" y="374"/>
                  <a:pt x="6" y="374"/>
                </a:cubicBezTo>
                <a:close/>
                <a:moveTo>
                  <a:pt x="864" y="367"/>
                </a:moveTo>
                <a:cubicBezTo>
                  <a:pt x="864" y="367"/>
                  <a:pt x="863" y="367"/>
                  <a:pt x="863" y="366"/>
                </a:cubicBezTo>
                <a:cubicBezTo>
                  <a:pt x="862" y="362"/>
                  <a:pt x="862" y="358"/>
                  <a:pt x="861" y="354"/>
                </a:cubicBezTo>
                <a:cubicBezTo>
                  <a:pt x="861" y="353"/>
                  <a:pt x="861" y="353"/>
                  <a:pt x="862" y="352"/>
                </a:cubicBezTo>
                <a:cubicBezTo>
                  <a:pt x="863" y="352"/>
                  <a:pt x="864" y="353"/>
                  <a:pt x="864" y="354"/>
                </a:cubicBezTo>
                <a:cubicBezTo>
                  <a:pt x="865" y="358"/>
                  <a:pt x="865" y="361"/>
                  <a:pt x="866" y="365"/>
                </a:cubicBezTo>
                <a:cubicBezTo>
                  <a:pt x="866" y="366"/>
                  <a:pt x="865" y="367"/>
                  <a:pt x="865" y="367"/>
                </a:cubicBezTo>
                <a:cubicBezTo>
                  <a:pt x="865" y="367"/>
                  <a:pt x="864" y="367"/>
                  <a:pt x="864" y="367"/>
                </a:cubicBezTo>
                <a:close/>
                <a:moveTo>
                  <a:pt x="10" y="350"/>
                </a:moveTo>
                <a:cubicBezTo>
                  <a:pt x="10" y="350"/>
                  <a:pt x="10" y="350"/>
                  <a:pt x="10" y="350"/>
                </a:cubicBezTo>
                <a:cubicBezTo>
                  <a:pt x="9" y="350"/>
                  <a:pt x="8" y="349"/>
                  <a:pt x="8" y="348"/>
                </a:cubicBezTo>
                <a:cubicBezTo>
                  <a:pt x="9" y="344"/>
                  <a:pt x="10" y="340"/>
                  <a:pt x="11" y="336"/>
                </a:cubicBezTo>
                <a:cubicBezTo>
                  <a:pt x="11" y="336"/>
                  <a:pt x="12" y="335"/>
                  <a:pt x="13" y="335"/>
                </a:cubicBezTo>
                <a:cubicBezTo>
                  <a:pt x="14" y="335"/>
                  <a:pt x="14" y="336"/>
                  <a:pt x="14" y="337"/>
                </a:cubicBezTo>
                <a:cubicBezTo>
                  <a:pt x="13" y="341"/>
                  <a:pt x="12" y="345"/>
                  <a:pt x="11" y="349"/>
                </a:cubicBezTo>
                <a:cubicBezTo>
                  <a:pt x="11" y="350"/>
                  <a:pt x="11" y="350"/>
                  <a:pt x="10" y="350"/>
                </a:cubicBezTo>
                <a:close/>
                <a:moveTo>
                  <a:pt x="860" y="344"/>
                </a:moveTo>
                <a:cubicBezTo>
                  <a:pt x="859" y="344"/>
                  <a:pt x="859" y="343"/>
                  <a:pt x="858" y="342"/>
                </a:cubicBezTo>
                <a:cubicBezTo>
                  <a:pt x="858" y="339"/>
                  <a:pt x="857" y="335"/>
                  <a:pt x="856" y="331"/>
                </a:cubicBezTo>
                <a:cubicBezTo>
                  <a:pt x="855" y="330"/>
                  <a:pt x="856" y="329"/>
                  <a:pt x="857" y="329"/>
                </a:cubicBezTo>
                <a:cubicBezTo>
                  <a:pt x="858" y="329"/>
                  <a:pt x="858" y="329"/>
                  <a:pt x="859" y="330"/>
                </a:cubicBezTo>
                <a:cubicBezTo>
                  <a:pt x="860" y="334"/>
                  <a:pt x="860" y="338"/>
                  <a:pt x="861" y="342"/>
                </a:cubicBezTo>
                <a:cubicBezTo>
                  <a:pt x="862" y="343"/>
                  <a:pt x="861" y="343"/>
                  <a:pt x="860" y="344"/>
                </a:cubicBezTo>
                <a:cubicBezTo>
                  <a:pt x="860" y="344"/>
                  <a:pt x="860" y="344"/>
                  <a:pt x="860" y="344"/>
                </a:cubicBezTo>
                <a:close/>
                <a:moveTo>
                  <a:pt x="15" y="327"/>
                </a:moveTo>
                <a:cubicBezTo>
                  <a:pt x="15" y="327"/>
                  <a:pt x="15" y="327"/>
                  <a:pt x="15" y="327"/>
                </a:cubicBezTo>
                <a:cubicBezTo>
                  <a:pt x="14" y="326"/>
                  <a:pt x="14" y="326"/>
                  <a:pt x="14" y="325"/>
                </a:cubicBezTo>
                <a:cubicBezTo>
                  <a:pt x="15" y="321"/>
                  <a:pt x="16" y="317"/>
                  <a:pt x="17" y="313"/>
                </a:cubicBezTo>
                <a:cubicBezTo>
                  <a:pt x="17" y="312"/>
                  <a:pt x="18" y="312"/>
                  <a:pt x="19" y="312"/>
                </a:cubicBezTo>
                <a:cubicBezTo>
                  <a:pt x="20" y="312"/>
                  <a:pt x="20" y="313"/>
                  <a:pt x="20" y="314"/>
                </a:cubicBezTo>
                <a:cubicBezTo>
                  <a:pt x="19" y="318"/>
                  <a:pt x="18" y="322"/>
                  <a:pt x="17" y="326"/>
                </a:cubicBezTo>
                <a:cubicBezTo>
                  <a:pt x="17" y="326"/>
                  <a:pt x="16" y="327"/>
                  <a:pt x="15" y="327"/>
                </a:cubicBezTo>
                <a:close/>
                <a:moveTo>
                  <a:pt x="854" y="320"/>
                </a:moveTo>
                <a:cubicBezTo>
                  <a:pt x="853" y="320"/>
                  <a:pt x="853" y="320"/>
                  <a:pt x="853" y="319"/>
                </a:cubicBezTo>
                <a:cubicBezTo>
                  <a:pt x="852" y="315"/>
                  <a:pt x="850" y="312"/>
                  <a:pt x="849" y="308"/>
                </a:cubicBezTo>
                <a:cubicBezTo>
                  <a:pt x="849" y="307"/>
                  <a:pt x="849" y="306"/>
                  <a:pt x="850" y="306"/>
                </a:cubicBezTo>
                <a:cubicBezTo>
                  <a:pt x="851" y="306"/>
                  <a:pt x="852" y="306"/>
                  <a:pt x="852" y="307"/>
                </a:cubicBezTo>
                <a:cubicBezTo>
                  <a:pt x="853" y="311"/>
                  <a:pt x="854" y="315"/>
                  <a:pt x="855" y="318"/>
                </a:cubicBezTo>
                <a:cubicBezTo>
                  <a:pt x="856" y="319"/>
                  <a:pt x="855" y="320"/>
                  <a:pt x="854" y="320"/>
                </a:cubicBezTo>
                <a:cubicBezTo>
                  <a:pt x="854" y="320"/>
                  <a:pt x="854" y="320"/>
                  <a:pt x="854" y="320"/>
                </a:cubicBezTo>
                <a:close/>
                <a:moveTo>
                  <a:pt x="22" y="304"/>
                </a:moveTo>
                <a:cubicBezTo>
                  <a:pt x="22" y="304"/>
                  <a:pt x="22" y="304"/>
                  <a:pt x="22" y="304"/>
                </a:cubicBezTo>
                <a:cubicBezTo>
                  <a:pt x="21" y="303"/>
                  <a:pt x="20" y="302"/>
                  <a:pt x="21" y="302"/>
                </a:cubicBezTo>
                <a:cubicBezTo>
                  <a:pt x="22" y="298"/>
                  <a:pt x="23" y="294"/>
                  <a:pt x="25" y="290"/>
                </a:cubicBezTo>
                <a:cubicBezTo>
                  <a:pt x="25" y="289"/>
                  <a:pt x="26" y="289"/>
                  <a:pt x="27" y="289"/>
                </a:cubicBezTo>
                <a:cubicBezTo>
                  <a:pt x="27" y="290"/>
                  <a:pt x="28" y="290"/>
                  <a:pt x="27" y="291"/>
                </a:cubicBezTo>
                <a:cubicBezTo>
                  <a:pt x="26" y="295"/>
                  <a:pt x="25" y="299"/>
                  <a:pt x="24" y="303"/>
                </a:cubicBezTo>
                <a:cubicBezTo>
                  <a:pt x="23" y="303"/>
                  <a:pt x="23" y="304"/>
                  <a:pt x="22" y="304"/>
                </a:cubicBezTo>
                <a:close/>
                <a:moveTo>
                  <a:pt x="847" y="297"/>
                </a:moveTo>
                <a:cubicBezTo>
                  <a:pt x="846" y="297"/>
                  <a:pt x="846" y="297"/>
                  <a:pt x="846" y="296"/>
                </a:cubicBezTo>
                <a:cubicBezTo>
                  <a:pt x="844" y="293"/>
                  <a:pt x="843" y="289"/>
                  <a:pt x="842" y="285"/>
                </a:cubicBezTo>
                <a:cubicBezTo>
                  <a:pt x="841" y="284"/>
                  <a:pt x="842" y="283"/>
                  <a:pt x="842" y="283"/>
                </a:cubicBezTo>
                <a:cubicBezTo>
                  <a:pt x="843" y="283"/>
                  <a:pt x="844" y="283"/>
                  <a:pt x="844" y="284"/>
                </a:cubicBezTo>
                <a:cubicBezTo>
                  <a:pt x="846" y="288"/>
                  <a:pt x="847" y="292"/>
                  <a:pt x="848" y="295"/>
                </a:cubicBezTo>
                <a:cubicBezTo>
                  <a:pt x="849" y="296"/>
                  <a:pt x="848" y="297"/>
                  <a:pt x="847" y="297"/>
                </a:cubicBezTo>
                <a:cubicBezTo>
                  <a:pt x="847" y="297"/>
                  <a:pt x="847" y="297"/>
                  <a:pt x="847" y="297"/>
                </a:cubicBezTo>
                <a:close/>
                <a:moveTo>
                  <a:pt x="30" y="281"/>
                </a:moveTo>
                <a:cubicBezTo>
                  <a:pt x="30" y="281"/>
                  <a:pt x="30" y="281"/>
                  <a:pt x="30" y="281"/>
                </a:cubicBezTo>
                <a:cubicBezTo>
                  <a:pt x="29" y="281"/>
                  <a:pt x="28" y="280"/>
                  <a:pt x="29" y="279"/>
                </a:cubicBezTo>
                <a:cubicBezTo>
                  <a:pt x="30" y="275"/>
                  <a:pt x="32" y="271"/>
                  <a:pt x="33" y="268"/>
                </a:cubicBezTo>
                <a:cubicBezTo>
                  <a:pt x="34" y="267"/>
                  <a:pt x="35" y="267"/>
                  <a:pt x="35" y="267"/>
                </a:cubicBezTo>
                <a:cubicBezTo>
                  <a:pt x="36" y="267"/>
                  <a:pt x="36" y="268"/>
                  <a:pt x="36" y="269"/>
                </a:cubicBezTo>
                <a:cubicBezTo>
                  <a:pt x="35" y="273"/>
                  <a:pt x="33" y="276"/>
                  <a:pt x="32" y="280"/>
                </a:cubicBezTo>
                <a:cubicBezTo>
                  <a:pt x="31" y="281"/>
                  <a:pt x="31" y="281"/>
                  <a:pt x="30" y="281"/>
                </a:cubicBezTo>
                <a:close/>
                <a:moveTo>
                  <a:pt x="839" y="275"/>
                </a:moveTo>
                <a:cubicBezTo>
                  <a:pt x="838" y="275"/>
                  <a:pt x="837" y="275"/>
                  <a:pt x="837" y="274"/>
                </a:cubicBezTo>
                <a:cubicBezTo>
                  <a:pt x="836" y="270"/>
                  <a:pt x="834" y="267"/>
                  <a:pt x="833" y="263"/>
                </a:cubicBezTo>
                <a:cubicBezTo>
                  <a:pt x="832" y="262"/>
                  <a:pt x="833" y="261"/>
                  <a:pt x="833" y="261"/>
                </a:cubicBezTo>
                <a:cubicBezTo>
                  <a:pt x="834" y="261"/>
                  <a:pt x="835" y="261"/>
                  <a:pt x="835" y="262"/>
                </a:cubicBezTo>
                <a:cubicBezTo>
                  <a:pt x="837" y="265"/>
                  <a:pt x="838" y="269"/>
                  <a:pt x="840" y="273"/>
                </a:cubicBezTo>
                <a:cubicBezTo>
                  <a:pt x="840" y="274"/>
                  <a:pt x="840" y="275"/>
                  <a:pt x="839" y="275"/>
                </a:cubicBezTo>
                <a:cubicBezTo>
                  <a:pt x="839" y="275"/>
                  <a:pt x="839" y="275"/>
                  <a:pt x="839" y="275"/>
                </a:cubicBezTo>
                <a:close/>
                <a:moveTo>
                  <a:pt x="39" y="259"/>
                </a:moveTo>
                <a:cubicBezTo>
                  <a:pt x="39" y="259"/>
                  <a:pt x="39" y="259"/>
                  <a:pt x="39" y="259"/>
                </a:cubicBezTo>
                <a:cubicBezTo>
                  <a:pt x="38" y="258"/>
                  <a:pt x="38" y="257"/>
                  <a:pt x="38" y="257"/>
                </a:cubicBezTo>
                <a:cubicBezTo>
                  <a:pt x="40" y="253"/>
                  <a:pt x="41" y="249"/>
                  <a:pt x="43" y="246"/>
                </a:cubicBezTo>
                <a:cubicBezTo>
                  <a:pt x="44" y="245"/>
                  <a:pt x="45" y="245"/>
                  <a:pt x="45" y="245"/>
                </a:cubicBezTo>
                <a:cubicBezTo>
                  <a:pt x="46" y="245"/>
                  <a:pt x="46" y="246"/>
                  <a:pt x="46" y="247"/>
                </a:cubicBezTo>
                <a:cubicBezTo>
                  <a:pt x="44" y="251"/>
                  <a:pt x="43" y="254"/>
                  <a:pt x="41" y="258"/>
                </a:cubicBezTo>
                <a:cubicBezTo>
                  <a:pt x="41" y="258"/>
                  <a:pt x="40" y="259"/>
                  <a:pt x="39" y="259"/>
                </a:cubicBezTo>
                <a:close/>
                <a:moveTo>
                  <a:pt x="829" y="253"/>
                </a:moveTo>
                <a:cubicBezTo>
                  <a:pt x="828" y="253"/>
                  <a:pt x="828" y="253"/>
                  <a:pt x="828" y="252"/>
                </a:cubicBezTo>
                <a:cubicBezTo>
                  <a:pt x="826" y="249"/>
                  <a:pt x="824" y="245"/>
                  <a:pt x="822" y="241"/>
                </a:cubicBezTo>
                <a:cubicBezTo>
                  <a:pt x="822" y="241"/>
                  <a:pt x="822" y="240"/>
                  <a:pt x="823" y="239"/>
                </a:cubicBezTo>
                <a:cubicBezTo>
                  <a:pt x="824" y="239"/>
                  <a:pt x="825" y="239"/>
                  <a:pt x="825" y="240"/>
                </a:cubicBezTo>
                <a:cubicBezTo>
                  <a:pt x="827" y="244"/>
                  <a:pt x="829" y="247"/>
                  <a:pt x="830" y="251"/>
                </a:cubicBezTo>
                <a:cubicBezTo>
                  <a:pt x="831" y="252"/>
                  <a:pt x="830" y="253"/>
                  <a:pt x="830" y="253"/>
                </a:cubicBezTo>
                <a:cubicBezTo>
                  <a:pt x="829" y="253"/>
                  <a:pt x="829" y="253"/>
                  <a:pt x="829" y="253"/>
                </a:cubicBezTo>
                <a:close/>
                <a:moveTo>
                  <a:pt x="50" y="237"/>
                </a:moveTo>
                <a:cubicBezTo>
                  <a:pt x="50" y="237"/>
                  <a:pt x="50" y="237"/>
                  <a:pt x="49" y="237"/>
                </a:cubicBezTo>
                <a:cubicBezTo>
                  <a:pt x="49" y="237"/>
                  <a:pt x="48" y="236"/>
                  <a:pt x="49" y="235"/>
                </a:cubicBezTo>
                <a:cubicBezTo>
                  <a:pt x="51" y="231"/>
                  <a:pt x="52" y="228"/>
                  <a:pt x="54" y="224"/>
                </a:cubicBezTo>
                <a:cubicBezTo>
                  <a:pt x="55" y="224"/>
                  <a:pt x="56" y="223"/>
                  <a:pt x="56" y="224"/>
                </a:cubicBezTo>
                <a:cubicBezTo>
                  <a:pt x="57" y="224"/>
                  <a:pt x="57" y="225"/>
                  <a:pt x="57" y="226"/>
                </a:cubicBezTo>
                <a:cubicBezTo>
                  <a:pt x="55" y="229"/>
                  <a:pt x="53" y="233"/>
                  <a:pt x="51" y="236"/>
                </a:cubicBezTo>
                <a:cubicBezTo>
                  <a:pt x="51" y="237"/>
                  <a:pt x="51" y="237"/>
                  <a:pt x="50" y="237"/>
                </a:cubicBezTo>
                <a:close/>
                <a:moveTo>
                  <a:pt x="818" y="232"/>
                </a:moveTo>
                <a:cubicBezTo>
                  <a:pt x="818" y="232"/>
                  <a:pt x="817" y="231"/>
                  <a:pt x="817" y="231"/>
                </a:cubicBezTo>
                <a:cubicBezTo>
                  <a:pt x="815" y="227"/>
                  <a:pt x="813" y="224"/>
                  <a:pt x="811" y="220"/>
                </a:cubicBezTo>
                <a:cubicBezTo>
                  <a:pt x="811" y="220"/>
                  <a:pt x="811" y="219"/>
                  <a:pt x="812" y="218"/>
                </a:cubicBezTo>
                <a:cubicBezTo>
                  <a:pt x="812" y="218"/>
                  <a:pt x="813" y="218"/>
                  <a:pt x="814" y="219"/>
                </a:cubicBezTo>
                <a:cubicBezTo>
                  <a:pt x="816" y="222"/>
                  <a:pt x="818" y="226"/>
                  <a:pt x="820" y="229"/>
                </a:cubicBezTo>
                <a:cubicBezTo>
                  <a:pt x="820" y="230"/>
                  <a:pt x="820" y="231"/>
                  <a:pt x="819" y="231"/>
                </a:cubicBezTo>
                <a:cubicBezTo>
                  <a:pt x="819" y="232"/>
                  <a:pt x="819" y="232"/>
                  <a:pt x="818" y="232"/>
                </a:cubicBezTo>
                <a:close/>
                <a:moveTo>
                  <a:pt x="62" y="216"/>
                </a:moveTo>
                <a:cubicBezTo>
                  <a:pt x="61" y="216"/>
                  <a:pt x="61" y="216"/>
                  <a:pt x="61" y="216"/>
                </a:cubicBezTo>
                <a:cubicBezTo>
                  <a:pt x="60" y="215"/>
                  <a:pt x="60" y="215"/>
                  <a:pt x="60" y="214"/>
                </a:cubicBezTo>
                <a:cubicBezTo>
                  <a:pt x="62" y="210"/>
                  <a:pt x="65" y="207"/>
                  <a:pt x="67" y="204"/>
                </a:cubicBezTo>
                <a:cubicBezTo>
                  <a:pt x="67" y="203"/>
                  <a:pt x="68" y="203"/>
                  <a:pt x="69" y="203"/>
                </a:cubicBezTo>
                <a:cubicBezTo>
                  <a:pt x="69" y="204"/>
                  <a:pt x="70" y="204"/>
                  <a:pt x="69" y="205"/>
                </a:cubicBezTo>
                <a:cubicBezTo>
                  <a:pt x="67" y="209"/>
                  <a:pt x="65" y="212"/>
                  <a:pt x="63" y="215"/>
                </a:cubicBezTo>
                <a:cubicBezTo>
                  <a:pt x="63" y="216"/>
                  <a:pt x="62" y="216"/>
                  <a:pt x="62" y="216"/>
                </a:cubicBezTo>
                <a:close/>
                <a:moveTo>
                  <a:pt x="806" y="211"/>
                </a:moveTo>
                <a:cubicBezTo>
                  <a:pt x="806" y="211"/>
                  <a:pt x="805" y="211"/>
                  <a:pt x="805" y="210"/>
                </a:cubicBezTo>
                <a:cubicBezTo>
                  <a:pt x="803" y="207"/>
                  <a:pt x="801" y="203"/>
                  <a:pt x="799" y="200"/>
                </a:cubicBezTo>
                <a:cubicBezTo>
                  <a:pt x="798" y="199"/>
                  <a:pt x="798" y="198"/>
                  <a:pt x="799" y="198"/>
                </a:cubicBezTo>
                <a:cubicBezTo>
                  <a:pt x="800" y="198"/>
                  <a:pt x="801" y="198"/>
                  <a:pt x="801" y="198"/>
                </a:cubicBezTo>
                <a:cubicBezTo>
                  <a:pt x="803" y="202"/>
                  <a:pt x="806" y="205"/>
                  <a:pt x="808" y="209"/>
                </a:cubicBezTo>
                <a:cubicBezTo>
                  <a:pt x="808" y="209"/>
                  <a:pt x="808" y="210"/>
                  <a:pt x="807" y="211"/>
                </a:cubicBezTo>
                <a:cubicBezTo>
                  <a:pt x="807" y="211"/>
                  <a:pt x="807" y="211"/>
                  <a:pt x="806" y="211"/>
                </a:cubicBezTo>
                <a:close/>
                <a:moveTo>
                  <a:pt x="75" y="196"/>
                </a:moveTo>
                <a:cubicBezTo>
                  <a:pt x="74" y="196"/>
                  <a:pt x="74" y="196"/>
                  <a:pt x="74" y="196"/>
                </a:cubicBezTo>
                <a:cubicBezTo>
                  <a:pt x="73" y="195"/>
                  <a:pt x="73" y="194"/>
                  <a:pt x="73" y="193"/>
                </a:cubicBezTo>
                <a:cubicBezTo>
                  <a:pt x="76" y="190"/>
                  <a:pt x="78" y="187"/>
                  <a:pt x="80" y="184"/>
                </a:cubicBezTo>
                <a:cubicBezTo>
                  <a:pt x="81" y="183"/>
                  <a:pt x="82" y="183"/>
                  <a:pt x="82" y="183"/>
                </a:cubicBezTo>
                <a:cubicBezTo>
                  <a:pt x="83" y="184"/>
                  <a:pt x="83" y="185"/>
                  <a:pt x="83" y="185"/>
                </a:cubicBezTo>
                <a:cubicBezTo>
                  <a:pt x="80" y="189"/>
                  <a:pt x="78" y="192"/>
                  <a:pt x="76" y="195"/>
                </a:cubicBezTo>
                <a:cubicBezTo>
                  <a:pt x="75" y="196"/>
                  <a:pt x="75" y="196"/>
                  <a:pt x="75" y="196"/>
                </a:cubicBezTo>
                <a:close/>
                <a:moveTo>
                  <a:pt x="793" y="191"/>
                </a:moveTo>
                <a:cubicBezTo>
                  <a:pt x="793" y="191"/>
                  <a:pt x="792" y="191"/>
                  <a:pt x="792" y="190"/>
                </a:cubicBezTo>
                <a:cubicBezTo>
                  <a:pt x="790" y="187"/>
                  <a:pt x="787" y="184"/>
                  <a:pt x="785" y="180"/>
                </a:cubicBezTo>
                <a:cubicBezTo>
                  <a:pt x="785" y="180"/>
                  <a:pt x="785" y="179"/>
                  <a:pt x="785" y="178"/>
                </a:cubicBezTo>
                <a:cubicBezTo>
                  <a:pt x="786" y="178"/>
                  <a:pt x="787" y="178"/>
                  <a:pt x="788" y="179"/>
                </a:cubicBezTo>
                <a:cubicBezTo>
                  <a:pt x="790" y="182"/>
                  <a:pt x="792" y="185"/>
                  <a:pt x="794" y="188"/>
                </a:cubicBezTo>
                <a:cubicBezTo>
                  <a:pt x="795" y="189"/>
                  <a:pt x="795" y="190"/>
                  <a:pt x="794" y="191"/>
                </a:cubicBezTo>
                <a:cubicBezTo>
                  <a:pt x="794" y="191"/>
                  <a:pt x="794" y="191"/>
                  <a:pt x="793" y="191"/>
                </a:cubicBezTo>
                <a:close/>
                <a:moveTo>
                  <a:pt x="88" y="176"/>
                </a:moveTo>
                <a:cubicBezTo>
                  <a:pt x="88" y="176"/>
                  <a:pt x="88" y="176"/>
                  <a:pt x="88" y="176"/>
                </a:cubicBezTo>
                <a:cubicBezTo>
                  <a:pt x="87" y="175"/>
                  <a:pt x="87" y="174"/>
                  <a:pt x="87" y="174"/>
                </a:cubicBezTo>
                <a:cubicBezTo>
                  <a:pt x="90" y="171"/>
                  <a:pt x="92" y="167"/>
                  <a:pt x="95" y="164"/>
                </a:cubicBezTo>
                <a:cubicBezTo>
                  <a:pt x="95" y="164"/>
                  <a:pt x="96" y="164"/>
                  <a:pt x="97" y="164"/>
                </a:cubicBezTo>
                <a:cubicBezTo>
                  <a:pt x="97" y="165"/>
                  <a:pt x="97" y="166"/>
                  <a:pt x="97" y="166"/>
                </a:cubicBezTo>
                <a:cubicBezTo>
                  <a:pt x="94" y="169"/>
                  <a:pt x="92" y="172"/>
                  <a:pt x="90" y="176"/>
                </a:cubicBezTo>
                <a:cubicBezTo>
                  <a:pt x="89" y="176"/>
                  <a:pt x="89" y="176"/>
                  <a:pt x="88" y="176"/>
                </a:cubicBezTo>
                <a:close/>
                <a:moveTo>
                  <a:pt x="779" y="171"/>
                </a:moveTo>
                <a:cubicBezTo>
                  <a:pt x="779" y="171"/>
                  <a:pt x="778" y="171"/>
                  <a:pt x="778" y="171"/>
                </a:cubicBezTo>
                <a:cubicBezTo>
                  <a:pt x="775" y="168"/>
                  <a:pt x="773" y="165"/>
                  <a:pt x="770" y="162"/>
                </a:cubicBezTo>
                <a:cubicBezTo>
                  <a:pt x="770" y="161"/>
                  <a:pt x="770" y="160"/>
                  <a:pt x="771" y="159"/>
                </a:cubicBezTo>
                <a:cubicBezTo>
                  <a:pt x="771" y="159"/>
                  <a:pt x="772" y="159"/>
                  <a:pt x="773" y="160"/>
                </a:cubicBezTo>
                <a:cubicBezTo>
                  <a:pt x="775" y="163"/>
                  <a:pt x="778" y="166"/>
                  <a:pt x="780" y="169"/>
                </a:cubicBezTo>
                <a:cubicBezTo>
                  <a:pt x="781" y="170"/>
                  <a:pt x="781" y="171"/>
                  <a:pt x="780" y="171"/>
                </a:cubicBezTo>
                <a:cubicBezTo>
                  <a:pt x="780" y="171"/>
                  <a:pt x="779" y="171"/>
                  <a:pt x="779" y="171"/>
                </a:cubicBezTo>
                <a:close/>
                <a:moveTo>
                  <a:pt x="103" y="157"/>
                </a:moveTo>
                <a:cubicBezTo>
                  <a:pt x="103" y="157"/>
                  <a:pt x="103" y="157"/>
                  <a:pt x="102" y="157"/>
                </a:cubicBezTo>
                <a:cubicBezTo>
                  <a:pt x="102" y="157"/>
                  <a:pt x="102" y="156"/>
                  <a:pt x="102" y="155"/>
                </a:cubicBezTo>
                <a:cubicBezTo>
                  <a:pt x="105" y="152"/>
                  <a:pt x="107" y="149"/>
                  <a:pt x="110" y="146"/>
                </a:cubicBezTo>
                <a:cubicBezTo>
                  <a:pt x="111" y="145"/>
                  <a:pt x="112" y="145"/>
                  <a:pt x="112" y="146"/>
                </a:cubicBezTo>
                <a:cubicBezTo>
                  <a:pt x="113" y="146"/>
                  <a:pt x="113" y="147"/>
                  <a:pt x="112" y="148"/>
                </a:cubicBezTo>
                <a:cubicBezTo>
                  <a:pt x="110" y="151"/>
                  <a:pt x="107" y="154"/>
                  <a:pt x="105" y="157"/>
                </a:cubicBezTo>
                <a:cubicBezTo>
                  <a:pt x="104" y="157"/>
                  <a:pt x="104" y="157"/>
                  <a:pt x="103" y="157"/>
                </a:cubicBezTo>
                <a:close/>
                <a:moveTo>
                  <a:pt x="764" y="153"/>
                </a:moveTo>
                <a:cubicBezTo>
                  <a:pt x="763" y="153"/>
                  <a:pt x="763" y="153"/>
                  <a:pt x="763" y="152"/>
                </a:cubicBezTo>
                <a:cubicBezTo>
                  <a:pt x="760" y="149"/>
                  <a:pt x="757" y="146"/>
                  <a:pt x="755" y="144"/>
                </a:cubicBezTo>
                <a:cubicBezTo>
                  <a:pt x="754" y="143"/>
                  <a:pt x="754" y="142"/>
                  <a:pt x="755" y="141"/>
                </a:cubicBezTo>
                <a:cubicBezTo>
                  <a:pt x="756" y="141"/>
                  <a:pt x="756" y="141"/>
                  <a:pt x="757" y="141"/>
                </a:cubicBezTo>
                <a:cubicBezTo>
                  <a:pt x="760" y="144"/>
                  <a:pt x="762" y="147"/>
                  <a:pt x="765" y="150"/>
                </a:cubicBezTo>
                <a:cubicBezTo>
                  <a:pt x="766" y="151"/>
                  <a:pt x="765" y="152"/>
                  <a:pt x="765" y="153"/>
                </a:cubicBezTo>
                <a:cubicBezTo>
                  <a:pt x="765" y="153"/>
                  <a:pt x="764" y="153"/>
                  <a:pt x="764" y="153"/>
                </a:cubicBezTo>
                <a:close/>
                <a:moveTo>
                  <a:pt x="119" y="140"/>
                </a:moveTo>
                <a:cubicBezTo>
                  <a:pt x="119" y="140"/>
                  <a:pt x="119" y="139"/>
                  <a:pt x="118" y="139"/>
                </a:cubicBezTo>
                <a:cubicBezTo>
                  <a:pt x="118" y="139"/>
                  <a:pt x="118" y="138"/>
                  <a:pt x="118" y="137"/>
                </a:cubicBezTo>
                <a:cubicBezTo>
                  <a:pt x="121" y="134"/>
                  <a:pt x="124" y="131"/>
                  <a:pt x="127" y="128"/>
                </a:cubicBezTo>
                <a:cubicBezTo>
                  <a:pt x="127" y="128"/>
                  <a:pt x="128" y="128"/>
                  <a:pt x="129" y="128"/>
                </a:cubicBezTo>
                <a:cubicBezTo>
                  <a:pt x="129" y="129"/>
                  <a:pt x="129" y="130"/>
                  <a:pt x="129" y="130"/>
                </a:cubicBezTo>
                <a:cubicBezTo>
                  <a:pt x="126" y="133"/>
                  <a:pt x="123" y="136"/>
                  <a:pt x="120" y="139"/>
                </a:cubicBezTo>
                <a:cubicBezTo>
                  <a:pt x="120" y="139"/>
                  <a:pt x="120" y="140"/>
                  <a:pt x="119" y="140"/>
                </a:cubicBezTo>
                <a:close/>
                <a:moveTo>
                  <a:pt x="748" y="135"/>
                </a:moveTo>
                <a:cubicBezTo>
                  <a:pt x="747" y="135"/>
                  <a:pt x="747" y="135"/>
                  <a:pt x="747" y="135"/>
                </a:cubicBezTo>
                <a:cubicBezTo>
                  <a:pt x="744" y="132"/>
                  <a:pt x="741" y="129"/>
                  <a:pt x="738" y="126"/>
                </a:cubicBezTo>
                <a:cubicBezTo>
                  <a:pt x="738" y="126"/>
                  <a:pt x="738" y="125"/>
                  <a:pt x="738" y="124"/>
                </a:cubicBezTo>
                <a:cubicBezTo>
                  <a:pt x="739" y="124"/>
                  <a:pt x="740" y="124"/>
                  <a:pt x="740" y="124"/>
                </a:cubicBezTo>
                <a:cubicBezTo>
                  <a:pt x="743" y="127"/>
                  <a:pt x="746" y="130"/>
                  <a:pt x="749" y="133"/>
                </a:cubicBezTo>
                <a:cubicBezTo>
                  <a:pt x="749" y="133"/>
                  <a:pt x="749" y="134"/>
                  <a:pt x="749" y="135"/>
                </a:cubicBezTo>
                <a:cubicBezTo>
                  <a:pt x="748" y="135"/>
                  <a:pt x="748" y="135"/>
                  <a:pt x="748" y="135"/>
                </a:cubicBezTo>
                <a:close/>
                <a:moveTo>
                  <a:pt x="136" y="123"/>
                </a:moveTo>
                <a:cubicBezTo>
                  <a:pt x="136" y="123"/>
                  <a:pt x="136" y="122"/>
                  <a:pt x="135" y="122"/>
                </a:cubicBezTo>
                <a:cubicBezTo>
                  <a:pt x="135" y="121"/>
                  <a:pt x="135" y="121"/>
                  <a:pt x="135" y="120"/>
                </a:cubicBezTo>
                <a:cubicBezTo>
                  <a:pt x="138" y="117"/>
                  <a:pt x="141" y="114"/>
                  <a:pt x="144" y="112"/>
                </a:cubicBezTo>
                <a:cubicBezTo>
                  <a:pt x="145" y="111"/>
                  <a:pt x="146" y="111"/>
                  <a:pt x="146" y="112"/>
                </a:cubicBezTo>
                <a:cubicBezTo>
                  <a:pt x="147" y="113"/>
                  <a:pt x="147" y="113"/>
                  <a:pt x="146" y="114"/>
                </a:cubicBezTo>
                <a:cubicBezTo>
                  <a:pt x="143" y="117"/>
                  <a:pt x="140" y="119"/>
                  <a:pt x="137" y="122"/>
                </a:cubicBezTo>
                <a:cubicBezTo>
                  <a:pt x="137" y="122"/>
                  <a:pt x="137" y="123"/>
                  <a:pt x="136" y="123"/>
                </a:cubicBezTo>
                <a:close/>
                <a:moveTo>
                  <a:pt x="731" y="118"/>
                </a:moveTo>
                <a:cubicBezTo>
                  <a:pt x="730" y="118"/>
                  <a:pt x="730" y="118"/>
                  <a:pt x="730" y="118"/>
                </a:cubicBezTo>
                <a:cubicBezTo>
                  <a:pt x="727" y="115"/>
                  <a:pt x="724" y="113"/>
                  <a:pt x="721" y="110"/>
                </a:cubicBezTo>
                <a:cubicBezTo>
                  <a:pt x="720" y="110"/>
                  <a:pt x="720" y="109"/>
                  <a:pt x="720" y="108"/>
                </a:cubicBezTo>
                <a:cubicBezTo>
                  <a:pt x="721" y="107"/>
                  <a:pt x="722" y="107"/>
                  <a:pt x="723" y="108"/>
                </a:cubicBezTo>
                <a:cubicBezTo>
                  <a:pt x="726" y="110"/>
                  <a:pt x="729" y="113"/>
                  <a:pt x="732" y="116"/>
                </a:cubicBezTo>
                <a:cubicBezTo>
                  <a:pt x="732" y="116"/>
                  <a:pt x="732" y="117"/>
                  <a:pt x="732" y="118"/>
                </a:cubicBezTo>
                <a:cubicBezTo>
                  <a:pt x="731" y="118"/>
                  <a:pt x="731" y="118"/>
                  <a:pt x="731" y="118"/>
                </a:cubicBezTo>
                <a:close/>
                <a:moveTo>
                  <a:pt x="154" y="107"/>
                </a:moveTo>
                <a:cubicBezTo>
                  <a:pt x="154" y="107"/>
                  <a:pt x="153" y="106"/>
                  <a:pt x="153" y="106"/>
                </a:cubicBezTo>
                <a:cubicBezTo>
                  <a:pt x="152" y="105"/>
                  <a:pt x="153" y="104"/>
                  <a:pt x="153" y="104"/>
                </a:cubicBezTo>
                <a:cubicBezTo>
                  <a:pt x="156" y="101"/>
                  <a:pt x="159" y="99"/>
                  <a:pt x="162" y="96"/>
                </a:cubicBezTo>
                <a:cubicBezTo>
                  <a:pt x="163" y="96"/>
                  <a:pt x="164" y="96"/>
                  <a:pt x="165" y="96"/>
                </a:cubicBezTo>
                <a:cubicBezTo>
                  <a:pt x="165" y="97"/>
                  <a:pt x="165" y="98"/>
                  <a:pt x="164" y="99"/>
                </a:cubicBezTo>
                <a:cubicBezTo>
                  <a:pt x="161" y="101"/>
                  <a:pt x="158" y="104"/>
                  <a:pt x="155" y="106"/>
                </a:cubicBezTo>
                <a:cubicBezTo>
                  <a:pt x="155" y="106"/>
                  <a:pt x="154" y="107"/>
                  <a:pt x="154" y="107"/>
                </a:cubicBezTo>
                <a:close/>
                <a:moveTo>
                  <a:pt x="712" y="103"/>
                </a:moveTo>
                <a:cubicBezTo>
                  <a:pt x="712" y="103"/>
                  <a:pt x="712" y="103"/>
                  <a:pt x="712" y="102"/>
                </a:cubicBezTo>
                <a:cubicBezTo>
                  <a:pt x="708" y="100"/>
                  <a:pt x="705" y="97"/>
                  <a:pt x="702" y="95"/>
                </a:cubicBezTo>
                <a:cubicBezTo>
                  <a:pt x="702" y="94"/>
                  <a:pt x="701" y="93"/>
                  <a:pt x="702" y="93"/>
                </a:cubicBezTo>
                <a:cubicBezTo>
                  <a:pt x="702" y="92"/>
                  <a:pt x="703" y="92"/>
                  <a:pt x="704" y="92"/>
                </a:cubicBezTo>
                <a:cubicBezTo>
                  <a:pt x="707" y="95"/>
                  <a:pt x="710" y="97"/>
                  <a:pt x="713" y="100"/>
                </a:cubicBezTo>
                <a:cubicBezTo>
                  <a:pt x="714" y="101"/>
                  <a:pt x="714" y="102"/>
                  <a:pt x="714" y="102"/>
                </a:cubicBezTo>
                <a:cubicBezTo>
                  <a:pt x="713" y="103"/>
                  <a:pt x="713" y="103"/>
                  <a:pt x="712" y="103"/>
                </a:cubicBezTo>
                <a:close/>
                <a:moveTo>
                  <a:pt x="173" y="91"/>
                </a:moveTo>
                <a:cubicBezTo>
                  <a:pt x="172" y="91"/>
                  <a:pt x="172" y="91"/>
                  <a:pt x="172" y="91"/>
                </a:cubicBezTo>
                <a:cubicBezTo>
                  <a:pt x="171" y="90"/>
                  <a:pt x="171" y="89"/>
                  <a:pt x="172" y="89"/>
                </a:cubicBezTo>
                <a:cubicBezTo>
                  <a:pt x="175" y="86"/>
                  <a:pt x="178" y="84"/>
                  <a:pt x="182" y="82"/>
                </a:cubicBezTo>
                <a:cubicBezTo>
                  <a:pt x="182" y="81"/>
                  <a:pt x="183" y="81"/>
                  <a:pt x="184" y="82"/>
                </a:cubicBezTo>
                <a:cubicBezTo>
                  <a:pt x="184" y="83"/>
                  <a:pt x="184" y="84"/>
                  <a:pt x="183" y="84"/>
                </a:cubicBezTo>
                <a:cubicBezTo>
                  <a:pt x="180" y="86"/>
                  <a:pt x="177" y="89"/>
                  <a:pt x="174" y="91"/>
                </a:cubicBezTo>
                <a:cubicBezTo>
                  <a:pt x="173" y="91"/>
                  <a:pt x="173" y="91"/>
                  <a:pt x="173" y="91"/>
                </a:cubicBezTo>
                <a:close/>
                <a:moveTo>
                  <a:pt x="694" y="88"/>
                </a:moveTo>
                <a:cubicBezTo>
                  <a:pt x="693" y="88"/>
                  <a:pt x="693" y="88"/>
                  <a:pt x="693" y="88"/>
                </a:cubicBezTo>
                <a:cubicBezTo>
                  <a:pt x="689" y="85"/>
                  <a:pt x="686" y="83"/>
                  <a:pt x="683" y="81"/>
                </a:cubicBezTo>
                <a:cubicBezTo>
                  <a:pt x="682" y="80"/>
                  <a:pt x="682" y="79"/>
                  <a:pt x="683" y="79"/>
                </a:cubicBezTo>
                <a:cubicBezTo>
                  <a:pt x="683" y="78"/>
                  <a:pt x="684" y="78"/>
                  <a:pt x="685" y="78"/>
                </a:cubicBezTo>
                <a:cubicBezTo>
                  <a:pt x="688" y="80"/>
                  <a:pt x="691" y="83"/>
                  <a:pt x="694" y="85"/>
                </a:cubicBezTo>
                <a:cubicBezTo>
                  <a:pt x="695" y="86"/>
                  <a:pt x="695" y="87"/>
                  <a:pt x="695" y="87"/>
                </a:cubicBezTo>
                <a:cubicBezTo>
                  <a:pt x="694" y="88"/>
                  <a:pt x="694" y="88"/>
                  <a:pt x="694" y="88"/>
                </a:cubicBezTo>
                <a:close/>
                <a:moveTo>
                  <a:pt x="192" y="78"/>
                </a:moveTo>
                <a:cubicBezTo>
                  <a:pt x="192" y="78"/>
                  <a:pt x="191" y="77"/>
                  <a:pt x="191" y="77"/>
                </a:cubicBezTo>
                <a:cubicBezTo>
                  <a:pt x="191" y="76"/>
                  <a:pt x="191" y="75"/>
                  <a:pt x="191" y="75"/>
                </a:cubicBezTo>
                <a:cubicBezTo>
                  <a:pt x="195" y="73"/>
                  <a:pt x="198" y="70"/>
                  <a:pt x="201" y="68"/>
                </a:cubicBezTo>
                <a:cubicBezTo>
                  <a:pt x="202" y="68"/>
                  <a:pt x="203" y="68"/>
                  <a:pt x="204" y="69"/>
                </a:cubicBezTo>
                <a:cubicBezTo>
                  <a:pt x="204" y="69"/>
                  <a:pt x="204" y="70"/>
                  <a:pt x="203" y="71"/>
                </a:cubicBezTo>
                <a:cubicBezTo>
                  <a:pt x="200" y="73"/>
                  <a:pt x="196" y="75"/>
                  <a:pt x="193" y="77"/>
                </a:cubicBezTo>
                <a:cubicBezTo>
                  <a:pt x="193" y="77"/>
                  <a:pt x="193" y="78"/>
                  <a:pt x="192" y="78"/>
                </a:cubicBezTo>
                <a:close/>
                <a:moveTo>
                  <a:pt x="674" y="74"/>
                </a:moveTo>
                <a:cubicBezTo>
                  <a:pt x="674" y="74"/>
                  <a:pt x="673" y="74"/>
                  <a:pt x="673" y="74"/>
                </a:cubicBezTo>
                <a:cubicBezTo>
                  <a:pt x="670" y="72"/>
                  <a:pt x="666" y="70"/>
                  <a:pt x="663" y="67"/>
                </a:cubicBezTo>
                <a:cubicBezTo>
                  <a:pt x="662" y="67"/>
                  <a:pt x="662" y="66"/>
                  <a:pt x="662" y="65"/>
                </a:cubicBezTo>
                <a:cubicBezTo>
                  <a:pt x="663" y="65"/>
                  <a:pt x="664" y="64"/>
                  <a:pt x="665" y="65"/>
                </a:cubicBezTo>
                <a:cubicBezTo>
                  <a:pt x="668" y="67"/>
                  <a:pt x="671" y="69"/>
                  <a:pt x="675" y="71"/>
                </a:cubicBezTo>
                <a:cubicBezTo>
                  <a:pt x="675" y="72"/>
                  <a:pt x="676" y="73"/>
                  <a:pt x="675" y="73"/>
                </a:cubicBezTo>
                <a:cubicBezTo>
                  <a:pt x="675" y="74"/>
                  <a:pt x="674" y="74"/>
                  <a:pt x="674" y="74"/>
                </a:cubicBezTo>
                <a:close/>
                <a:moveTo>
                  <a:pt x="212" y="65"/>
                </a:moveTo>
                <a:cubicBezTo>
                  <a:pt x="212" y="65"/>
                  <a:pt x="211" y="64"/>
                  <a:pt x="211" y="64"/>
                </a:cubicBezTo>
                <a:cubicBezTo>
                  <a:pt x="211" y="63"/>
                  <a:pt x="211" y="62"/>
                  <a:pt x="212" y="62"/>
                </a:cubicBezTo>
                <a:cubicBezTo>
                  <a:pt x="215" y="60"/>
                  <a:pt x="219" y="58"/>
                  <a:pt x="222" y="56"/>
                </a:cubicBezTo>
                <a:cubicBezTo>
                  <a:pt x="223" y="55"/>
                  <a:pt x="224" y="56"/>
                  <a:pt x="224" y="56"/>
                </a:cubicBezTo>
                <a:cubicBezTo>
                  <a:pt x="225" y="57"/>
                  <a:pt x="224" y="58"/>
                  <a:pt x="224" y="58"/>
                </a:cubicBezTo>
                <a:cubicBezTo>
                  <a:pt x="220" y="60"/>
                  <a:pt x="217" y="62"/>
                  <a:pt x="213" y="64"/>
                </a:cubicBezTo>
                <a:cubicBezTo>
                  <a:pt x="213" y="65"/>
                  <a:pt x="213" y="65"/>
                  <a:pt x="212" y="65"/>
                </a:cubicBezTo>
                <a:close/>
                <a:moveTo>
                  <a:pt x="653" y="62"/>
                </a:moveTo>
                <a:cubicBezTo>
                  <a:pt x="653" y="62"/>
                  <a:pt x="653" y="61"/>
                  <a:pt x="653" y="61"/>
                </a:cubicBezTo>
                <a:cubicBezTo>
                  <a:pt x="649" y="59"/>
                  <a:pt x="646" y="57"/>
                  <a:pt x="642" y="55"/>
                </a:cubicBezTo>
                <a:cubicBezTo>
                  <a:pt x="642" y="55"/>
                  <a:pt x="641" y="54"/>
                  <a:pt x="642" y="53"/>
                </a:cubicBezTo>
                <a:cubicBezTo>
                  <a:pt x="642" y="53"/>
                  <a:pt x="643" y="52"/>
                  <a:pt x="644" y="53"/>
                </a:cubicBezTo>
                <a:cubicBezTo>
                  <a:pt x="647" y="55"/>
                  <a:pt x="651" y="57"/>
                  <a:pt x="654" y="59"/>
                </a:cubicBezTo>
                <a:cubicBezTo>
                  <a:pt x="655" y="59"/>
                  <a:pt x="655" y="60"/>
                  <a:pt x="655" y="61"/>
                </a:cubicBezTo>
                <a:cubicBezTo>
                  <a:pt x="654" y="61"/>
                  <a:pt x="654" y="62"/>
                  <a:pt x="653" y="62"/>
                </a:cubicBezTo>
                <a:close/>
                <a:moveTo>
                  <a:pt x="233" y="53"/>
                </a:moveTo>
                <a:cubicBezTo>
                  <a:pt x="233" y="53"/>
                  <a:pt x="232" y="53"/>
                  <a:pt x="232" y="52"/>
                </a:cubicBezTo>
                <a:cubicBezTo>
                  <a:pt x="232" y="51"/>
                  <a:pt x="232" y="50"/>
                  <a:pt x="233" y="50"/>
                </a:cubicBezTo>
                <a:cubicBezTo>
                  <a:pt x="236" y="48"/>
                  <a:pt x="240" y="46"/>
                  <a:pt x="243" y="45"/>
                </a:cubicBezTo>
                <a:cubicBezTo>
                  <a:pt x="244" y="44"/>
                  <a:pt x="245" y="45"/>
                  <a:pt x="245" y="45"/>
                </a:cubicBezTo>
                <a:cubicBezTo>
                  <a:pt x="246" y="46"/>
                  <a:pt x="245" y="47"/>
                  <a:pt x="245" y="47"/>
                </a:cubicBezTo>
                <a:cubicBezTo>
                  <a:pt x="241" y="49"/>
                  <a:pt x="238" y="51"/>
                  <a:pt x="234" y="53"/>
                </a:cubicBezTo>
                <a:cubicBezTo>
                  <a:pt x="234" y="53"/>
                  <a:pt x="234" y="53"/>
                  <a:pt x="233" y="53"/>
                </a:cubicBezTo>
                <a:close/>
                <a:moveTo>
                  <a:pt x="632" y="50"/>
                </a:moveTo>
                <a:cubicBezTo>
                  <a:pt x="632" y="50"/>
                  <a:pt x="632" y="50"/>
                  <a:pt x="632" y="50"/>
                </a:cubicBezTo>
                <a:cubicBezTo>
                  <a:pt x="628" y="48"/>
                  <a:pt x="624" y="46"/>
                  <a:pt x="621" y="45"/>
                </a:cubicBezTo>
                <a:cubicBezTo>
                  <a:pt x="620" y="44"/>
                  <a:pt x="620" y="43"/>
                  <a:pt x="620" y="43"/>
                </a:cubicBezTo>
                <a:cubicBezTo>
                  <a:pt x="621" y="42"/>
                  <a:pt x="621" y="42"/>
                  <a:pt x="622" y="42"/>
                </a:cubicBezTo>
                <a:cubicBezTo>
                  <a:pt x="626" y="44"/>
                  <a:pt x="629" y="45"/>
                  <a:pt x="633" y="47"/>
                </a:cubicBezTo>
                <a:cubicBezTo>
                  <a:pt x="634" y="48"/>
                  <a:pt x="634" y="48"/>
                  <a:pt x="634" y="49"/>
                </a:cubicBezTo>
                <a:cubicBezTo>
                  <a:pt x="633" y="50"/>
                  <a:pt x="633" y="50"/>
                  <a:pt x="632" y="50"/>
                </a:cubicBezTo>
                <a:close/>
                <a:moveTo>
                  <a:pt x="255" y="42"/>
                </a:moveTo>
                <a:cubicBezTo>
                  <a:pt x="254" y="42"/>
                  <a:pt x="254" y="42"/>
                  <a:pt x="253" y="41"/>
                </a:cubicBezTo>
                <a:cubicBezTo>
                  <a:pt x="253" y="41"/>
                  <a:pt x="253" y="40"/>
                  <a:pt x="254" y="39"/>
                </a:cubicBezTo>
                <a:cubicBezTo>
                  <a:pt x="258" y="38"/>
                  <a:pt x="261" y="36"/>
                  <a:pt x="265" y="35"/>
                </a:cubicBezTo>
                <a:cubicBezTo>
                  <a:pt x="266" y="34"/>
                  <a:pt x="267" y="35"/>
                  <a:pt x="267" y="35"/>
                </a:cubicBezTo>
                <a:cubicBezTo>
                  <a:pt x="267" y="36"/>
                  <a:pt x="267" y="37"/>
                  <a:pt x="266" y="37"/>
                </a:cubicBezTo>
                <a:cubicBezTo>
                  <a:pt x="263" y="39"/>
                  <a:pt x="259" y="41"/>
                  <a:pt x="255" y="42"/>
                </a:cubicBezTo>
                <a:cubicBezTo>
                  <a:pt x="255" y="42"/>
                  <a:pt x="255" y="42"/>
                  <a:pt x="255" y="42"/>
                </a:cubicBezTo>
                <a:close/>
                <a:moveTo>
                  <a:pt x="611" y="40"/>
                </a:moveTo>
                <a:cubicBezTo>
                  <a:pt x="610" y="40"/>
                  <a:pt x="610" y="40"/>
                  <a:pt x="610" y="40"/>
                </a:cubicBezTo>
                <a:cubicBezTo>
                  <a:pt x="606" y="38"/>
                  <a:pt x="603" y="36"/>
                  <a:pt x="599" y="35"/>
                </a:cubicBezTo>
                <a:cubicBezTo>
                  <a:pt x="598" y="35"/>
                  <a:pt x="598" y="34"/>
                  <a:pt x="598" y="33"/>
                </a:cubicBezTo>
                <a:cubicBezTo>
                  <a:pt x="598" y="32"/>
                  <a:pt x="599" y="32"/>
                  <a:pt x="600" y="32"/>
                </a:cubicBezTo>
                <a:cubicBezTo>
                  <a:pt x="604" y="34"/>
                  <a:pt x="608" y="35"/>
                  <a:pt x="611" y="37"/>
                </a:cubicBezTo>
                <a:cubicBezTo>
                  <a:pt x="612" y="37"/>
                  <a:pt x="612" y="38"/>
                  <a:pt x="612" y="39"/>
                </a:cubicBezTo>
                <a:cubicBezTo>
                  <a:pt x="612" y="39"/>
                  <a:pt x="611" y="40"/>
                  <a:pt x="611" y="40"/>
                </a:cubicBezTo>
                <a:close/>
                <a:moveTo>
                  <a:pt x="277" y="33"/>
                </a:moveTo>
                <a:cubicBezTo>
                  <a:pt x="276" y="33"/>
                  <a:pt x="276" y="33"/>
                  <a:pt x="275" y="32"/>
                </a:cubicBezTo>
                <a:cubicBezTo>
                  <a:pt x="275" y="31"/>
                  <a:pt x="275" y="30"/>
                  <a:pt x="276" y="30"/>
                </a:cubicBezTo>
                <a:cubicBezTo>
                  <a:pt x="280" y="29"/>
                  <a:pt x="284" y="27"/>
                  <a:pt x="288" y="26"/>
                </a:cubicBezTo>
                <a:cubicBezTo>
                  <a:pt x="288" y="26"/>
                  <a:pt x="289" y="26"/>
                  <a:pt x="289" y="27"/>
                </a:cubicBezTo>
                <a:cubicBezTo>
                  <a:pt x="290" y="27"/>
                  <a:pt x="289" y="28"/>
                  <a:pt x="289" y="29"/>
                </a:cubicBezTo>
                <a:cubicBezTo>
                  <a:pt x="285" y="30"/>
                  <a:pt x="281" y="31"/>
                  <a:pt x="277" y="33"/>
                </a:cubicBezTo>
                <a:cubicBezTo>
                  <a:pt x="277" y="33"/>
                  <a:pt x="277" y="33"/>
                  <a:pt x="277" y="33"/>
                </a:cubicBezTo>
                <a:close/>
                <a:moveTo>
                  <a:pt x="588" y="31"/>
                </a:moveTo>
                <a:cubicBezTo>
                  <a:pt x="588" y="31"/>
                  <a:pt x="588" y="31"/>
                  <a:pt x="588" y="31"/>
                </a:cubicBezTo>
                <a:cubicBezTo>
                  <a:pt x="584" y="29"/>
                  <a:pt x="580" y="28"/>
                  <a:pt x="576" y="26"/>
                </a:cubicBezTo>
                <a:cubicBezTo>
                  <a:pt x="576" y="26"/>
                  <a:pt x="575" y="25"/>
                  <a:pt x="576" y="25"/>
                </a:cubicBezTo>
                <a:cubicBezTo>
                  <a:pt x="576" y="24"/>
                  <a:pt x="577" y="23"/>
                  <a:pt x="577" y="24"/>
                </a:cubicBezTo>
                <a:cubicBezTo>
                  <a:pt x="581" y="25"/>
                  <a:pt x="585" y="26"/>
                  <a:pt x="589" y="28"/>
                </a:cubicBezTo>
                <a:cubicBezTo>
                  <a:pt x="590" y="28"/>
                  <a:pt x="590" y="29"/>
                  <a:pt x="590" y="30"/>
                </a:cubicBezTo>
                <a:cubicBezTo>
                  <a:pt x="589" y="30"/>
                  <a:pt x="589" y="31"/>
                  <a:pt x="588" y="31"/>
                </a:cubicBezTo>
                <a:close/>
                <a:moveTo>
                  <a:pt x="299" y="25"/>
                </a:moveTo>
                <a:cubicBezTo>
                  <a:pt x="299" y="25"/>
                  <a:pt x="298" y="24"/>
                  <a:pt x="298" y="24"/>
                </a:cubicBezTo>
                <a:cubicBezTo>
                  <a:pt x="298" y="23"/>
                  <a:pt x="298" y="22"/>
                  <a:pt x="299" y="22"/>
                </a:cubicBezTo>
                <a:cubicBezTo>
                  <a:pt x="303" y="21"/>
                  <a:pt x="307" y="19"/>
                  <a:pt x="310" y="18"/>
                </a:cubicBezTo>
                <a:cubicBezTo>
                  <a:pt x="311" y="18"/>
                  <a:pt x="312" y="18"/>
                  <a:pt x="312" y="19"/>
                </a:cubicBezTo>
                <a:cubicBezTo>
                  <a:pt x="312" y="20"/>
                  <a:pt x="312" y="21"/>
                  <a:pt x="311" y="21"/>
                </a:cubicBezTo>
                <a:cubicBezTo>
                  <a:pt x="307" y="22"/>
                  <a:pt x="304" y="23"/>
                  <a:pt x="300" y="25"/>
                </a:cubicBezTo>
                <a:cubicBezTo>
                  <a:pt x="300" y="25"/>
                  <a:pt x="300" y="25"/>
                  <a:pt x="299" y="25"/>
                </a:cubicBezTo>
                <a:close/>
                <a:moveTo>
                  <a:pt x="566" y="23"/>
                </a:moveTo>
                <a:cubicBezTo>
                  <a:pt x="565" y="23"/>
                  <a:pt x="565" y="23"/>
                  <a:pt x="565" y="23"/>
                </a:cubicBezTo>
                <a:cubicBezTo>
                  <a:pt x="561" y="22"/>
                  <a:pt x="557" y="20"/>
                  <a:pt x="554" y="19"/>
                </a:cubicBezTo>
                <a:cubicBezTo>
                  <a:pt x="553" y="19"/>
                  <a:pt x="552" y="18"/>
                  <a:pt x="553" y="17"/>
                </a:cubicBezTo>
                <a:cubicBezTo>
                  <a:pt x="553" y="17"/>
                  <a:pt x="554" y="16"/>
                  <a:pt x="554" y="16"/>
                </a:cubicBezTo>
                <a:cubicBezTo>
                  <a:pt x="558" y="18"/>
                  <a:pt x="562" y="19"/>
                  <a:pt x="566" y="20"/>
                </a:cubicBezTo>
                <a:cubicBezTo>
                  <a:pt x="567" y="20"/>
                  <a:pt x="567" y="21"/>
                  <a:pt x="567" y="22"/>
                </a:cubicBezTo>
                <a:cubicBezTo>
                  <a:pt x="567" y="22"/>
                  <a:pt x="566" y="23"/>
                  <a:pt x="566" y="23"/>
                </a:cubicBezTo>
                <a:close/>
                <a:moveTo>
                  <a:pt x="322" y="18"/>
                </a:moveTo>
                <a:cubicBezTo>
                  <a:pt x="322" y="18"/>
                  <a:pt x="321" y="17"/>
                  <a:pt x="321" y="17"/>
                </a:cubicBezTo>
                <a:cubicBezTo>
                  <a:pt x="321" y="16"/>
                  <a:pt x="321" y="15"/>
                  <a:pt x="322" y="15"/>
                </a:cubicBezTo>
                <a:cubicBezTo>
                  <a:pt x="326" y="14"/>
                  <a:pt x="330" y="13"/>
                  <a:pt x="334" y="12"/>
                </a:cubicBezTo>
                <a:cubicBezTo>
                  <a:pt x="334" y="12"/>
                  <a:pt x="335" y="12"/>
                  <a:pt x="335" y="13"/>
                </a:cubicBezTo>
                <a:cubicBezTo>
                  <a:pt x="336" y="14"/>
                  <a:pt x="335" y="15"/>
                  <a:pt x="334" y="15"/>
                </a:cubicBezTo>
                <a:cubicBezTo>
                  <a:pt x="330" y="16"/>
                  <a:pt x="327" y="17"/>
                  <a:pt x="323" y="18"/>
                </a:cubicBezTo>
                <a:cubicBezTo>
                  <a:pt x="323" y="18"/>
                  <a:pt x="322" y="18"/>
                  <a:pt x="322" y="18"/>
                </a:cubicBezTo>
                <a:close/>
                <a:moveTo>
                  <a:pt x="542" y="16"/>
                </a:moveTo>
                <a:cubicBezTo>
                  <a:pt x="542" y="16"/>
                  <a:pt x="542" y="16"/>
                  <a:pt x="542" y="16"/>
                </a:cubicBezTo>
                <a:cubicBezTo>
                  <a:pt x="538" y="15"/>
                  <a:pt x="534" y="14"/>
                  <a:pt x="530" y="13"/>
                </a:cubicBezTo>
                <a:cubicBezTo>
                  <a:pt x="530" y="13"/>
                  <a:pt x="529" y="12"/>
                  <a:pt x="529" y="12"/>
                </a:cubicBezTo>
                <a:cubicBezTo>
                  <a:pt x="530" y="11"/>
                  <a:pt x="530" y="10"/>
                  <a:pt x="531" y="11"/>
                </a:cubicBezTo>
                <a:cubicBezTo>
                  <a:pt x="535" y="11"/>
                  <a:pt x="539" y="12"/>
                  <a:pt x="543" y="13"/>
                </a:cubicBezTo>
                <a:cubicBezTo>
                  <a:pt x="544" y="14"/>
                  <a:pt x="544" y="14"/>
                  <a:pt x="544" y="15"/>
                </a:cubicBezTo>
                <a:cubicBezTo>
                  <a:pt x="544" y="16"/>
                  <a:pt x="543" y="16"/>
                  <a:pt x="542" y="16"/>
                </a:cubicBezTo>
                <a:close/>
                <a:moveTo>
                  <a:pt x="346" y="12"/>
                </a:moveTo>
                <a:cubicBezTo>
                  <a:pt x="345" y="12"/>
                  <a:pt x="344" y="12"/>
                  <a:pt x="344" y="11"/>
                </a:cubicBezTo>
                <a:cubicBezTo>
                  <a:pt x="344" y="10"/>
                  <a:pt x="345" y="10"/>
                  <a:pt x="345" y="9"/>
                </a:cubicBezTo>
                <a:cubicBezTo>
                  <a:pt x="349" y="9"/>
                  <a:pt x="353" y="8"/>
                  <a:pt x="357" y="7"/>
                </a:cubicBezTo>
                <a:cubicBezTo>
                  <a:pt x="358" y="7"/>
                  <a:pt x="359" y="7"/>
                  <a:pt x="359" y="8"/>
                </a:cubicBezTo>
                <a:cubicBezTo>
                  <a:pt x="359" y="9"/>
                  <a:pt x="359" y="10"/>
                  <a:pt x="358" y="10"/>
                </a:cubicBezTo>
                <a:cubicBezTo>
                  <a:pt x="354" y="11"/>
                  <a:pt x="350" y="11"/>
                  <a:pt x="346" y="12"/>
                </a:cubicBezTo>
                <a:cubicBezTo>
                  <a:pt x="346" y="12"/>
                  <a:pt x="346" y="12"/>
                  <a:pt x="346" y="12"/>
                </a:cubicBezTo>
                <a:close/>
                <a:moveTo>
                  <a:pt x="519" y="11"/>
                </a:moveTo>
                <a:cubicBezTo>
                  <a:pt x="519" y="11"/>
                  <a:pt x="519" y="11"/>
                  <a:pt x="519" y="11"/>
                </a:cubicBezTo>
                <a:cubicBezTo>
                  <a:pt x="515" y="10"/>
                  <a:pt x="511" y="10"/>
                  <a:pt x="507" y="9"/>
                </a:cubicBezTo>
                <a:cubicBezTo>
                  <a:pt x="506" y="9"/>
                  <a:pt x="506" y="8"/>
                  <a:pt x="506" y="7"/>
                </a:cubicBezTo>
                <a:cubicBezTo>
                  <a:pt x="506" y="6"/>
                  <a:pt x="507" y="6"/>
                  <a:pt x="507" y="6"/>
                </a:cubicBezTo>
                <a:cubicBezTo>
                  <a:pt x="511" y="7"/>
                  <a:pt x="515" y="7"/>
                  <a:pt x="519" y="8"/>
                </a:cubicBezTo>
                <a:cubicBezTo>
                  <a:pt x="520" y="8"/>
                  <a:pt x="521" y="9"/>
                  <a:pt x="521" y="10"/>
                </a:cubicBezTo>
                <a:cubicBezTo>
                  <a:pt x="520" y="11"/>
                  <a:pt x="520" y="11"/>
                  <a:pt x="519" y="11"/>
                </a:cubicBezTo>
                <a:close/>
                <a:moveTo>
                  <a:pt x="369" y="8"/>
                </a:moveTo>
                <a:cubicBezTo>
                  <a:pt x="369" y="8"/>
                  <a:pt x="368" y="8"/>
                  <a:pt x="368" y="7"/>
                </a:cubicBezTo>
                <a:cubicBezTo>
                  <a:pt x="368" y="6"/>
                  <a:pt x="368" y="5"/>
                  <a:pt x="369" y="5"/>
                </a:cubicBezTo>
                <a:cubicBezTo>
                  <a:pt x="373" y="4"/>
                  <a:pt x="377" y="4"/>
                  <a:pt x="381" y="3"/>
                </a:cubicBezTo>
                <a:cubicBezTo>
                  <a:pt x="382" y="3"/>
                  <a:pt x="383" y="4"/>
                  <a:pt x="383" y="5"/>
                </a:cubicBezTo>
                <a:cubicBezTo>
                  <a:pt x="383" y="6"/>
                  <a:pt x="382" y="6"/>
                  <a:pt x="381" y="6"/>
                </a:cubicBezTo>
                <a:cubicBezTo>
                  <a:pt x="377" y="7"/>
                  <a:pt x="373" y="7"/>
                  <a:pt x="370" y="8"/>
                </a:cubicBezTo>
                <a:cubicBezTo>
                  <a:pt x="369" y="8"/>
                  <a:pt x="369" y="8"/>
                  <a:pt x="369" y="8"/>
                </a:cubicBezTo>
                <a:close/>
                <a:moveTo>
                  <a:pt x="495" y="7"/>
                </a:moveTo>
                <a:cubicBezTo>
                  <a:pt x="495" y="7"/>
                  <a:pt x="495" y="7"/>
                  <a:pt x="495" y="7"/>
                </a:cubicBezTo>
                <a:cubicBezTo>
                  <a:pt x="491" y="7"/>
                  <a:pt x="487" y="6"/>
                  <a:pt x="483" y="6"/>
                </a:cubicBezTo>
                <a:cubicBezTo>
                  <a:pt x="482" y="6"/>
                  <a:pt x="482" y="5"/>
                  <a:pt x="482" y="4"/>
                </a:cubicBezTo>
                <a:cubicBezTo>
                  <a:pt x="482" y="3"/>
                  <a:pt x="483" y="3"/>
                  <a:pt x="484" y="3"/>
                </a:cubicBezTo>
                <a:cubicBezTo>
                  <a:pt x="488" y="3"/>
                  <a:pt x="492" y="4"/>
                  <a:pt x="496" y="4"/>
                </a:cubicBezTo>
                <a:cubicBezTo>
                  <a:pt x="496" y="4"/>
                  <a:pt x="497" y="5"/>
                  <a:pt x="497" y="6"/>
                </a:cubicBezTo>
                <a:cubicBezTo>
                  <a:pt x="497" y="7"/>
                  <a:pt x="496" y="7"/>
                  <a:pt x="495" y="7"/>
                </a:cubicBezTo>
                <a:close/>
                <a:moveTo>
                  <a:pt x="393" y="5"/>
                </a:moveTo>
                <a:cubicBezTo>
                  <a:pt x="392" y="5"/>
                  <a:pt x="392" y="5"/>
                  <a:pt x="392" y="4"/>
                </a:cubicBezTo>
                <a:cubicBezTo>
                  <a:pt x="392" y="3"/>
                  <a:pt x="392" y="2"/>
                  <a:pt x="393" y="2"/>
                </a:cubicBezTo>
                <a:cubicBezTo>
                  <a:pt x="397" y="2"/>
                  <a:pt x="401" y="1"/>
                  <a:pt x="405" y="1"/>
                </a:cubicBezTo>
                <a:cubicBezTo>
                  <a:pt x="406" y="1"/>
                  <a:pt x="406" y="2"/>
                  <a:pt x="407" y="2"/>
                </a:cubicBezTo>
                <a:cubicBezTo>
                  <a:pt x="407" y="3"/>
                  <a:pt x="406" y="4"/>
                  <a:pt x="405" y="4"/>
                </a:cubicBezTo>
                <a:cubicBezTo>
                  <a:pt x="401" y="4"/>
                  <a:pt x="397" y="5"/>
                  <a:pt x="393" y="5"/>
                </a:cubicBezTo>
                <a:cubicBezTo>
                  <a:pt x="393" y="5"/>
                  <a:pt x="393" y="5"/>
                  <a:pt x="393" y="5"/>
                </a:cubicBezTo>
                <a:close/>
                <a:moveTo>
                  <a:pt x="472" y="5"/>
                </a:moveTo>
                <a:cubicBezTo>
                  <a:pt x="471" y="5"/>
                  <a:pt x="471" y="5"/>
                  <a:pt x="471" y="4"/>
                </a:cubicBezTo>
                <a:cubicBezTo>
                  <a:pt x="467" y="4"/>
                  <a:pt x="463" y="4"/>
                  <a:pt x="459" y="4"/>
                </a:cubicBezTo>
                <a:cubicBezTo>
                  <a:pt x="459" y="4"/>
                  <a:pt x="458" y="3"/>
                  <a:pt x="458" y="2"/>
                </a:cubicBezTo>
                <a:cubicBezTo>
                  <a:pt x="458" y="1"/>
                  <a:pt x="459" y="1"/>
                  <a:pt x="460" y="1"/>
                </a:cubicBezTo>
                <a:cubicBezTo>
                  <a:pt x="464" y="1"/>
                  <a:pt x="468" y="1"/>
                  <a:pt x="472" y="2"/>
                </a:cubicBezTo>
                <a:cubicBezTo>
                  <a:pt x="472" y="2"/>
                  <a:pt x="473" y="2"/>
                  <a:pt x="473" y="3"/>
                </a:cubicBezTo>
                <a:cubicBezTo>
                  <a:pt x="473" y="4"/>
                  <a:pt x="472" y="5"/>
                  <a:pt x="472" y="5"/>
                </a:cubicBezTo>
                <a:close/>
                <a:moveTo>
                  <a:pt x="417" y="3"/>
                </a:moveTo>
                <a:cubicBezTo>
                  <a:pt x="416" y="3"/>
                  <a:pt x="416" y="3"/>
                  <a:pt x="416" y="2"/>
                </a:cubicBezTo>
                <a:cubicBezTo>
                  <a:pt x="416" y="1"/>
                  <a:pt x="416" y="0"/>
                  <a:pt x="417" y="0"/>
                </a:cubicBezTo>
                <a:cubicBezTo>
                  <a:pt x="421" y="0"/>
                  <a:pt x="425" y="0"/>
                  <a:pt x="429" y="0"/>
                </a:cubicBezTo>
                <a:cubicBezTo>
                  <a:pt x="430" y="0"/>
                  <a:pt x="430" y="1"/>
                  <a:pt x="431" y="2"/>
                </a:cubicBezTo>
                <a:cubicBezTo>
                  <a:pt x="431" y="2"/>
                  <a:pt x="430" y="3"/>
                  <a:pt x="429" y="3"/>
                </a:cubicBezTo>
                <a:cubicBezTo>
                  <a:pt x="425" y="3"/>
                  <a:pt x="421" y="3"/>
                  <a:pt x="417" y="3"/>
                </a:cubicBezTo>
                <a:cubicBezTo>
                  <a:pt x="417" y="3"/>
                  <a:pt x="417" y="3"/>
                  <a:pt x="417" y="3"/>
                </a:cubicBezTo>
                <a:close/>
                <a:moveTo>
                  <a:pt x="448" y="3"/>
                </a:moveTo>
                <a:cubicBezTo>
                  <a:pt x="448" y="3"/>
                  <a:pt x="448" y="3"/>
                  <a:pt x="448" y="3"/>
                </a:cubicBezTo>
                <a:cubicBezTo>
                  <a:pt x="444" y="3"/>
                  <a:pt x="440" y="3"/>
                  <a:pt x="436" y="3"/>
                </a:cubicBezTo>
                <a:cubicBezTo>
                  <a:pt x="435" y="3"/>
                  <a:pt x="434" y="2"/>
                  <a:pt x="434" y="2"/>
                </a:cubicBezTo>
                <a:cubicBezTo>
                  <a:pt x="434" y="1"/>
                  <a:pt x="435" y="0"/>
                  <a:pt x="436" y="0"/>
                </a:cubicBezTo>
                <a:cubicBezTo>
                  <a:pt x="440" y="0"/>
                  <a:pt x="444" y="0"/>
                  <a:pt x="448" y="0"/>
                </a:cubicBezTo>
                <a:cubicBezTo>
                  <a:pt x="448" y="0"/>
                  <a:pt x="449" y="1"/>
                  <a:pt x="449" y="2"/>
                </a:cubicBezTo>
                <a:cubicBezTo>
                  <a:pt x="449" y="3"/>
                  <a:pt x="448" y="3"/>
                  <a:pt x="448" y="3"/>
                </a:cubicBez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741716" y="5633566"/>
            <a:ext cx="220662" cy="2206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962379" y="5235104"/>
            <a:ext cx="393700" cy="3984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208441" y="4582641"/>
            <a:ext cx="563562" cy="563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157641" y="3636491"/>
            <a:ext cx="749300" cy="75088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754416" y="2634779"/>
            <a:ext cx="911225" cy="9159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6627291" y="1828329"/>
            <a:ext cx="1139825" cy="1141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5028679" y="1837854"/>
            <a:ext cx="1370012" cy="13700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1149157" y="2601138"/>
            <a:ext cx="388937" cy="3905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161857" y="3967976"/>
            <a:ext cx="388937" cy="3905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1152332" y="3326626"/>
            <a:ext cx="385762" cy="3905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1157095" y="4629963"/>
            <a:ext cx="385762" cy="3905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8400256" y="5373216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570103" y="2546182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570103" y="3265015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570103" y="3911128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570103" y="4582641"/>
            <a:ext cx="2031317" cy="46166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zh-CN" altLang="en-US" sz="240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点击添加标题</a:t>
            </a:r>
            <a:endParaRPr kumimoji="1" lang="zh-CN" altLang="en-US" sz="240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859390" y="4572034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949803" y="3703469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724379" y="2769006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819577" y="1869028"/>
            <a:ext cx="262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6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风云办公，极致简约风潮流所向，通用设计。</a:t>
            </a:r>
            <a:endParaRPr lang="zh-CN" altLang="en-US" sz="1600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496418" y="2199696"/>
            <a:ext cx="455566" cy="64632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1</a:t>
            </a:r>
            <a:endParaRPr kumimoji="1"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969420" y="2070315"/>
            <a:ext cx="455566" cy="64632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2</a:t>
            </a:r>
            <a:endParaRPr kumimoji="1"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039532" y="2846023"/>
            <a:ext cx="394652" cy="523216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3</a:t>
            </a:r>
            <a:endParaRPr kumimoji="1" lang="zh-CN" altLang="en-US" sz="2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364621" y="3840496"/>
            <a:ext cx="335340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4</a:t>
            </a:r>
            <a:endParaRPr kumimoji="1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8350260" y="4705887"/>
            <a:ext cx="304884" cy="338550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5</a:t>
            </a:r>
            <a:endParaRPr kumimoji="1"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027110" y="5301510"/>
            <a:ext cx="274426" cy="27699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7200"/>
            <a:r>
              <a:rPr kumimoji="1" lang="en-US" altLang="zh-CN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Impact" panose="020B0806030902050204"/>
              </a:rPr>
              <a:t>6</a:t>
            </a:r>
            <a:endParaRPr kumimoji="1" lang="zh-CN" altLang="en-US" sz="12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Impact" panose="020B080603090205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1"/>
          <p:cNvSpPr/>
          <p:nvPr/>
        </p:nvSpPr>
        <p:spPr bwMode="auto">
          <a:xfrm>
            <a:off x="4204009" y="1548211"/>
            <a:ext cx="3812517" cy="3476962"/>
          </a:xfrm>
          <a:custGeom>
            <a:avLst/>
            <a:gdLst>
              <a:gd name="T0" fmla="*/ 113 w 226"/>
              <a:gd name="T1" fmla="*/ 206 h 206"/>
              <a:gd name="T2" fmla="*/ 0 w 226"/>
              <a:gd name="T3" fmla="*/ 56 h 206"/>
              <a:gd name="T4" fmla="*/ 59 w 226"/>
              <a:gd name="T5" fmla="*/ 0 h 206"/>
              <a:gd name="T6" fmla="*/ 113 w 226"/>
              <a:gd name="T7" fmla="*/ 43 h 206"/>
              <a:gd name="T8" fmla="*/ 167 w 226"/>
              <a:gd name="T9" fmla="*/ 0 h 206"/>
              <a:gd name="T10" fmla="*/ 226 w 226"/>
              <a:gd name="T11" fmla="*/ 56 h 206"/>
              <a:gd name="T12" fmla="*/ 113 w 226"/>
              <a:gd name="T13" fmla="*/ 206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206">
                <a:moveTo>
                  <a:pt x="113" y="206"/>
                </a:moveTo>
                <a:cubicBezTo>
                  <a:pt x="81" y="180"/>
                  <a:pt x="0" y="123"/>
                  <a:pt x="0" y="56"/>
                </a:cubicBezTo>
                <a:cubicBezTo>
                  <a:pt x="0" y="25"/>
                  <a:pt x="27" y="0"/>
                  <a:pt x="59" y="0"/>
                </a:cubicBezTo>
                <a:cubicBezTo>
                  <a:pt x="90" y="0"/>
                  <a:pt x="113" y="30"/>
                  <a:pt x="113" y="43"/>
                </a:cubicBezTo>
                <a:cubicBezTo>
                  <a:pt x="113" y="30"/>
                  <a:pt x="136" y="0"/>
                  <a:pt x="167" y="0"/>
                </a:cubicBezTo>
                <a:cubicBezTo>
                  <a:pt x="199" y="0"/>
                  <a:pt x="226" y="25"/>
                  <a:pt x="226" y="56"/>
                </a:cubicBezTo>
                <a:cubicBezTo>
                  <a:pt x="226" y="123"/>
                  <a:pt x="145" y="180"/>
                  <a:pt x="113" y="20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MH_Entry_1"/>
          <p:cNvSpPr/>
          <p:nvPr>
            <p:custDataLst>
              <p:tags r:id="rId1"/>
            </p:custDataLst>
          </p:nvPr>
        </p:nvSpPr>
        <p:spPr>
          <a:xfrm>
            <a:off x="4100551" y="3179761"/>
            <a:ext cx="4016089" cy="498614"/>
          </a:xfrm>
          <a:prstGeom prst="roundRect">
            <a:avLst>
              <a:gd name="adj" fmla="val 912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spc="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此处输入您的标题</a:t>
            </a:r>
            <a:endParaRPr lang="zh-CN" altLang="en-US" sz="2800" spc="2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2"/>
            </p:custDataLst>
          </p:nvPr>
        </p:nvSpPr>
        <p:spPr>
          <a:xfrm>
            <a:off x="5322811" y="1577336"/>
            <a:ext cx="1546378" cy="1545333"/>
          </a:xfrm>
          <a:prstGeom prst="ellipse">
            <a:avLst/>
          </a:prstGeom>
          <a:noFill/>
          <a:ln w="12700">
            <a:solidFill>
              <a:srgbClr val="FFC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60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600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561475" y="3695506"/>
            <a:ext cx="3044276" cy="0"/>
          </a:xfrm>
          <a:prstGeom prst="line">
            <a:avLst/>
          </a:prstGeom>
          <a:ln>
            <a:solidFill>
              <a:srgbClr val="CA22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329987" y="3716932"/>
            <a:ext cx="3555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Lorem ipsum  sit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amet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consectetuer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Lorem</a:t>
            </a:r>
            <a:endParaRPr lang="zh-CN" altLang="en-US" sz="1600" dirty="0"/>
          </a:p>
        </p:txBody>
      </p:sp>
      <p:grpSp>
        <p:nvGrpSpPr>
          <p:cNvPr id="9" name="组合 8"/>
          <p:cNvGrpSpPr/>
          <p:nvPr/>
        </p:nvGrpSpPr>
        <p:grpSpPr>
          <a:xfrm>
            <a:off x="632987" y="5174495"/>
            <a:ext cx="638649" cy="1683505"/>
            <a:chOff x="2385872" y="268918"/>
            <a:chExt cx="638649" cy="1683505"/>
          </a:xfrm>
        </p:grpSpPr>
        <p:sp>
          <p:nvSpPr>
            <p:cNvPr id="10" name="Freeform 90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91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10"/>
            <p:cNvSpPr/>
            <p:nvPr/>
          </p:nvSpPr>
          <p:spPr bwMode="auto">
            <a:xfrm>
              <a:off x="2385872" y="268918"/>
              <a:ext cx="638649" cy="596490"/>
            </a:xfrm>
            <a:custGeom>
              <a:avLst/>
              <a:gdLst>
                <a:gd name="T0" fmla="*/ 205 w 474"/>
                <a:gd name="T1" fmla="*/ 431 h 443"/>
                <a:gd name="T2" fmla="*/ 16 w 474"/>
                <a:gd name="T3" fmla="*/ 106 h 443"/>
                <a:gd name="T4" fmla="*/ 146 w 474"/>
                <a:gd name="T5" fmla="*/ 7 h 443"/>
                <a:gd name="T6" fmla="*/ 244 w 474"/>
                <a:gd name="T7" fmla="*/ 107 h 443"/>
                <a:gd name="T8" fmla="*/ 363 w 474"/>
                <a:gd name="T9" fmla="*/ 34 h 443"/>
                <a:gd name="T10" fmla="*/ 466 w 474"/>
                <a:gd name="T11" fmla="*/ 160 h 443"/>
                <a:gd name="T12" fmla="*/ 205 w 474"/>
                <a:gd name="T13" fmla="*/ 43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" h="442">
                  <a:moveTo>
                    <a:pt x="205" y="431"/>
                  </a:moveTo>
                  <a:cubicBezTo>
                    <a:pt x="117" y="420"/>
                    <a:pt x="0" y="239"/>
                    <a:pt x="16" y="106"/>
                  </a:cubicBezTo>
                  <a:cubicBezTo>
                    <a:pt x="24" y="43"/>
                    <a:pt x="84" y="0"/>
                    <a:pt x="146" y="7"/>
                  </a:cubicBezTo>
                  <a:cubicBezTo>
                    <a:pt x="209" y="15"/>
                    <a:pt x="247" y="82"/>
                    <a:pt x="244" y="107"/>
                  </a:cubicBezTo>
                  <a:cubicBezTo>
                    <a:pt x="247" y="82"/>
                    <a:pt x="300" y="26"/>
                    <a:pt x="363" y="34"/>
                  </a:cubicBezTo>
                  <a:cubicBezTo>
                    <a:pt x="426" y="41"/>
                    <a:pt x="474" y="98"/>
                    <a:pt x="466" y="160"/>
                  </a:cubicBezTo>
                  <a:cubicBezTo>
                    <a:pt x="450" y="294"/>
                    <a:pt x="303" y="443"/>
                    <a:pt x="205" y="431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11"/>
            <p:cNvSpPr/>
            <p:nvPr/>
          </p:nvSpPr>
          <p:spPr bwMode="auto">
            <a:xfrm>
              <a:off x="2436006" y="342981"/>
              <a:ext cx="503627" cy="452353"/>
            </a:xfrm>
            <a:custGeom>
              <a:avLst/>
              <a:gdLst>
                <a:gd name="T0" fmla="*/ 104 w 374"/>
                <a:gd name="T1" fmla="*/ 0 h 336"/>
                <a:gd name="T2" fmla="*/ 13 w 374"/>
                <a:gd name="T3" fmla="*/ 78 h 336"/>
                <a:gd name="T4" fmla="*/ 162 w 374"/>
                <a:gd name="T5" fmla="*/ 335 h 336"/>
                <a:gd name="T6" fmla="*/ 171 w 374"/>
                <a:gd name="T7" fmla="*/ 336 h 336"/>
                <a:gd name="T8" fmla="*/ 368 w 374"/>
                <a:gd name="T9" fmla="*/ 122 h 336"/>
                <a:gd name="T10" fmla="*/ 287 w 374"/>
                <a:gd name="T11" fmla="*/ 21 h 336"/>
                <a:gd name="T12" fmla="*/ 278 w 374"/>
                <a:gd name="T13" fmla="*/ 21 h 336"/>
                <a:gd name="T14" fmla="*/ 193 w 374"/>
                <a:gd name="T15" fmla="*/ 79 h 336"/>
                <a:gd name="T16" fmla="*/ 116 w 374"/>
                <a:gd name="T17" fmla="*/ 1 h 336"/>
                <a:gd name="T18" fmla="*/ 104 w 37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36">
                  <a:moveTo>
                    <a:pt x="104" y="0"/>
                  </a:moveTo>
                  <a:cubicBezTo>
                    <a:pt x="59" y="0"/>
                    <a:pt x="18" y="32"/>
                    <a:pt x="13" y="78"/>
                  </a:cubicBezTo>
                  <a:cubicBezTo>
                    <a:pt x="0" y="184"/>
                    <a:pt x="92" y="327"/>
                    <a:pt x="162" y="335"/>
                  </a:cubicBezTo>
                  <a:cubicBezTo>
                    <a:pt x="165" y="336"/>
                    <a:pt x="168" y="336"/>
                    <a:pt x="171" y="336"/>
                  </a:cubicBezTo>
                  <a:cubicBezTo>
                    <a:pt x="248" y="336"/>
                    <a:pt x="356" y="223"/>
                    <a:pt x="368" y="122"/>
                  </a:cubicBezTo>
                  <a:cubicBezTo>
                    <a:pt x="374" y="72"/>
                    <a:pt x="337" y="27"/>
                    <a:pt x="287" y="21"/>
                  </a:cubicBezTo>
                  <a:cubicBezTo>
                    <a:pt x="284" y="21"/>
                    <a:pt x="281" y="21"/>
                    <a:pt x="278" y="21"/>
                  </a:cubicBezTo>
                  <a:cubicBezTo>
                    <a:pt x="232" y="21"/>
                    <a:pt x="195" y="61"/>
                    <a:pt x="193" y="79"/>
                  </a:cubicBezTo>
                  <a:cubicBezTo>
                    <a:pt x="195" y="59"/>
                    <a:pt x="165" y="7"/>
                    <a:pt x="116" y="1"/>
                  </a:cubicBezTo>
                  <a:cubicBezTo>
                    <a:pt x="112" y="0"/>
                    <a:pt x="108" y="0"/>
                    <a:pt x="104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12"/>
            <p:cNvSpPr/>
            <p:nvPr/>
          </p:nvSpPr>
          <p:spPr bwMode="auto">
            <a:xfrm>
              <a:off x="2507220" y="371467"/>
              <a:ext cx="82039" cy="100839"/>
            </a:xfrm>
            <a:custGeom>
              <a:avLst/>
              <a:gdLst>
                <a:gd name="T0" fmla="*/ 54 w 61"/>
                <a:gd name="T1" fmla="*/ 47 h 75"/>
                <a:gd name="T2" fmla="*/ 17 w 61"/>
                <a:gd name="T3" fmla="*/ 70 h 75"/>
                <a:gd name="T4" fmla="*/ 8 w 61"/>
                <a:gd name="T5" fmla="*/ 28 h 75"/>
                <a:gd name="T6" fmla="*/ 44 w 61"/>
                <a:gd name="T7" fmla="*/ 5 h 75"/>
                <a:gd name="T8" fmla="*/ 54 w 61"/>
                <a:gd name="T9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5">
                  <a:moveTo>
                    <a:pt x="54" y="47"/>
                  </a:moveTo>
                  <a:cubicBezTo>
                    <a:pt x="46" y="65"/>
                    <a:pt x="30" y="75"/>
                    <a:pt x="17" y="70"/>
                  </a:cubicBezTo>
                  <a:cubicBezTo>
                    <a:pt x="5" y="65"/>
                    <a:pt x="0" y="46"/>
                    <a:pt x="8" y="28"/>
                  </a:cubicBezTo>
                  <a:cubicBezTo>
                    <a:pt x="15" y="10"/>
                    <a:pt x="32" y="0"/>
                    <a:pt x="44" y="5"/>
                  </a:cubicBezTo>
                  <a:cubicBezTo>
                    <a:pt x="57" y="11"/>
                    <a:pt x="61" y="29"/>
                    <a:pt x="5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13"/>
            <p:cNvSpPr/>
            <p:nvPr/>
          </p:nvSpPr>
          <p:spPr bwMode="auto">
            <a:xfrm>
              <a:off x="2484432" y="493955"/>
              <a:ext cx="53553" cy="63238"/>
            </a:xfrm>
            <a:custGeom>
              <a:avLst/>
              <a:gdLst>
                <a:gd name="T0" fmla="*/ 39 w 40"/>
                <a:gd name="T1" fmla="*/ 26 h 47"/>
                <a:gd name="T2" fmla="*/ 18 w 40"/>
                <a:gd name="T3" fmla="*/ 46 h 47"/>
                <a:gd name="T4" fmla="*/ 2 w 40"/>
                <a:gd name="T5" fmla="*/ 21 h 47"/>
                <a:gd name="T6" fmla="*/ 23 w 40"/>
                <a:gd name="T7" fmla="*/ 1 h 47"/>
                <a:gd name="T8" fmla="*/ 39 w 40"/>
                <a:gd name="T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7">
                  <a:moveTo>
                    <a:pt x="39" y="26"/>
                  </a:moveTo>
                  <a:cubicBezTo>
                    <a:pt x="37" y="38"/>
                    <a:pt x="28" y="47"/>
                    <a:pt x="18" y="46"/>
                  </a:cubicBezTo>
                  <a:cubicBezTo>
                    <a:pt x="7" y="44"/>
                    <a:pt x="0" y="33"/>
                    <a:pt x="2" y="21"/>
                  </a:cubicBezTo>
                  <a:cubicBezTo>
                    <a:pt x="3" y="9"/>
                    <a:pt x="13" y="0"/>
                    <a:pt x="23" y="1"/>
                  </a:cubicBezTo>
                  <a:cubicBezTo>
                    <a:pt x="33" y="2"/>
                    <a:pt x="40" y="13"/>
                    <a:pt x="3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14"/>
            <p:cNvSpPr/>
            <p:nvPr/>
          </p:nvSpPr>
          <p:spPr bwMode="auto">
            <a:xfrm>
              <a:off x="2645661" y="822679"/>
              <a:ext cx="87736" cy="92863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5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15"/>
            <p:cNvSpPr/>
            <p:nvPr/>
          </p:nvSpPr>
          <p:spPr bwMode="auto">
            <a:xfrm>
              <a:off x="2675286" y="846608"/>
              <a:ext cx="59250" cy="60390"/>
            </a:xfrm>
            <a:custGeom>
              <a:avLst/>
              <a:gdLst>
                <a:gd name="T0" fmla="*/ 12 w 44"/>
                <a:gd name="T1" fmla="*/ 13 h 45"/>
                <a:gd name="T2" fmla="*/ 6 w 44"/>
                <a:gd name="T3" fmla="*/ 40 h 45"/>
                <a:gd name="T4" fmla="*/ 33 w 44"/>
                <a:gd name="T5" fmla="*/ 32 h 45"/>
                <a:gd name="T6" fmla="*/ 38 w 44"/>
                <a:gd name="T7" fmla="*/ 6 h 45"/>
                <a:gd name="T8" fmla="*/ 12 w 44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2" y="13"/>
                  </a:moveTo>
                  <a:cubicBezTo>
                    <a:pt x="3" y="22"/>
                    <a:pt x="0" y="34"/>
                    <a:pt x="6" y="40"/>
                  </a:cubicBezTo>
                  <a:cubicBezTo>
                    <a:pt x="12" y="45"/>
                    <a:pt x="24" y="42"/>
                    <a:pt x="33" y="32"/>
                  </a:cubicBezTo>
                  <a:cubicBezTo>
                    <a:pt x="41" y="23"/>
                    <a:pt x="44" y="11"/>
                    <a:pt x="38" y="6"/>
                  </a:cubicBezTo>
                  <a:cubicBezTo>
                    <a:pt x="32" y="0"/>
                    <a:pt x="20" y="3"/>
                    <a:pt x="12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6"/>
            <p:cNvSpPr/>
            <p:nvPr/>
          </p:nvSpPr>
          <p:spPr bwMode="auto">
            <a:xfrm>
              <a:off x="2691808" y="862560"/>
              <a:ext cx="33613" cy="31334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5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1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5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0"/>
                    <a:pt x="18" y="17"/>
                  </a:cubicBezTo>
                  <a:cubicBezTo>
                    <a:pt x="24" y="11"/>
                    <a:pt x="25" y="4"/>
                    <a:pt x="21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1373281" y="4090256"/>
            <a:ext cx="801547" cy="2767744"/>
            <a:chOff x="6759250" y="-1998371"/>
            <a:chExt cx="1136389" cy="3923955"/>
          </a:xfrm>
        </p:grpSpPr>
        <p:sp>
          <p:nvSpPr>
            <p:cNvPr id="20" name="Freeform 92"/>
            <p:cNvSpPr/>
            <p:nvPr/>
          </p:nvSpPr>
          <p:spPr bwMode="auto">
            <a:xfrm>
              <a:off x="7136149" y="-980174"/>
              <a:ext cx="186480" cy="2905758"/>
            </a:xfrm>
            <a:custGeom>
              <a:avLst/>
              <a:gdLst>
                <a:gd name="T0" fmla="*/ 17 w 213"/>
                <a:gd name="T1" fmla="*/ 3319 h 3319"/>
                <a:gd name="T2" fmla="*/ 0 w 213"/>
                <a:gd name="T3" fmla="*/ 3319 h 3319"/>
                <a:gd name="T4" fmla="*/ 197 w 213"/>
                <a:gd name="T5" fmla="*/ 0 h 3319"/>
                <a:gd name="T6" fmla="*/ 213 w 213"/>
                <a:gd name="T7" fmla="*/ 2 h 3319"/>
                <a:gd name="T8" fmla="*/ 17 w 213"/>
                <a:gd name="T9" fmla="*/ 3319 h 3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3319">
                  <a:moveTo>
                    <a:pt x="17" y="3319"/>
                  </a:moveTo>
                  <a:lnTo>
                    <a:pt x="0" y="3319"/>
                  </a:lnTo>
                  <a:lnTo>
                    <a:pt x="197" y="0"/>
                  </a:lnTo>
                  <a:lnTo>
                    <a:pt x="213" y="2"/>
                  </a:lnTo>
                  <a:lnTo>
                    <a:pt x="17" y="3319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98"/>
            <p:cNvSpPr/>
            <p:nvPr/>
          </p:nvSpPr>
          <p:spPr bwMode="auto">
            <a:xfrm>
              <a:off x="6759250" y="-1998371"/>
              <a:ext cx="1136389" cy="1039209"/>
            </a:xfrm>
            <a:custGeom>
              <a:avLst/>
              <a:gdLst>
                <a:gd name="T0" fmla="*/ 275 w 549"/>
                <a:gd name="T1" fmla="*/ 502 h 502"/>
                <a:gd name="T2" fmla="*/ 0 w 549"/>
                <a:gd name="T3" fmla="*/ 137 h 502"/>
                <a:gd name="T4" fmla="*/ 142 w 549"/>
                <a:gd name="T5" fmla="*/ 0 h 502"/>
                <a:gd name="T6" fmla="*/ 275 w 549"/>
                <a:gd name="T7" fmla="*/ 106 h 502"/>
                <a:gd name="T8" fmla="*/ 407 w 549"/>
                <a:gd name="T9" fmla="*/ 0 h 502"/>
                <a:gd name="T10" fmla="*/ 549 w 549"/>
                <a:gd name="T11" fmla="*/ 137 h 502"/>
                <a:gd name="T12" fmla="*/ 275 w 549"/>
                <a:gd name="T13" fmla="*/ 502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9" h="502">
                  <a:moveTo>
                    <a:pt x="275" y="502"/>
                  </a:moveTo>
                  <a:cubicBezTo>
                    <a:pt x="167" y="502"/>
                    <a:pt x="0" y="301"/>
                    <a:pt x="0" y="137"/>
                  </a:cubicBezTo>
                  <a:cubicBezTo>
                    <a:pt x="0" y="61"/>
                    <a:pt x="66" y="0"/>
                    <a:pt x="142" y="0"/>
                  </a:cubicBezTo>
                  <a:cubicBezTo>
                    <a:pt x="219" y="0"/>
                    <a:pt x="275" y="75"/>
                    <a:pt x="275" y="106"/>
                  </a:cubicBezTo>
                  <a:cubicBezTo>
                    <a:pt x="275" y="75"/>
                    <a:pt x="330" y="0"/>
                    <a:pt x="407" y="0"/>
                  </a:cubicBezTo>
                  <a:cubicBezTo>
                    <a:pt x="484" y="0"/>
                    <a:pt x="549" y="61"/>
                    <a:pt x="549" y="137"/>
                  </a:cubicBezTo>
                  <a:cubicBezTo>
                    <a:pt x="549" y="301"/>
                    <a:pt x="394" y="502"/>
                    <a:pt x="275" y="502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99"/>
            <p:cNvSpPr/>
            <p:nvPr/>
          </p:nvSpPr>
          <p:spPr bwMode="auto">
            <a:xfrm>
              <a:off x="6852052" y="-1880179"/>
              <a:ext cx="898255" cy="819460"/>
            </a:xfrm>
            <a:custGeom>
              <a:avLst/>
              <a:gdLst>
                <a:gd name="T0" fmla="*/ 321 w 434"/>
                <a:gd name="T1" fmla="*/ 0 h 396"/>
                <a:gd name="T2" fmla="*/ 217 w 434"/>
                <a:gd name="T3" fmla="*/ 84 h 396"/>
                <a:gd name="T4" fmla="*/ 112 w 434"/>
                <a:gd name="T5" fmla="*/ 0 h 396"/>
                <a:gd name="T6" fmla="*/ 0 w 434"/>
                <a:gd name="T7" fmla="*/ 109 h 396"/>
                <a:gd name="T8" fmla="*/ 217 w 434"/>
                <a:gd name="T9" fmla="*/ 396 h 396"/>
                <a:gd name="T10" fmla="*/ 434 w 434"/>
                <a:gd name="T11" fmla="*/ 109 h 396"/>
                <a:gd name="T12" fmla="*/ 321 w 434"/>
                <a:gd name="T13" fmla="*/ 0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3" h="396">
                  <a:moveTo>
                    <a:pt x="321" y="0"/>
                  </a:moveTo>
                  <a:cubicBezTo>
                    <a:pt x="261" y="0"/>
                    <a:pt x="217" y="59"/>
                    <a:pt x="217" y="84"/>
                  </a:cubicBezTo>
                  <a:cubicBezTo>
                    <a:pt x="217" y="59"/>
                    <a:pt x="173" y="0"/>
                    <a:pt x="112" y="0"/>
                  </a:cubicBezTo>
                  <a:cubicBezTo>
                    <a:pt x="52" y="0"/>
                    <a:pt x="0" y="48"/>
                    <a:pt x="0" y="109"/>
                  </a:cubicBezTo>
                  <a:cubicBezTo>
                    <a:pt x="0" y="238"/>
                    <a:pt x="132" y="396"/>
                    <a:pt x="217" y="396"/>
                  </a:cubicBezTo>
                  <a:cubicBezTo>
                    <a:pt x="311" y="396"/>
                    <a:pt x="434" y="238"/>
                    <a:pt x="434" y="109"/>
                  </a:cubicBezTo>
                  <a:cubicBezTo>
                    <a:pt x="434" y="48"/>
                    <a:pt x="382" y="0"/>
                    <a:pt x="321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17"/>
            <p:cNvSpPr/>
            <p:nvPr/>
          </p:nvSpPr>
          <p:spPr bwMode="auto">
            <a:xfrm>
              <a:off x="7297677" y="-980174"/>
              <a:ext cx="133951" cy="142705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6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18"/>
            <p:cNvSpPr/>
            <p:nvPr/>
          </p:nvSpPr>
          <p:spPr bwMode="auto">
            <a:xfrm>
              <a:off x="7344954" y="-942528"/>
              <a:ext cx="89300" cy="92802"/>
            </a:xfrm>
            <a:custGeom>
              <a:avLst/>
              <a:gdLst>
                <a:gd name="T0" fmla="*/ 11 w 43"/>
                <a:gd name="T1" fmla="*/ 13 h 45"/>
                <a:gd name="T2" fmla="*/ 5 w 43"/>
                <a:gd name="T3" fmla="*/ 40 h 45"/>
                <a:gd name="T4" fmla="*/ 32 w 43"/>
                <a:gd name="T5" fmla="*/ 33 h 45"/>
                <a:gd name="T6" fmla="*/ 37 w 43"/>
                <a:gd name="T7" fmla="*/ 6 h 45"/>
                <a:gd name="T8" fmla="*/ 11 w 43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5">
                  <a:moveTo>
                    <a:pt x="11" y="13"/>
                  </a:moveTo>
                  <a:cubicBezTo>
                    <a:pt x="2" y="23"/>
                    <a:pt x="0" y="35"/>
                    <a:pt x="5" y="40"/>
                  </a:cubicBezTo>
                  <a:cubicBezTo>
                    <a:pt x="11" y="45"/>
                    <a:pt x="23" y="42"/>
                    <a:pt x="32" y="33"/>
                  </a:cubicBezTo>
                  <a:cubicBezTo>
                    <a:pt x="40" y="23"/>
                    <a:pt x="43" y="11"/>
                    <a:pt x="37" y="6"/>
                  </a:cubicBezTo>
                  <a:cubicBezTo>
                    <a:pt x="31" y="0"/>
                    <a:pt x="19" y="4"/>
                    <a:pt x="11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19"/>
            <p:cNvSpPr/>
            <p:nvPr/>
          </p:nvSpPr>
          <p:spPr bwMode="auto">
            <a:xfrm>
              <a:off x="7367717" y="-918014"/>
              <a:ext cx="51654" cy="48152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6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2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6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1"/>
                    <a:pt x="18" y="17"/>
                  </a:cubicBezTo>
                  <a:cubicBezTo>
                    <a:pt x="24" y="12"/>
                    <a:pt x="25" y="5"/>
                    <a:pt x="22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6924718" y="-1857956"/>
              <a:ext cx="183919" cy="387507"/>
              <a:chOff x="5984614" y="286588"/>
              <a:chExt cx="326625" cy="688181"/>
            </a:xfrm>
          </p:grpSpPr>
          <p:sp>
            <p:nvSpPr>
              <p:cNvPr id="27" name="Freeform 100"/>
              <p:cNvSpPr/>
              <p:nvPr/>
            </p:nvSpPr>
            <p:spPr bwMode="auto">
              <a:xfrm>
                <a:off x="6046126" y="286588"/>
                <a:ext cx="265113" cy="342900"/>
              </a:xfrm>
              <a:custGeom>
                <a:avLst/>
                <a:gdLst>
                  <a:gd name="T0" fmla="*/ 64 w 71"/>
                  <a:gd name="T1" fmla="*/ 54 h 91"/>
                  <a:gd name="T2" fmla="*/ 24 w 71"/>
                  <a:gd name="T3" fmla="*/ 87 h 91"/>
                  <a:gd name="T4" fmla="*/ 6 w 71"/>
                  <a:gd name="T5" fmla="*/ 38 h 91"/>
                  <a:gd name="T6" fmla="*/ 47 w 71"/>
                  <a:gd name="T7" fmla="*/ 5 h 91"/>
                  <a:gd name="T8" fmla="*/ 64 w 71"/>
                  <a:gd name="T9" fmla="*/ 5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" h="91">
                    <a:moveTo>
                      <a:pt x="64" y="54"/>
                    </a:moveTo>
                    <a:cubicBezTo>
                      <a:pt x="58" y="77"/>
                      <a:pt x="40" y="91"/>
                      <a:pt x="24" y="87"/>
                    </a:cubicBezTo>
                    <a:cubicBezTo>
                      <a:pt x="8" y="82"/>
                      <a:pt x="0" y="60"/>
                      <a:pt x="6" y="38"/>
                    </a:cubicBezTo>
                    <a:cubicBezTo>
                      <a:pt x="12" y="15"/>
                      <a:pt x="31" y="0"/>
                      <a:pt x="47" y="5"/>
                    </a:cubicBezTo>
                    <a:cubicBezTo>
                      <a:pt x="63" y="9"/>
                      <a:pt x="71" y="31"/>
                      <a:pt x="64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Oval 101"/>
              <p:cNvSpPr>
                <a:spLocks noChangeArrowheads="1"/>
              </p:cNvSpPr>
              <p:nvPr/>
            </p:nvSpPr>
            <p:spPr bwMode="auto">
              <a:xfrm>
                <a:off x="5984614" y="771569"/>
                <a:ext cx="169863" cy="2032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7843" y="4416617"/>
            <a:ext cx="801547" cy="2441382"/>
            <a:chOff x="17843" y="4416617"/>
            <a:chExt cx="801547" cy="2441382"/>
          </a:xfrm>
        </p:grpSpPr>
        <p:sp>
          <p:nvSpPr>
            <p:cNvPr id="30" name="Freeform 96"/>
            <p:cNvSpPr/>
            <p:nvPr/>
          </p:nvSpPr>
          <p:spPr bwMode="auto">
            <a:xfrm>
              <a:off x="425985" y="5174494"/>
              <a:ext cx="69967" cy="1683505"/>
            </a:xfrm>
            <a:custGeom>
              <a:avLst/>
              <a:gdLst>
                <a:gd name="T0" fmla="*/ 130 w 146"/>
                <a:gd name="T1" fmla="*/ 2138 h 2138"/>
                <a:gd name="T2" fmla="*/ 0 w 146"/>
                <a:gd name="T3" fmla="*/ 0 h 2138"/>
                <a:gd name="T4" fmla="*/ 19 w 146"/>
                <a:gd name="T5" fmla="*/ 0 h 2138"/>
                <a:gd name="T6" fmla="*/ 146 w 146"/>
                <a:gd name="T7" fmla="*/ 2135 h 2138"/>
                <a:gd name="T8" fmla="*/ 130 w 146"/>
                <a:gd name="T9" fmla="*/ 2138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2138">
                  <a:moveTo>
                    <a:pt x="130" y="2138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146" y="2135"/>
                  </a:lnTo>
                  <a:lnTo>
                    <a:pt x="130" y="2138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17843" y="4416617"/>
              <a:ext cx="801547" cy="818837"/>
              <a:chOff x="10270795" y="90541"/>
              <a:chExt cx="801547" cy="818837"/>
            </a:xfrm>
          </p:grpSpPr>
          <p:sp>
            <p:nvSpPr>
              <p:cNvPr id="32" name="Freeform 98"/>
              <p:cNvSpPr/>
              <p:nvPr/>
            </p:nvSpPr>
            <p:spPr bwMode="auto">
              <a:xfrm>
                <a:off x="10270795" y="90541"/>
                <a:ext cx="801547" cy="733001"/>
              </a:xfrm>
              <a:custGeom>
                <a:avLst/>
                <a:gdLst>
                  <a:gd name="T0" fmla="*/ 275 w 549"/>
                  <a:gd name="T1" fmla="*/ 502 h 502"/>
                  <a:gd name="T2" fmla="*/ 0 w 549"/>
                  <a:gd name="T3" fmla="*/ 137 h 502"/>
                  <a:gd name="T4" fmla="*/ 142 w 549"/>
                  <a:gd name="T5" fmla="*/ 0 h 502"/>
                  <a:gd name="T6" fmla="*/ 275 w 549"/>
                  <a:gd name="T7" fmla="*/ 106 h 502"/>
                  <a:gd name="T8" fmla="*/ 407 w 549"/>
                  <a:gd name="T9" fmla="*/ 0 h 502"/>
                  <a:gd name="T10" fmla="*/ 549 w 549"/>
                  <a:gd name="T11" fmla="*/ 137 h 502"/>
                  <a:gd name="T12" fmla="*/ 275 w 549"/>
                  <a:gd name="T13" fmla="*/ 502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9" h="502">
                    <a:moveTo>
                      <a:pt x="275" y="502"/>
                    </a:moveTo>
                    <a:cubicBezTo>
                      <a:pt x="167" y="502"/>
                      <a:pt x="0" y="301"/>
                      <a:pt x="0" y="137"/>
                    </a:cubicBezTo>
                    <a:cubicBezTo>
                      <a:pt x="0" y="61"/>
                      <a:pt x="66" y="0"/>
                      <a:pt x="142" y="0"/>
                    </a:cubicBezTo>
                    <a:cubicBezTo>
                      <a:pt x="219" y="0"/>
                      <a:pt x="275" y="75"/>
                      <a:pt x="275" y="106"/>
                    </a:cubicBezTo>
                    <a:cubicBezTo>
                      <a:pt x="275" y="75"/>
                      <a:pt x="330" y="0"/>
                      <a:pt x="407" y="0"/>
                    </a:cubicBezTo>
                    <a:cubicBezTo>
                      <a:pt x="484" y="0"/>
                      <a:pt x="549" y="61"/>
                      <a:pt x="549" y="137"/>
                    </a:cubicBezTo>
                    <a:cubicBezTo>
                      <a:pt x="549" y="301"/>
                      <a:pt x="394" y="502"/>
                      <a:pt x="275" y="502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3" name="Freeform 99"/>
              <p:cNvSpPr/>
              <p:nvPr/>
            </p:nvSpPr>
            <p:spPr bwMode="auto">
              <a:xfrm>
                <a:off x="10336252" y="173907"/>
                <a:ext cx="633580" cy="578002"/>
              </a:xfrm>
              <a:custGeom>
                <a:avLst/>
                <a:gdLst>
                  <a:gd name="T0" fmla="*/ 321 w 434"/>
                  <a:gd name="T1" fmla="*/ 0 h 396"/>
                  <a:gd name="T2" fmla="*/ 217 w 434"/>
                  <a:gd name="T3" fmla="*/ 84 h 396"/>
                  <a:gd name="T4" fmla="*/ 112 w 434"/>
                  <a:gd name="T5" fmla="*/ 0 h 396"/>
                  <a:gd name="T6" fmla="*/ 0 w 434"/>
                  <a:gd name="T7" fmla="*/ 109 h 396"/>
                  <a:gd name="T8" fmla="*/ 217 w 434"/>
                  <a:gd name="T9" fmla="*/ 396 h 396"/>
                  <a:gd name="T10" fmla="*/ 434 w 434"/>
                  <a:gd name="T11" fmla="*/ 109 h 396"/>
                  <a:gd name="T12" fmla="*/ 321 w 434"/>
                  <a:gd name="T13" fmla="*/ 0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33" h="396">
                    <a:moveTo>
                      <a:pt x="321" y="0"/>
                    </a:moveTo>
                    <a:cubicBezTo>
                      <a:pt x="261" y="0"/>
                      <a:pt x="217" y="59"/>
                      <a:pt x="217" y="84"/>
                    </a:cubicBezTo>
                    <a:cubicBezTo>
                      <a:pt x="217" y="59"/>
                      <a:pt x="173" y="0"/>
                      <a:pt x="112" y="0"/>
                    </a:cubicBezTo>
                    <a:cubicBezTo>
                      <a:pt x="52" y="0"/>
                      <a:pt x="0" y="48"/>
                      <a:pt x="0" y="109"/>
                    </a:cubicBezTo>
                    <a:cubicBezTo>
                      <a:pt x="0" y="238"/>
                      <a:pt x="132" y="396"/>
                      <a:pt x="217" y="396"/>
                    </a:cubicBezTo>
                    <a:cubicBezTo>
                      <a:pt x="311" y="396"/>
                      <a:pt x="434" y="238"/>
                      <a:pt x="434" y="109"/>
                    </a:cubicBezTo>
                    <a:cubicBezTo>
                      <a:pt x="434" y="48"/>
                      <a:pt x="382" y="0"/>
                      <a:pt x="321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Freeform 117"/>
              <p:cNvSpPr/>
              <p:nvPr/>
            </p:nvSpPr>
            <p:spPr bwMode="auto">
              <a:xfrm>
                <a:off x="10650572" y="808722"/>
                <a:ext cx="94482" cy="100656"/>
              </a:xfrm>
              <a:custGeom>
                <a:avLst/>
                <a:gdLst>
                  <a:gd name="T0" fmla="*/ 7 w 65"/>
                  <a:gd name="T1" fmla="*/ 4 h 69"/>
                  <a:gd name="T2" fmla="*/ 39 w 65"/>
                  <a:gd name="T3" fmla="*/ 42 h 69"/>
                  <a:gd name="T4" fmla="*/ 7 w 65"/>
                  <a:gd name="T5" fmla="*/ 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5" h="69">
                    <a:moveTo>
                      <a:pt x="7" y="4"/>
                    </a:moveTo>
                    <a:cubicBezTo>
                      <a:pt x="0" y="8"/>
                      <a:pt x="25" y="69"/>
                      <a:pt x="39" y="42"/>
                    </a:cubicBezTo>
                    <a:cubicBezTo>
                      <a:pt x="65" y="26"/>
                      <a:pt x="13" y="0"/>
                      <a:pt x="7" y="4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Freeform 118"/>
              <p:cNvSpPr/>
              <p:nvPr/>
            </p:nvSpPr>
            <p:spPr bwMode="auto">
              <a:xfrm>
                <a:off x="10683919" y="835275"/>
                <a:ext cx="62987" cy="65457"/>
              </a:xfrm>
              <a:custGeom>
                <a:avLst/>
                <a:gdLst>
                  <a:gd name="T0" fmla="*/ 11 w 43"/>
                  <a:gd name="T1" fmla="*/ 13 h 45"/>
                  <a:gd name="T2" fmla="*/ 5 w 43"/>
                  <a:gd name="T3" fmla="*/ 40 h 45"/>
                  <a:gd name="T4" fmla="*/ 32 w 43"/>
                  <a:gd name="T5" fmla="*/ 33 h 45"/>
                  <a:gd name="T6" fmla="*/ 37 w 43"/>
                  <a:gd name="T7" fmla="*/ 6 h 45"/>
                  <a:gd name="T8" fmla="*/ 11 w 43"/>
                  <a:gd name="T9" fmla="*/ 1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5">
                    <a:moveTo>
                      <a:pt x="11" y="13"/>
                    </a:moveTo>
                    <a:cubicBezTo>
                      <a:pt x="2" y="23"/>
                      <a:pt x="0" y="35"/>
                      <a:pt x="5" y="40"/>
                    </a:cubicBezTo>
                    <a:cubicBezTo>
                      <a:pt x="11" y="45"/>
                      <a:pt x="23" y="42"/>
                      <a:pt x="32" y="33"/>
                    </a:cubicBezTo>
                    <a:cubicBezTo>
                      <a:pt x="40" y="23"/>
                      <a:pt x="43" y="11"/>
                      <a:pt x="37" y="6"/>
                    </a:cubicBezTo>
                    <a:cubicBezTo>
                      <a:pt x="31" y="0"/>
                      <a:pt x="19" y="4"/>
                      <a:pt x="11" y="13"/>
                    </a:cubicBezTo>
                  </a:path>
                </a:pathLst>
              </a:custGeom>
              <a:solidFill>
                <a:srgbClr val="AA26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Freeform 119"/>
              <p:cNvSpPr/>
              <p:nvPr/>
            </p:nvSpPr>
            <p:spPr bwMode="auto">
              <a:xfrm>
                <a:off x="10699975" y="852566"/>
                <a:ext cx="36434" cy="33964"/>
              </a:xfrm>
              <a:custGeom>
                <a:avLst/>
                <a:gdLst>
                  <a:gd name="T0" fmla="*/ 17 w 25"/>
                  <a:gd name="T1" fmla="*/ 0 h 23"/>
                  <a:gd name="T2" fmla="*/ 6 w 25"/>
                  <a:gd name="T3" fmla="*/ 6 h 23"/>
                  <a:gd name="T4" fmla="*/ 3 w 25"/>
                  <a:gd name="T5" fmla="*/ 21 h 23"/>
                  <a:gd name="T6" fmla="*/ 7 w 25"/>
                  <a:gd name="T7" fmla="*/ 23 h 23"/>
                  <a:gd name="T8" fmla="*/ 18 w 25"/>
                  <a:gd name="T9" fmla="*/ 17 h 23"/>
                  <a:gd name="T10" fmla="*/ 22 w 25"/>
                  <a:gd name="T11" fmla="*/ 1 h 23"/>
                  <a:gd name="T12" fmla="*/ 17 w 25"/>
                  <a:gd name="T13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" h="23">
                    <a:moveTo>
                      <a:pt x="17" y="0"/>
                    </a:moveTo>
                    <a:cubicBezTo>
                      <a:pt x="14" y="0"/>
                      <a:pt x="10" y="2"/>
                      <a:pt x="6" y="6"/>
                    </a:cubicBezTo>
                    <a:cubicBezTo>
                      <a:pt x="1" y="11"/>
                      <a:pt x="0" y="18"/>
                      <a:pt x="3" y="21"/>
                    </a:cubicBezTo>
                    <a:cubicBezTo>
                      <a:pt x="4" y="22"/>
                      <a:pt x="6" y="23"/>
                      <a:pt x="7" y="23"/>
                    </a:cubicBezTo>
                    <a:cubicBezTo>
                      <a:pt x="11" y="23"/>
                      <a:pt x="15" y="21"/>
                      <a:pt x="18" y="17"/>
                    </a:cubicBezTo>
                    <a:cubicBezTo>
                      <a:pt x="24" y="12"/>
                      <a:pt x="25" y="5"/>
                      <a:pt x="22" y="1"/>
                    </a:cubicBezTo>
                    <a:cubicBezTo>
                      <a:pt x="20" y="0"/>
                      <a:pt x="19" y="0"/>
                      <a:pt x="17" y="0"/>
                    </a:cubicBezTo>
                  </a:path>
                </a:pathLst>
              </a:custGeom>
              <a:solidFill>
                <a:srgbClr val="CA22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37" name="组合 36"/>
              <p:cNvGrpSpPr/>
              <p:nvPr/>
            </p:nvGrpSpPr>
            <p:grpSpPr>
              <a:xfrm>
                <a:off x="10387507" y="189582"/>
                <a:ext cx="129726" cy="273326"/>
                <a:chOff x="5984614" y="286588"/>
                <a:chExt cx="326625" cy="688181"/>
              </a:xfrm>
            </p:grpSpPr>
            <p:sp>
              <p:nvSpPr>
                <p:cNvPr id="38" name="Freeform 100"/>
                <p:cNvSpPr/>
                <p:nvPr/>
              </p:nvSpPr>
              <p:spPr bwMode="auto">
                <a:xfrm>
                  <a:off x="6046126" y="286588"/>
                  <a:ext cx="265113" cy="342900"/>
                </a:xfrm>
                <a:custGeom>
                  <a:avLst/>
                  <a:gdLst>
                    <a:gd name="T0" fmla="*/ 64 w 71"/>
                    <a:gd name="T1" fmla="*/ 54 h 91"/>
                    <a:gd name="T2" fmla="*/ 24 w 71"/>
                    <a:gd name="T3" fmla="*/ 87 h 91"/>
                    <a:gd name="T4" fmla="*/ 6 w 71"/>
                    <a:gd name="T5" fmla="*/ 38 h 91"/>
                    <a:gd name="T6" fmla="*/ 47 w 71"/>
                    <a:gd name="T7" fmla="*/ 5 h 91"/>
                    <a:gd name="T8" fmla="*/ 64 w 71"/>
                    <a:gd name="T9" fmla="*/ 54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91">
                      <a:moveTo>
                        <a:pt x="64" y="54"/>
                      </a:moveTo>
                      <a:cubicBezTo>
                        <a:pt x="58" y="77"/>
                        <a:pt x="40" y="91"/>
                        <a:pt x="24" y="87"/>
                      </a:cubicBezTo>
                      <a:cubicBezTo>
                        <a:pt x="8" y="82"/>
                        <a:pt x="0" y="60"/>
                        <a:pt x="6" y="38"/>
                      </a:cubicBezTo>
                      <a:cubicBezTo>
                        <a:pt x="12" y="15"/>
                        <a:pt x="31" y="0"/>
                        <a:pt x="47" y="5"/>
                      </a:cubicBezTo>
                      <a:cubicBezTo>
                        <a:pt x="63" y="9"/>
                        <a:pt x="71" y="31"/>
                        <a:pt x="64" y="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39" name="Oval 101"/>
                <p:cNvSpPr>
                  <a:spLocks noChangeArrowheads="1"/>
                </p:cNvSpPr>
                <p:nvPr/>
              </p:nvSpPr>
              <p:spPr bwMode="auto">
                <a:xfrm>
                  <a:off x="5984614" y="771569"/>
                  <a:ext cx="169863" cy="20320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40" name="组合 39"/>
          <p:cNvGrpSpPr/>
          <p:nvPr/>
        </p:nvGrpSpPr>
        <p:grpSpPr>
          <a:xfrm>
            <a:off x="10817313" y="5174495"/>
            <a:ext cx="638649" cy="1683505"/>
            <a:chOff x="2385872" y="268918"/>
            <a:chExt cx="638649" cy="1683505"/>
          </a:xfrm>
        </p:grpSpPr>
        <p:sp>
          <p:nvSpPr>
            <p:cNvPr id="41" name="Freeform 90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  <a:close/>
                </a:path>
              </a:pathLst>
            </a:custGeom>
            <a:solidFill>
              <a:srgbClr val="744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91"/>
            <p:cNvSpPr/>
            <p:nvPr/>
          </p:nvSpPr>
          <p:spPr bwMode="auto">
            <a:xfrm>
              <a:off x="2649649" y="769697"/>
              <a:ext cx="13673" cy="1182726"/>
            </a:xfrm>
            <a:custGeom>
              <a:avLst/>
              <a:gdLst>
                <a:gd name="T0" fmla="*/ 17 w 24"/>
                <a:gd name="T1" fmla="*/ 2076 h 2076"/>
                <a:gd name="T2" fmla="*/ 0 w 24"/>
                <a:gd name="T3" fmla="*/ 2076 h 2076"/>
                <a:gd name="T4" fmla="*/ 5 w 24"/>
                <a:gd name="T5" fmla="*/ 0 h 2076"/>
                <a:gd name="T6" fmla="*/ 24 w 24"/>
                <a:gd name="T7" fmla="*/ 0 h 2076"/>
                <a:gd name="T8" fmla="*/ 17 w 24"/>
                <a:gd name="T9" fmla="*/ 2076 h 2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076">
                  <a:moveTo>
                    <a:pt x="17" y="2076"/>
                  </a:moveTo>
                  <a:lnTo>
                    <a:pt x="0" y="2076"/>
                  </a:lnTo>
                  <a:lnTo>
                    <a:pt x="5" y="0"/>
                  </a:lnTo>
                  <a:lnTo>
                    <a:pt x="24" y="0"/>
                  </a:lnTo>
                  <a:lnTo>
                    <a:pt x="17" y="20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110"/>
            <p:cNvSpPr/>
            <p:nvPr/>
          </p:nvSpPr>
          <p:spPr bwMode="auto">
            <a:xfrm>
              <a:off x="2385872" y="268918"/>
              <a:ext cx="638649" cy="596490"/>
            </a:xfrm>
            <a:custGeom>
              <a:avLst/>
              <a:gdLst>
                <a:gd name="T0" fmla="*/ 205 w 474"/>
                <a:gd name="T1" fmla="*/ 431 h 443"/>
                <a:gd name="T2" fmla="*/ 16 w 474"/>
                <a:gd name="T3" fmla="*/ 106 h 443"/>
                <a:gd name="T4" fmla="*/ 146 w 474"/>
                <a:gd name="T5" fmla="*/ 7 h 443"/>
                <a:gd name="T6" fmla="*/ 244 w 474"/>
                <a:gd name="T7" fmla="*/ 107 h 443"/>
                <a:gd name="T8" fmla="*/ 363 w 474"/>
                <a:gd name="T9" fmla="*/ 34 h 443"/>
                <a:gd name="T10" fmla="*/ 466 w 474"/>
                <a:gd name="T11" fmla="*/ 160 h 443"/>
                <a:gd name="T12" fmla="*/ 205 w 474"/>
                <a:gd name="T13" fmla="*/ 43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3" h="442">
                  <a:moveTo>
                    <a:pt x="205" y="431"/>
                  </a:moveTo>
                  <a:cubicBezTo>
                    <a:pt x="117" y="420"/>
                    <a:pt x="0" y="239"/>
                    <a:pt x="16" y="106"/>
                  </a:cubicBezTo>
                  <a:cubicBezTo>
                    <a:pt x="24" y="43"/>
                    <a:pt x="84" y="0"/>
                    <a:pt x="146" y="7"/>
                  </a:cubicBezTo>
                  <a:cubicBezTo>
                    <a:pt x="209" y="15"/>
                    <a:pt x="247" y="82"/>
                    <a:pt x="244" y="107"/>
                  </a:cubicBezTo>
                  <a:cubicBezTo>
                    <a:pt x="247" y="82"/>
                    <a:pt x="300" y="26"/>
                    <a:pt x="363" y="34"/>
                  </a:cubicBezTo>
                  <a:cubicBezTo>
                    <a:pt x="426" y="41"/>
                    <a:pt x="474" y="98"/>
                    <a:pt x="466" y="160"/>
                  </a:cubicBezTo>
                  <a:cubicBezTo>
                    <a:pt x="450" y="294"/>
                    <a:pt x="303" y="443"/>
                    <a:pt x="205" y="431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11"/>
            <p:cNvSpPr/>
            <p:nvPr/>
          </p:nvSpPr>
          <p:spPr bwMode="auto">
            <a:xfrm>
              <a:off x="2436006" y="342981"/>
              <a:ext cx="503627" cy="452353"/>
            </a:xfrm>
            <a:custGeom>
              <a:avLst/>
              <a:gdLst>
                <a:gd name="T0" fmla="*/ 104 w 374"/>
                <a:gd name="T1" fmla="*/ 0 h 336"/>
                <a:gd name="T2" fmla="*/ 13 w 374"/>
                <a:gd name="T3" fmla="*/ 78 h 336"/>
                <a:gd name="T4" fmla="*/ 162 w 374"/>
                <a:gd name="T5" fmla="*/ 335 h 336"/>
                <a:gd name="T6" fmla="*/ 171 w 374"/>
                <a:gd name="T7" fmla="*/ 336 h 336"/>
                <a:gd name="T8" fmla="*/ 368 w 374"/>
                <a:gd name="T9" fmla="*/ 122 h 336"/>
                <a:gd name="T10" fmla="*/ 287 w 374"/>
                <a:gd name="T11" fmla="*/ 21 h 336"/>
                <a:gd name="T12" fmla="*/ 278 w 374"/>
                <a:gd name="T13" fmla="*/ 21 h 336"/>
                <a:gd name="T14" fmla="*/ 193 w 374"/>
                <a:gd name="T15" fmla="*/ 79 h 336"/>
                <a:gd name="T16" fmla="*/ 116 w 374"/>
                <a:gd name="T17" fmla="*/ 1 h 336"/>
                <a:gd name="T18" fmla="*/ 104 w 374"/>
                <a:gd name="T1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36">
                  <a:moveTo>
                    <a:pt x="104" y="0"/>
                  </a:moveTo>
                  <a:cubicBezTo>
                    <a:pt x="59" y="0"/>
                    <a:pt x="18" y="32"/>
                    <a:pt x="13" y="78"/>
                  </a:cubicBezTo>
                  <a:cubicBezTo>
                    <a:pt x="0" y="184"/>
                    <a:pt x="92" y="327"/>
                    <a:pt x="162" y="335"/>
                  </a:cubicBezTo>
                  <a:cubicBezTo>
                    <a:pt x="165" y="336"/>
                    <a:pt x="168" y="336"/>
                    <a:pt x="171" y="336"/>
                  </a:cubicBezTo>
                  <a:cubicBezTo>
                    <a:pt x="248" y="336"/>
                    <a:pt x="356" y="223"/>
                    <a:pt x="368" y="122"/>
                  </a:cubicBezTo>
                  <a:cubicBezTo>
                    <a:pt x="374" y="72"/>
                    <a:pt x="337" y="27"/>
                    <a:pt x="287" y="21"/>
                  </a:cubicBezTo>
                  <a:cubicBezTo>
                    <a:pt x="284" y="21"/>
                    <a:pt x="281" y="21"/>
                    <a:pt x="278" y="21"/>
                  </a:cubicBezTo>
                  <a:cubicBezTo>
                    <a:pt x="232" y="21"/>
                    <a:pt x="195" y="61"/>
                    <a:pt x="193" y="79"/>
                  </a:cubicBezTo>
                  <a:cubicBezTo>
                    <a:pt x="195" y="59"/>
                    <a:pt x="165" y="7"/>
                    <a:pt x="116" y="1"/>
                  </a:cubicBezTo>
                  <a:cubicBezTo>
                    <a:pt x="112" y="0"/>
                    <a:pt x="108" y="0"/>
                    <a:pt x="104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12"/>
            <p:cNvSpPr/>
            <p:nvPr/>
          </p:nvSpPr>
          <p:spPr bwMode="auto">
            <a:xfrm>
              <a:off x="2507220" y="371467"/>
              <a:ext cx="82039" cy="100839"/>
            </a:xfrm>
            <a:custGeom>
              <a:avLst/>
              <a:gdLst>
                <a:gd name="T0" fmla="*/ 54 w 61"/>
                <a:gd name="T1" fmla="*/ 47 h 75"/>
                <a:gd name="T2" fmla="*/ 17 w 61"/>
                <a:gd name="T3" fmla="*/ 70 h 75"/>
                <a:gd name="T4" fmla="*/ 8 w 61"/>
                <a:gd name="T5" fmla="*/ 28 h 75"/>
                <a:gd name="T6" fmla="*/ 44 w 61"/>
                <a:gd name="T7" fmla="*/ 5 h 75"/>
                <a:gd name="T8" fmla="*/ 54 w 61"/>
                <a:gd name="T9" fmla="*/ 47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75">
                  <a:moveTo>
                    <a:pt x="54" y="47"/>
                  </a:moveTo>
                  <a:cubicBezTo>
                    <a:pt x="46" y="65"/>
                    <a:pt x="30" y="75"/>
                    <a:pt x="17" y="70"/>
                  </a:cubicBezTo>
                  <a:cubicBezTo>
                    <a:pt x="5" y="65"/>
                    <a:pt x="0" y="46"/>
                    <a:pt x="8" y="28"/>
                  </a:cubicBezTo>
                  <a:cubicBezTo>
                    <a:pt x="15" y="10"/>
                    <a:pt x="32" y="0"/>
                    <a:pt x="44" y="5"/>
                  </a:cubicBezTo>
                  <a:cubicBezTo>
                    <a:pt x="57" y="11"/>
                    <a:pt x="61" y="29"/>
                    <a:pt x="54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13"/>
            <p:cNvSpPr/>
            <p:nvPr/>
          </p:nvSpPr>
          <p:spPr bwMode="auto">
            <a:xfrm>
              <a:off x="2484432" y="493955"/>
              <a:ext cx="53553" cy="63238"/>
            </a:xfrm>
            <a:custGeom>
              <a:avLst/>
              <a:gdLst>
                <a:gd name="T0" fmla="*/ 39 w 40"/>
                <a:gd name="T1" fmla="*/ 26 h 47"/>
                <a:gd name="T2" fmla="*/ 18 w 40"/>
                <a:gd name="T3" fmla="*/ 46 h 47"/>
                <a:gd name="T4" fmla="*/ 2 w 40"/>
                <a:gd name="T5" fmla="*/ 21 h 47"/>
                <a:gd name="T6" fmla="*/ 23 w 40"/>
                <a:gd name="T7" fmla="*/ 1 h 47"/>
                <a:gd name="T8" fmla="*/ 39 w 40"/>
                <a:gd name="T9" fmla="*/ 2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7">
                  <a:moveTo>
                    <a:pt x="39" y="26"/>
                  </a:moveTo>
                  <a:cubicBezTo>
                    <a:pt x="37" y="38"/>
                    <a:pt x="28" y="47"/>
                    <a:pt x="18" y="46"/>
                  </a:cubicBezTo>
                  <a:cubicBezTo>
                    <a:pt x="7" y="44"/>
                    <a:pt x="0" y="33"/>
                    <a:pt x="2" y="21"/>
                  </a:cubicBezTo>
                  <a:cubicBezTo>
                    <a:pt x="3" y="9"/>
                    <a:pt x="13" y="0"/>
                    <a:pt x="23" y="1"/>
                  </a:cubicBezTo>
                  <a:cubicBezTo>
                    <a:pt x="33" y="2"/>
                    <a:pt x="40" y="13"/>
                    <a:pt x="3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4"/>
            <p:cNvSpPr/>
            <p:nvPr/>
          </p:nvSpPr>
          <p:spPr bwMode="auto">
            <a:xfrm>
              <a:off x="2645661" y="822679"/>
              <a:ext cx="87736" cy="92863"/>
            </a:xfrm>
            <a:custGeom>
              <a:avLst/>
              <a:gdLst>
                <a:gd name="T0" fmla="*/ 7 w 65"/>
                <a:gd name="T1" fmla="*/ 4 h 69"/>
                <a:gd name="T2" fmla="*/ 39 w 65"/>
                <a:gd name="T3" fmla="*/ 42 h 69"/>
                <a:gd name="T4" fmla="*/ 7 w 65"/>
                <a:gd name="T5" fmla="*/ 4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5" h="69">
                  <a:moveTo>
                    <a:pt x="7" y="4"/>
                  </a:moveTo>
                  <a:cubicBezTo>
                    <a:pt x="0" y="8"/>
                    <a:pt x="25" y="69"/>
                    <a:pt x="39" y="42"/>
                  </a:cubicBezTo>
                  <a:cubicBezTo>
                    <a:pt x="65" y="25"/>
                    <a:pt x="13" y="0"/>
                    <a:pt x="7" y="4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5"/>
            <p:cNvSpPr/>
            <p:nvPr/>
          </p:nvSpPr>
          <p:spPr bwMode="auto">
            <a:xfrm>
              <a:off x="2675286" y="846608"/>
              <a:ext cx="59250" cy="60390"/>
            </a:xfrm>
            <a:custGeom>
              <a:avLst/>
              <a:gdLst>
                <a:gd name="T0" fmla="*/ 12 w 44"/>
                <a:gd name="T1" fmla="*/ 13 h 45"/>
                <a:gd name="T2" fmla="*/ 6 w 44"/>
                <a:gd name="T3" fmla="*/ 40 h 45"/>
                <a:gd name="T4" fmla="*/ 33 w 44"/>
                <a:gd name="T5" fmla="*/ 32 h 45"/>
                <a:gd name="T6" fmla="*/ 38 w 44"/>
                <a:gd name="T7" fmla="*/ 6 h 45"/>
                <a:gd name="T8" fmla="*/ 12 w 44"/>
                <a:gd name="T9" fmla="*/ 1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5">
                  <a:moveTo>
                    <a:pt x="12" y="13"/>
                  </a:moveTo>
                  <a:cubicBezTo>
                    <a:pt x="3" y="22"/>
                    <a:pt x="0" y="34"/>
                    <a:pt x="6" y="40"/>
                  </a:cubicBezTo>
                  <a:cubicBezTo>
                    <a:pt x="12" y="45"/>
                    <a:pt x="24" y="42"/>
                    <a:pt x="33" y="32"/>
                  </a:cubicBezTo>
                  <a:cubicBezTo>
                    <a:pt x="41" y="23"/>
                    <a:pt x="44" y="11"/>
                    <a:pt x="38" y="6"/>
                  </a:cubicBezTo>
                  <a:cubicBezTo>
                    <a:pt x="32" y="0"/>
                    <a:pt x="20" y="3"/>
                    <a:pt x="12" y="13"/>
                  </a:cubicBezTo>
                </a:path>
              </a:pathLst>
            </a:custGeom>
            <a:solidFill>
              <a:srgbClr val="AA2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116"/>
            <p:cNvSpPr/>
            <p:nvPr/>
          </p:nvSpPr>
          <p:spPr bwMode="auto">
            <a:xfrm>
              <a:off x="2691808" y="862560"/>
              <a:ext cx="33613" cy="31334"/>
            </a:xfrm>
            <a:custGeom>
              <a:avLst/>
              <a:gdLst>
                <a:gd name="T0" fmla="*/ 17 w 25"/>
                <a:gd name="T1" fmla="*/ 0 h 23"/>
                <a:gd name="T2" fmla="*/ 6 w 25"/>
                <a:gd name="T3" fmla="*/ 5 h 23"/>
                <a:gd name="T4" fmla="*/ 3 w 25"/>
                <a:gd name="T5" fmla="*/ 21 h 23"/>
                <a:gd name="T6" fmla="*/ 7 w 25"/>
                <a:gd name="T7" fmla="*/ 23 h 23"/>
                <a:gd name="T8" fmla="*/ 18 w 25"/>
                <a:gd name="T9" fmla="*/ 17 h 23"/>
                <a:gd name="T10" fmla="*/ 21 w 25"/>
                <a:gd name="T11" fmla="*/ 1 h 23"/>
                <a:gd name="T12" fmla="*/ 17 w 25"/>
                <a:gd name="T1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23">
                  <a:moveTo>
                    <a:pt x="17" y="0"/>
                  </a:moveTo>
                  <a:cubicBezTo>
                    <a:pt x="14" y="0"/>
                    <a:pt x="10" y="2"/>
                    <a:pt x="6" y="5"/>
                  </a:cubicBezTo>
                  <a:cubicBezTo>
                    <a:pt x="1" y="11"/>
                    <a:pt x="0" y="18"/>
                    <a:pt x="3" y="21"/>
                  </a:cubicBezTo>
                  <a:cubicBezTo>
                    <a:pt x="4" y="22"/>
                    <a:pt x="6" y="23"/>
                    <a:pt x="7" y="23"/>
                  </a:cubicBezTo>
                  <a:cubicBezTo>
                    <a:pt x="11" y="23"/>
                    <a:pt x="15" y="20"/>
                    <a:pt x="18" y="17"/>
                  </a:cubicBezTo>
                  <a:cubicBezTo>
                    <a:pt x="24" y="11"/>
                    <a:pt x="25" y="4"/>
                    <a:pt x="21" y="1"/>
                  </a:cubicBezTo>
                  <a:cubicBezTo>
                    <a:pt x="20" y="0"/>
                    <a:pt x="19" y="0"/>
                    <a:pt x="17" y="0"/>
                  </a:cubicBezTo>
                </a:path>
              </a:pathLst>
            </a:custGeom>
            <a:solidFill>
              <a:srgbClr val="CA2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0" name="Freeform 9"/>
          <p:cNvSpPr/>
          <p:nvPr/>
        </p:nvSpPr>
        <p:spPr bwMode="auto">
          <a:xfrm>
            <a:off x="9679218" y="520662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2 h 151"/>
              <a:gd name="T4" fmla="*/ 42 w 165"/>
              <a:gd name="T5" fmla="*/ 0 h 151"/>
              <a:gd name="T6" fmla="*/ 82 w 165"/>
              <a:gd name="T7" fmla="*/ 32 h 151"/>
              <a:gd name="T8" fmla="*/ 122 w 165"/>
              <a:gd name="T9" fmla="*/ 0 h 151"/>
              <a:gd name="T10" fmla="*/ 165 w 165"/>
              <a:gd name="T11" fmla="*/ 42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3"/>
                  <a:pt x="0" y="91"/>
                  <a:pt x="0" y="42"/>
                </a:cubicBezTo>
                <a:cubicBezTo>
                  <a:pt x="0" y="19"/>
                  <a:pt x="19" y="0"/>
                  <a:pt x="42" y="0"/>
                </a:cubicBezTo>
                <a:cubicBezTo>
                  <a:pt x="65" y="0"/>
                  <a:pt x="82" y="23"/>
                  <a:pt x="82" y="32"/>
                </a:cubicBezTo>
                <a:cubicBezTo>
                  <a:pt x="82" y="23"/>
                  <a:pt x="99" y="0"/>
                  <a:pt x="122" y="0"/>
                </a:cubicBezTo>
                <a:cubicBezTo>
                  <a:pt x="145" y="0"/>
                  <a:pt x="165" y="19"/>
                  <a:pt x="165" y="42"/>
                </a:cubicBezTo>
                <a:cubicBezTo>
                  <a:pt x="165" y="91"/>
                  <a:pt x="106" y="133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10"/>
          <p:cNvSpPr/>
          <p:nvPr/>
        </p:nvSpPr>
        <p:spPr bwMode="auto">
          <a:xfrm>
            <a:off x="11015237" y="1947880"/>
            <a:ext cx="623888" cy="566738"/>
          </a:xfrm>
          <a:custGeom>
            <a:avLst/>
            <a:gdLst>
              <a:gd name="T0" fmla="*/ 83 w 166"/>
              <a:gd name="T1" fmla="*/ 151 h 151"/>
              <a:gd name="T2" fmla="*/ 0 w 166"/>
              <a:gd name="T3" fmla="*/ 41 h 151"/>
              <a:gd name="T4" fmla="*/ 43 w 166"/>
              <a:gd name="T5" fmla="*/ 0 h 151"/>
              <a:gd name="T6" fmla="*/ 83 w 166"/>
              <a:gd name="T7" fmla="*/ 31 h 151"/>
              <a:gd name="T8" fmla="*/ 123 w 166"/>
              <a:gd name="T9" fmla="*/ 0 h 151"/>
              <a:gd name="T10" fmla="*/ 166 w 166"/>
              <a:gd name="T11" fmla="*/ 41 h 151"/>
              <a:gd name="T12" fmla="*/ 83 w 166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6" h="151">
                <a:moveTo>
                  <a:pt x="83" y="151"/>
                </a:moveTo>
                <a:cubicBezTo>
                  <a:pt x="60" y="132"/>
                  <a:pt x="0" y="90"/>
                  <a:pt x="0" y="41"/>
                </a:cubicBezTo>
                <a:cubicBezTo>
                  <a:pt x="0" y="18"/>
                  <a:pt x="20" y="0"/>
                  <a:pt x="43" y="0"/>
                </a:cubicBezTo>
                <a:cubicBezTo>
                  <a:pt x="66" y="0"/>
                  <a:pt x="83" y="22"/>
                  <a:pt x="83" y="31"/>
                </a:cubicBezTo>
                <a:cubicBezTo>
                  <a:pt x="83" y="22"/>
                  <a:pt x="100" y="0"/>
                  <a:pt x="123" y="0"/>
                </a:cubicBezTo>
                <a:cubicBezTo>
                  <a:pt x="146" y="0"/>
                  <a:pt x="166" y="18"/>
                  <a:pt x="166" y="41"/>
                </a:cubicBezTo>
                <a:cubicBezTo>
                  <a:pt x="166" y="90"/>
                  <a:pt x="107" y="132"/>
                  <a:pt x="83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20"/>
          <p:cNvSpPr/>
          <p:nvPr/>
        </p:nvSpPr>
        <p:spPr bwMode="auto">
          <a:xfrm>
            <a:off x="1479554" y="2615009"/>
            <a:ext cx="619125" cy="566738"/>
          </a:xfrm>
          <a:custGeom>
            <a:avLst/>
            <a:gdLst>
              <a:gd name="T0" fmla="*/ 82 w 165"/>
              <a:gd name="T1" fmla="*/ 151 h 151"/>
              <a:gd name="T2" fmla="*/ 0 w 165"/>
              <a:gd name="T3" fmla="*/ 41 h 151"/>
              <a:gd name="T4" fmla="*/ 43 w 165"/>
              <a:gd name="T5" fmla="*/ 0 h 151"/>
              <a:gd name="T6" fmla="*/ 82 w 165"/>
              <a:gd name="T7" fmla="*/ 31 h 151"/>
              <a:gd name="T8" fmla="*/ 122 w 165"/>
              <a:gd name="T9" fmla="*/ 0 h 151"/>
              <a:gd name="T10" fmla="*/ 165 w 165"/>
              <a:gd name="T11" fmla="*/ 41 h 151"/>
              <a:gd name="T12" fmla="*/ 82 w 165"/>
              <a:gd name="T13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5" h="151">
                <a:moveTo>
                  <a:pt x="82" y="151"/>
                </a:moveTo>
                <a:cubicBezTo>
                  <a:pt x="59" y="132"/>
                  <a:pt x="0" y="90"/>
                  <a:pt x="0" y="41"/>
                </a:cubicBezTo>
                <a:cubicBezTo>
                  <a:pt x="0" y="18"/>
                  <a:pt x="19" y="0"/>
                  <a:pt x="43" y="0"/>
                </a:cubicBezTo>
                <a:cubicBezTo>
                  <a:pt x="66" y="0"/>
                  <a:pt x="82" y="22"/>
                  <a:pt x="82" y="31"/>
                </a:cubicBezTo>
                <a:cubicBezTo>
                  <a:pt x="82" y="22"/>
                  <a:pt x="99" y="0"/>
                  <a:pt x="122" y="0"/>
                </a:cubicBezTo>
                <a:cubicBezTo>
                  <a:pt x="145" y="0"/>
                  <a:pt x="165" y="18"/>
                  <a:pt x="165" y="41"/>
                </a:cubicBezTo>
                <a:cubicBezTo>
                  <a:pt x="165" y="90"/>
                  <a:pt x="106" y="132"/>
                  <a:pt x="82" y="1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30"/>
          <p:cNvSpPr/>
          <p:nvPr/>
        </p:nvSpPr>
        <p:spPr bwMode="auto">
          <a:xfrm>
            <a:off x="632987" y="758056"/>
            <a:ext cx="844550" cy="769938"/>
          </a:xfrm>
          <a:custGeom>
            <a:avLst/>
            <a:gdLst>
              <a:gd name="T0" fmla="*/ 112 w 225"/>
              <a:gd name="T1" fmla="*/ 205 h 205"/>
              <a:gd name="T2" fmla="*/ 0 w 225"/>
              <a:gd name="T3" fmla="*/ 56 h 205"/>
              <a:gd name="T4" fmla="*/ 58 w 225"/>
              <a:gd name="T5" fmla="*/ 0 h 205"/>
              <a:gd name="T6" fmla="*/ 112 w 225"/>
              <a:gd name="T7" fmla="*/ 43 h 205"/>
              <a:gd name="T8" fmla="*/ 167 w 225"/>
              <a:gd name="T9" fmla="*/ 0 h 205"/>
              <a:gd name="T10" fmla="*/ 225 w 225"/>
              <a:gd name="T11" fmla="*/ 56 h 205"/>
              <a:gd name="T12" fmla="*/ 112 w 225"/>
              <a:gd name="T13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5" h="205">
                <a:moveTo>
                  <a:pt x="112" y="205"/>
                </a:moveTo>
                <a:cubicBezTo>
                  <a:pt x="80" y="180"/>
                  <a:pt x="0" y="123"/>
                  <a:pt x="0" y="56"/>
                </a:cubicBezTo>
                <a:cubicBezTo>
                  <a:pt x="0" y="25"/>
                  <a:pt x="27" y="0"/>
                  <a:pt x="58" y="0"/>
                </a:cubicBezTo>
                <a:cubicBezTo>
                  <a:pt x="90" y="0"/>
                  <a:pt x="112" y="30"/>
                  <a:pt x="112" y="43"/>
                </a:cubicBezTo>
                <a:cubicBezTo>
                  <a:pt x="112" y="30"/>
                  <a:pt x="135" y="0"/>
                  <a:pt x="167" y="0"/>
                </a:cubicBezTo>
                <a:cubicBezTo>
                  <a:pt x="198" y="0"/>
                  <a:pt x="225" y="25"/>
                  <a:pt x="225" y="56"/>
                </a:cubicBezTo>
                <a:cubicBezTo>
                  <a:pt x="225" y="123"/>
                  <a:pt x="145" y="180"/>
                  <a:pt x="112" y="2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35"/>
          <p:cNvSpPr/>
          <p:nvPr/>
        </p:nvSpPr>
        <p:spPr bwMode="auto">
          <a:xfrm>
            <a:off x="2756057" y="1708167"/>
            <a:ext cx="263525" cy="239713"/>
          </a:xfrm>
          <a:custGeom>
            <a:avLst/>
            <a:gdLst>
              <a:gd name="T0" fmla="*/ 35 w 70"/>
              <a:gd name="T1" fmla="*/ 64 h 64"/>
              <a:gd name="T2" fmla="*/ 0 w 70"/>
              <a:gd name="T3" fmla="*/ 18 h 64"/>
              <a:gd name="T4" fmla="*/ 18 w 70"/>
              <a:gd name="T5" fmla="*/ 0 h 64"/>
              <a:gd name="T6" fmla="*/ 35 w 70"/>
              <a:gd name="T7" fmla="*/ 14 h 64"/>
              <a:gd name="T8" fmla="*/ 52 w 70"/>
              <a:gd name="T9" fmla="*/ 0 h 64"/>
              <a:gd name="T10" fmla="*/ 70 w 70"/>
              <a:gd name="T11" fmla="*/ 18 h 64"/>
              <a:gd name="T12" fmla="*/ 35 w 70"/>
              <a:gd name="T13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" h="64">
                <a:moveTo>
                  <a:pt x="35" y="64"/>
                </a:moveTo>
                <a:cubicBezTo>
                  <a:pt x="25" y="56"/>
                  <a:pt x="0" y="38"/>
                  <a:pt x="0" y="18"/>
                </a:cubicBezTo>
                <a:cubicBezTo>
                  <a:pt x="0" y="8"/>
                  <a:pt x="8" y="0"/>
                  <a:pt x="18" y="0"/>
                </a:cubicBezTo>
                <a:cubicBezTo>
                  <a:pt x="28" y="0"/>
                  <a:pt x="35" y="10"/>
                  <a:pt x="35" y="14"/>
                </a:cubicBezTo>
                <a:cubicBezTo>
                  <a:pt x="35" y="10"/>
                  <a:pt x="42" y="0"/>
                  <a:pt x="52" y="0"/>
                </a:cubicBezTo>
                <a:cubicBezTo>
                  <a:pt x="61" y="0"/>
                  <a:pt x="70" y="8"/>
                  <a:pt x="70" y="18"/>
                </a:cubicBezTo>
                <a:cubicBezTo>
                  <a:pt x="70" y="38"/>
                  <a:pt x="45" y="56"/>
                  <a:pt x="35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41"/>
          <p:cNvSpPr/>
          <p:nvPr/>
        </p:nvSpPr>
        <p:spPr bwMode="auto">
          <a:xfrm>
            <a:off x="8770956" y="2219671"/>
            <a:ext cx="258763" cy="236538"/>
          </a:xfrm>
          <a:custGeom>
            <a:avLst/>
            <a:gdLst>
              <a:gd name="T0" fmla="*/ 34 w 69"/>
              <a:gd name="T1" fmla="*/ 63 h 63"/>
              <a:gd name="T2" fmla="*/ 0 w 69"/>
              <a:gd name="T3" fmla="*/ 17 h 63"/>
              <a:gd name="T4" fmla="*/ 18 w 69"/>
              <a:gd name="T5" fmla="*/ 0 h 63"/>
              <a:gd name="T6" fmla="*/ 34 w 69"/>
              <a:gd name="T7" fmla="*/ 13 h 63"/>
              <a:gd name="T8" fmla="*/ 51 w 69"/>
              <a:gd name="T9" fmla="*/ 0 h 63"/>
              <a:gd name="T10" fmla="*/ 69 w 69"/>
              <a:gd name="T11" fmla="*/ 17 h 63"/>
              <a:gd name="T12" fmla="*/ 34 w 69"/>
              <a:gd name="T13" fmla="*/ 6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9" h="62">
                <a:moveTo>
                  <a:pt x="34" y="63"/>
                </a:moveTo>
                <a:cubicBezTo>
                  <a:pt x="24" y="55"/>
                  <a:pt x="0" y="38"/>
                  <a:pt x="0" y="17"/>
                </a:cubicBezTo>
                <a:cubicBezTo>
                  <a:pt x="0" y="8"/>
                  <a:pt x="8" y="0"/>
                  <a:pt x="18" y="0"/>
                </a:cubicBezTo>
                <a:cubicBezTo>
                  <a:pt x="27" y="0"/>
                  <a:pt x="34" y="9"/>
                  <a:pt x="34" y="13"/>
                </a:cubicBezTo>
                <a:cubicBezTo>
                  <a:pt x="34" y="9"/>
                  <a:pt x="41" y="0"/>
                  <a:pt x="51" y="0"/>
                </a:cubicBezTo>
                <a:cubicBezTo>
                  <a:pt x="61" y="0"/>
                  <a:pt x="69" y="8"/>
                  <a:pt x="69" y="17"/>
                </a:cubicBezTo>
                <a:cubicBezTo>
                  <a:pt x="69" y="38"/>
                  <a:pt x="44" y="55"/>
                  <a:pt x="34" y="6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</p:bldLst>
  </p:timing>
</p:sld>
</file>

<file path=ppt/tags/tag1.xml><?xml version="1.0" encoding="utf-8"?>
<p:tagLst xmlns:p="http://schemas.openxmlformats.org/presentationml/2006/main">
  <p:tag name="ID" val="545812"/>
  <p:tag name="MH" val="20150516230504"/>
  <p:tag name="MH_LIBRARY" val="CONTENTS"/>
  <p:tag name="MH_TYPE" val="OTHERS"/>
</p:tagLst>
</file>

<file path=ppt/tags/tag10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1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12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3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4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5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6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7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18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19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0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1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2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3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4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25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6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7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8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29.xml><?xml version="1.0" encoding="utf-8"?>
<p:tagLst xmlns:p="http://schemas.openxmlformats.org/presentationml/2006/main">
  <p:tag name="MH" val="20151019133200"/>
  <p:tag name="MH_LIBRARY" val="GRAPHIC"/>
  <p:tag name="MH_ORDER" val="9"/>
  <p:tag name="MH_TYPE" val="Other"/>
</p:tagLst>
</file>

<file path=ppt/tags/tag3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30.xml><?xml version="1.0" encoding="utf-8"?>
<p:tagLst xmlns:p="http://schemas.openxmlformats.org/presentationml/2006/main">
  <p:tag name="MH" val="20151019133200"/>
  <p:tag name="MH_LIBRARY" val="GRAPHIC"/>
  <p:tag name="MH_ORDER" val="10"/>
  <p:tag name="MH_TYPE" val="Other"/>
</p:tagLst>
</file>

<file path=ppt/tags/tag31.xml><?xml version="1.0" encoding="utf-8"?>
<p:tagLst xmlns:p="http://schemas.openxmlformats.org/presentationml/2006/main">
  <p:tag name="MH" val="20151019133200"/>
  <p:tag name="MH_LIBRARY" val="GRAPHIC"/>
  <p:tag name="MH_ORDER" val="11"/>
  <p:tag name="MH_TYPE" val="Other"/>
</p:tagLst>
</file>

<file path=ppt/tags/tag32.xml><?xml version="1.0" encoding="utf-8"?>
<p:tagLst xmlns:p="http://schemas.openxmlformats.org/presentationml/2006/main">
  <p:tag name="MH" val="20151019133200"/>
  <p:tag name="MH_LIBRARY" val="GRAPHIC"/>
  <p:tag name="MH_ORDER" val="12"/>
  <p:tag name="MH_TYPE" val="Other"/>
</p:tagLst>
</file>

<file path=ppt/tags/tag33.xml><?xml version="1.0" encoding="utf-8"?>
<p:tagLst xmlns:p="http://schemas.openxmlformats.org/presentationml/2006/main">
  <p:tag name="MH" val="20151019133200"/>
  <p:tag name="MH_LIBRARY" val="GRAPHIC"/>
  <p:tag name="MH_ORDER" val="1"/>
  <p:tag name="MH_TYPE" val="Other"/>
</p:tagLst>
</file>

<file path=ppt/tags/tag34.xml><?xml version="1.0" encoding="utf-8"?>
<p:tagLst xmlns:p="http://schemas.openxmlformats.org/presentationml/2006/main">
  <p:tag name="MH" val="20151019133200"/>
  <p:tag name="MH_LIBRARY" val="GRAPHIC"/>
  <p:tag name="MH_ORDER" val="2"/>
  <p:tag name="MH_TYPE" val="Other"/>
</p:tagLst>
</file>

<file path=ppt/tags/tag35.xml><?xml version="1.0" encoding="utf-8"?>
<p:tagLst xmlns:p="http://schemas.openxmlformats.org/presentationml/2006/main">
  <p:tag name="MH" val="20151019133200"/>
  <p:tag name="MH_LIBRARY" val="GRAPHIC"/>
  <p:tag name="MH_ORDER" val="1"/>
  <p:tag name="MH_TYPE" val="SubTitle"/>
</p:tagLst>
</file>

<file path=ppt/tags/tag36.xml><?xml version="1.0" encoding="utf-8"?>
<p:tagLst xmlns:p="http://schemas.openxmlformats.org/presentationml/2006/main">
  <p:tag name="MH" val="20151019133200"/>
  <p:tag name="MH_LIBRARY" val="GRAPHIC"/>
  <p:tag name="MH_ORDER" val="3"/>
  <p:tag name="MH_TYPE" val="Other"/>
</p:tagLst>
</file>

<file path=ppt/tags/tag37.xml><?xml version="1.0" encoding="utf-8"?>
<p:tagLst xmlns:p="http://schemas.openxmlformats.org/presentationml/2006/main">
  <p:tag name="MH" val="20151019133200"/>
  <p:tag name="MH_LIBRARY" val="GRAPHIC"/>
  <p:tag name="MH_ORDER" val="4"/>
  <p:tag name="MH_TYPE" val="Other"/>
</p:tagLst>
</file>

<file path=ppt/tags/tag38.xml><?xml version="1.0" encoding="utf-8"?>
<p:tagLst xmlns:p="http://schemas.openxmlformats.org/presentationml/2006/main">
  <p:tag name="MH" val="20151019133200"/>
  <p:tag name="MH_LIBRARY" val="GRAPHIC"/>
  <p:tag name="MH_ORDER" val="2"/>
  <p:tag name="MH_TYPE" val="SubTitle"/>
</p:tagLst>
</file>

<file path=ppt/tags/tag39.xml><?xml version="1.0" encoding="utf-8"?>
<p:tagLst xmlns:p="http://schemas.openxmlformats.org/presentationml/2006/main">
  <p:tag name="MH" val="20151019133200"/>
  <p:tag name="MH_LIBRARY" val="GRAPHIC"/>
  <p:tag name="MH_ORDER" val="5"/>
  <p:tag name="MH_TYPE" val="Other"/>
</p:tagLst>
</file>

<file path=ppt/tags/tag4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0.xml><?xml version="1.0" encoding="utf-8"?>
<p:tagLst xmlns:p="http://schemas.openxmlformats.org/presentationml/2006/main">
  <p:tag name="MH" val="20151019133200"/>
  <p:tag name="MH_LIBRARY" val="GRAPHIC"/>
  <p:tag name="MH_ORDER" val="6"/>
  <p:tag name="MH_TYPE" val="Other"/>
</p:tagLst>
</file>

<file path=ppt/tags/tag41.xml><?xml version="1.0" encoding="utf-8"?>
<p:tagLst xmlns:p="http://schemas.openxmlformats.org/presentationml/2006/main">
  <p:tag name="MH" val="20151019133200"/>
  <p:tag name="MH_LIBRARY" val="GRAPHIC"/>
  <p:tag name="MH_ORDER" val="3"/>
  <p:tag name="MH_TYPE" val="SubTitle"/>
</p:tagLst>
</file>

<file path=ppt/tags/tag42.xml><?xml version="1.0" encoding="utf-8"?>
<p:tagLst xmlns:p="http://schemas.openxmlformats.org/presentationml/2006/main">
  <p:tag name="MH" val="20151019133200"/>
  <p:tag name="MH_LIBRARY" val="GRAPHIC"/>
  <p:tag name="MH_ORDER" val="7"/>
  <p:tag name="MH_TYPE" val="Other"/>
</p:tagLst>
</file>

<file path=ppt/tags/tag43.xml><?xml version="1.0" encoding="utf-8"?>
<p:tagLst xmlns:p="http://schemas.openxmlformats.org/presentationml/2006/main">
  <p:tag name="MH" val="20151019133200"/>
  <p:tag name="MH_LIBRARY" val="GRAPHIC"/>
  <p:tag name="MH_ORDER" val="8"/>
  <p:tag name="MH_TYPE" val="Other"/>
</p:tagLst>
</file>

<file path=ppt/tags/tag44.xml><?xml version="1.0" encoding="utf-8"?>
<p:tagLst xmlns:p="http://schemas.openxmlformats.org/presentationml/2006/main">
  <p:tag name="MH" val="20151019133200"/>
  <p:tag name="MH_LIBRARY" val="GRAPHIC"/>
  <p:tag name="MH_ORDER" val="4"/>
  <p:tag name="MH_TYPE" val="SubTitle"/>
</p:tagLst>
</file>

<file path=ppt/tags/tag45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6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47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48.xml><?xml version="1.0" encoding="utf-8"?>
<p:tagLst xmlns:p="http://schemas.openxmlformats.org/presentationml/2006/main">
  <p:tag name="MH" val="20151019131715"/>
  <p:tag name="MH_LIBRARY" val="GRAPHIC"/>
  <p:tag name="MH_ORDER" val="1"/>
  <p:tag name="MH_TYPE" val="Other"/>
</p:tagLst>
</file>

<file path=ppt/tags/tag49.xml><?xml version="1.0" encoding="utf-8"?>
<p:tagLst xmlns:p="http://schemas.openxmlformats.org/presentationml/2006/main">
  <p:tag name="MH" val="20151019131715"/>
  <p:tag name="MH_LIBRARY" val="GRAPHIC"/>
  <p:tag name="MH_ORDER" val="1"/>
  <p:tag name="MH_TYPE" val="SubTitle"/>
</p:tagLst>
</file>

<file path=ppt/tags/tag5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50.xml><?xml version="1.0" encoding="utf-8"?>
<p:tagLst xmlns:p="http://schemas.openxmlformats.org/presentationml/2006/main">
  <p:tag name="MH" val="20151019131715"/>
  <p:tag name="MH_LIBRARY" val="GRAPHIC"/>
  <p:tag name="MH_ORDER" val="4"/>
  <p:tag name="MH_TYPE" val="SubTitle"/>
</p:tagLst>
</file>

<file path=ppt/tags/tag51.xml><?xml version="1.0" encoding="utf-8"?>
<p:tagLst xmlns:p="http://schemas.openxmlformats.org/presentationml/2006/main">
  <p:tag name="MH" val="20151019131715"/>
  <p:tag name="MH_LIBRARY" val="GRAPHIC"/>
  <p:tag name="MH_ORDER" val="2"/>
  <p:tag name="MH_TYPE" val="SubTitle"/>
</p:tagLst>
</file>

<file path=ppt/tags/tag52.xml><?xml version="1.0" encoding="utf-8"?>
<p:tagLst xmlns:p="http://schemas.openxmlformats.org/presentationml/2006/main">
  <p:tag name="MH" val="20151019131715"/>
  <p:tag name="MH_LIBRARY" val="GRAPHIC"/>
  <p:tag name="MH_ORDER" val="3"/>
  <p:tag name="MH_TYPE" val="SubTitle"/>
</p:tagLst>
</file>

<file path=ppt/tags/tag53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54.xml><?xml version="1.0" encoding="utf-8"?>
<p:tagLst xmlns:p="http://schemas.openxmlformats.org/presentationml/2006/main">
  <p:tag name="MH" val="20151019132228"/>
  <p:tag name="MH_LIBRARY" val="GRAPHIC"/>
  <p:tag name="MH_ORDER" val="1"/>
  <p:tag name="MH_TYPE" val="Other"/>
</p:tagLst>
</file>

<file path=ppt/tags/tag55.xml><?xml version="1.0" encoding="utf-8"?>
<p:tagLst xmlns:p="http://schemas.openxmlformats.org/presentationml/2006/main">
  <p:tag name="MH" val="20151019132228"/>
  <p:tag name="MH_LIBRARY" val="GRAPHIC"/>
  <p:tag name="MH_ORDER" val="1"/>
  <p:tag name="MH_TYPE" val="SubTitle"/>
</p:tagLst>
</file>

<file path=ppt/tags/tag56.xml><?xml version="1.0" encoding="utf-8"?>
<p:tagLst xmlns:p="http://schemas.openxmlformats.org/presentationml/2006/main">
  <p:tag name="MH" val="20151019132228"/>
  <p:tag name="MH_LIBRARY" val="GRAPHIC"/>
  <p:tag name="MH_ORDER" val="2"/>
  <p:tag name="MH_TYPE" val="SubTitle"/>
</p:tagLst>
</file>

<file path=ppt/tags/tag57.xml><?xml version="1.0" encoding="utf-8"?>
<p:tagLst xmlns:p="http://schemas.openxmlformats.org/presentationml/2006/main">
  <p:tag name="MH" val="20151019132228"/>
  <p:tag name="MH_LIBRARY" val="GRAPHIC"/>
  <p:tag name="MH_ORDER" val="4"/>
  <p:tag name="MH_TYPE" val="SubTitle"/>
</p:tagLst>
</file>

<file path=ppt/tags/tag58.xml><?xml version="1.0" encoding="utf-8"?>
<p:tagLst xmlns:p="http://schemas.openxmlformats.org/presentationml/2006/main">
  <p:tag name="MH" val="20151019132228"/>
  <p:tag name="MH_LIBRARY" val="GRAPHIC"/>
  <p:tag name="MH_ORDER" val="3"/>
  <p:tag name="MH_TYPE" val="SubTitle"/>
</p:tagLst>
</file>

<file path=ppt/tags/tag59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6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60.xml><?xml version="1.0" encoding="utf-8"?>
<p:tagLst xmlns:p="http://schemas.openxmlformats.org/presentationml/2006/main">
  <p:tag name="MH" val="20151019115359"/>
  <p:tag name="MH_LIBRARY" val="GRAPHIC"/>
  <p:tag name="MH_ORDER" val="1"/>
  <p:tag name="MH_TYPE" val="Other"/>
</p:tagLst>
</file>

<file path=ppt/tags/tag61.xml><?xml version="1.0" encoding="utf-8"?>
<p:tagLst xmlns:p="http://schemas.openxmlformats.org/presentationml/2006/main">
  <p:tag name="MH" val="20151019115359"/>
  <p:tag name="MH_LIBRARY" val="GRAPHIC"/>
  <p:tag name="MH_ORDER" val="2"/>
  <p:tag name="MH_TYPE" val="Other"/>
</p:tagLst>
</file>

<file path=ppt/tags/tag62.xml><?xml version="1.0" encoding="utf-8"?>
<p:tagLst xmlns:p="http://schemas.openxmlformats.org/presentationml/2006/main">
  <p:tag name="MH" val="20151019115359"/>
  <p:tag name="MH_LIBRARY" val="GRAPHIC"/>
  <p:tag name="MH_ORDER" val="3"/>
  <p:tag name="MH_TYPE" val="Other"/>
</p:tagLst>
</file>

<file path=ppt/tags/tag63.xml><?xml version="1.0" encoding="utf-8"?>
<p:tagLst xmlns:p="http://schemas.openxmlformats.org/presentationml/2006/main">
  <p:tag name="MH" val="20151019115359"/>
  <p:tag name="MH_LIBRARY" val="GRAPHIC"/>
  <p:tag name="MH_ORDER" val="4"/>
  <p:tag name="MH_TYPE" val="Other"/>
</p:tagLst>
</file>

<file path=ppt/tags/tag64.xml><?xml version="1.0" encoding="utf-8"?>
<p:tagLst xmlns:p="http://schemas.openxmlformats.org/presentationml/2006/main">
  <p:tag name="MH" val="20151019115359"/>
  <p:tag name="MH_LIBRARY" val="GRAPHIC"/>
  <p:tag name="MH_ORDER" val="5"/>
  <p:tag name="MH_TYPE" val="Other"/>
</p:tagLst>
</file>

<file path=ppt/tags/tag65.xml><?xml version="1.0" encoding="utf-8"?>
<p:tagLst xmlns:p="http://schemas.openxmlformats.org/presentationml/2006/main">
  <p:tag name="MH" val="20151019115359"/>
  <p:tag name="MH_LIBRARY" val="GRAPHIC"/>
  <p:tag name="MH_ORDER" val="1"/>
  <p:tag name="MH_TYPE" val="Title"/>
</p:tagLst>
</file>

<file path=ppt/tags/tag66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67.xml><?xml version="1.0" encoding="utf-8"?>
<p:tagLst xmlns:p="http://schemas.openxmlformats.org/presentationml/2006/main">
  <p:tag name="KSO_WM_UNIT_PLACING_PICTURE_USER_VIEWPORT" val="{&quot;height&quot;:2248.9905511811025,&quot;width&quot;:4497.979527559055}"/>
</p:tagLst>
</file>

<file path=ppt/tags/tag68.xml><?xml version="1.0" encoding="utf-8"?>
<p:tagLst xmlns:p="http://schemas.openxmlformats.org/presentationml/2006/main">
  <p:tag name="KSO_WM_UNIT_PLACING_PICTURE_USER_VIEWPORT" val="{&quot;height&quot;:3870,&quot;width&quot;:3870}"/>
</p:tagLst>
</file>

<file path=ppt/tags/tag69.xml><?xml version="1.0" encoding="utf-8"?>
<p:tagLst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ags/tag7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ags/tag8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ENTRY"/>
</p:tagLst>
</file>

<file path=ppt/tags/tag9.xml><?xml version="1.0" encoding="utf-8"?>
<p:tagLst xmlns:p="http://schemas.openxmlformats.org/presentationml/2006/main">
  <p:tag name="ID" val="547142"/>
  <p:tag name="MH" val="20150429225421"/>
  <p:tag name="MH_LIBRARY" val="CONTENTS"/>
  <p:tag name="MH_ORDER" val="1"/>
  <p:tag name="MH_TYPE" val="NUMBER"/>
</p:tagLst>
</file>

<file path=ppt/theme/theme1.xml><?xml version="1.0" encoding="utf-8"?>
<a:theme xmlns:a="http://schemas.openxmlformats.org/drawingml/2006/main" name="Office 主题​​">
  <a:themeElements>
    <a:clrScheme name="浪漫情人节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224D"/>
      </a:accent1>
      <a:accent2>
        <a:srgbClr val="58345B"/>
      </a:accent2>
      <a:accent3>
        <a:srgbClr val="805147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4737</Words>
  <Application>WPS 演示</Application>
  <PresentationFormat>自定义</PresentationFormat>
  <Paragraphs>422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1" baseType="lpstr">
      <vt:lpstr>Arial</vt:lpstr>
      <vt:lpstr>宋体</vt:lpstr>
      <vt:lpstr>Wingdings</vt:lpstr>
      <vt:lpstr>微软雅黑</vt:lpstr>
      <vt:lpstr>Calibri</vt:lpstr>
      <vt:lpstr>Times New Roman</vt:lpstr>
      <vt:lpstr>Century Gothic</vt:lpstr>
      <vt:lpstr>Impact</vt:lpstr>
      <vt:lpstr>等线</vt:lpstr>
      <vt:lpstr>等线 Light</vt:lpstr>
      <vt:lpstr>Arial Unicode MS</vt:lpstr>
      <vt:lpstr>华文中宋</vt:lpstr>
      <vt:lpstr>Meiryo</vt:lpstr>
      <vt:lpstr>Yu Gothic UI</vt:lpstr>
      <vt:lpstr>Arial Narrow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上海剑姬网络科技有限公司</Company>
  <LinksUpToDate>false</LinksUpToDate>
  <SharedDoc>false</SharedDoc>
  <HyperlinksChanged>false</HyperlinksChanged>
  <AppVersion>14.0000</AppVersion>
  <Manager>风云办公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xiaoke</cp:lastModifiedBy>
  <cp:revision>10</cp:revision>
  <dcterms:created xsi:type="dcterms:W3CDTF">2017-02-05T05:40:00Z</dcterms:created>
  <dcterms:modified xsi:type="dcterms:W3CDTF">2021-07-06T10:40:46Z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88EA56E59F3D458E9F957DBDD6CA10B0</vt:lpwstr>
  </property>
  <property fmtid="{D5CDD505-2E9C-101B-9397-08002B2CF9AE}" pid="3" name="KSOProductBuildVer">
    <vt:lpwstr>2052-11.1.0.10495</vt:lpwstr>
  </property>
</Properties>
</file>