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83" r:id="rId7"/>
    <p:sldId id="284" r:id="rId8"/>
    <p:sldId id="279" r:id="rId9"/>
    <p:sldId id="270" r:id="rId10"/>
    <p:sldId id="287" r:id="rId11"/>
    <p:sldId id="296" r:id="rId12"/>
    <p:sldId id="285" r:id="rId13"/>
    <p:sldId id="271" r:id="rId14"/>
    <p:sldId id="275" r:id="rId15"/>
    <p:sldId id="272" r:id="rId16"/>
    <p:sldId id="282" r:id="rId17"/>
    <p:sldId id="297" r:id="rId18"/>
    <p:sldId id="289" r:id="rId19"/>
    <p:sldId id="263" r:id="rId20"/>
    <p:sldId id="288" r:id="rId21"/>
    <p:sldId id="290" r:id="rId22"/>
    <p:sldId id="261" r:id="rId23"/>
    <p:sldId id="298" r:id="rId24"/>
    <p:sldId id="262" r:id="rId25"/>
    <p:sldId id="276" r:id="rId26"/>
    <p:sldId id="291" r:id="rId27"/>
    <p:sldId id="292" r:id="rId28"/>
    <p:sldId id="293" r:id="rId29"/>
    <p:sldId id="299" r:id="rId30"/>
    <p:sldId id="315" r:id="rId31"/>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B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3" d="100"/>
          <a:sy n="153" d="100"/>
        </p:scale>
        <p:origin x="336" y="12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explosion val="0"/>
          <c:dPt>
            <c:idx val="0"/>
            <c:bubble3D val="0"/>
            <c:spPr>
              <a:solidFill>
                <a:srgbClr val="08A810"/>
              </a:solidFill>
              <a:ln w="19050">
                <a:solidFill>
                  <a:schemeClr val="lt1"/>
                </a:solidFill>
              </a:ln>
              <a:effectLst/>
            </c:spPr>
          </c:dPt>
          <c:dPt>
            <c:idx val="1"/>
            <c:bubble3D val="0"/>
            <c:spPr>
              <a:solidFill>
                <a:schemeClr val="bg2"/>
              </a:solidFill>
              <a:ln w="19050">
                <a:solidFill>
                  <a:schemeClr val="lt1"/>
                </a:solid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7.5</c:v>
                </c:pt>
                <c:pt idx="1">
                  <c:v>2.5</c:v>
                </c:pt>
              </c:numCache>
            </c:numRef>
          </c:val>
        </c:ser>
        <c:dLbls>
          <c:showLegendKey val="0"/>
          <c:showVal val="0"/>
          <c:showCatName val="0"/>
          <c:showSerName val="0"/>
          <c:showPercent val="0"/>
          <c:showBubbleSize val="0"/>
          <c:showLeaderLines val="1"/>
        </c:dLbls>
        <c:firstSliceAng val="0"/>
        <c:holeSize val="68"/>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chemeClr val="tx1">
                <a:lumMod val="65000"/>
                <a:lumOff val="35000"/>
              </a:schemeClr>
            </a:solidFill>
          </c:spPr>
          <c:explosion val="0"/>
          <c:dPt>
            <c:idx val="0"/>
            <c:bubble3D val="0"/>
            <c:spPr>
              <a:solidFill>
                <a:srgbClr val="08A810"/>
              </a:solidFill>
              <a:ln w="19050">
                <a:solidFill>
                  <a:schemeClr val="lt1"/>
                </a:solidFill>
              </a:ln>
              <a:effectLst/>
            </c:spPr>
          </c:dPt>
          <c:dPt>
            <c:idx val="1"/>
            <c:bubble3D val="0"/>
            <c:spPr>
              <a:solidFill>
                <a:schemeClr val="bg2"/>
              </a:solidFill>
              <a:ln w="19050">
                <a:solidFill>
                  <a:schemeClr val="lt1"/>
                </a:solid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2.5</c:v>
                </c:pt>
                <c:pt idx="1">
                  <c:v>7.5</c:v>
                </c:pt>
              </c:numCache>
            </c:numRef>
          </c:val>
        </c:ser>
        <c:dLbls>
          <c:showLegendKey val="0"/>
          <c:showVal val="0"/>
          <c:showCatName val="0"/>
          <c:showSerName val="0"/>
          <c:showPercent val="0"/>
          <c:showBubbleSize val="0"/>
          <c:showLeaderLines val="1"/>
        </c:dLbls>
        <c:firstSliceAng val="0"/>
        <c:holeSize val="68"/>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0CC99"/>
            </a:solidFill>
          </c:spPr>
          <c:explosion val="0"/>
          <c:dPt>
            <c:idx val="0"/>
            <c:bubble3D val="0"/>
            <c:spPr>
              <a:solidFill>
                <a:srgbClr val="08A810"/>
              </a:solidFill>
              <a:ln w="19050">
                <a:solidFill>
                  <a:schemeClr val="lt1"/>
                </a:solidFill>
              </a:ln>
              <a:effectLst/>
            </c:spPr>
          </c:dPt>
          <c:dPt>
            <c:idx val="1"/>
            <c:bubble3D val="0"/>
            <c:spPr>
              <a:solidFill>
                <a:schemeClr val="bg2"/>
              </a:solidFill>
              <a:ln w="19050">
                <a:solidFill>
                  <a:schemeClr val="lt1"/>
                </a:solid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5</c:v>
                </c:pt>
                <c:pt idx="1">
                  <c:v>5</c:v>
                </c:pt>
              </c:numCache>
            </c:numRef>
          </c:val>
        </c:ser>
        <c:dLbls>
          <c:showLegendKey val="0"/>
          <c:showVal val="0"/>
          <c:showCatName val="0"/>
          <c:showSerName val="0"/>
          <c:showPercent val="0"/>
          <c:showBubbleSize val="0"/>
          <c:showLeaderLines val="1"/>
        </c:dLbls>
        <c:firstSliceAng val="0"/>
        <c:holeSize val="68"/>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63D35-841C-44DD-9912-355C6332000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23DE4-BBC3-4D13-8EC6-974F79BEFCC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https://www.ppthui.com    【PPT</a:t>
            </a:r>
            <a:r>
              <a:rPr lang="zh-CN" altLang="en-US" dirty="0"/>
              <a:t>汇</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两栏内容">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stretch>
            <a:fillRect/>
          </a:stretch>
        </p:blipFill>
        <p:spPr>
          <a:xfrm>
            <a:off x="-397" y="-49757"/>
            <a:ext cx="9144793" cy="5243014"/>
          </a:xfrm>
          <a:prstGeom prst="rect">
            <a:avLst/>
          </a:prstGeom>
        </p:spPr>
      </p:pic>
      <p:sp>
        <p:nvSpPr>
          <p:cNvPr id="3" name="矩形 2"/>
          <p:cNvSpPr/>
          <p:nvPr userDrawn="1"/>
        </p:nvSpPr>
        <p:spPr>
          <a:xfrm>
            <a:off x="0" y="609600"/>
            <a:ext cx="9144000" cy="4310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0">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5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9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3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两栏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标题和内容">
    <p:spTree>
      <p:nvGrpSpPr>
        <p:cNvPr id="1" name=""/>
        <p:cNvGrpSpPr/>
        <p:nvPr/>
      </p:nvGrpSpPr>
      <p:grpSpPr>
        <a:xfrm>
          <a:off x="0" y="0"/>
          <a:ext cx="0" cy="0"/>
          <a:chOff x="0" y="0"/>
          <a:chExt cx="0" cy="0"/>
        </a:xfrm>
      </p:grpSpPr>
    </p:spTree>
  </p:cSld>
  <p:clrMapOvr>
    <a:masterClrMapping/>
  </p:clrMapOvr>
  <p:transition spd="slow" advClick="0"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slow" advClick="0" advTm="0">
    <p:cove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4" Type="http://schemas.openxmlformats.org/officeDocument/2006/relationships/theme" Target="../theme/theme1.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ransition spd="slow" advClick="0" advTm="0">
    <p:cove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17.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9" Type="http://schemas.openxmlformats.org/officeDocument/2006/relationships/notesSlide" Target="../notesSlides/notesSlide26.xml"/><Relationship Id="rId8" Type="http://schemas.openxmlformats.org/officeDocument/2006/relationships/slideLayout" Target="../slideLayouts/slideLayout7.xml"/><Relationship Id="rId7" Type="http://schemas.openxmlformats.org/officeDocument/2006/relationships/image" Target="../media/image5.png"/><Relationship Id="rId6" Type="http://schemas.openxmlformats.org/officeDocument/2006/relationships/hyperlink" Target="https://www.ppthui.com/kejian/" TargetMode="External"/><Relationship Id="rId5" Type="http://schemas.openxmlformats.org/officeDocument/2006/relationships/hyperlink" Target="https://www.ppthui.com/beijing/" TargetMode="External"/><Relationship Id="rId4" Type="http://schemas.openxmlformats.org/officeDocument/2006/relationships/hyperlink" Target="https://www.ppthui.com/jieri/" TargetMode="External"/><Relationship Id="rId3" Type="http://schemas.openxmlformats.org/officeDocument/2006/relationships/hyperlink" Target="https://www.ppthui.com/gongzuo/" TargetMode="External"/><Relationship Id="rId2" Type="http://schemas.openxmlformats.org/officeDocument/2006/relationships/hyperlink" Target="https://www.ppthui.com/hangye/" TargetMode="External"/><Relationship Id="rId1" Type="http://schemas.openxmlformats.org/officeDocument/2006/relationships/hyperlink" Target="https://www.ppthui.com/jingpin/"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screen"/>
          <a:srcRect/>
          <a:stretch>
            <a:fillRect/>
          </a:stretch>
        </p:blipFill>
        <p:spPr>
          <a:xfrm>
            <a:off x="0" y="-29029"/>
            <a:ext cx="9144000" cy="5241336"/>
          </a:xfrm>
          <a:prstGeom prst="rect">
            <a:avLst/>
          </a:prstGeom>
        </p:spPr>
      </p:pic>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114" y="3511664"/>
            <a:ext cx="5187267" cy="1700643"/>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467" y="1102186"/>
            <a:ext cx="3139180" cy="4041314"/>
          </a:xfrm>
          <a:prstGeom prst="rect">
            <a:avLst/>
          </a:prstGeom>
        </p:spPr>
      </p:pic>
      <p:sp>
        <p:nvSpPr>
          <p:cNvPr id="5" name="文本框 4"/>
          <p:cNvSpPr txBox="1"/>
          <p:nvPr/>
        </p:nvSpPr>
        <p:spPr>
          <a:xfrm>
            <a:off x="3464114" y="1156542"/>
            <a:ext cx="4769254" cy="707886"/>
          </a:xfrm>
          <a:prstGeom prst="rect">
            <a:avLst/>
          </a:prstGeom>
          <a:noFill/>
        </p:spPr>
        <p:txBody>
          <a:bodyPr wrap="none" rtlCol="0">
            <a:spAutoFit/>
          </a:bodyPr>
          <a:lstStyle/>
          <a:p>
            <a:r>
              <a:rPr lang="zh-CN" altLang="en-US" sz="4000" b="1" dirty="0">
                <a:solidFill>
                  <a:srgbClr val="3AB035"/>
                </a:solidFill>
                <a:latin typeface="微软雅黑" panose="020B0503020204020204" pitchFamily="34" charset="-122"/>
                <a:ea typeface="微软雅黑" panose="020B0503020204020204" pitchFamily="34" charset="-122"/>
              </a:rPr>
              <a:t>植树节动态</a:t>
            </a:r>
            <a:r>
              <a:rPr lang="en-US" altLang="zh-CN" sz="4000" b="1" dirty="0">
                <a:solidFill>
                  <a:srgbClr val="3AB035"/>
                </a:solidFill>
                <a:latin typeface="微软雅黑" panose="020B0503020204020204" pitchFamily="34" charset="-122"/>
                <a:ea typeface="微软雅黑" panose="020B0503020204020204" pitchFamily="34" charset="-122"/>
              </a:rPr>
              <a:t>PPT</a:t>
            </a:r>
            <a:r>
              <a:rPr lang="zh-CN" altLang="en-US" sz="4000" b="1" dirty="0">
                <a:solidFill>
                  <a:srgbClr val="3AB035"/>
                </a:solidFill>
                <a:latin typeface="微软雅黑" panose="020B0503020204020204" pitchFamily="34" charset="-122"/>
                <a:ea typeface="微软雅黑" panose="020B0503020204020204" pitchFamily="34" charset="-122"/>
              </a:rPr>
              <a:t>模板</a:t>
            </a:r>
            <a:endParaRPr lang="zh-CN" altLang="en-US" sz="4000" b="1" dirty="0">
              <a:solidFill>
                <a:srgbClr val="3AB035"/>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371414" y="1864428"/>
            <a:ext cx="2954655" cy="461665"/>
          </a:xfrm>
          <a:prstGeom prst="rect">
            <a:avLst/>
          </a:prstGeom>
          <a:noFill/>
        </p:spPr>
        <p:txBody>
          <a:bodyPr wrap="none" rtlCol="0">
            <a:spAutoFit/>
          </a:bodyPr>
          <a:lstStyle/>
          <a:p>
            <a:r>
              <a:rPr lang="zh-CN" altLang="en-US" sz="2400" b="1" dirty="0">
                <a:solidFill>
                  <a:srgbClr val="3AB035"/>
                </a:solidFill>
                <a:latin typeface="微软雅黑" panose="020B0503020204020204" pitchFamily="34" charset="-122"/>
                <a:ea typeface="微软雅黑" panose="020B0503020204020204" pitchFamily="34" charset="-122"/>
              </a:rPr>
              <a:t>单击添加副标题文字</a:t>
            </a:r>
            <a:endParaRPr lang="zh-CN" altLang="en-US" sz="2400" b="1" dirty="0">
              <a:solidFill>
                <a:srgbClr val="3AB035"/>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1000"/>
                                        <p:tgtEl>
                                          <p:spTgt spid="3"/>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7"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16" presetClass="entr" presetSubtype="21"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60" name="对角圆角矩形 59"/>
          <p:cNvSpPr/>
          <p:nvPr/>
        </p:nvSpPr>
        <p:spPr>
          <a:xfrm>
            <a:off x="755576" y="1275606"/>
            <a:ext cx="1343546" cy="573340"/>
          </a:xfrm>
          <a:prstGeom prst="round2DiagRect">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r>
              <a:rPr lang="zh-CN" altLang="en-US" sz="1700" dirty="0">
                <a:solidFill>
                  <a:schemeClr val="bg1"/>
                </a:solidFill>
                <a:latin typeface="微软雅黑" panose="020B0503020204020204" pitchFamily="34" charset="-122"/>
                <a:ea typeface="微软雅黑" panose="020B0503020204020204" pitchFamily="34" charset="-122"/>
              </a:rPr>
              <a:t>添加内容</a:t>
            </a:r>
            <a:endParaRPr lang="zh-CN" altLang="en-US" sz="1700" dirty="0">
              <a:solidFill>
                <a:schemeClr val="bg1"/>
              </a:solidFill>
              <a:latin typeface="微软雅黑" panose="020B0503020204020204" pitchFamily="34" charset="-122"/>
              <a:ea typeface="微软雅黑" panose="020B0503020204020204" pitchFamily="34" charset="-122"/>
            </a:endParaRPr>
          </a:p>
        </p:txBody>
      </p:sp>
      <p:sp>
        <p:nvSpPr>
          <p:cNvPr id="81" name="对角圆角矩形 80"/>
          <p:cNvSpPr/>
          <p:nvPr/>
        </p:nvSpPr>
        <p:spPr>
          <a:xfrm>
            <a:off x="1756819" y="2081704"/>
            <a:ext cx="1345257" cy="573342"/>
          </a:xfrm>
          <a:prstGeom prst="round2DiagRect">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r>
              <a:rPr lang="zh-CN" altLang="en-US" sz="1700" dirty="0">
                <a:solidFill>
                  <a:schemeClr val="bg1"/>
                </a:solidFill>
                <a:latin typeface="微软雅黑" panose="020B0503020204020204" pitchFamily="34" charset="-122"/>
                <a:ea typeface="微软雅黑" panose="020B0503020204020204" pitchFamily="34" charset="-122"/>
              </a:rPr>
              <a:t>添加内容</a:t>
            </a:r>
            <a:endParaRPr lang="zh-CN" altLang="en-US" sz="1700" dirty="0">
              <a:solidFill>
                <a:schemeClr val="bg1"/>
              </a:solidFill>
              <a:latin typeface="微软雅黑" panose="020B0503020204020204" pitchFamily="34" charset="-122"/>
              <a:ea typeface="微软雅黑" panose="020B0503020204020204" pitchFamily="34" charset="-122"/>
            </a:endParaRPr>
          </a:p>
        </p:txBody>
      </p:sp>
      <p:sp>
        <p:nvSpPr>
          <p:cNvPr id="82" name="对角圆角矩形 81"/>
          <p:cNvSpPr/>
          <p:nvPr/>
        </p:nvSpPr>
        <p:spPr>
          <a:xfrm>
            <a:off x="2758059" y="2887803"/>
            <a:ext cx="1345257" cy="573340"/>
          </a:xfrm>
          <a:prstGeom prst="round2DiagRect">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r>
              <a:rPr lang="zh-CN" altLang="en-US" sz="1700" dirty="0">
                <a:solidFill>
                  <a:schemeClr val="bg1"/>
                </a:solidFill>
                <a:latin typeface="微软雅黑" panose="020B0503020204020204" pitchFamily="34" charset="-122"/>
                <a:ea typeface="微软雅黑" panose="020B0503020204020204" pitchFamily="34" charset="-122"/>
              </a:rPr>
              <a:t>添加内容</a:t>
            </a:r>
            <a:endParaRPr lang="zh-CN" altLang="en-US" sz="1700" dirty="0">
              <a:solidFill>
                <a:schemeClr val="bg1"/>
              </a:solidFill>
              <a:latin typeface="微软雅黑" panose="020B0503020204020204" pitchFamily="34" charset="-122"/>
              <a:ea typeface="微软雅黑" panose="020B0503020204020204" pitchFamily="34" charset="-122"/>
            </a:endParaRPr>
          </a:p>
        </p:txBody>
      </p:sp>
      <p:sp>
        <p:nvSpPr>
          <p:cNvPr id="83" name="对角圆角矩形 82"/>
          <p:cNvSpPr/>
          <p:nvPr/>
        </p:nvSpPr>
        <p:spPr>
          <a:xfrm>
            <a:off x="3761011" y="3693901"/>
            <a:ext cx="1343546" cy="573342"/>
          </a:xfrm>
          <a:prstGeom prst="round2DiagRect">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r>
              <a:rPr lang="zh-CN" altLang="en-US" sz="1700" dirty="0">
                <a:solidFill>
                  <a:schemeClr val="bg1"/>
                </a:solidFill>
                <a:latin typeface="微软雅黑" panose="020B0503020204020204" pitchFamily="34" charset="-122"/>
                <a:ea typeface="微软雅黑" panose="020B0503020204020204" pitchFamily="34" charset="-122"/>
              </a:rPr>
              <a:t>添加内容</a:t>
            </a:r>
            <a:endParaRPr lang="zh-CN" altLang="en-US" sz="1700" dirty="0">
              <a:solidFill>
                <a:schemeClr val="bg1"/>
              </a:solidFill>
              <a:latin typeface="微软雅黑" panose="020B0503020204020204" pitchFamily="34" charset="-122"/>
              <a:ea typeface="微软雅黑" panose="020B0503020204020204" pitchFamily="34" charset="-122"/>
            </a:endParaRPr>
          </a:p>
        </p:txBody>
      </p:sp>
      <p:cxnSp>
        <p:nvCxnSpPr>
          <p:cNvPr id="84" name="直接箭头连接符 83"/>
          <p:cNvCxnSpPr/>
          <p:nvPr/>
        </p:nvCxnSpPr>
        <p:spPr>
          <a:xfrm>
            <a:off x="2251448" y="1530773"/>
            <a:ext cx="664071" cy="0"/>
          </a:xfrm>
          <a:prstGeom prst="straightConnector1">
            <a:avLst/>
          </a:prstGeom>
          <a:ln cap="rnd">
            <a:solidFill>
              <a:schemeClr val="bg1">
                <a:lumMod val="65000"/>
              </a:schemeClr>
            </a:solidFill>
            <a:prstDash val="sysDash"/>
            <a:tailEnd type="stealth"/>
          </a:ln>
        </p:spPr>
        <p:style>
          <a:lnRef idx="1">
            <a:schemeClr val="accent1"/>
          </a:lnRef>
          <a:fillRef idx="0">
            <a:schemeClr val="accent1"/>
          </a:fillRef>
          <a:effectRef idx="0">
            <a:schemeClr val="accent1"/>
          </a:effectRef>
          <a:fontRef idx="minor">
            <a:schemeClr val="tx1"/>
          </a:fontRef>
        </p:style>
      </p:cxnSp>
      <p:grpSp>
        <p:nvGrpSpPr>
          <p:cNvPr id="85" name="组合 84"/>
          <p:cNvGrpSpPr/>
          <p:nvPr/>
        </p:nvGrpSpPr>
        <p:grpSpPr>
          <a:xfrm>
            <a:off x="3065090" y="1275606"/>
            <a:ext cx="2832572" cy="619549"/>
            <a:chOff x="3024807" y="1419622"/>
            <a:chExt cx="2627313" cy="574675"/>
          </a:xfrm>
        </p:grpSpPr>
        <p:sp>
          <p:nvSpPr>
            <p:cNvPr id="86" name="文本框 8"/>
            <p:cNvSpPr txBox="1">
              <a:spLocks noChangeArrowheads="1"/>
            </p:cNvSpPr>
            <p:nvPr/>
          </p:nvSpPr>
          <p:spPr bwMode="auto">
            <a:xfrm>
              <a:off x="3024807" y="1419622"/>
              <a:ext cx="112918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900" dirty="0">
                  <a:solidFill>
                    <a:schemeClr val="tx1">
                      <a:lumMod val="85000"/>
                      <a:lumOff val="15000"/>
                    </a:schemeClr>
                  </a:solidFill>
                  <a:latin typeface="微软雅黑" panose="020B0503020204020204" pitchFamily="34" charset="-122"/>
                </a:rPr>
                <a:t>添加标题</a:t>
              </a:r>
              <a:endParaRPr lang="zh-CN" altLang="en-US" sz="1900" dirty="0">
                <a:solidFill>
                  <a:schemeClr val="tx1">
                    <a:lumMod val="85000"/>
                    <a:lumOff val="15000"/>
                  </a:schemeClr>
                </a:solidFill>
                <a:latin typeface="微软雅黑" panose="020B0503020204020204" pitchFamily="34" charset="-122"/>
              </a:endParaRPr>
            </a:p>
          </p:txBody>
        </p:sp>
        <p:sp>
          <p:nvSpPr>
            <p:cNvPr id="87" name="文本框 9"/>
            <p:cNvSpPr txBox="1"/>
            <p:nvPr/>
          </p:nvSpPr>
          <p:spPr>
            <a:xfrm>
              <a:off x="3024807" y="1705372"/>
              <a:ext cx="2627313" cy="288925"/>
            </a:xfrm>
            <a:prstGeom prst="rect">
              <a:avLst/>
            </a:prstGeom>
            <a:noFill/>
          </p:spPr>
          <p:txBody>
            <a:bodyPr anchor="ctr"/>
            <a:lstStyle/>
            <a:p>
              <a:pPr>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点击添加内容点击添加内容点击添加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cxnSp>
        <p:nvCxnSpPr>
          <p:cNvPr id="88" name="直接箭头连接符 87"/>
          <p:cNvCxnSpPr/>
          <p:nvPr/>
        </p:nvCxnSpPr>
        <p:spPr>
          <a:xfrm>
            <a:off x="3238997" y="2350563"/>
            <a:ext cx="664071" cy="0"/>
          </a:xfrm>
          <a:prstGeom prst="straightConnector1">
            <a:avLst/>
          </a:prstGeom>
          <a:ln cap="rnd">
            <a:solidFill>
              <a:schemeClr val="bg1">
                <a:lumMod val="65000"/>
              </a:schemeClr>
            </a:solidFill>
            <a:prstDash val="sysDash"/>
            <a:tailEnd type="stealth"/>
          </a:ln>
        </p:spPr>
        <p:style>
          <a:lnRef idx="1">
            <a:schemeClr val="accent1"/>
          </a:lnRef>
          <a:fillRef idx="0">
            <a:schemeClr val="accent1"/>
          </a:fillRef>
          <a:effectRef idx="0">
            <a:schemeClr val="accent1"/>
          </a:effectRef>
          <a:fontRef idx="minor">
            <a:schemeClr val="tx1"/>
          </a:fontRef>
        </p:style>
      </p:cxnSp>
      <p:grpSp>
        <p:nvGrpSpPr>
          <p:cNvPr id="89" name="组合 88"/>
          <p:cNvGrpSpPr/>
          <p:nvPr/>
        </p:nvGrpSpPr>
        <p:grpSpPr>
          <a:xfrm>
            <a:off x="3996693" y="2051914"/>
            <a:ext cx="2832572" cy="617838"/>
            <a:chOff x="3888903" y="2139702"/>
            <a:chExt cx="2627313" cy="573088"/>
          </a:xfrm>
        </p:grpSpPr>
        <p:sp>
          <p:nvSpPr>
            <p:cNvPr id="90" name="文本框 11"/>
            <p:cNvSpPr txBox="1">
              <a:spLocks noChangeArrowheads="1"/>
            </p:cNvSpPr>
            <p:nvPr/>
          </p:nvSpPr>
          <p:spPr bwMode="auto">
            <a:xfrm>
              <a:off x="3888903" y="2139702"/>
              <a:ext cx="112918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r>
                <a:rPr lang="zh-CN" altLang="en-US" sz="1900" dirty="0">
                  <a:solidFill>
                    <a:schemeClr val="tx1">
                      <a:lumMod val="85000"/>
                      <a:lumOff val="15000"/>
                    </a:schemeClr>
                  </a:solidFill>
                  <a:latin typeface="微软雅黑" panose="020B0503020204020204" pitchFamily="34" charset="-122"/>
                </a:rPr>
                <a:t>添加标题</a:t>
              </a:r>
              <a:endParaRPr lang="zh-CN" altLang="en-US" sz="1900" dirty="0">
                <a:solidFill>
                  <a:schemeClr val="tx1">
                    <a:lumMod val="85000"/>
                    <a:lumOff val="15000"/>
                  </a:schemeClr>
                </a:solidFill>
                <a:latin typeface="微软雅黑" panose="020B0503020204020204" pitchFamily="34" charset="-122"/>
              </a:endParaRPr>
            </a:p>
          </p:txBody>
        </p:sp>
        <p:sp>
          <p:nvSpPr>
            <p:cNvPr id="91" name="文本框 12"/>
            <p:cNvSpPr txBox="1"/>
            <p:nvPr/>
          </p:nvSpPr>
          <p:spPr>
            <a:xfrm>
              <a:off x="3888903" y="2425452"/>
              <a:ext cx="2627313" cy="287338"/>
            </a:xfrm>
            <a:prstGeom prst="rect">
              <a:avLst/>
            </a:prstGeom>
            <a:noFill/>
          </p:spPr>
          <p:txBody>
            <a:bodyPr anchor="ctr"/>
            <a:lstStyle/>
            <a:p>
              <a:pPr>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点击添加内容点击添加内容点击添加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cxnSp>
        <p:nvCxnSpPr>
          <p:cNvPr id="92" name="直接箭头连接符 91"/>
          <p:cNvCxnSpPr/>
          <p:nvPr/>
        </p:nvCxnSpPr>
        <p:spPr>
          <a:xfrm>
            <a:off x="4226546" y="3170354"/>
            <a:ext cx="664071" cy="0"/>
          </a:xfrm>
          <a:prstGeom prst="straightConnector1">
            <a:avLst/>
          </a:prstGeom>
          <a:ln cap="rnd">
            <a:solidFill>
              <a:schemeClr val="bg1">
                <a:lumMod val="65000"/>
              </a:schemeClr>
            </a:solidFill>
            <a:prstDash val="sysDash"/>
            <a:tailEnd type="stealth"/>
          </a:ln>
        </p:spPr>
        <p:style>
          <a:lnRef idx="1">
            <a:schemeClr val="accent1"/>
          </a:lnRef>
          <a:fillRef idx="0">
            <a:schemeClr val="accent1"/>
          </a:fillRef>
          <a:effectRef idx="0">
            <a:schemeClr val="accent1"/>
          </a:effectRef>
          <a:fontRef idx="minor">
            <a:schemeClr val="tx1"/>
          </a:fontRef>
        </p:style>
      </p:cxnSp>
      <p:grpSp>
        <p:nvGrpSpPr>
          <p:cNvPr id="93" name="组合 92"/>
          <p:cNvGrpSpPr/>
          <p:nvPr/>
        </p:nvGrpSpPr>
        <p:grpSpPr>
          <a:xfrm>
            <a:off x="4912867" y="2909063"/>
            <a:ext cx="2832571" cy="617837"/>
            <a:chOff x="4738688" y="2934767"/>
            <a:chExt cx="2627312" cy="573087"/>
          </a:xfrm>
        </p:grpSpPr>
        <p:sp>
          <p:nvSpPr>
            <p:cNvPr id="94" name="文本框 14"/>
            <p:cNvSpPr txBox="1">
              <a:spLocks noChangeArrowheads="1"/>
            </p:cNvSpPr>
            <p:nvPr/>
          </p:nvSpPr>
          <p:spPr bwMode="auto">
            <a:xfrm>
              <a:off x="4738688" y="2934767"/>
              <a:ext cx="112918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r>
                <a:rPr lang="zh-CN" altLang="en-US" sz="1900" dirty="0">
                  <a:solidFill>
                    <a:schemeClr val="tx1">
                      <a:lumMod val="85000"/>
                      <a:lumOff val="15000"/>
                    </a:schemeClr>
                  </a:solidFill>
                  <a:latin typeface="微软雅黑" panose="020B0503020204020204" pitchFamily="34" charset="-122"/>
                </a:rPr>
                <a:t>添加标题</a:t>
              </a:r>
              <a:endParaRPr lang="zh-CN" altLang="en-US" sz="1900" dirty="0">
                <a:solidFill>
                  <a:schemeClr val="tx1">
                    <a:lumMod val="85000"/>
                    <a:lumOff val="15000"/>
                  </a:schemeClr>
                </a:solidFill>
                <a:latin typeface="微软雅黑" panose="020B0503020204020204" pitchFamily="34" charset="-122"/>
              </a:endParaRPr>
            </a:p>
          </p:txBody>
        </p:sp>
        <p:sp>
          <p:nvSpPr>
            <p:cNvPr id="95" name="文本框 15"/>
            <p:cNvSpPr txBox="1"/>
            <p:nvPr/>
          </p:nvSpPr>
          <p:spPr>
            <a:xfrm>
              <a:off x="4738688" y="3220517"/>
              <a:ext cx="2627312" cy="287337"/>
            </a:xfrm>
            <a:prstGeom prst="rect">
              <a:avLst/>
            </a:prstGeom>
            <a:noFill/>
          </p:spPr>
          <p:txBody>
            <a:bodyPr anchor="ctr"/>
            <a:lstStyle/>
            <a:p>
              <a:pPr>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点击添加内容点击添加内容点击添加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cxnSp>
        <p:nvCxnSpPr>
          <p:cNvPr id="96" name="直接箭头连接符 95"/>
          <p:cNvCxnSpPr/>
          <p:nvPr/>
        </p:nvCxnSpPr>
        <p:spPr>
          <a:xfrm>
            <a:off x="5214095" y="3990144"/>
            <a:ext cx="664071" cy="0"/>
          </a:xfrm>
          <a:prstGeom prst="straightConnector1">
            <a:avLst/>
          </a:prstGeom>
          <a:ln cap="rnd">
            <a:solidFill>
              <a:schemeClr val="bg1">
                <a:lumMod val="65000"/>
              </a:schemeClr>
            </a:solidFill>
            <a:prstDash val="sysDash"/>
            <a:tailEnd type="stealth"/>
          </a:ln>
        </p:spPr>
        <p:style>
          <a:lnRef idx="1">
            <a:schemeClr val="accent1"/>
          </a:lnRef>
          <a:fillRef idx="0">
            <a:schemeClr val="accent1"/>
          </a:fillRef>
          <a:effectRef idx="0">
            <a:schemeClr val="accent1"/>
          </a:effectRef>
          <a:fontRef idx="minor">
            <a:schemeClr val="tx1"/>
          </a:fontRef>
        </p:style>
      </p:cxnSp>
      <p:grpSp>
        <p:nvGrpSpPr>
          <p:cNvPr id="97" name="组合 96"/>
          <p:cNvGrpSpPr/>
          <p:nvPr/>
        </p:nvGrpSpPr>
        <p:grpSpPr>
          <a:xfrm>
            <a:off x="5896993" y="3685370"/>
            <a:ext cx="2832572" cy="617838"/>
            <a:chOff x="5651500" y="3654846"/>
            <a:chExt cx="2627313" cy="573088"/>
          </a:xfrm>
        </p:grpSpPr>
        <p:sp>
          <p:nvSpPr>
            <p:cNvPr id="98" name="文本框 17"/>
            <p:cNvSpPr txBox="1">
              <a:spLocks noChangeArrowheads="1"/>
            </p:cNvSpPr>
            <p:nvPr/>
          </p:nvSpPr>
          <p:spPr bwMode="auto">
            <a:xfrm>
              <a:off x="5651500" y="3654846"/>
              <a:ext cx="112918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r>
                <a:rPr lang="zh-CN" altLang="en-US" sz="1900" dirty="0">
                  <a:solidFill>
                    <a:schemeClr val="tx1">
                      <a:lumMod val="85000"/>
                      <a:lumOff val="15000"/>
                    </a:schemeClr>
                  </a:solidFill>
                  <a:latin typeface="微软雅黑" panose="020B0503020204020204" pitchFamily="34" charset="-122"/>
                </a:rPr>
                <a:t>添加标题</a:t>
              </a:r>
              <a:endParaRPr lang="zh-CN" altLang="en-US" sz="1900" dirty="0">
                <a:solidFill>
                  <a:schemeClr val="tx1">
                    <a:lumMod val="85000"/>
                    <a:lumOff val="15000"/>
                  </a:schemeClr>
                </a:solidFill>
                <a:latin typeface="微软雅黑" panose="020B0503020204020204" pitchFamily="34" charset="-122"/>
              </a:endParaRPr>
            </a:p>
          </p:txBody>
        </p:sp>
        <p:sp>
          <p:nvSpPr>
            <p:cNvPr id="99" name="文本框 18"/>
            <p:cNvSpPr txBox="1"/>
            <p:nvPr/>
          </p:nvSpPr>
          <p:spPr>
            <a:xfrm>
              <a:off x="5651500" y="3940596"/>
              <a:ext cx="2627313" cy="287338"/>
            </a:xfrm>
            <a:prstGeom prst="rect">
              <a:avLst/>
            </a:prstGeom>
            <a:noFill/>
          </p:spPr>
          <p:txBody>
            <a:bodyPr anchor="ctr"/>
            <a:lstStyle/>
            <a:p>
              <a:pPr>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点击添加内容点击添加内容点击添加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00" name="直角上箭头 99"/>
          <p:cNvSpPr/>
          <p:nvPr/>
        </p:nvSpPr>
        <p:spPr>
          <a:xfrm rot="5400000">
            <a:off x="1103026" y="1965340"/>
            <a:ext cx="580186" cy="569938"/>
          </a:xfrm>
          <a:prstGeom prst="bentUpArrow">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endParaRPr lang="zh-CN" altLang="en-US" sz="1700"/>
          </a:p>
        </p:txBody>
      </p:sp>
      <p:sp>
        <p:nvSpPr>
          <p:cNvPr id="101" name="直角上箭头 100"/>
          <p:cNvSpPr/>
          <p:nvPr/>
        </p:nvSpPr>
        <p:spPr>
          <a:xfrm rot="5400000">
            <a:off x="2116248" y="2761170"/>
            <a:ext cx="581897" cy="568226"/>
          </a:xfrm>
          <a:prstGeom prst="bentUpArrow">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endParaRPr lang="zh-CN" altLang="en-US" sz="1700"/>
          </a:p>
        </p:txBody>
      </p:sp>
      <p:sp>
        <p:nvSpPr>
          <p:cNvPr id="102" name="直角上箭头 101"/>
          <p:cNvSpPr/>
          <p:nvPr/>
        </p:nvSpPr>
        <p:spPr>
          <a:xfrm rot="5400000">
            <a:off x="3130326" y="3556145"/>
            <a:ext cx="581897" cy="569937"/>
          </a:xfrm>
          <a:prstGeom prst="bentUpArrow">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81" tIns="49291" rIns="98581" bIns="49291" anchor="ctr"/>
          <a:lstStyle/>
          <a:p>
            <a:pPr algn="ctr">
              <a:defRPr/>
            </a:pPr>
            <a:endParaRPr lang="zh-CN" altLang="en-US" sz="1700"/>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4)">
                                      <p:cBhvr>
                                        <p:cTn id="7" dur="1000"/>
                                        <p:tgtEl>
                                          <p:spTgt spid="20"/>
                                        </p:tgtEl>
                                      </p:cBhvr>
                                    </p:animEffect>
                                  </p:childTnLst>
                                </p:cTn>
                              </p:par>
                            </p:childTnLst>
                          </p:cTn>
                        </p:par>
                        <p:par>
                          <p:cTn id="8" fill="hold">
                            <p:stCondLst>
                              <p:cond delay="1000"/>
                            </p:stCondLst>
                            <p:childTnLst>
                              <p:par>
                                <p:cTn id="9" presetID="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500" fill="hold"/>
                                        <p:tgtEl>
                                          <p:spTgt spid="60"/>
                                        </p:tgtEl>
                                        <p:attrNameLst>
                                          <p:attrName>ppt_x</p:attrName>
                                        </p:attrNameLst>
                                      </p:cBhvr>
                                      <p:tavLst>
                                        <p:tav tm="0">
                                          <p:val>
                                            <p:strVal val="#ppt_x"/>
                                          </p:val>
                                        </p:tav>
                                        <p:tav tm="100000">
                                          <p:val>
                                            <p:strVal val="#ppt_x"/>
                                          </p:val>
                                        </p:tav>
                                      </p:tavLst>
                                    </p:anim>
                                    <p:anim calcmode="lin" valueType="num">
                                      <p:cBhvr additive="base">
                                        <p:cTn id="12" dur="500" fill="hold"/>
                                        <p:tgtEl>
                                          <p:spTgt spid="60"/>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wipe(left)">
                                      <p:cBhvr>
                                        <p:cTn id="16" dur="500"/>
                                        <p:tgtEl>
                                          <p:spTgt spid="84"/>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85"/>
                                        </p:tgtEl>
                                        <p:attrNameLst>
                                          <p:attrName>style.visibility</p:attrName>
                                        </p:attrNameLst>
                                      </p:cBhvr>
                                      <p:to>
                                        <p:strVal val="visible"/>
                                      </p:to>
                                    </p:set>
                                    <p:animEffect transition="in" filter="wipe(left)">
                                      <p:cBhvr>
                                        <p:cTn id="20" dur="500"/>
                                        <p:tgtEl>
                                          <p:spTgt spid="85"/>
                                        </p:tgtEl>
                                      </p:cBhvr>
                                    </p:animEffect>
                                  </p:childTnLst>
                                </p:cTn>
                              </p:par>
                            </p:childTnLst>
                          </p:cTn>
                        </p:par>
                        <p:par>
                          <p:cTn id="21" fill="hold">
                            <p:stCondLst>
                              <p:cond delay="2500"/>
                            </p:stCondLst>
                            <p:childTnLst>
                              <p:par>
                                <p:cTn id="22" presetID="12" presetClass="entr" presetSubtype="1" fill="hold" grpId="0" nodeType="afterEffect">
                                  <p:stCondLst>
                                    <p:cond delay="0"/>
                                  </p:stCondLst>
                                  <p:childTnLst>
                                    <p:set>
                                      <p:cBhvr>
                                        <p:cTn id="23" dur="1" fill="hold">
                                          <p:stCondLst>
                                            <p:cond delay="0"/>
                                          </p:stCondLst>
                                        </p:cTn>
                                        <p:tgtEl>
                                          <p:spTgt spid="100"/>
                                        </p:tgtEl>
                                        <p:attrNameLst>
                                          <p:attrName>style.visibility</p:attrName>
                                        </p:attrNameLst>
                                      </p:cBhvr>
                                      <p:to>
                                        <p:strVal val="visible"/>
                                      </p:to>
                                    </p:set>
                                    <p:anim calcmode="lin" valueType="num">
                                      <p:cBhvr additive="base">
                                        <p:cTn id="24" dur="500"/>
                                        <p:tgtEl>
                                          <p:spTgt spid="100"/>
                                        </p:tgtEl>
                                        <p:attrNameLst>
                                          <p:attrName>ppt_y</p:attrName>
                                        </p:attrNameLst>
                                      </p:cBhvr>
                                      <p:tavLst>
                                        <p:tav tm="0">
                                          <p:val>
                                            <p:strVal val="#ppt_y-#ppt_h*1.125000"/>
                                          </p:val>
                                        </p:tav>
                                        <p:tav tm="100000">
                                          <p:val>
                                            <p:strVal val="#ppt_y"/>
                                          </p:val>
                                        </p:tav>
                                      </p:tavLst>
                                    </p:anim>
                                    <p:animEffect transition="in" filter="wipe(down)">
                                      <p:cBhvr>
                                        <p:cTn id="25" dur="500"/>
                                        <p:tgtEl>
                                          <p:spTgt spid="100"/>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wipe(left)">
                                      <p:cBhvr>
                                        <p:cTn id="29" dur="500"/>
                                        <p:tgtEl>
                                          <p:spTgt spid="81"/>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88"/>
                                        </p:tgtEl>
                                        <p:attrNameLst>
                                          <p:attrName>style.visibility</p:attrName>
                                        </p:attrNameLst>
                                      </p:cBhvr>
                                      <p:to>
                                        <p:strVal val="visible"/>
                                      </p:to>
                                    </p:set>
                                    <p:animEffect transition="in" filter="wipe(left)">
                                      <p:cBhvr>
                                        <p:cTn id="33" dur="500"/>
                                        <p:tgtEl>
                                          <p:spTgt spid="88"/>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wipe(left)">
                                      <p:cBhvr>
                                        <p:cTn id="37" dur="500"/>
                                        <p:tgtEl>
                                          <p:spTgt spid="89"/>
                                        </p:tgtEl>
                                      </p:cBhvr>
                                    </p:animEffect>
                                  </p:childTnLst>
                                </p:cTn>
                              </p:par>
                            </p:childTnLst>
                          </p:cTn>
                        </p:par>
                        <p:par>
                          <p:cTn id="38" fill="hold">
                            <p:stCondLst>
                              <p:cond delay="4500"/>
                            </p:stCondLst>
                            <p:childTnLst>
                              <p:par>
                                <p:cTn id="39" presetID="12" presetClass="entr" presetSubtype="1" fill="hold" grpId="0" nodeType="afterEffect">
                                  <p:stCondLst>
                                    <p:cond delay="0"/>
                                  </p:stCondLst>
                                  <p:childTnLst>
                                    <p:set>
                                      <p:cBhvr>
                                        <p:cTn id="40" dur="1" fill="hold">
                                          <p:stCondLst>
                                            <p:cond delay="0"/>
                                          </p:stCondLst>
                                        </p:cTn>
                                        <p:tgtEl>
                                          <p:spTgt spid="101"/>
                                        </p:tgtEl>
                                        <p:attrNameLst>
                                          <p:attrName>style.visibility</p:attrName>
                                        </p:attrNameLst>
                                      </p:cBhvr>
                                      <p:to>
                                        <p:strVal val="visible"/>
                                      </p:to>
                                    </p:set>
                                    <p:anim calcmode="lin" valueType="num">
                                      <p:cBhvr additive="base">
                                        <p:cTn id="41" dur="500"/>
                                        <p:tgtEl>
                                          <p:spTgt spid="101"/>
                                        </p:tgtEl>
                                        <p:attrNameLst>
                                          <p:attrName>ppt_y</p:attrName>
                                        </p:attrNameLst>
                                      </p:cBhvr>
                                      <p:tavLst>
                                        <p:tav tm="0">
                                          <p:val>
                                            <p:strVal val="#ppt_y-#ppt_h*1.125000"/>
                                          </p:val>
                                        </p:tav>
                                        <p:tav tm="100000">
                                          <p:val>
                                            <p:strVal val="#ppt_y"/>
                                          </p:val>
                                        </p:tav>
                                      </p:tavLst>
                                    </p:anim>
                                    <p:animEffect transition="in" filter="wipe(down)">
                                      <p:cBhvr>
                                        <p:cTn id="42" dur="500"/>
                                        <p:tgtEl>
                                          <p:spTgt spid="101"/>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82"/>
                                        </p:tgtEl>
                                        <p:attrNameLst>
                                          <p:attrName>style.visibility</p:attrName>
                                        </p:attrNameLst>
                                      </p:cBhvr>
                                      <p:to>
                                        <p:strVal val="visible"/>
                                      </p:to>
                                    </p:set>
                                    <p:animEffect transition="in" filter="wipe(left)">
                                      <p:cBhvr>
                                        <p:cTn id="46" dur="500"/>
                                        <p:tgtEl>
                                          <p:spTgt spid="82"/>
                                        </p:tgtEl>
                                      </p:cBhvr>
                                    </p:animEffect>
                                  </p:childTnLst>
                                </p:cTn>
                              </p:par>
                            </p:childTnLst>
                          </p:cTn>
                        </p:par>
                        <p:par>
                          <p:cTn id="47" fill="hold">
                            <p:stCondLst>
                              <p:cond delay="5500"/>
                            </p:stCondLst>
                            <p:childTnLst>
                              <p:par>
                                <p:cTn id="48" presetID="22" presetClass="entr" presetSubtype="8" fill="hold" nodeType="afterEffect">
                                  <p:stCondLst>
                                    <p:cond delay="0"/>
                                  </p:stCondLst>
                                  <p:childTnLst>
                                    <p:set>
                                      <p:cBhvr>
                                        <p:cTn id="49" dur="1" fill="hold">
                                          <p:stCondLst>
                                            <p:cond delay="0"/>
                                          </p:stCondLst>
                                        </p:cTn>
                                        <p:tgtEl>
                                          <p:spTgt spid="92"/>
                                        </p:tgtEl>
                                        <p:attrNameLst>
                                          <p:attrName>style.visibility</p:attrName>
                                        </p:attrNameLst>
                                      </p:cBhvr>
                                      <p:to>
                                        <p:strVal val="visible"/>
                                      </p:to>
                                    </p:set>
                                    <p:animEffect transition="in" filter="wipe(left)">
                                      <p:cBhvr>
                                        <p:cTn id="50" dur="500"/>
                                        <p:tgtEl>
                                          <p:spTgt spid="92"/>
                                        </p:tgtEl>
                                      </p:cBhvr>
                                    </p:animEffect>
                                  </p:childTnLst>
                                </p:cTn>
                              </p:par>
                            </p:childTnLst>
                          </p:cTn>
                        </p:par>
                        <p:par>
                          <p:cTn id="51" fill="hold">
                            <p:stCondLst>
                              <p:cond delay="6000"/>
                            </p:stCondLst>
                            <p:childTnLst>
                              <p:par>
                                <p:cTn id="52" presetID="22" presetClass="entr" presetSubtype="8" fill="hold" nodeType="afterEffect">
                                  <p:stCondLst>
                                    <p:cond delay="0"/>
                                  </p:stCondLst>
                                  <p:childTnLst>
                                    <p:set>
                                      <p:cBhvr>
                                        <p:cTn id="53" dur="1" fill="hold">
                                          <p:stCondLst>
                                            <p:cond delay="0"/>
                                          </p:stCondLst>
                                        </p:cTn>
                                        <p:tgtEl>
                                          <p:spTgt spid="93"/>
                                        </p:tgtEl>
                                        <p:attrNameLst>
                                          <p:attrName>style.visibility</p:attrName>
                                        </p:attrNameLst>
                                      </p:cBhvr>
                                      <p:to>
                                        <p:strVal val="visible"/>
                                      </p:to>
                                    </p:set>
                                    <p:animEffect transition="in" filter="wipe(left)">
                                      <p:cBhvr>
                                        <p:cTn id="54" dur="500"/>
                                        <p:tgtEl>
                                          <p:spTgt spid="93"/>
                                        </p:tgtEl>
                                      </p:cBhvr>
                                    </p:animEffect>
                                  </p:childTnLst>
                                </p:cTn>
                              </p:par>
                            </p:childTnLst>
                          </p:cTn>
                        </p:par>
                        <p:par>
                          <p:cTn id="55" fill="hold">
                            <p:stCondLst>
                              <p:cond delay="6500"/>
                            </p:stCondLst>
                            <p:childTnLst>
                              <p:par>
                                <p:cTn id="56" presetID="12" presetClass="entr" presetSubtype="1" fill="hold" grpId="0" nodeType="afterEffect">
                                  <p:stCondLst>
                                    <p:cond delay="0"/>
                                  </p:stCondLst>
                                  <p:childTnLst>
                                    <p:set>
                                      <p:cBhvr>
                                        <p:cTn id="57" dur="1" fill="hold">
                                          <p:stCondLst>
                                            <p:cond delay="0"/>
                                          </p:stCondLst>
                                        </p:cTn>
                                        <p:tgtEl>
                                          <p:spTgt spid="102"/>
                                        </p:tgtEl>
                                        <p:attrNameLst>
                                          <p:attrName>style.visibility</p:attrName>
                                        </p:attrNameLst>
                                      </p:cBhvr>
                                      <p:to>
                                        <p:strVal val="visible"/>
                                      </p:to>
                                    </p:set>
                                    <p:anim calcmode="lin" valueType="num">
                                      <p:cBhvr additive="base">
                                        <p:cTn id="58" dur="500"/>
                                        <p:tgtEl>
                                          <p:spTgt spid="102"/>
                                        </p:tgtEl>
                                        <p:attrNameLst>
                                          <p:attrName>ppt_y</p:attrName>
                                        </p:attrNameLst>
                                      </p:cBhvr>
                                      <p:tavLst>
                                        <p:tav tm="0">
                                          <p:val>
                                            <p:strVal val="#ppt_y-#ppt_h*1.125000"/>
                                          </p:val>
                                        </p:tav>
                                        <p:tav tm="100000">
                                          <p:val>
                                            <p:strVal val="#ppt_y"/>
                                          </p:val>
                                        </p:tav>
                                      </p:tavLst>
                                    </p:anim>
                                    <p:animEffect transition="in" filter="wipe(down)">
                                      <p:cBhvr>
                                        <p:cTn id="59" dur="500"/>
                                        <p:tgtEl>
                                          <p:spTgt spid="102"/>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3"/>
                                        </p:tgtEl>
                                        <p:attrNameLst>
                                          <p:attrName>style.visibility</p:attrName>
                                        </p:attrNameLst>
                                      </p:cBhvr>
                                      <p:to>
                                        <p:strVal val="visible"/>
                                      </p:to>
                                    </p:set>
                                    <p:animEffect transition="in" filter="wipe(left)">
                                      <p:cBhvr>
                                        <p:cTn id="63" dur="500"/>
                                        <p:tgtEl>
                                          <p:spTgt spid="83"/>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96"/>
                                        </p:tgtEl>
                                        <p:attrNameLst>
                                          <p:attrName>style.visibility</p:attrName>
                                        </p:attrNameLst>
                                      </p:cBhvr>
                                      <p:to>
                                        <p:strVal val="visible"/>
                                      </p:to>
                                    </p:set>
                                    <p:animEffect transition="in" filter="wipe(left)">
                                      <p:cBhvr>
                                        <p:cTn id="67" dur="500"/>
                                        <p:tgtEl>
                                          <p:spTgt spid="96"/>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97"/>
                                        </p:tgtEl>
                                        <p:attrNameLst>
                                          <p:attrName>style.visibility</p:attrName>
                                        </p:attrNameLst>
                                      </p:cBhvr>
                                      <p:to>
                                        <p:strVal val="visible"/>
                                      </p:to>
                                    </p:set>
                                    <p:animEffect transition="in" filter="wipe(left)">
                                      <p:cBhvr>
                                        <p:cTn id="7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60" grpId="0" animBg="1"/>
      <p:bldP spid="81" grpId="0" animBg="1"/>
      <p:bldP spid="82" grpId="0" animBg="1"/>
      <p:bldP spid="83" grpId="0" animBg="1"/>
      <p:bldP spid="100" grpId="0" animBg="1"/>
      <p:bldP spid="101" grpId="0" animBg="1"/>
      <p:bldP spid="1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7" name="AutoShape 10"/>
          <p:cNvSpPr>
            <a:spLocks noChangeArrowheads="1"/>
          </p:cNvSpPr>
          <p:nvPr/>
        </p:nvSpPr>
        <p:spPr bwMode="auto">
          <a:xfrm rot="16200000">
            <a:off x="3964199" y="-1357633"/>
            <a:ext cx="1258950" cy="8443817"/>
          </a:xfrm>
          <a:prstGeom prst="downArrow">
            <a:avLst>
              <a:gd name="adj1" fmla="val 49065"/>
              <a:gd name="adj2" fmla="val 44827"/>
            </a:avLst>
          </a:prstGeom>
          <a:solidFill>
            <a:srgbClr val="00B050"/>
          </a:solidFill>
          <a:ln>
            <a:noFill/>
          </a:ln>
        </p:spPr>
        <p:txBody>
          <a:bodyPr vert="eaVert"/>
          <a:lstStyle/>
          <a:p>
            <a:endParaRPr lang="zh-CN" altLang="en-US" sz="2000" b="0">
              <a:latin typeface="微软雅黑" panose="020B0503020204020204" pitchFamily="34" charset="-122"/>
              <a:ea typeface="微软雅黑" panose="020B0503020204020204" pitchFamily="34" charset="-122"/>
            </a:endParaRPr>
          </a:p>
        </p:txBody>
      </p:sp>
      <p:grpSp>
        <p:nvGrpSpPr>
          <p:cNvPr id="29" name="组合 41"/>
          <p:cNvGrpSpPr/>
          <p:nvPr/>
        </p:nvGrpSpPr>
        <p:grpSpPr bwMode="auto">
          <a:xfrm>
            <a:off x="2589800" y="2134167"/>
            <a:ext cx="1701613" cy="1524290"/>
            <a:chOff x="1214414" y="2786058"/>
            <a:chExt cx="1935848" cy="1751017"/>
          </a:xfrm>
        </p:grpSpPr>
        <p:grpSp>
          <p:nvGrpSpPr>
            <p:cNvPr id="30" name="Group 6"/>
            <p:cNvGrpSpPr/>
            <p:nvPr/>
          </p:nvGrpSpPr>
          <p:grpSpPr bwMode="auto">
            <a:xfrm>
              <a:off x="1295400" y="2786058"/>
              <a:ext cx="1753450" cy="1751017"/>
              <a:chOff x="1823" y="2371"/>
              <a:chExt cx="1801" cy="1801"/>
            </a:xfrm>
          </p:grpSpPr>
          <p:sp>
            <p:nvSpPr>
              <p:cNvPr id="32"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0">
                  <a:solidFill>
                    <a:srgbClr val="0070C0"/>
                  </a:solidFill>
                  <a:latin typeface="微软雅黑" panose="020B0503020204020204" pitchFamily="34" charset="-122"/>
                  <a:ea typeface="微软雅黑" panose="020B0503020204020204" pitchFamily="34" charset="-122"/>
                </a:endParaRPr>
              </a:p>
            </p:txBody>
          </p:sp>
          <p:sp>
            <p:nvSpPr>
              <p:cNvPr id="33" name="Oval 8"/>
              <p:cNvSpPr>
                <a:spLocks noChangeArrowheads="1"/>
              </p:cNvSpPr>
              <p:nvPr/>
            </p:nvSpPr>
            <p:spPr bwMode="auto">
              <a:xfrm>
                <a:off x="1945" y="2493"/>
                <a:ext cx="1556" cy="1556"/>
              </a:xfrm>
              <a:prstGeom prst="ellipse">
                <a:avLst/>
              </a:prstGeom>
              <a:solidFill>
                <a:schemeClr val="bg1">
                  <a:lumMod val="75000"/>
                </a:schemeClr>
              </a:solidFill>
              <a:ln w="38100">
                <a:solidFill>
                  <a:srgbClr val="FFFFFF"/>
                </a:solidFill>
                <a:round/>
              </a:ln>
            </p:spPr>
            <p:txBody>
              <a:bodyPr/>
              <a:lstStyle/>
              <a:p>
                <a:pPr>
                  <a:defRPr/>
                </a:pPr>
                <a:endParaRPr lang="zh-CN" altLang="en-US" sz="2000" b="0">
                  <a:solidFill>
                    <a:srgbClr val="0070C0"/>
                  </a:solidFill>
                  <a:latin typeface="微软雅黑" panose="020B0503020204020204" pitchFamily="34" charset="-122"/>
                  <a:ea typeface="微软雅黑" panose="020B0503020204020204" pitchFamily="34" charset="-122"/>
                </a:endParaRPr>
              </a:p>
            </p:txBody>
          </p:sp>
        </p:grpSp>
        <p:sp>
          <p:nvSpPr>
            <p:cNvPr id="31" name="Text Box 9"/>
            <p:cNvSpPr txBox="1">
              <a:spLocks noChangeArrowheads="1"/>
            </p:cNvSpPr>
            <p:nvPr/>
          </p:nvSpPr>
          <p:spPr bwMode="auto">
            <a:xfrm>
              <a:off x="1214414" y="341311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0" dirty="0">
                  <a:solidFill>
                    <a:srgbClr val="08A810"/>
                  </a:solidFill>
                  <a:latin typeface="微软雅黑" panose="020B0503020204020204" pitchFamily="34" charset="-122"/>
                  <a:ea typeface="微软雅黑" panose="020B0503020204020204" pitchFamily="34" charset="-122"/>
                </a:rPr>
                <a:t>写入文本</a:t>
              </a:r>
              <a:endParaRPr lang="zh-CN" altLang="en-US" sz="2000" b="0" dirty="0">
                <a:solidFill>
                  <a:srgbClr val="08A810"/>
                </a:solidFill>
                <a:latin typeface="微软雅黑" panose="020B0503020204020204" pitchFamily="34" charset="-122"/>
                <a:ea typeface="微软雅黑" panose="020B0503020204020204" pitchFamily="34" charset="-122"/>
              </a:endParaRPr>
            </a:p>
          </p:txBody>
        </p:sp>
      </p:grpSp>
      <p:grpSp>
        <p:nvGrpSpPr>
          <p:cNvPr id="34" name="组合 46"/>
          <p:cNvGrpSpPr/>
          <p:nvPr/>
        </p:nvGrpSpPr>
        <p:grpSpPr bwMode="auto">
          <a:xfrm>
            <a:off x="4291412" y="2134167"/>
            <a:ext cx="1701612" cy="1524290"/>
            <a:chOff x="1214414" y="2786058"/>
            <a:chExt cx="1935848" cy="1751017"/>
          </a:xfrm>
        </p:grpSpPr>
        <p:grpSp>
          <p:nvGrpSpPr>
            <p:cNvPr id="35" name="Group 6"/>
            <p:cNvGrpSpPr/>
            <p:nvPr/>
          </p:nvGrpSpPr>
          <p:grpSpPr bwMode="auto">
            <a:xfrm>
              <a:off x="1295400" y="2786058"/>
              <a:ext cx="1753450" cy="1751017"/>
              <a:chOff x="1823" y="2371"/>
              <a:chExt cx="1801" cy="1801"/>
            </a:xfrm>
          </p:grpSpPr>
          <p:sp>
            <p:nvSpPr>
              <p:cNvPr id="37"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0">
                  <a:solidFill>
                    <a:srgbClr val="0070C0"/>
                  </a:solidFill>
                  <a:latin typeface="微软雅黑" panose="020B0503020204020204" pitchFamily="34" charset="-122"/>
                  <a:ea typeface="微软雅黑" panose="020B0503020204020204" pitchFamily="34" charset="-122"/>
                </a:endParaRPr>
              </a:p>
            </p:txBody>
          </p:sp>
          <p:sp>
            <p:nvSpPr>
              <p:cNvPr id="38" name="Oval 8"/>
              <p:cNvSpPr>
                <a:spLocks noChangeArrowheads="1"/>
              </p:cNvSpPr>
              <p:nvPr/>
            </p:nvSpPr>
            <p:spPr bwMode="auto">
              <a:xfrm>
                <a:off x="1945" y="2493"/>
                <a:ext cx="1556" cy="1556"/>
              </a:xfrm>
              <a:prstGeom prst="ellipse">
                <a:avLst/>
              </a:prstGeom>
              <a:solidFill>
                <a:schemeClr val="bg1">
                  <a:lumMod val="75000"/>
                </a:schemeClr>
              </a:solidFill>
              <a:ln w="38100">
                <a:solidFill>
                  <a:srgbClr val="FFFFFF"/>
                </a:solidFill>
                <a:round/>
              </a:ln>
            </p:spPr>
            <p:txBody>
              <a:bodyPr/>
              <a:lstStyle/>
              <a:p>
                <a:pPr>
                  <a:defRPr/>
                </a:pPr>
                <a:endParaRPr lang="zh-CN" altLang="en-US" sz="2000" b="0">
                  <a:solidFill>
                    <a:srgbClr val="0070C0"/>
                  </a:solidFill>
                  <a:latin typeface="微软雅黑" panose="020B0503020204020204" pitchFamily="34" charset="-122"/>
                  <a:ea typeface="微软雅黑" panose="020B0503020204020204" pitchFamily="34" charset="-122"/>
                </a:endParaRPr>
              </a:p>
            </p:txBody>
          </p:sp>
        </p:grpSp>
        <p:sp>
          <p:nvSpPr>
            <p:cNvPr id="36"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0" dirty="0">
                  <a:solidFill>
                    <a:srgbClr val="08A810"/>
                  </a:solidFill>
                  <a:latin typeface="微软雅黑" panose="020B0503020204020204" pitchFamily="34" charset="-122"/>
                  <a:ea typeface="微软雅黑" panose="020B0503020204020204" pitchFamily="34" charset="-122"/>
                </a:rPr>
                <a:t>写入文本</a:t>
              </a:r>
              <a:endParaRPr lang="zh-CN" altLang="en-US" sz="2000" b="0" dirty="0">
                <a:solidFill>
                  <a:srgbClr val="08A810"/>
                </a:solidFill>
                <a:latin typeface="微软雅黑" panose="020B0503020204020204" pitchFamily="34" charset="-122"/>
                <a:ea typeface="微软雅黑" panose="020B0503020204020204" pitchFamily="34" charset="-122"/>
              </a:endParaRPr>
            </a:p>
          </p:txBody>
        </p:sp>
      </p:grpSp>
      <p:grpSp>
        <p:nvGrpSpPr>
          <p:cNvPr id="39" name="组合 51"/>
          <p:cNvGrpSpPr/>
          <p:nvPr/>
        </p:nvGrpSpPr>
        <p:grpSpPr bwMode="auto">
          <a:xfrm>
            <a:off x="6009776" y="2134167"/>
            <a:ext cx="1701613" cy="1524290"/>
            <a:chOff x="1214414" y="2786058"/>
            <a:chExt cx="1935848" cy="1751017"/>
          </a:xfrm>
        </p:grpSpPr>
        <p:grpSp>
          <p:nvGrpSpPr>
            <p:cNvPr id="40" name="Group 6"/>
            <p:cNvGrpSpPr/>
            <p:nvPr/>
          </p:nvGrpSpPr>
          <p:grpSpPr bwMode="auto">
            <a:xfrm>
              <a:off x="1295400" y="2786058"/>
              <a:ext cx="1753450" cy="1751017"/>
              <a:chOff x="1823" y="2371"/>
              <a:chExt cx="1801" cy="1801"/>
            </a:xfrm>
          </p:grpSpPr>
          <p:sp>
            <p:nvSpPr>
              <p:cNvPr id="42"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0">
                  <a:solidFill>
                    <a:srgbClr val="0070C0"/>
                  </a:solidFill>
                  <a:latin typeface="微软雅黑" panose="020B0503020204020204" pitchFamily="34" charset="-122"/>
                  <a:ea typeface="微软雅黑" panose="020B0503020204020204" pitchFamily="34" charset="-122"/>
                </a:endParaRPr>
              </a:p>
            </p:txBody>
          </p:sp>
          <p:sp>
            <p:nvSpPr>
              <p:cNvPr id="43" name="Oval 8"/>
              <p:cNvSpPr>
                <a:spLocks noChangeArrowheads="1"/>
              </p:cNvSpPr>
              <p:nvPr/>
            </p:nvSpPr>
            <p:spPr bwMode="auto">
              <a:xfrm>
                <a:off x="1945" y="2493"/>
                <a:ext cx="1556" cy="1556"/>
              </a:xfrm>
              <a:prstGeom prst="ellipse">
                <a:avLst/>
              </a:prstGeom>
              <a:solidFill>
                <a:schemeClr val="bg1">
                  <a:lumMod val="75000"/>
                </a:schemeClr>
              </a:solidFill>
              <a:ln w="38100">
                <a:solidFill>
                  <a:srgbClr val="FFFFFF"/>
                </a:solidFill>
                <a:round/>
              </a:ln>
            </p:spPr>
            <p:txBody>
              <a:bodyPr/>
              <a:lstStyle/>
              <a:p>
                <a:pPr>
                  <a:defRPr/>
                </a:pPr>
                <a:endParaRPr lang="zh-CN" altLang="en-US" sz="2000" b="0">
                  <a:solidFill>
                    <a:srgbClr val="0070C0"/>
                  </a:solidFill>
                  <a:latin typeface="微软雅黑" panose="020B0503020204020204" pitchFamily="34" charset="-122"/>
                  <a:ea typeface="微软雅黑" panose="020B0503020204020204" pitchFamily="34" charset="-122"/>
                </a:endParaRPr>
              </a:p>
            </p:txBody>
          </p:sp>
        </p:grpSp>
        <p:sp>
          <p:nvSpPr>
            <p:cNvPr id="41"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0" dirty="0">
                  <a:solidFill>
                    <a:srgbClr val="08A810"/>
                  </a:solidFill>
                  <a:latin typeface="微软雅黑" panose="020B0503020204020204" pitchFamily="34" charset="-122"/>
                  <a:ea typeface="微软雅黑" panose="020B0503020204020204" pitchFamily="34" charset="-122"/>
                </a:rPr>
                <a:t>写入文本</a:t>
              </a:r>
              <a:endParaRPr lang="zh-CN" altLang="en-US" sz="2000" b="0" dirty="0">
                <a:solidFill>
                  <a:srgbClr val="08A810"/>
                </a:solidFill>
                <a:latin typeface="微软雅黑" panose="020B0503020204020204" pitchFamily="34" charset="-122"/>
                <a:ea typeface="微软雅黑" panose="020B0503020204020204" pitchFamily="34" charset="-122"/>
              </a:endParaRPr>
            </a:p>
          </p:txBody>
        </p:sp>
      </p:grpSp>
      <p:grpSp>
        <p:nvGrpSpPr>
          <p:cNvPr id="44" name="组合 40"/>
          <p:cNvGrpSpPr/>
          <p:nvPr/>
        </p:nvGrpSpPr>
        <p:grpSpPr bwMode="auto">
          <a:xfrm>
            <a:off x="925965" y="2134167"/>
            <a:ext cx="1701613" cy="1524290"/>
            <a:chOff x="1214414" y="2786058"/>
            <a:chExt cx="1935848" cy="1751017"/>
          </a:xfrm>
        </p:grpSpPr>
        <p:grpSp>
          <p:nvGrpSpPr>
            <p:cNvPr id="45" name="Group 6"/>
            <p:cNvGrpSpPr/>
            <p:nvPr/>
          </p:nvGrpSpPr>
          <p:grpSpPr bwMode="auto">
            <a:xfrm>
              <a:off x="1295400" y="2786058"/>
              <a:ext cx="1753450" cy="1751017"/>
              <a:chOff x="1823" y="2371"/>
              <a:chExt cx="1801" cy="1801"/>
            </a:xfrm>
          </p:grpSpPr>
          <p:sp>
            <p:nvSpPr>
              <p:cNvPr id="47"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0">
                  <a:latin typeface="微软雅黑" panose="020B0503020204020204" pitchFamily="34" charset="-122"/>
                  <a:ea typeface="微软雅黑" panose="020B0503020204020204" pitchFamily="34" charset="-122"/>
                </a:endParaRPr>
              </a:p>
            </p:txBody>
          </p:sp>
          <p:sp>
            <p:nvSpPr>
              <p:cNvPr id="48" name="Oval 8"/>
              <p:cNvSpPr>
                <a:spLocks noChangeArrowheads="1"/>
              </p:cNvSpPr>
              <p:nvPr/>
            </p:nvSpPr>
            <p:spPr bwMode="auto">
              <a:xfrm>
                <a:off x="1946" y="2493"/>
                <a:ext cx="1556" cy="1556"/>
              </a:xfrm>
              <a:prstGeom prst="ellipse">
                <a:avLst/>
              </a:prstGeom>
              <a:solidFill>
                <a:srgbClr val="00B050"/>
              </a:solidFill>
              <a:ln w="38100">
                <a:solidFill>
                  <a:srgbClr val="FFFFFF"/>
                </a:solidFill>
                <a:round/>
              </a:ln>
            </p:spPr>
            <p:txBody>
              <a:bodyPr/>
              <a:lstStyle/>
              <a:p>
                <a:endParaRPr lang="zh-CN" altLang="en-US" sz="2000" b="0">
                  <a:latin typeface="微软雅黑" panose="020B0503020204020204" pitchFamily="34" charset="-122"/>
                  <a:ea typeface="微软雅黑" panose="020B0503020204020204" pitchFamily="34" charset="-122"/>
                </a:endParaRPr>
              </a:p>
            </p:txBody>
          </p:sp>
        </p:grpSp>
        <p:sp>
          <p:nvSpPr>
            <p:cNvPr id="46"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0" dirty="0">
                  <a:solidFill>
                    <a:srgbClr val="FFFF00"/>
                  </a:solidFill>
                  <a:latin typeface="微软雅黑" panose="020B0503020204020204" pitchFamily="34" charset="-122"/>
                  <a:ea typeface="微软雅黑" panose="020B0503020204020204" pitchFamily="34" charset="-122"/>
                </a:rPr>
                <a:t>写入文本</a:t>
              </a:r>
              <a:endParaRPr lang="zh-CN" altLang="en-US" sz="2000" b="0" dirty="0">
                <a:solidFill>
                  <a:srgbClr val="FFFF00"/>
                </a:solidFill>
                <a:latin typeface="微软雅黑" panose="020B0503020204020204" pitchFamily="34" charset="-122"/>
                <a:ea typeface="微软雅黑" panose="020B0503020204020204" pitchFamily="34" charset="-122"/>
              </a:endParaRPr>
            </a:p>
          </p:txBody>
        </p:sp>
      </p:grpSp>
      <p:sp>
        <p:nvSpPr>
          <p:cNvPr id="49" name="矩形标注 48"/>
          <p:cNvSpPr/>
          <p:nvPr/>
        </p:nvSpPr>
        <p:spPr>
          <a:xfrm>
            <a:off x="2921466" y="3875500"/>
            <a:ext cx="1477858" cy="45262"/>
          </a:xfrm>
          <a:prstGeom prst="wedgeRectCallout">
            <a:avLst>
              <a:gd name="adj1" fmla="val -17526"/>
              <a:gd name="adj2" fmla="val -50946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rgbClr val="C00000"/>
              </a:solidFill>
            </a:endParaRPr>
          </a:p>
        </p:txBody>
      </p:sp>
      <p:sp>
        <p:nvSpPr>
          <p:cNvPr id="50" name="矩形标注 49"/>
          <p:cNvSpPr/>
          <p:nvPr/>
        </p:nvSpPr>
        <p:spPr>
          <a:xfrm>
            <a:off x="1230308" y="1840716"/>
            <a:ext cx="1584840" cy="63499"/>
          </a:xfrm>
          <a:prstGeom prst="wedgeRectCallout">
            <a:avLst>
              <a:gd name="adj1" fmla="val -23398"/>
              <a:gd name="adj2" fmla="val 4032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rgbClr val="C00000"/>
              </a:solidFill>
            </a:endParaRPr>
          </a:p>
        </p:txBody>
      </p:sp>
      <p:sp>
        <p:nvSpPr>
          <p:cNvPr id="51" name="Rectangle 28"/>
          <p:cNvSpPr>
            <a:spLocks noChangeArrowheads="1"/>
          </p:cNvSpPr>
          <p:nvPr/>
        </p:nvSpPr>
        <p:spPr bwMode="auto">
          <a:xfrm>
            <a:off x="2901118" y="3885075"/>
            <a:ext cx="1475159"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52" name="Rectangle 28"/>
          <p:cNvSpPr>
            <a:spLocks noChangeArrowheads="1"/>
          </p:cNvSpPr>
          <p:nvPr/>
        </p:nvSpPr>
        <p:spPr bwMode="auto">
          <a:xfrm>
            <a:off x="1297381" y="1328564"/>
            <a:ext cx="1475159"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53" name="矩形标注 52"/>
          <p:cNvSpPr/>
          <p:nvPr/>
        </p:nvSpPr>
        <p:spPr>
          <a:xfrm>
            <a:off x="4542676" y="1840716"/>
            <a:ext cx="1584840" cy="63499"/>
          </a:xfrm>
          <a:prstGeom prst="wedgeRectCallout">
            <a:avLst>
              <a:gd name="adj1" fmla="val -23398"/>
              <a:gd name="adj2" fmla="val 4032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rgbClr val="C00000"/>
              </a:solidFill>
            </a:endParaRPr>
          </a:p>
        </p:txBody>
      </p:sp>
      <p:sp>
        <p:nvSpPr>
          <p:cNvPr id="54" name="Rectangle 28"/>
          <p:cNvSpPr>
            <a:spLocks noChangeArrowheads="1"/>
          </p:cNvSpPr>
          <p:nvPr/>
        </p:nvSpPr>
        <p:spPr bwMode="auto">
          <a:xfrm>
            <a:off x="4609749" y="1328564"/>
            <a:ext cx="1475159"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55" name="矩形标注 54"/>
          <p:cNvSpPr/>
          <p:nvPr/>
        </p:nvSpPr>
        <p:spPr>
          <a:xfrm>
            <a:off x="6377850" y="3875500"/>
            <a:ext cx="1477858" cy="45262"/>
          </a:xfrm>
          <a:prstGeom prst="wedgeRectCallout">
            <a:avLst>
              <a:gd name="adj1" fmla="val -17526"/>
              <a:gd name="adj2" fmla="val -50946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rgbClr val="C00000"/>
              </a:solidFill>
            </a:endParaRPr>
          </a:p>
        </p:txBody>
      </p:sp>
      <p:sp>
        <p:nvSpPr>
          <p:cNvPr id="56" name="Rectangle 28"/>
          <p:cNvSpPr>
            <a:spLocks noChangeArrowheads="1"/>
          </p:cNvSpPr>
          <p:nvPr/>
        </p:nvSpPr>
        <p:spPr bwMode="auto">
          <a:xfrm>
            <a:off x="6357502" y="3885075"/>
            <a:ext cx="1475159"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200" b="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4)">
                                      <p:cBhvr>
                                        <p:cTn id="7" dur="1000"/>
                                        <p:tgtEl>
                                          <p:spTgt spid="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left)">
                                      <p:cBhvr>
                                        <p:cTn id="10" dur="500"/>
                                        <p:tgtEl>
                                          <p:spTgt spid="27"/>
                                        </p:tgtEl>
                                      </p:cBhvr>
                                    </p:animEffect>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 calcmode="lin" valueType="num">
                                      <p:cBhvr>
                                        <p:cTn id="14" dur="1000" fill="hold"/>
                                        <p:tgtEl>
                                          <p:spTgt spid="44"/>
                                        </p:tgtEl>
                                        <p:attrNameLst>
                                          <p:attrName>ppt_w</p:attrName>
                                        </p:attrNameLst>
                                      </p:cBhvr>
                                      <p:tavLst>
                                        <p:tav tm="0">
                                          <p:val>
                                            <p:fltVal val="0"/>
                                          </p:val>
                                        </p:tav>
                                        <p:tav tm="100000">
                                          <p:val>
                                            <p:strVal val="#ppt_w"/>
                                          </p:val>
                                        </p:tav>
                                      </p:tavLst>
                                    </p:anim>
                                    <p:anim calcmode="lin" valueType="num">
                                      <p:cBhvr>
                                        <p:cTn id="15" dur="1000" fill="hold"/>
                                        <p:tgtEl>
                                          <p:spTgt spid="44"/>
                                        </p:tgtEl>
                                        <p:attrNameLst>
                                          <p:attrName>ppt_h</p:attrName>
                                        </p:attrNameLst>
                                      </p:cBhvr>
                                      <p:tavLst>
                                        <p:tav tm="0">
                                          <p:val>
                                            <p:fltVal val="0"/>
                                          </p:val>
                                        </p:tav>
                                        <p:tav tm="100000">
                                          <p:val>
                                            <p:strVal val="#ppt_h"/>
                                          </p:val>
                                        </p:tav>
                                      </p:tavLst>
                                    </p:anim>
                                    <p:anim calcmode="lin" valueType="num">
                                      <p:cBhvr>
                                        <p:cTn id="16" dur="1000" fill="hold"/>
                                        <p:tgtEl>
                                          <p:spTgt spid="4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4"/>
                                        </p:tgtEl>
                                        <p:attrNameLst>
                                          <p:attrName>ppt_y</p:attrName>
                                        </p:attrNameLst>
                                      </p:cBhvr>
                                      <p:tavLst>
                                        <p:tav tm="0" fmla="#ppt_y+(sin(-2*pi*(1-$))*-#ppt_x+cos(-2*pi*(1-$))*(1-#ppt_y))*(1-$)">
                                          <p:val>
                                            <p:fltVal val="0"/>
                                          </p:val>
                                        </p:tav>
                                        <p:tav tm="100000">
                                          <p:val>
                                            <p:fltVal val="1"/>
                                          </p:val>
                                        </p:tav>
                                      </p:tavLst>
                                    </p:anim>
                                  </p:childTnLst>
                                </p:cTn>
                              </p:par>
                              <p:par>
                                <p:cTn id="18" presetID="15" presetClass="entr" presetSubtype="0" fill="hold" nodeType="withEffect">
                                  <p:stCondLst>
                                    <p:cond delay="250"/>
                                  </p:stCondLst>
                                  <p:childTnLst>
                                    <p:set>
                                      <p:cBhvr>
                                        <p:cTn id="19" dur="1" fill="hold">
                                          <p:stCondLst>
                                            <p:cond delay="0"/>
                                          </p:stCondLst>
                                        </p:cTn>
                                        <p:tgtEl>
                                          <p:spTgt spid="29"/>
                                        </p:tgtEl>
                                        <p:attrNameLst>
                                          <p:attrName>style.visibility</p:attrName>
                                        </p:attrNameLst>
                                      </p:cBhvr>
                                      <p:to>
                                        <p:strVal val="visible"/>
                                      </p:to>
                                    </p:set>
                                    <p:anim calcmode="lin" valueType="num">
                                      <p:cBhvr>
                                        <p:cTn id="20" dur="1000" fill="hold"/>
                                        <p:tgtEl>
                                          <p:spTgt spid="29"/>
                                        </p:tgtEl>
                                        <p:attrNameLst>
                                          <p:attrName>ppt_w</p:attrName>
                                        </p:attrNameLst>
                                      </p:cBhvr>
                                      <p:tavLst>
                                        <p:tav tm="0">
                                          <p:val>
                                            <p:fltVal val="0"/>
                                          </p:val>
                                        </p:tav>
                                        <p:tav tm="100000">
                                          <p:val>
                                            <p:strVal val="#ppt_w"/>
                                          </p:val>
                                        </p:tav>
                                      </p:tavLst>
                                    </p:anim>
                                    <p:anim calcmode="lin" valueType="num">
                                      <p:cBhvr>
                                        <p:cTn id="21" dur="1000" fill="hold"/>
                                        <p:tgtEl>
                                          <p:spTgt spid="29"/>
                                        </p:tgtEl>
                                        <p:attrNameLst>
                                          <p:attrName>ppt_h</p:attrName>
                                        </p:attrNameLst>
                                      </p:cBhvr>
                                      <p:tavLst>
                                        <p:tav tm="0">
                                          <p:val>
                                            <p:fltVal val="0"/>
                                          </p:val>
                                        </p:tav>
                                        <p:tav tm="100000">
                                          <p:val>
                                            <p:strVal val="#ppt_h"/>
                                          </p:val>
                                        </p:tav>
                                      </p:tavLst>
                                    </p:anim>
                                    <p:anim calcmode="lin" valueType="num">
                                      <p:cBhvr>
                                        <p:cTn id="22"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9"/>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nodeType="withEffect">
                                  <p:stCondLst>
                                    <p:cond delay="500"/>
                                  </p:stCondLst>
                                  <p:childTnLst>
                                    <p:set>
                                      <p:cBhvr>
                                        <p:cTn id="25" dur="1" fill="hold">
                                          <p:stCondLst>
                                            <p:cond delay="0"/>
                                          </p:stCondLst>
                                        </p:cTn>
                                        <p:tgtEl>
                                          <p:spTgt spid="34"/>
                                        </p:tgtEl>
                                        <p:attrNameLst>
                                          <p:attrName>style.visibility</p:attrName>
                                        </p:attrNameLst>
                                      </p:cBhvr>
                                      <p:to>
                                        <p:strVal val="visible"/>
                                      </p:to>
                                    </p:set>
                                    <p:anim calcmode="lin" valueType="num">
                                      <p:cBhvr>
                                        <p:cTn id="26" dur="1000" fill="hold"/>
                                        <p:tgtEl>
                                          <p:spTgt spid="34"/>
                                        </p:tgtEl>
                                        <p:attrNameLst>
                                          <p:attrName>ppt_w</p:attrName>
                                        </p:attrNameLst>
                                      </p:cBhvr>
                                      <p:tavLst>
                                        <p:tav tm="0">
                                          <p:val>
                                            <p:fltVal val="0"/>
                                          </p:val>
                                        </p:tav>
                                        <p:tav tm="100000">
                                          <p:val>
                                            <p:strVal val="#ppt_w"/>
                                          </p:val>
                                        </p:tav>
                                      </p:tavLst>
                                    </p:anim>
                                    <p:anim calcmode="lin" valueType="num">
                                      <p:cBhvr>
                                        <p:cTn id="27" dur="1000" fill="hold"/>
                                        <p:tgtEl>
                                          <p:spTgt spid="34"/>
                                        </p:tgtEl>
                                        <p:attrNameLst>
                                          <p:attrName>ppt_h</p:attrName>
                                        </p:attrNameLst>
                                      </p:cBhvr>
                                      <p:tavLst>
                                        <p:tav tm="0">
                                          <p:val>
                                            <p:fltVal val="0"/>
                                          </p:val>
                                        </p:tav>
                                        <p:tav tm="100000">
                                          <p:val>
                                            <p:strVal val="#ppt_h"/>
                                          </p:val>
                                        </p:tav>
                                      </p:tavLst>
                                    </p:anim>
                                    <p:anim calcmode="lin" valueType="num">
                                      <p:cBhvr>
                                        <p:cTn id="28"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4"/>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nodeType="withEffect">
                                  <p:stCondLst>
                                    <p:cond delay="750"/>
                                  </p:stCondLst>
                                  <p:childTnLst>
                                    <p:set>
                                      <p:cBhvr>
                                        <p:cTn id="31" dur="1" fill="hold">
                                          <p:stCondLst>
                                            <p:cond delay="0"/>
                                          </p:stCondLst>
                                        </p:cTn>
                                        <p:tgtEl>
                                          <p:spTgt spid="39"/>
                                        </p:tgtEl>
                                        <p:attrNameLst>
                                          <p:attrName>style.visibility</p:attrName>
                                        </p:attrNameLst>
                                      </p:cBhvr>
                                      <p:to>
                                        <p:strVal val="visible"/>
                                      </p:to>
                                    </p:set>
                                    <p:anim calcmode="lin" valueType="num">
                                      <p:cBhvr>
                                        <p:cTn id="32" dur="1000" fill="hold"/>
                                        <p:tgtEl>
                                          <p:spTgt spid="39"/>
                                        </p:tgtEl>
                                        <p:attrNameLst>
                                          <p:attrName>ppt_w</p:attrName>
                                        </p:attrNameLst>
                                      </p:cBhvr>
                                      <p:tavLst>
                                        <p:tav tm="0">
                                          <p:val>
                                            <p:fltVal val="0"/>
                                          </p:val>
                                        </p:tav>
                                        <p:tav tm="100000">
                                          <p:val>
                                            <p:strVal val="#ppt_w"/>
                                          </p:val>
                                        </p:tav>
                                      </p:tavLst>
                                    </p:anim>
                                    <p:anim calcmode="lin" valueType="num">
                                      <p:cBhvr>
                                        <p:cTn id="33" dur="1000" fill="hold"/>
                                        <p:tgtEl>
                                          <p:spTgt spid="39"/>
                                        </p:tgtEl>
                                        <p:attrNameLst>
                                          <p:attrName>ppt_h</p:attrName>
                                        </p:attrNameLst>
                                      </p:cBhvr>
                                      <p:tavLst>
                                        <p:tav tm="0">
                                          <p:val>
                                            <p:fltVal val="0"/>
                                          </p:val>
                                        </p:tav>
                                        <p:tav tm="100000">
                                          <p:val>
                                            <p:strVal val="#ppt_h"/>
                                          </p:val>
                                        </p:tav>
                                      </p:tavLst>
                                    </p:anim>
                                    <p:anim calcmode="lin" valueType="num">
                                      <p:cBhvr>
                                        <p:cTn id="34"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9"/>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2000"/>
                            </p:stCondLst>
                            <p:childTnLst>
                              <p:par>
                                <p:cTn id="37" presetID="2" presetClass="entr" presetSubtype="1"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500" fill="hold"/>
                                        <p:tgtEl>
                                          <p:spTgt spid="50"/>
                                        </p:tgtEl>
                                        <p:attrNameLst>
                                          <p:attrName>ppt_x</p:attrName>
                                        </p:attrNameLst>
                                      </p:cBhvr>
                                      <p:tavLst>
                                        <p:tav tm="0">
                                          <p:val>
                                            <p:strVal val="#ppt_x"/>
                                          </p:val>
                                        </p:tav>
                                        <p:tav tm="100000">
                                          <p:val>
                                            <p:strVal val="#ppt_x"/>
                                          </p:val>
                                        </p:tav>
                                      </p:tavLst>
                                    </p:anim>
                                    <p:anim calcmode="lin" valueType="num">
                                      <p:cBhvr additive="base">
                                        <p:cTn id="40" dur="500" fill="hold"/>
                                        <p:tgtEl>
                                          <p:spTgt spid="50"/>
                                        </p:tgtEl>
                                        <p:attrNameLst>
                                          <p:attrName>ppt_y</p:attrName>
                                        </p:attrNameLst>
                                      </p:cBhvr>
                                      <p:tavLst>
                                        <p:tav tm="0">
                                          <p:val>
                                            <p:strVal val="0-#ppt_h/2"/>
                                          </p:val>
                                        </p:tav>
                                        <p:tav tm="100000">
                                          <p:val>
                                            <p:strVal val="#ppt_y"/>
                                          </p:val>
                                        </p:tav>
                                      </p:tavLst>
                                    </p:anim>
                                  </p:childTnLst>
                                </p:cTn>
                              </p:par>
                            </p:childTnLst>
                          </p:cTn>
                        </p:par>
                        <p:par>
                          <p:cTn id="41" fill="hold">
                            <p:stCondLst>
                              <p:cond delay="2500"/>
                            </p:stCondLst>
                            <p:childTnLst>
                              <p:par>
                                <p:cTn id="42" presetID="32" presetClass="emph" presetSubtype="0" fill="hold" grpId="1" nodeType="afterEffect">
                                  <p:stCondLst>
                                    <p:cond delay="0"/>
                                  </p:stCondLst>
                                  <p:childTnLst>
                                    <p:animRot by="120000">
                                      <p:cBhvr>
                                        <p:cTn id="43" dur="50" fill="hold">
                                          <p:stCondLst>
                                            <p:cond delay="0"/>
                                          </p:stCondLst>
                                        </p:cTn>
                                        <p:tgtEl>
                                          <p:spTgt spid="50"/>
                                        </p:tgtEl>
                                        <p:attrNameLst>
                                          <p:attrName>r</p:attrName>
                                        </p:attrNameLst>
                                      </p:cBhvr>
                                    </p:animRot>
                                    <p:animRot by="-240000">
                                      <p:cBhvr>
                                        <p:cTn id="44" dur="100" fill="hold">
                                          <p:stCondLst>
                                            <p:cond delay="100"/>
                                          </p:stCondLst>
                                        </p:cTn>
                                        <p:tgtEl>
                                          <p:spTgt spid="50"/>
                                        </p:tgtEl>
                                        <p:attrNameLst>
                                          <p:attrName>r</p:attrName>
                                        </p:attrNameLst>
                                      </p:cBhvr>
                                    </p:animRot>
                                    <p:animRot by="240000">
                                      <p:cBhvr>
                                        <p:cTn id="45" dur="100" fill="hold">
                                          <p:stCondLst>
                                            <p:cond delay="200"/>
                                          </p:stCondLst>
                                        </p:cTn>
                                        <p:tgtEl>
                                          <p:spTgt spid="50"/>
                                        </p:tgtEl>
                                        <p:attrNameLst>
                                          <p:attrName>r</p:attrName>
                                        </p:attrNameLst>
                                      </p:cBhvr>
                                    </p:animRot>
                                    <p:animRot by="-240000">
                                      <p:cBhvr>
                                        <p:cTn id="46" dur="100" fill="hold">
                                          <p:stCondLst>
                                            <p:cond delay="300"/>
                                          </p:stCondLst>
                                        </p:cTn>
                                        <p:tgtEl>
                                          <p:spTgt spid="50"/>
                                        </p:tgtEl>
                                        <p:attrNameLst>
                                          <p:attrName>r</p:attrName>
                                        </p:attrNameLst>
                                      </p:cBhvr>
                                    </p:animRot>
                                    <p:animRot by="120000">
                                      <p:cBhvr>
                                        <p:cTn id="47" dur="100" fill="hold">
                                          <p:stCondLst>
                                            <p:cond delay="400"/>
                                          </p:stCondLst>
                                        </p:cTn>
                                        <p:tgtEl>
                                          <p:spTgt spid="50"/>
                                        </p:tgtEl>
                                        <p:attrNameLst>
                                          <p:attrName>r</p:attrName>
                                        </p:attrNameLst>
                                      </p:cBhvr>
                                    </p:animRot>
                                  </p:childTnLst>
                                </p:cTn>
                              </p:par>
                            </p:childTnLst>
                          </p:cTn>
                        </p:par>
                        <p:par>
                          <p:cTn id="48" fill="hold">
                            <p:stCondLst>
                              <p:cond delay="3000"/>
                            </p:stCondLst>
                            <p:childTnLst>
                              <p:par>
                                <p:cTn id="49" presetID="18" presetClass="entr" presetSubtype="9" fill="hold" grpId="0"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strips(upLeft)">
                                      <p:cBhvr>
                                        <p:cTn id="51" dur="500"/>
                                        <p:tgtEl>
                                          <p:spTgt spid="52"/>
                                        </p:tgtEl>
                                      </p:cBhvr>
                                    </p:animEffect>
                                  </p:childTnLst>
                                </p:cTn>
                              </p:par>
                            </p:childTnLst>
                          </p:cTn>
                        </p:par>
                        <p:par>
                          <p:cTn id="52" fill="hold">
                            <p:stCondLst>
                              <p:cond delay="3500"/>
                            </p:stCondLst>
                            <p:childTnLst>
                              <p:par>
                                <p:cTn id="53" presetID="2" presetClass="entr" presetSubtype="4"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 calcmode="lin" valueType="num">
                                      <p:cBhvr additive="base">
                                        <p:cTn id="55" dur="500" fill="hold"/>
                                        <p:tgtEl>
                                          <p:spTgt spid="49"/>
                                        </p:tgtEl>
                                        <p:attrNameLst>
                                          <p:attrName>ppt_x</p:attrName>
                                        </p:attrNameLst>
                                      </p:cBhvr>
                                      <p:tavLst>
                                        <p:tav tm="0">
                                          <p:val>
                                            <p:strVal val="#ppt_x"/>
                                          </p:val>
                                        </p:tav>
                                        <p:tav tm="100000">
                                          <p:val>
                                            <p:strVal val="#ppt_x"/>
                                          </p:val>
                                        </p:tav>
                                      </p:tavLst>
                                    </p:anim>
                                    <p:anim calcmode="lin" valueType="num">
                                      <p:cBhvr additive="base">
                                        <p:cTn id="56" dur="500" fill="hold"/>
                                        <p:tgtEl>
                                          <p:spTgt spid="49"/>
                                        </p:tgtEl>
                                        <p:attrNameLst>
                                          <p:attrName>ppt_y</p:attrName>
                                        </p:attrNameLst>
                                      </p:cBhvr>
                                      <p:tavLst>
                                        <p:tav tm="0">
                                          <p:val>
                                            <p:strVal val="1+#ppt_h/2"/>
                                          </p:val>
                                        </p:tav>
                                        <p:tav tm="100000">
                                          <p:val>
                                            <p:strVal val="#ppt_y"/>
                                          </p:val>
                                        </p:tav>
                                      </p:tavLst>
                                    </p:anim>
                                  </p:childTnLst>
                                </p:cTn>
                              </p:par>
                            </p:childTnLst>
                          </p:cTn>
                        </p:par>
                        <p:par>
                          <p:cTn id="57" fill="hold">
                            <p:stCondLst>
                              <p:cond delay="4000"/>
                            </p:stCondLst>
                            <p:childTnLst>
                              <p:par>
                                <p:cTn id="58" presetID="32" presetClass="emph" presetSubtype="0" fill="hold" grpId="1" nodeType="afterEffect">
                                  <p:stCondLst>
                                    <p:cond delay="0"/>
                                  </p:stCondLst>
                                  <p:childTnLst>
                                    <p:animRot by="120000">
                                      <p:cBhvr>
                                        <p:cTn id="59" dur="50" fill="hold">
                                          <p:stCondLst>
                                            <p:cond delay="0"/>
                                          </p:stCondLst>
                                        </p:cTn>
                                        <p:tgtEl>
                                          <p:spTgt spid="49"/>
                                        </p:tgtEl>
                                        <p:attrNameLst>
                                          <p:attrName>r</p:attrName>
                                        </p:attrNameLst>
                                      </p:cBhvr>
                                    </p:animRot>
                                    <p:animRot by="-240000">
                                      <p:cBhvr>
                                        <p:cTn id="60" dur="100" fill="hold">
                                          <p:stCondLst>
                                            <p:cond delay="100"/>
                                          </p:stCondLst>
                                        </p:cTn>
                                        <p:tgtEl>
                                          <p:spTgt spid="49"/>
                                        </p:tgtEl>
                                        <p:attrNameLst>
                                          <p:attrName>r</p:attrName>
                                        </p:attrNameLst>
                                      </p:cBhvr>
                                    </p:animRot>
                                    <p:animRot by="240000">
                                      <p:cBhvr>
                                        <p:cTn id="61" dur="100" fill="hold">
                                          <p:stCondLst>
                                            <p:cond delay="200"/>
                                          </p:stCondLst>
                                        </p:cTn>
                                        <p:tgtEl>
                                          <p:spTgt spid="49"/>
                                        </p:tgtEl>
                                        <p:attrNameLst>
                                          <p:attrName>r</p:attrName>
                                        </p:attrNameLst>
                                      </p:cBhvr>
                                    </p:animRot>
                                    <p:animRot by="-240000">
                                      <p:cBhvr>
                                        <p:cTn id="62" dur="100" fill="hold">
                                          <p:stCondLst>
                                            <p:cond delay="300"/>
                                          </p:stCondLst>
                                        </p:cTn>
                                        <p:tgtEl>
                                          <p:spTgt spid="49"/>
                                        </p:tgtEl>
                                        <p:attrNameLst>
                                          <p:attrName>r</p:attrName>
                                        </p:attrNameLst>
                                      </p:cBhvr>
                                    </p:animRot>
                                    <p:animRot by="120000">
                                      <p:cBhvr>
                                        <p:cTn id="63" dur="100" fill="hold">
                                          <p:stCondLst>
                                            <p:cond delay="400"/>
                                          </p:stCondLst>
                                        </p:cTn>
                                        <p:tgtEl>
                                          <p:spTgt spid="49"/>
                                        </p:tgtEl>
                                        <p:attrNameLst>
                                          <p:attrName>r</p:attrName>
                                        </p:attrNameLst>
                                      </p:cBhvr>
                                    </p:animRot>
                                  </p:childTnLst>
                                </p:cTn>
                              </p:par>
                            </p:childTnLst>
                          </p:cTn>
                        </p:par>
                        <p:par>
                          <p:cTn id="64" fill="hold">
                            <p:stCondLst>
                              <p:cond delay="4500"/>
                            </p:stCondLst>
                            <p:childTnLst>
                              <p:par>
                                <p:cTn id="65" presetID="18" presetClass="entr" presetSubtype="9" fill="hold" grpId="0"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strips(upLeft)">
                                      <p:cBhvr>
                                        <p:cTn id="67" dur="500"/>
                                        <p:tgtEl>
                                          <p:spTgt spid="51"/>
                                        </p:tgtEl>
                                      </p:cBhvr>
                                    </p:animEffect>
                                  </p:childTnLst>
                                </p:cTn>
                              </p:par>
                            </p:childTnLst>
                          </p:cTn>
                        </p:par>
                        <p:par>
                          <p:cTn id="68" fill="hold">
                            <p:stCondLst>
                              <p:cond delay="5000"/>
                            </p:stCondLst>
                            <p:childTnLst>
                              <p:par>
                                <p:cTn id="69" presetID="2" presetClass="entr" presetSubtype="1" fill="hold" grpId="0"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500" fill="hold"/>
                                        <p:tgtEl>
                                          <p:spTgt spid="53"/>
                                        </p:tgtEl>
                                        <p:attrNameLst>
                                          <p:attrName>ppt_x</p:attrName>
                                        </p:attrNameLst>
                                      </p:cBhvr>
                                      <p:tavLst>
                                        <p:tav tm="0">
                                          <p:val>
                                            <p:strVal val="#ppt_x"/>
                                          </p:val>
                                        </p:tav>
                                        <p:tav tm="100000">
                                          <p:val>
                                            <p:strVal val="#ppt_x"/>
                                          </p:val>
                                        </p:tav>
                                      </p:tavLst>
                                    </p:anim>
                                    <p:anim calcmode="lin" valueType="num">
                                      <p:cBhvr additive="base">
                                        <p:cTn id="72" dur="500" fill="hold"/>
                                        <p:tgtEl>
                                          <p:spTgt spid="53"/>
                                        </p:tgtEl>
                                        <p:attrNameLst>
                                          <p:attrName>ppt_y</p:attrName>
                                        </p:attrNameLst>
                                      </p:cBhvr>
                                      <p:tavLst>
                                        <p:tav tm="0">
                                          <p:val>
                                            <p:strVal val="0-#ppt_h/2"/>
                                          </p:val>
                                        </p:tav>
                                        <p:tav tm="100000">
                                          <p:val>
                                            <p:strVal val="#ppt_y"/>
                                          </p:val>
                                        </p:tav>
                                      </p:tavLst>
                                    </p:anim>
                                  </p:childTnLst>
                                </p:cTn>
                              </p:par>
                            </p:childTnLst>
                          </p:cTn>
                        </p:par>
                        <p:par>
                          <p:cTn id="73" fill="hold">
                            <p:stCondLst>
                              <p:cond delay="5500"/>
                            </p:stCondLst>
                            <p:childTnLst>
                              <p:par>
                                <p:cTn id="74" presetID="32" presetClass="emph" presetSubtype="0" fill="hold" grpId="1" nodeType="afterEffect">
                                  <p:stCondLst>
                                    <p:cond delay="0"/>
                                  </p:stCondLst>
                                  <p:childTnLst>
                                    <p:animRot by="120000">
                                      <p:cBhvr>
                                        <p:cTn id="75" dur="50" fill="hold">
                                          <p:stCondLst>
                                            <p:cond delay="0"/>
                                          </p:stCondLst>
                                        </p:cTn>
                                        <p:tgtEl>
                                          <p:spTgt spid="53"/>
                                        </p:tgtEl>
                                        <p:attrNameLst>
                                          <p:attrName>r</p:attrName>
                                        </p:attrNameLst>
                                      </p:cBhvr>
                                    </p:animRot>
                                    <p:animRot by="-240000">
                                      <p:cBhvr>
                                        <p:cTn id="76" dur="100" fill="hold">
                                          <p:stCondLst>
                                            <p:cond delay="100"/>
                                          </p:stCondLst>
                                        </p:cTn>
                                        <p:tgtEl>
                                          <p:spTgt spid="53"/>
                                        </p:tgtEl>
                                        <p:attrNameLst>
                                          <p:attrName>r</p:attrName>
                                        </p:attrNameLst>
                                      </p:cBhvr>
                                    </p:animRot>
                                    <p:animRot by="240000">
                                      <p:cBhvr>
                                        <p:cTn id="77" dur="100" fill="hold">
                                          <p:stCondLst>
                                            <p:cond delay="200"/>
                                          </p:stCondLst>
                                        </p:cTn>
                                        <p:tgtEl>
                                          <p:spTgt spid="53"/>
                                        </p:tgtEl>
                                        <p:attrNameLst>
                                          <p:attrName>r</p:attrName>
                                        </p:attrNameLst>
                                      </p:cBhvr>
                                    </p:animRot>
                                    <p:animRot by="-240000">
                                      <p:cBhvr>
                                        <p:cTn id="78" dur="100" fill="hold">
                                          <p:stCondLst>
                                            <p:cond delay="300"/>
                                          </p:stCondLst>
                                        </p:cTn>
                                        <p:tgtEl>
                                          <p:spTgt spid="53"/>
                                        </p:tgtEl>
                                        <p:attrNameLst>
                                          <p:attrName>r</p:attrName>
                                        </p:attrNameLst>
                                      </p:cBhvr>
                                    </p:animRot>
                                    <p:animRot by="120000">
                                      <p:cBhvr>
                                        <p:cTn id="79" dur="100" fill="hold">
                                          <p:stCondLst>
                                            <p:cond delay="400"/>
                                          </p:stCondLst>
                                        </p:cTn>
                                        <p:tgtEl>
                                          <p:spTgt spid="53"/>
                                        </p:tgtEl>
                                        <p:attrNameLst>
                                          <p:attrName>r</p:attrName>
                                        </p:attrNameLst>
                                      </p:cBhvr>
                                    </p:animRot>
                                  </p:childTnLst>
                                </p:cTn>
                              </p:par>
                            </p:childTnLst>
                          </p:cTn>
                        </p:par>
                        <p:par>
                          <p:cTn id="80" fill="hold">
                            <p:stCondLst>
                              <p:cond delay="6000"/>
                            </p:stCondLst>
                            <p:childTnLst>
                              <p:par>
                                <p:cTn id="81" presetID="18" presetClass="entr" presetSubtype="9"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strips(upLeft)">
                                      <p:cBhvr>
                                        <p:cTn id="83" dur="500"/>
                                        <p:tgtEl>
                                          <p:spTgt spid="54"/>
                                        </p:tgtEl>
                                      </p:cBhvr>
                                    </p:animEffect>
                                  </p:childTnLst>
                                </p:cTn>
                              </p:par>
                            </p:childTnLst>
                          </p:cTn>
                        </p:par>
                        <p:par>
                          <p:cTn id="84" fill="hold">
                            <p:stCondLst>
                              <p:cond delay="6500"/>
                            </p:stCondLst>
                            <p:childTnLst>
                              <p:par>
                                <p:cTn id="85" presetID="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fill="hold"/>
                                        <p:tgtEl>
                                          <p:spTgt spid="55"/>
                                        </p:tgtEl>
                                        <p:attrNameLst>
                                          <p:attrName>ppt_x</p:attrName>
                                        </p:attrNameLst>
                                      </p:cBhvr>
                                      <p:tavLst>
                                        <p:tav tm="0">
                                          <p:val>
                                            <p:strVal val="#ppt_x"/>
                                          </p:val>
                                        </p:tav>
                                        <p:tav tm="100000">
                                          <p:val>
                                            <p:strVal val="#ppt_x"/>
                                          </p:val>
                                        </p:tav>
                                      </p:tavLst>
                                    </p:anim>
                                    <p:anim calcmode="lin" valueType="num">
                                      <p:cBhvr additive="base">
                                        <p:cTn id="88" dur="500" fill="hold"/>
                                        <p:tgtEl>
                                          <p:spTgt spid="55"/>
                                        </p:tgtEl>
                                        <p:attrNameLst>
                                          <p:attrName>ppt_y</p:attrName>
                                        </p:attrNameLst>
                                      </p:cBhvr>
                                      <p:tavLst>
                                        <p:tav tm="0">
                                          <p:val>
                                            <p:strVal val="1+#ppt_h/2"/>
                                          </p:val>
                                        </p:tav>
                                        <p:tav tm="100000">
                                          <p:val>
                                            <p:strVal val="#ppt_y"/>
                                          </p:val>
                                        </p:tav>
                                      </p:tavLst>
                                    </p:anim>
                                  </p:childTnLst>
                                </p:cTn>
                              </p:par>
                            </p:childTnLst>
                          </p:cTn>
                        </p:par>
                        <p:par>
                          <p:cTn id="89" fill="hold">
                            <p:stCondLst>
                              <p:cond delay="7000"/>
                            </p:stCondLst>
                            <p:childTnLst>
                              <p:par>
                                <p:cTn id="90" presetID="32" presetClass="emph" presetSubtype="0" fill="hold" grpId="1" nodeType="afterEffect">
                                  <p:stCondLst>
                                    <p:cond delay="0"/>
                                  </p:stCondLst>
                                  <p:childTnLst>
                                    <p:animRot by="120000">
                                      <p:cBhvr>
                                        <p:cTn id="91" dur="50" fill="hold">
                                          <p:stCondLst>
                                            <p:cond delay="0"/>
                                          </p:stCondLst>
                                        </p:cTn>
                                        <p:tgtEl>
                                          <p:spTgt spid="55"/>
                                        </p:tgtEl>
                                        <p:attrNameLst>
                                          <p:attrName>r</p:attrName>
                                        </p:attrNameLst>
                                      </p:cBhvr>
                                    </p:animRot>
                                    <p:animRot by="-240000">
                                      <p:cBhvr>
                                        <p:cTn id="92" dur="100" fill="hold">
                                          <p:stCondLst>
                                            <p:cond delay="100"/>
                                          </p:stCondLst>
                                        </p:cTn>
                                        <p:tgtEl>
                                          <p:spTgt spid="55"/>
                                        </p:tgtEl>
                                        <p:attrNameLst>
                                          <p:attrName>r</p:attrName>
                                        </p:attrNameLst>
                                      </p:cBhvr>
                                    </p:animRot>
                                    <p:animRot by="240000">
                                      <p:cBhvr>
                                        <p:cTn id="93" dur="100" fill="hold">
                                          <p:stCondLst>
                                            <p:cond delay="200"/>
                                          </p:stCondLst>
                                        </p:cTn>
                                        <p:tgtEl>
                                          <p:spTgt spid="55"/>
                                        </p:tgtEl>
                                        <p:attrNameLst>
                                          <p:attrName>r</p:attrName>
                                        </p:attrNameLst>
                                      </p:cBhvr>
                                    </p:animRot>
                                    <p:animRot by="-240000">
                                      <p:cBhvr>
                                        <p:cTn id="94" dur="100" fill="hold">
                                          <p:stCondLst>
                                            <p:cond delay="300"/>
                                          </p:stCondLst>
                                        </p:cTn>
                                        <p:tgtEl>
                                          <p:spTgt spid="55"/>
                                        </p:tgtEl>
                                        <p:attrNameLst>
                                          <p:attrName>r</p:attrName>
                                        </p:attrNameLst>
                                      </p:cBhvr>
                                    </p:animRot>
                                    <p:animRot by="120000">
                                      <p:cBhvr>
                                        <p:cTn id="95" dur="100" fill="hold">
                                          <p:stCondLst>
                                            <p:cond delay="400"/>
                                          </p:stCondLst>
                                        </p:cTn>
                                        <p:tgtEl>
                                          <p:spTgt spid="55"/>
                                        </p:tgtEl>
                                        <p:attrNameLst>
                                          <p:attrName>r</p:attrName>
                                        </p:attrNameLst>
                                      </p:cBhvr>
                                    </p:animRot>
                                  </p:childTnLst>
                                </p:cTn>
                              </p:par>
                            </p:childTnLst>
                          </p:cTn>
                        </p:par>
                        <p:par>
                          <p:cTn id="96" fill="hold">
                            <p:stCondLst>
                              <p:cond delay="7500"/>
                            </p:stCondLst>
                            <p:childTnLst>
                              <p:par>
                                <p:cTn id="97" presetID="18" presetClass="entr" presetSubtype="9" fill="hold" grpId="0" nodeType="after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strips(upLeft)">
                                      <p:cBhvr>
                                        <p:cTn id="99" dur="500"/>
                                        <p:tgtEl>
                                          <p:spTgt spid="56"/>
                                        </p:tgtEl>
                                      </p:cBhvr>
                                    </p:animEffect>
                                  </p:childTnLst>
                                </p:cTn>
                              </p:par>
                            </p:childTnLst>
                          </p:cTn>
                        </p:par>
                        <p:par>
                          <p:cTn id="100" fill="hold">
                            <p:stCondLst>
                              <p:cond delay="8000"/>
                            </p:stCondLst>
                            <p:childTnLst>
                              <p:par>
                                <p:cTn id="101" presetID="2" presetClass="exit" presetSubtype="2" fill="hold" grpId="1" nodeType="afterEffect">
                                  <p:stCondLst>
                                    <p:cond delay="0"/>
                                  </p:stCondLst>
                                  <p:childTnLst>
                                    <p:anim calcmode="lin" valueType="num">
                                      <p:cBhvr additive="base">
                                        <p:cTn id="102" dur="500"/>
                                        <p:tgtEl>
                                          <p:spTgt spid="27"/>
                                        </p:tgtEl>
                                        <p:attrNameLst>
                                          <p:attrName>ppt_x</p:attrName>
                                        </p:attrNameLst>
                                      </p:cBhvr>
                                      <p:tavLst>
                                        <p:tav tm="0">
                                          <p:val>
                                            <p:strVal val="ppt_x"/>
                                          </p:val>
                                        </p:tav>
                                        <p:tav tm="100000">
                                          <p:val>
                                            <p:strVal val="1+ppt_w/2"/>
                                          </p:val>
                                        </p:tav>
                                      </p:tavLst>
                                    </p:anim>
                                    <p:anim calcmode="lin" valueType="num">
                                      <p:cBhvr additive="base">
                                        <p:cTn id="103" dur="500"/>
                                        <p:tgtEl>
                                          <p:spTgt spid="27"/>
                                        </p:tgtEl>
                                        <p:attrNameLst>
                                          <p:attrName>ppt_y</p:attrName>
                                        </p:attrNameLst>
                                      </p:cBhvr>
                                      <p:tavLst>
                                        <p:tav tm="0">
                                          <p:val>
                                            <p:strVal val="ppt_y"/>
                                          </p:val>
                                        </p:tav>
                                        <p:tav tm="100000">
                                          <p:val>
                                            <p:strVal val="ppt_y"/>
                                          </p:val>
                                        </p:tav>
                                      </p:tavLst>
                                    </p:anim>
                                    <p:set>
                                      <p:cBhvr>
                                        <p:cTn id="104" dur="1" fill="hold">
                                          <p:stCondLst>
                                            <p:cond delay="499"/>
                                          </p:stCondLst>
                                        </p:cTn>
                                        <p:tgtEl>
                                          <p:spTgt spid="27"/>
                                        </p:tgtEl>
                                        <p:attrNameLst>
                                          <p:attrName>style.visibility</p:attrName>
                                        </p:attrNameLst>
                                      </p:cBhvr>
                                      <p:to>
                                        <p:strVal val="hidden"/>
                                      </p:to>
                                    </p:set>
                                  </p:childTnLst>
                                </p:cTn>
                              </p:par>
                            </p:childTnLst>
                          </p:cTn>
                        </p:par>
                        <p:par>
                          <p:cTn id="105" fill="hold">
                            <p:stCondLst>
                              <p:cond delay="8500"/>
                            </p:stCondLst>
                            <p:childTnLst>
                              <p:par>
                                <p:cTn id="106" presetID="52" presetClass="exit" presetSubtype="0" fill="hold" nodeType="afterEffect">
                                  <p:stCondLst>
                                    <p:cond delay="0"/>
                                  </p:stCondLst>
                                  <p:childTnLst>
                                    <p:animScale>
                                      <p:cBhvr>
                                        <p:cTn id="107" dur="1000" accel="50000">
                                          <p:stCondLst>
                                            <p:cond delay="0"/>
                                          </p:stCondLst>
                                        </p:cTn>
                                        <p:tgtEl>
                                          <p:spTgt spid="44"/>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08" dur="1000" accel="50000">
                                          <p:stCondLst>
                                            <p:cond delay="0"/>
                                          </p:stCondLst>
                                        </p:cTn>
                                        <p:tgtEl>
                                          <p:spTgt spid="44"/>
                                        </p:tgtEl>
                                        <p:attrNameLst>
                                          <p:attrName>ppt_x</p:attrName>
                                          <p:attrName>ppt_y</p:attrName>
                                        </p:attrNameLst>
                                      </p:cBhvr>
                                    </p:animMotion>
                                    <p:animEffect transition="out" filter="fade">
                                      <p:cBhvr>
                                        <p:cTn id="109" dur="1000"/>
                                        <p:tgtEl>
                                          <p:spTgt spid="44"/>
                                        </p:tgtEl>
                                      </p:cBhvr>
                                    </p:animEffect>
                                    <p:set>
                                      <p:cBhvr>
                                        <p:cTn id="110" dur="1" fill="hold">
                                          <p:stCondLst>
                                            <p:cond delay="999"/>
                                          </p:stCondLst>
                                        </p:cTn>
                                        <p:tgtEl>
                                          <p:spTgt spid="44"/>
                                        </p:tgtEl>
                                        <p:attrNameLst>
                                          <p:attrName>style.visibility</p:attrName>
                                        </p:attrNameLst>
                                      </p:cBhvr>
                                      <p:to>
                                        <p:strVal val="hidden"/>
                                      </p:to>
                                    </p:set>
                                  </p:childTnLst>
                                </p:cTn>
                              </p:par>
                              <p:par>
                                <p:cTn id="111" presetID="52" presetClass="exit" presetSubtype="0" fill="hold" nodeType="withEffect">
                                  <p:stCondLst>
                                    <p:cond delay="250"/>
                                  </p:stCondLst>
                                  <p:childTnLst>
                                    <p:animScale>
                                      <p:cBhvr>
                                        <p:cTn id="112" dur="1000" accel="50000">
                                          <p:stCondLst>
                                            <p:cond delay="0"/>
                                          </p:stCondLst>
                                        </p:cTn>
                                        <p:tgtEl>
                                          <p:spTgt spid="29"/>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13" dur="1000" accel="50000">
                                          <p:stCondLst>
                                            <p:cond delay="0"/>
                                          </p:stCondLst>
                                        </p:cTn>
                                        <p:tgtEl>
                                          <p:spTgt spid="29"/>
                                        </p:tgtEl>
                                        <p:attrNameLst>
                                          <p:attrName>ppt_x</p:attrName>
                                          <p:attrName>ppt_y</p:attrName>
                                        </p:attrNameLst>
                                      </p:cBhvr>
                                    </p:animMotion>
                                    <p:animEffect transition="out" filter="fade">
                                      <p:cBhvr>
                                        <p:cTn id="114" dur="1000"/>
                                        <p:tgtEl>
                                          <p:spTgt spid="29"/>
                                        </p:tgtEl>
                                      </p:cBhvr>
                                    </p:animEffect>
                                    <p:set>
                                      <p:cBhvr>
                                        <p:cTn id="115" dur="1" fill="hold">
                                          <p:stCondLst>
                                            <p:cond delay="999"/>
                                          </p:stCondLst>
                                        </p:cTn>
                                        <p:tgtEl>
                                          <p:spTgt spid="29"/>
                                        </p:tgtEl>
                                        <p:attrNameLst>
                                          <p:attrName>style.visibility</p:attrName>
                                        </p:attrNameLst>
                                      </p:cBhvr>
                                      <p:to>
                                        <p:strVal val="hidden"/>
                                      </p:to>
                                    </p:set>
                                  </p:childTnLst>
                                </p:cTn>
                              </p:par>
                              <p:par>
                                <p:cTn id="116" presetID="52" presetClass="exit" presetSubtype="0" fill="hold" nodeType="withEffect">
                                  <p:stCondLst>
                                    <p:cond delay="500"/>
                                  </p:stCondLst>
                                  <p:childTnLst>
                                    <p:animScale>
                                      <p:cBhvr>
                                        <p:cTn id="117" dur="1000" accel="50000">
                                          <p:stCondLst>
                                            <p:cond delay="0"/>
                                          </p:stCondLst>
                                        </p:cTn>
                                        <p:tgtEl>
                                          <p:spTgt spid="34"/>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18" dur="1000" accel="50000">
                                          <p:stCondLst>
                                            <p:cond delay="0"/>
                                          </p:stCondLst>
                                        </p:cTn>
                                        <p:tgtEl>
                                          <p:spTgt spid="34"/>
                                        </p:tgtEl>
                                        <p:attrNameLst>
                                          <p:attrName>ppt_x</p:attrName>
                                          <p:attrName>ppt_y</p:attrName>
                                        </p:attrNameLst>
                                      </p:cBhvr>
                                    </p:animMotion>
                                    <p:animEffect transition="out" filter="fade">
                                      <p:cBhvr>
                                        <p:cTn id="119" dur="1000"/>
                                        <p:tgtEl>
                                          <p:spTgt spid="34"/>
                                        </p:tgtEl>
                                      </p:cBhvr>
                                    </p:animEffect>
                                    <p:set>
                                      <p:cBhvr>
                                        <p:cTn id="120" dur="1" fill="hold">
                                          <p:stCondLst>
                                            <p:cond delay="999"/>
                                          </p:stCondLst>
                                        </p:cTn>
                                        <p:tgtEl>
                                          <p:spTgt spid="34"/>
                                        </p:tgtEl>
                                        <p:attrNameLst>
                                          <p:attrName>style.visibility</p:attrName>
                                        </p:attrNameLst>
                                      </p:cBhvr>
                                      <p:to>
                                        <p:strVal val="hidden"/>
                                      </p:to>
                                    </p:set>
                                  </p:childTnLst>
                                </p:cTn>
                              </p:par>
                              <p:par>
                                <p:cTn id="121" presetID="52" presetClass="exit" presetSubtype="0" fill="hold" nodeType="withEffect">
                                  <p:stCondLst>
                                    <p:cond delay="750"/>
                                  </p:stCondLst>
                                  <p:childTnLst>
                                    <p:animScale>
                                      <p:cBhvr>
                                        <p:cTn id="122" dur="1000" accel="50000">
                                          <p:stCondLst>
                                            <p:cond delay="0"/>
                                          </p:stCondLst>
                                        </p:cTn>
                                        <p:tgtEl>
                                          <p:spTgt spid="39"/>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23" dur="1000" accel="50000">
                                          <p:stCondLst>
                                            <p:cond delay="0"/>
                                          </p:stCondLst>
                                        </p:cTn>
                                        <p:tgtEl>
                                          <p:spTgt spid="39"/>
                                        </p:tgtEl>
                                        <p:attrNameLst>
                                          <p:attrName>ppt_x</p:attrName>
                                          <p:attrName>ppt_y</p:attrName>
                                        </p:attrNameLst>
                                      </p:cBhvr>
                                    </p:animMotion>
                                    <p:animEffect transition="out" filter="fade">
                                      <p:cBhvr>
                                        <p:cTn id="124" dur="1000"/>
                                        <p:tgtEl>
                                          <p:spTgt spid="39"/>
                                        </p:tgtEl>
                                      </p:cBhvr>
                                    </p:animEffect>
                                    <p:set>
                                      <p:cBhvr>
                                        <p:cTn id="125" dur="1" fill="hold">
                                          <p:stCondLst>
                                            <p:cond delay="999"/>
                                          </p:stCondLst>
                                        </p:cTn>
                                        <p:tgtEl>
                                          <p:spTgt spid="39"/>
                                        </p:tgtEl>
                                        <p:attrNameLst>
                                          <p:attrName>style.visibility</p:attrName>
                                        </p:attrNameLst>
                                      </p:cBhvr>
                                      <p:to>
                                        <p:strVal val="hidden"/>
                                      </p:to>
                                    </p:set>
                                  </p:childTnLst>
                                </p:cTn>
                              </p:par>
                            </p:childTnLst>
                          </p:cTn>
                        </p:par>
                        <p:par>
                          <p:cTn id="126" fill="hold">
                            <p:stCondLst>
                              <p:cond delay="9500"/>
                            </p:stCondLst>
                            <p:childTnLst>
                              <p:par>
                                <p:cTn id="127" presetID="2" presetClass="exit" presetSubtype="4" fill="hold" grpId="2" nodeType="afterEffect">
                                  <p:stCondLst>
                                    <p:cond delay="0"/>
                                  </p:stCondLst>
                                  <p:childTnLst>
                                    <p:anim calcmode="lin" valueType="num">
                                      <p:cBhvr additive="base">
                                        <p:cTn id="128" dur="500"/>
                                        <p:tgtEl>
                                          <p:spTgt spid="50"/>
                                        </p:tgtEl>
                                        <p:attrNameLst>
                                          <p:attrName>ppt_x</p:attrName>
                                        </p:attrNameLst>
                                      </p:cBhvr>
                                      <p:tavLst>
                                        <p:tav tm="0">
                                          <p:val>
                                            <p:strVal val="ppt_x"/>
                                          </p:val>
                                        </p:tav>
                                        <p:tav tm="100000">
                                          <p:val>
                                            <p:strVal val="ppt_x"/>
                                          </p:val>
                                        </p:tav>
                                      </p:tavLst>
                                    </p:anim>
                                    <p:anim calcmode="lin" valueType="num">
                                      <p:cBhvr additive="base">
                                        <p:cTn id="129" dur="500"/>
                                        <p:tgtEl>
                                          <p:spTgt spid="50"/>
                                        </p:tgtEl>
                                        <p:attrNameLst>
                                          <p:attrName>ppt_y</p:attrName>
                                        </p:attrNameLst>
                                      </p:cBhvr>
                                      <p:tavLst>
                                        <p:tav tm="0">
                                          <p:val>
                                            <p:strVal val="ppt_y"/>
                                          </p:val>
                                        </p:tav>
                                        <p:tav tm="100000">
                                          <p:val>
                                            <p:strVal val="1+ppt_h/2"/>
                                          </p:val>
                                        </p:tav>
                                      </p:tavLst>
                                    </p:anim>
                                    <p:set>
                                      <p:cBhvr>
                                        <p:cTn id="130" dur="1" fill="hold">
                                          <p:stCondLst>
                                            <p:cond delay="499"/>
                                          </p:stCondLst>
                                        </p:cTn>
                                        <p:tgtEl>
                                          <p:spTgt spid="50"/>
                                        </p:tgtEl>
                                        <p:attrNameLst>
                                          <p:attrName>style.visibility</p:attrName>
                                        </p:attrNameLst>
                                      </p:cBhvr>
                                      <p:to>
                                        <p:strVal val="hidden"/>
                                      </p:to>
                                    </p:set>
                                  </p:childTnLst>
                                </p:cTn>
                              </p:par>
                              <p:par>
                                <p:cTn id="131" presetID="2" presetClass="exit" presetSubtype="4" fill="hold" grpId="1" nodeType="withEffect">
                                  <p:stCondLst>
                                    <p:cond delay="0"/>
                                  </p:stCondLst>
                                  <p:childTnLst>
                                    <p:anim calcmode="lin" valueType="num">
                                      <p:cBhvr additive="base">
                                        <p:cTn id="132" dur="500"/>
                                        <p:tgtEl>
                                          <p:spTgt spid="52"/>
                                        </p:tgtEl>
                                        <p:attrNameLst>
                                          <p:attrName>ppt_x</p:attrName>
                                        </p:attrNameLst>
                                      </p:cBhvr>
                                      <p:tavLst>
                                        <p:tav tm="0">
                                          <p:val>
                                            <p:strVal val="ppt_x"/>
                                          </p:val>
                                        </p:tav>
                                        <p:tav tm="100000">
                                          <p:val>
                                            <p:strVal val="ppt_x"/>
                                          </p:val>
                                        </p:tav>
                                      </p:tavLst>
                                    </p:anim>
                                    <p:anim calcmode="lin" valueType="num">
                                      <p:cBhvr additive="base">
                                        <p:cTn id="133" dur="500"/>
                                        <p:tgtEl>
                                          <p:spTgt spid="52"/>
                                        </p:tgtEl>
                                        <p:attrNameLst>
                                          <p:attrName>ppt_y</p:attrName>
                                        </p:attrNameLst>
                                      </p:cBhvr>
                                      <p:tavLst>
                                        <p:tav tm="0">
                                          <p:val>
                                            <p:strVal val="ppt_y"/>
                                          </p:val>
                                        </p:tav>
                                        <p:tav tm="100000">
                                          <p:val>
                                            <p:strVal val="1+ppt_h/2"/>
                                          </p:val>
                                        </p:tav>
                                      </p:tavLst>
                                    </p:anim>
                                    <p:set>
                                      <p:cBhvr>
                                        <p:cTn id="134" dur="1" fill="hold">
                                          <p:stCondLst>
                                            <p:cond delay="499"/>
                                          </p:stCondLst>
                                        </p:cTn>
                                        <p:tgtEl>
                                          <p:spTgt spid="52"/>
                                        </p:tgtEl>
                                        <p:attrNameLst>
                                          <p:attrName>style.visibility</p:attrName>
                                        </p:attrNameLst>
                                      </p:cBhvr>
                                      <p:to>
                                        <p:strVal val="hidden"/>
                                      </p:to>
                                    </p:set>
                                  </p:childTnLst>
                                </p:cTn>
                              </p:par>
                              <p:par>
                                <p:cTn id="135" presetID="2" presetClass="exit" presetSubtype="4" fill="hold" grpId="2" nodeType="withEffect">
                                  <p:stCondLst>
                                    <p:cond delay="0"/>
                                  </p:stCondLst>
                                  <p:childTnLst>
                                    <p:anim calcmode="lin" valueType="num">
                                      <p:cBhvr additive="base">
                                        <p:cTn id="136" dur="500"/>
                                        <p:tgtEl>
                                          <p:spTgt spid="53"/>
                                        </p:tgtEl>
                                        <p:attrNameLst>
                                          <p:attrName>ppt_x</p:attrName>
                                        </p:attrNameLst>
                                      </p:cBhvr>
                                      <p:tavLst>
                                        <p:tav tm="0">
                                          <p:val>
                                            <p:strVal val="ppt_x"/>
                                          </p:val>
                                        </p:tav>
                                        <p:tav tm="100000">
                                          <p:val>
                                            <p:strVal val="ppt_x"/>
                                          </p:val>
                                        </p:tav>
                                      </p:tavLst>
                                    </p:anim>
                                    <p:anim calcmode="lin" valueType="num">
                                      <p:cBhvr additive="base">
                                        <p:cTn id="137" dur="500"/>
                                        <p:tgtEl>
                                          <p:spTgt spid="53"/>
                                        </p:tgtEl>
                                        <p:attrNameLst>
                                          <p:attrName>ppt_y</p:attrName>
                                        </p:attrNameLst>
                                      </p:cBhvr>
                                      <p:tavLst>
                                        <p:tav tm="0">
                                          <p:val>
                                            <p:strVal val="ppt_y"/>
                                          </p:val>
                                        </p:tav>
                                        <p:tav tm="100000">
                                          <p:val>
                                            <p:strVal val="1+ppt_h/2"/>
                                          </p:val>
                                        </p:tav>
                                      </p:tavLst>
                                    </p:anim>
                                    <p:set>
                                      <p:cBhvr>
                                        <p:cTn id="138" dur="1" fill="hold">
                                          <p:stCondLst>
                                            <p:cond delay="499"/>
                                          </p:stCondLst>
                                        </p:cTn>
                                        <p:tgtEl>
                                          <p:spTgt spid="53"/>
                                        </p:tgtEl>
                                        <p:attrNameLst>
                                          <p:attrName>style.visibility</p:attrName>
                                        </p:attrNameLst>
                                      </p:cBhvr>
                                      <p:to>
                                        <p:strVal val="hidden"/>
                                      </p:to>
                                    </p:set>
                                  </p:childTnLst>
                                </p:cTn>
                              </p:par>
                              <p:par>
                                <p:cTn id="139" presetID="2" presetClass="exit" presetSubtype="4" fill="hold" grpId="1" nodeType="withEffect">
                                  <p:stCondLst>
                                    <p:cond delay="0"/>
                                  </p:stCondLst>
                                  <p:childTnLst>
                                    <p:anim calcmode="lin" valueType="num">
                                      <p:cBhvr additive="base">
                                        <p:cTn id="140" dur="500"/>
                                        <p:tgtEl>
                                          <p:spTgt spid="54"/>
                                        </p:tgtEl>
                                        <p:attrNameLst>
                                          <p:attrName>ppt_x</p:attrName>
                                        </p:attrNameLst>
                                      </p:cBhvr>
                                      <p:tavLst>
                                        <p:tav tm="0">
                                          <p:val>
                                            <p:strVal val="ppt_x"/>
                                          </p:val>
                                        </p:tav>
                                        <p:tav tm="100000">
                                          <p:val>
                                            <p:strVal val="ppt_x"/>
                                          </p:val>
                                        </p:tav>
                                      </p:tavLst>
                                    </p:anim>
                                    <p:anim calcmode="lin" valueType="num">
                                      <p:cBhvr additive="base">
                                        <p:cTn id="141" dur="500"/>
                                        <p:tgtEl>
                                          <p:spTgt spid="54"/>
                                        </p:tgtEl>
                                        <p:attrNameLst>
                                          <p:attrName>ppt_y</p:attrName>
                                        </p:attrNameLst>
                                      </p:cBhvr>
                                      <p:tavLst>
                                        <p:tav tm="0">
                                          <p:val>
                                            <p:strVal val="ppt_y"/>
                                          </p:val>
                                        </p:tav>
                                        <p:tav tm="100000">
                                          <p:val>
                                            <p:strVal val="1+ppt_h/2"/>
                                          </p:val>
                                        </p:tav>
                                      </p:tavLst>
                                    </p:anim>
                                    <p:set>
                                      <p:cBhvr>
                                        <p:cTn id="142" dur="1" fill="hold">
                                          <p:stCondLst>
                                            <p:cond delay="499"/>
                                          </p:stCondLst>
                                        </p:cTn>
                                        <p:tgtEl>
                                          <p:spTgt spid="54"/>
                                        </p:tgtEl>
                                        <p:attrNameLst>
                                          <p:attrName>style.visibility</p:attrName>
                                        </p:attrNameLst>
                                      </p:cBhvr>
                                      <p:to>
                                        <p:strVal val="hidden"/>
                                      </p:to>
                                    </p:set>
                                  </p:childTnLst>
                                </p:cTn>
                              </p:par>
                              <p:par>
                                <p:cTn id="143" presetID="2" presetClass="exit" presetSubtype="1" fill="hold" grpId="2" nodeType="withEffect">
                                  <p:stCondLst>
                                    <p:cond delay="0"/>
                                  </p:stCondLst>
                                  <p:childTnLst>
                                    <p:anim calcmode="lin" valueType="num">
                                      <p:cBhvr additive="base">
                                        <p:cTn id="144" dur="500"/>
                                        <p:tgtEl>
                                          <p:spTgt spid="49"/>
                                        </p:tgtEl>
                                        <p:attrNameLst>
                                          <p:attrName>ppt_x</p:attrName>
                                        </p:attrNameLst>
                                      </p:cBhvr>
                                      <p:tavLst>
                                        <p:tav tm="0">
                                          <p:val>
                                            <p:strVal val="ppt_x"/>
                                          </p:val>
                                        </p:tav>
                                        <p:tav tm="100000">
                                          <p:val>
                                            <p:strVal val="ppt_x"/>
                                          </p:val>
                                        </p:tav>
                                      </p:tavLst>
                                    </p:anim>
                                    <p:anim calcmode="lin" valueType="num">
                                      <p:cBhvr additive="base">
                                        <p:cTn id="145" dur="500"/>
                                        <p:tgtEl>
                                          <p:spTgt spid="49"/>
                                        </p:tgtEl>
                                        <p:attrNameLst>
                                          <p:attrName>ppt_y</p:attrName>
                                        </p:attrNameLst>
                                      </p:cBhvr>
                                      <p:tavLst>
                                        <p:tav tm="0">
                                          <p:val>
                                            <p:strVal val="ppt_y"/>
                                          </p:val>
                                        </p:tav>
                                        <p:tav tm="100000">
                                          <p:val>
                                            <p:strVal val="0-ppt_h/2"/>
                                          </p:val>
                                        </p:tav>
                                      </p:tavLst>
                                    </p:anim>
                                    <p:set>
                                      <p:cBhvr>
                                        <p:cTn id="146" dur="1" fill="hold">
                                          <p:stCondLst>
                                            <p:cond delay="499"/>
                                          </p:stCondLst>
                                        </p:cTn>
                                        <p:tgtEl>
                                          <p:spTgt spid="49"/>
                                        </p:tgtEl>
                                        <p:attrNameLst>
                                          <p:attrName>style.visibility</p:attrName>
                                        </p:attrNameLst>
                                      </p:cBhvr>
                                      <p:to>
                                        <p:strVal val="hidden"/>
                                      </p:to>
                                    </p:set>
                                  </p:childTnLst>
                                </p:cTn>
                              </p:par>
                              <p:par>
                                <p:cTn id="147" presetID="2" presetClass="exit" presetSubtype="1" fill="hold" grpId="1" nodeType="withEffect">
                                  <p:stCondLst>
                                    <p:cond delay="0"/>
                                  </p:stCondLst>
                                  <p:childTnLst>
                                    <p:anim calcmode="lin" valueType="num">
                                      <p:cBhvr additive="base">
                                        <p:cTn id="148" dur="500"/>
                                        <p:tgtEl>
                                          <p:spTgt spid="51"/>
                                        </p:tgtEl>
                                        <p:attrNameLst>
                                          <p:attrName>ppt_x</p:attrName>
                                        </p:attrNameLst>
                                      </p:cBhvr>
                                      <p:tavLst>
                                        <p:tav tm="0">
                                          <p:val>
                                            <p:strVal val="ppt_x"/>
                                          </p:val>
                                        </p:tav>
                                        <p:tav tm="100000">
                                          <p:val>
                                            <p:strVal val="ppt_x"/>
                                          </p:val>
                                        </p:tav>
                                      </p:tavLst>
                                    </p:anim>
                                    <p:anim calcmode="lin" valueType="num">
                                      <p:cBhvr additive="base">
                                        <p:cTn id="149" dur="500"/>
                                        <p:tgtEl>
                                          <p:spTgt spid="51"/>
                                        </p:tgtEl>
                                        <p:attrNameLst>
                                          <p:attrName>ppt_y</p:attrName>
                                        </p:attrNameLst>
                                      </p:cBhvr>
                                      <p:tavLst>
                                        <p:tav tm="0">
                                          <p:val>
                                            <p:strVal val="ppt_y"/>
                                          </p:val>
                                        </p:tav>
                                        <p:tav tm="100000">
                                          <p:val>
                                            <p:strVal val="0-ppt_h/2"/>
                                          </p:val>
                                        </p:tav>
                                      </p:tavLst>
                                    </p:anim>
                                    <p:set>
                                      <p:cBhvr>
                                        <p:cTn id="150" dur="1" fill="hold">
                                          <p:stCondLst>
                                            <p:cond delay="499"/>
                                          </p:stCondLst>
                                        </p:cTn>
                                        <p:tgtEl>
                                          <p:spTgt spid="51"/>
                                        </p:tgtEl>
                                        <p:attrNameLst>
                                          <p:attrName>style.visibility</p:attrName>
                                        </p:attrNameLst>
                                      </p:cBhvr>
                                      <p:to>
                                        <p:strVal val="hidden"/>
                                      </p:to>
                                    </p:set>
                                  </p:childTnLst>
                                </p:cTn>
                              </p:par>
                              <p:par>
                                <p:cTn id="151" presetID="2" presetClass="exit" presetSubtype="1" fill="hold" grpId="2" nodeType="withEffect">
                                  <p:stCondLst>
                                    <p:cond delay="0"/>
                                  </p:stCondLst>
                                  <p:childTnLst>
                                    <p:anim calcmode="lin" valueType="num">
                                      <p:cBhvr additive="base">
                                        <p:cTn id="152" dur="500"/>
                                        <p:tgtEl>
                                          <p:spTgt spid="55"/>
                                        </p:tgtEl>
                                        <p:attrNameLst>
                                          <p:attrName>ppt_x</p:attrName>
                                        </p:attrNameLst>
                                      </p:cBhvr>
                                      <p:tavLst>
                                        <p:tav tm="0">
                                          <p:val>
                                            <p:strVal val="ppt_x"/>
                                          </p:val>
                                        </p:tav>
                                        <p:tav tm="100000">
                                          <p:val>
                                            <p:strVal val="ppt_x"/>
                                          </p:val>
                                        </p:tav>
                                      </p:tavLst>
                                    </p:anim>
                                    <p:anim calcmode="lin" valueType="num">
                                      <p:cBhvr additive="base">
                                        <p:cTn id="153" dur="500"/>
                                        <p:tgtEl>
                                          <p:spTgt spid="55"/>
                                        </p:tgtEl>
                                        <p:attrNameLst>
                                          <p:attrName>ppt_y</p:attrName>
                                        </p:attrNameLst>
                                      </p:cBhvr>
                                      <p:tavLst>
                                        <p:tav tm="0">
                                          <p:val>
                                            <p:strVal val="ppt_y"/>
                                          </p:val>
                                        </p:tav>
                                        <p:tav tm="100000">
                                          <p:val>
                                            <p:strVal val="0-ppt_h/2"/>
                                          </p:val>
                                        </p:tav>
                                      </p:tavLst>
                                    </p:anim>
                                    <p:set>
                                      <p:cBhvr>
                                        <p:cTn id="154" dur="1" fill="hold">
                                          <p:stCondLst>
                                            <p:cond delay="499"/>
                                          </p:stCondLst>
                                        </p:cTn>
                                        <p:tgtEl>
                                          <p:spTgt spid="55"/>
                                        </p:tgtEl>
                                        <p:attrNameLst>
                                          <p:attrName>style.visibility</p:attrName>
                                        </p:attrNameLst>
                                      </p:cBhvr>
                                      <p:to>
                                        <p:strVal val="hidden"/>
                                      </p:to>
                                    </p:set>
                                  </p:childTnLst>
                                </p:cTn>
                              </p:par>
                              <p:par>
                                <p:cTn id="155" presetID="2" presetClass="exit" presetSubtype="1" fill="hold" grpId="1" nodeType="withEffect">
                                  <p:stCondLst>
                                    <p:cond delay="0"/>
                                  </p:stCondLst>
                                  <p:childTnLst>
                                    <p:anim calcmode="lin" valueType="num">
                                      <p:cBhvr additive="base">
                                        <p:cTn id="156" dur="500"/>
                                        <p:tgtEl>
                                          <p:spTgt spid="56"/>
                                        </p:tgtEl>
                                        <p:attrNameLst>
                                          <p:attrName>ppt_x</p:attrName>
                                        </p:attrNameLst>
                                      </p:cBhvr>
                                      <p:tavLst>
                                        <p:tav tm="0">
                                          <p:val>
                                            <p:strVal val="ppt_x"/>
                                          </p:val>
                                        </p:tav>
                                        <p:tav tm="100000">
                                          <p:val>
                                            <p:strVal val="ppt_x"/>
                                          </p:val>
                                        </p:tav>
                                      </p:tavLst>
                                    </p:anim>
                                    <p:anim calcmode="lin" valueType="num">
                                      <p:cBhvr additive="base">
                                        <p:cTn id="157" dur="500"/>
                                        <p:tgtEl>
                                          <p:spTgt spid="56"/>
                                        </p:tgtEl>
                                        <p:attrNameLst>
                                          <p:attrName>ppt_y</p:attrName>
                                        </p:attrNameLst>
                                      </p:cBhvr>
                                      <p:tavLst>
                                        <p:tav tm="0">
                                          <p:val>
                                            <p:strVal val="ppt_y"/>
                                          </p:val>
                                        </p:tav>
                                        <p:tav tm="100000">
                                          <p:val>
                                            <p:strVal val="0-ppt_h/2"/>
                                          </p:val>
                                        </p:tav>
                                      </p:tavLst>
                                    </p:anim>
                                    <p:set>
                                      <p:cBhvr>
                                        <p:cTn id="158" dur="1" fill="hold">
                                          <p:stCondLst>
                                            <p:cond delay="499"/>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7" grpId="0" animBg="1"/>
      <p:bldP spid="27" grpId="1" animBg="1"/>
      <p:bldP spid="49" grpId="0" animBg="1"/>
      <p:bldP spid="49" grpId="1" animBg="1"/>
      <p:bldP spid="49" grpId="2" animBg="1"/>
      <p:bldP spid="50" grpId="0" animBg="1"/>
      <p:bldP spid="50" grpId="1" animBg="1"/>
      <p:bldP spid="50" grpId="2" animBg="1"/>
      <p:bldP spid="51" grpId="0"/>
      <p:bldP spid="51" grpId="1"/>
      <p:bldP spid="52" grpId="0"/>
      <p:bldP spid="52" grpId="1"/>
      <p:bldP spid="53" grpId="0" animBg="1"/>
      <p:bldP spid="53" grpId="1" animBg="1"/>
      <p:bldP spid="53" grpId="2" animBg="1"/>
      <p:bldP spid="54" grpId="0"/>
      <p:bldP spid="54" grpId="1"/>
      <p:bldP spid="55" grpId="0" animBg="1"/>
      <p:bldP spid="55" grpId="1" animBg="1"/>
      <p:bldP spid="55" grpId="2" animBg="1"/>
      <p:bldP spid="56" grpId="0"/>
      <p:bldP spid="5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grpSp>
        <p:nvGrpSpPr>
          <p:cNvPr id="21" name="组合 20"/>
          <p:cNvGrpSpPr/>
          <p:nvPr/>
        </p:nvGrpSpPr>
        <p:grpSpPr>
          <a:xfrm>
            <a:off x="1060224" y="2835422"/>
            <a:ext cx="1711577" cy="1712209"/>
            <a:chOff x="855271" y="2835421"/>
            <a:chExt cx="1711577" cy="1712209"/>
          </a:xfrm>
        </p:grpSpPr>
        <p:grpSp>
          <p:nvGrpSpPr>
            <p:cNvPr id="22" name="组合 21"/>
            <p:cNvGrpSpPr/>
            <p:nvPr/>
          </p:nvGrpSpPr>
          <p:grpSpPr bwMode="auto">
            <a:xfrm>
              <a:off x="855271" y="2835421"/>
              <a:ext cx="1711577" cy="1712209"/>
              <a:chOff x="1187624" y="4077072"/>
              <a:chExt cx="1728192" cy="1728192"/>
            </a:xfrm>
            <a:effectLst>
              <a:outerShdw blurRad="50800" dist="38100" dir="2700000" algn="tl" rotWithShape="0">
                <a:prstClr val="black">
                  <a:alpha val="40000"/>
                </a:prstClr>
              </a:outerShdw>
            </a:effectLst>
          </p:grpSpPr>
          <p:sp>
            <p:nvSpPr>
              <p:cNvPr id="24" name="泪滴形 23"/>
              <p:cNvSpPr/>
              <p:nvPr/>
            </p:nvSpPr>
            <p:spPr>
              <a:xfrm>
                <a:off x="1187624" y="4077072"/>
                <a:ext cx="1728192" cy="1728192"/>
              </a:xfrm>
              <a:prstGeom prst="teardrop">
                <a:avLst/>
              </a:prstGeom>
              <a:solidFill>
                <a:srgbClr val="08A810"/>
              </a:solidFill>
              <a:ln w="25400" cap="flat" cmpd="sng" algn="ctr">
                <a:noFill/>
                <a:prstDash val="solid"/>
              </a:ln>
              <a:effectLst/>
            </p:spPr>
            <p:txBody>
              <a:bodyPr anchor="ctr"/>
              <a:lstStyle/>
              <a:p>
                <a:pPr algn="ctr">
                  <a:defRPr/>
                </a:pPr>
                <a:endParaRPr lang="zh-CN" altLang="en-US" kern="0">
                  <a:solidFill>
                    <a:srgbClr val="FF0000"/>
                  </a:solidFill>
                  <a:latin typeface="+mj-ea"/>
                  <a:ea typeface="+mj-ea"/>
                </a:endParaRPr>
              </a:p>
            </p:txBody>
          </p:sp>
          <p:sp>
            <p:nvSpPr>
              <p:cNvPr id="25" name="椭圆​​ 3"/>
              <p:cNvSpPr/>
              <p:nvPr/>
            </p:nvSpPr>
            <p:spPr>
              <a:xfrm>
                <a:off x="1369740" y="4495805"/>
                <a:ext cx="1127342" cy="1127342"/>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algn="ctr">
                  <a:defRPr/>
                </a:pPr>
                <a:endParaRPr lang="zh-CN" altLang="en-US" kern="0">
                  <a:solidFill>
                    <a:sysClr val="window" lastClr="FFFFFF"/>
                  </a:solidFill>
                  <a:latin typeface="+mj-ea"/>
                  <a:ea typeface="+mj-ea"/>
                </a:endParaRPr>
              </a:p>
            </p:txBody>
          </p:sp>
        </p:grpSp>
        <p:sp>
          <p:nvSpPr>
            <p:cNvPr id="23" name="矩形​​ 45"/>
            <p:cNvSpPr>
              <a:spLocks noChangeArrowheads="1"/>
            </p:cNvSpPr>
            <p:nvPr/>
          </p:nvSpPr>
          <p:spPr bwMode="auto">
            <a:xfrm>
              <a:off x="1185637" y="3483792"/>
              <a:ext cx="869592" cy="62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sz="1700" kern="0" dirty="0">
                  <a:solidFill>
                    <a:sysClr val="windowText" lastClr="000000"/>
                  </a:solidFill>
                  <a:latin typeface="+mj-ea"/>
                  <a:ea typeface="+mj-ea"/>
                  <a:cs typeface="Arial Unicode MS" pitchFamily="34" charset="-122"/>
                </a:rPr>
                <a:t>点击录</a:t>
              </a:r>
              <a:endParaRPr lang="en-US" altLang="zh-CN" sz="1700" kern="0" dirty="0">
                <a:solidFill>
                  <a:sysClr val="windowText" lastClr="000000"/>
                </a:solidFill>
                <a:latin typeface="+mj-ea"/>
                <a:ea typeface="+mj-ea"/>
                <a:cs typeface="Arial Unicode MS" pitchFamily="34" charset="-122"/>
              </a:endParaRPr>
            </a:p>
            <a:p>
              <a:pPr algn="ctr">
                <a:defRPr/>
              </a:pPr>
              <a:r>
                <a:rPr lang="zh-CN" altLang="en-US" sz="1700" kern="0" dirty="0">
                  <a:solidFill>
                    <a:sysClr val="windowText" lastClr="000000"/>
                  </a:solidFill>
                  <a:latin typeface="+mj-ea"/>
                  <a:ea typeface="+mj-ea"/>
                  <a:cs typeface="Arial Unicode MS" pitchFamily="34" charset="-122"/>
                </a:rPr>
                <a:t>入内容</a:t>
              </a:r>
              <a:endParaRPr lang="zh-CN" altLang="en-US" sz="1700" kern="0" dirty="0">
                <a:solidFill>
                  <a:sysClr val="windowText" lastClr="000000"/>
                </a:solidFill>
                <a:latin typeface="+mj-ea"/>
                <a:ea typeface="+mj-ea"/>
                <a:cs typeface="Arial Unicode MS" pitchFamily="34" charset="-122"/>
              </a:endParaRPr>
            </a:p>
          </p:txBody>
        </p:sp>
      </p:grpSp>
      <p:grpSp>
        <p:nvGrpSpPr>
          <p:cNvPr id="26" name="组合 25"/>
          <p:cNvGrpSpPr/>
          <p:nvPr/>
        </p:nvGrpSpPr>
        <p:grpSpPr>
          <a:xfrm>
            <a:off x="2843808" y="2835420"/>
            <a:ext cx="1953851" cy="1954573"/>
            <a:chOff x="2672545" y="2835420"/>
            <a:chExt cx="1953852" cy="1954573"/>
          </a:xfrm>
        </p:grpSpPr>
        <p:grpSp>
          <p:nvGrpSpPr>
            <p:cNvPr id="27" name="组合 5"/>
            <p:cNvGrpSpPr/>
            <p:nvPr/>
          </p:nvGrpSpPr>
          <p:grpSpPr bwMode="auto">
            <a:xfrm flipH="1">
              <a:off x="2672545" y="2835420"/>
              <a:ext cx="1953852" cy="1954573"/>
              <a:chOff x="1187624" y="4077072"/>
              <a:chExt cx="1728192" cy="1728192"/>
            </a:xfrm>
            <a:effectLst>
              <a:outerShdw blurRad="50800" dist="38100" dir="2700000" algn="tl" rotWithShape="0">
                <a:prstClr val="black">
                  <a:alpha val="40000"/>
                </a:prstClr>
              </a:outerShdw>
            </a:effectLst>
          </p:grpSpPr>
          <p:sp>
            <p:nvSpPr>
              <p:cNvPr id="29" name="泪滴形 28"/>
              <p:cNvSpPr/>
              <p:nvPr/>
            </p:nvSpPr>
            <p:spPr>
              <a:xfrm>
                <a:off x="1187624" y="4077072"/>
                <a:ext cx="1728192" cy="1728192"/>
              </a:xfrm>
              <a:prstGeom prst="teardrop">
                <a:avLst/>
              </a:prstGeom>
              <a:solidFill>
                <a:srgbClr val="067C0C"/>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32" name="椭圆​​ 7"/>
              <p:cNvSpPr/>
              <p:nvPr/>
            </p:nvSpPr>
            <p:spPr>
              <a:xfrm>
                <a:off x="1369741" y="4577646"/>
                <a:ext cx="1045501" cy="1045501"/>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algn="ctr">
                  <a:defRPr/>
                </a:pPr>
                <a:endParaRPr lang="zh-CN" altLang="en-US" kern="0">
                  <a:solidFill>
                    <a:sysClr val="window" lastClr="FFFFFF"/>
                  </a:solidFill>
                  <a:latin typeface="+mj-ea"/>
                  <a:ea typeface="+mj-ea"/>
                </a:endParaRPr>
              </a:p>
            </p:txBody>
          </p:sp>
        </p:grpSp>
        <p:sp>
          <p:nvSpPr>
            <p:cNvPr id="28" name="矩形​​ 46"/>
            <p:cNvSpPr>
              <a:spLocks noChangeArrowheads="1"/>
            </p:cNvSpPr>
            <p:nvPr/>
          </p:nvSpPr>
          <p:spPr bwMode="auto">
            <a:xfrm>
              <a:off x="3363912" y="3684002"/>
              <a:ext cx="869593" cy="62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sz="1700" kern="0">
                  <a:solidFill>
                    <a:sysClr val="windowText" lastClr="000000"/>
                  </a:solidFill>
                  <a:latin typeface="+mj-ea"/>
                  <a:ea typeface="+mj-ea"/>
                  <a:cs typeface="Arial Unicode MS" pitchFamily="34" charset="-122"/>
                </a:rPr>
                <a:t>点击录</a:t>
              </a:r>
              <a:endParaRPr lang="en-US" altLang="zh-CN" sz="1700" kern="0">
                <a:solidFill>
                  <a:sysClr val="windowText" lastClr="000000"/>
                </a:solidFill>
                <a:latin typeface="+mj-ea"/>
                <a:ea typeface="+mj-ea"/>
                <a:cs typeface="Arial Unicode MS" pitchFamily="34" charset="-122"/>
              </a:endParaRPr>
            </a:p>
            <a:p>
              <a:pPr algn="ctr">
                <a:defRPr/>
              </a:pPr>
              <a:r>
                <a:rPr lang="zh-CN" altLang="en-US" sz="1700" kern="0">
                  <a:solidFill>
                    <a:sysClr val="windowText" lastClr="000000"/>
                  </a:solidFill>
                  <a:latin typeface="+mj-ea"/>
                  <a:ea typeface="+mj-ea"/>
                  <a:cs typeface="Arial Unicode MS" pitchFamily="34" charset="-122"/>
                </a:rPr>
                <a:t>入内容</a:t>
              </a:r>
              <a:endParaRPr lang="zh-CN" altLang="en-US" sz="1700" kern="0">
                <a:solidFill>
                  <a:sysClr val="windowText" lastClr="000000"/>
                </a:solidFill>
                <a:latin typeface="+mj-ea"/>
                <a:ea typeface="+mj-ea"/>
                <a:cs typeface="Arial Unicode MS" pitchFamily="34" charset="-122"/>
              </a:endParaRPr>
            </a:p>
          </p:txBody>
        </p:sp>
      </p:grpSp>
      <p:grpSp>
        <p:nvGrpSpPr>
          <p:cNvPr id="46" name="组合 45"/>
          <p:cNvGrpSpPr/>
          <p:nvPr/>
        </p:nvGrpSpPr>
        <p:grpSpPr>
          <a:xfrm>
            <a:off x="1225503" y="1242749"/>
            <a:ext cx="1529694" cy="1529693"/>
            <a:chOff x="1009480" y="1242748"/>
            <a:chExt cx="1529694" cy="1529693"/>
          </a:xfrm>
        </p:grpSpPr>
        <p:sp>
          <p:nvSpPr>
            <p:cNvPr id="47" name="泪滴形 46"/>
            <p:cNvSpPr/>
            <p:nvPr/>
          </p:nvSpPr>
          <p:spPr bwMode="auto">
            <a:xfrm rot="10800000" flipH="1">
              <a:off x="1009480" y="1242748"/>
              <a:ext cx="1529694" cy="1529693"/>
            </a:xfrm>
            <a:prstGeom prst="teardrop">
              <a:avLst/>
            </a:prstGeom>
            <a:solidFill>
              <a:srgbClr val="08A810"/>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48" name="椭圆​​ 10"/>
            <p:cNvSpPr/>
            <p:nvPr/>
          </p:nvSpPr>
          <p:spPr bwMode="auto">
            <a:xfrm rot="10800000" flipH="1">
              <a:off x="1170312" y="1403581"/>
              <a:ext cx="914957" cy="914956"/>
            </a:xfrm>
            <a:prstGeom prst="ellipse">
              <a:avLst/>
            </a:prstGeom>
            <a:solidFill>
              <a:sysClr val="window" lastClr="FFFFFF"/>
            </a:solidFill>
            <a:ln w="3175" cap="flat" cmpd="sng" algn="ctr">
              <a:solidFill>
                <a:sysClr val="window" lastClr="FFFFFF">
                  <a:lumMod val="75000"/>
                </a:sysClr>
              </a:solidFill>
              <a:prstDash val="solid"/>
            </a:ln>
            <a:effectLst>
              <a:outerShdw blurRad="50800" dist="38100" dir="13500000" algn="br" rotWithShape="0">
                <a:prstClr val="black">
                  <a:alpha val="40000"/>
                </a:prstClr>
              </a:outerShdw>
            </a:effectLst>
          </p:spPr>
          <p:txBody>
            <a:bodyPr anchor="ctr"/>
            <a:lstStyle/>
            <a:p>
              <a:pPr algn="ctr">
                <a:defRPr/>
              </a:pPr>
              <a:endParaRPr lang="zh-CN" altLang="en-US" kern="0">
                <a:solidFill>
                  <a:sysClr val="window" lastClr="FFFFFF"/>
                </a:solidFill>
                <a:latin typeface="+mj-ea"/>
                <a:ea typeface="+mj-ea"/>
              </a:endParaRPr>
            </a:p>
          </p:txBody>
        </p:sp>
        <p:sp>
          <p:nvSpPr>
            <p:cNvPr id="49" name="矩形​​ 43"/>
            <p:cNvSpPr>
              <a:spLocks noChangeArrowheads="1"/>
            </p:cNvSpPr>
            <p:nvPr/>
          </p:nvSpPr>
          <p:spPr bwMode="auto">
            <a:xfrm>
              <a:off x="1258795" y="1606816"/>
              <a:ext cx="723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sz="1400" kern="0" dirty="0">
                  <a:solidFill>
                    <a:sysClr val="windowText" lastClr="000000"/>
                  </a:solidFill>
                  <a:latin typeface="+mj-ea"/>
                  <a:ea typeface="+mj-ea"/>
                  <a:cs typeface="Arial Unicode MS" pitchFamily="34" charset="-122"/>
                </a:rPr>
                <a:t>点击录</a:t>
              </a:r>
              <a:endParaRPr lang="en-US" altLang="zh-CN" sz="1400" kern="0" dirty="0">
                <a:solidFill>
                  <a:sysClr val="windowText" lastClr="000000"/>
                </a:solidFill>
                <a:latin typeface="+mj-ea"/>
                <a:ea typeface="+mj-ea"/>
                <a:cs typeface="Arial Unicode MS" pitchFamily="34" charset="-122"/>
              </a:endParaRPr>
            </a:p>
            <a:p>
              <a:pPr algn="ctr">
                <a:defRPr/>
              </a:pPr>
              <a:r>
                <a:rPr lang="zh-CN" altLang="en-US" sz="1400" kern="0" dirty="0">
                  <a:solidFill>
                    <a:sysClr val="windowText" lastClr="000000"/>
                  </a:solidFill>
                  <a:latin typeface="+mj-ea"/>
                  <a:ea typeface="+mj-ea"/>
                  <a:cs typeface="Arial Unicode MS" pitchFamily="34" charset="-122"/>
                </a:rPr>
                <a:t>入内容</a:t>
              </a:r>
              <a:endParaRPr lang="zh-CN" altLang="en-US" sz="1400" kern="0" dirty="0">
                <a:solidFill>
                  <a:sysClr val="windowText" lastClr="000000"/>
                </a:solidFill>
                <a:latin typeface="+mj-ea"/>
                <a:ea typeface="+mj-ea"/>
                <a:cs typeface="Arial Unicode MS" pitchFamily="34" charset="-122"/>
              </a:endParaRPr>
            </a:p>
          </p:txBody>
        </p:sp>
      </p:grpSp>
      <p:grpSp>
        <p:nvGrpSpPr>
          <p:cNvPr id="50" name="组合 49"/>
          <p:cNvGrpSpPr/>
          <p:nvPr/>
        </p:nvGrpSpPr>
        <p:grpSpPr>
          <a:xfrm>
            <a:off x="2843808" y="987575"/>
            <a:ext cx="1772592" cy="1773246"/>
            <a:chOff x="2662969" y="965760"/>
            <a:chExt cx="1772592" cy="1773246"/>
          </a:xfrm>
        </p:grpSpPr>
        <p:grpSp>
          <p:nvGrpSpPr>
            <p:cNvPr id="51" name="组合 11"/>
            <p:cNvGrpSpPr/>
            <p:nvPr/>
          </p:nvGrpSpPr>
          <p:grpSpPr bwMode="auto">
            <a:xfrm rot="16200000" flipH="1">
              <a:off x="2662642" y="966087"/>
              <a:ext cx="1773246" cy="1772592"/>
              <a:chOff x="1187624" y="4077072"/>
              <a:chExt cx="1728192" cy="1728192"/>
            </a:xfrm>
            <a:effectLst>
              <a:outerShdw blurRad="50800" dist="38100" dir="2700000" algn="tl" rotWithShape="0">
                <a:prstClr val="black">
                  <a:alpha val="40000"/>
                </a:prstClr>
              </a:outerShdw>
            </a:effectLst>
          </p:grpSpPr>
          <p:sp>
            <p:nvSpPr>
              <p:cNvPr id="53" name="泪滴形 52"/>
              <p:cNvSpPr/>
              <p:nvPr/>
            </p:nvSpPr>
            <p:spPr>
              <a:xfrm>
                <a:off x="1187624" y="4077072"/>
                <a:ext cx="1728192" cy="1728192"/>
              </a:xfrm>
              <a:prstGeom prst="teardrop">
                <a:avLst/>
              </a:prstGeom>
              <a:solidFill>
                <a:srgbClr val="067C0C"/>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54" name="椭圆​​ 13"/>
              <p:cNvSpPr/>
              <p:nvPr/>
            </p:nvSpPr>
            <p:spPr>
              <a:xfrm>
                <a:off x="1369740" y="4567120"/>
                <a:ext cx="1056027" cy="1056027"/>
              </a:xfrm>
              <a:prstGeom prst="ellipse">
                <a:avLst/>
              </a:prstGeom>
              <a:solidFill>
                <a:sysClr val="window" lastClr="FFFFFF"/>
              </a:solidFill>
              <a:ln w="3175" cap="flat" cmpd="sng" algn="ctr">
                <a:solidFill>
                  <a:sysClr val="window" lastClr="FFFFFF">
                    <a:lumMod val="95000"/>
                  </a:sysClr>
                </a:solidFill>
                <a:prstDash val="solid"/>
              </a:ln>
              <a:effectLst>
                <a:innerShdw blurRad="63500" dist="50800" dir="8100000">
                  <a:prstClr val="black">
                    <a:alpha val="50000"/>
                  </a:prstClr>
                </a:innerShdw>
              </a:effectLst>
            </p:spPr>
            <p:txBody>
              <a:bodyPr anchor="ctr"/>
              <a:lstStyle/>
              <a:p>
                <a:pPr algn="ctr">
                  <a:defRPr/>
                </a:pPr>
                <a:endParaRPr lang="zh-CN" altLang="en-US" kern="0">
                  <a:solidFill>
                    <a:sysClr val="window" lastClr="FFFFFF"/>
                  </a:solidFill>
                  <a:latin typeface="+mj-ea"/>
                  <a:ea typeface="+mj-ea"/>
                </a:endParaRPr>
              </a:p>
            </p:txBody>
          </p:sp>
        </p:grpSp>
        <p:sp>
          <p:nvSpPr>
            <p:cNvPr id="52" name="矩形​​ 44"/>
            <p:cNvSpPr>
              <a:spLocks noChangeArrowheads="1"/>
            </p:cNvSpPr>
            <p:nvPr/>
          </p:nvSpPr>
          <p:spPr bwMode="auto">
            <a:xfrm>
              <a:off x="3265629" y="1374429"/>
              <a:ext cx="869593" cy="62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sz="1700" kern="0">
                  <a:solidFill>
                    <a:sysClr val="windowText" lastClr="000000"/>
                  </a:solidFill>
                  <a:latin typeface="+mj-ea"/>
                  <a:ea typeface="+mj-ea"/>
                  <a:cs typeface="Arial Unicode MS" pitchFamily="34" charset="-122"/>
                </a:rPr>
                <a:t>点击录</a:t>
              </a:r>
              <a:endParaRPr lang="en-US" altLang="zh-CN" sz="1700" kern="0">
                <a:solidFill>
                  <a:sysClr val="windowText" lastClr="000000"/>
                </a:solidFill>
                <a:latin typeface="+mj-ea"/>
                <a:ea typeface="+mj-ea"/>
                <a:cs typeface="Arial Unicode MS" pitchFamily="34" charset="-122"/>
              </a:endParaRPr>
            </a:p>
            <a:p>
              <a:pPr algn="ctr">
                <a:defRPr/>
              </a:pPr>
              <a:r>
                <a:rPr lang="zh-CN" altLang="en-US" sz="1700" kern="0">
                  <a:solidFill>
                    <a:sysClr val="windowText" lastClr="000000"/>
                  </a:solidFill>
                  <a:latin typeface="+mj-ea"/>
                  <a:ea typeface="+mj-ea"/>
                  <a:cs typeface="Arial Unicode MS" pitchFamily="34" charset="-122"/>
                </a:rPr>
                <a:t>入内容</a:t>
              </a:r>
              <a:endParaRPr lang="zh-CN" altLang="en-US" sz="1700" kern="0">
                <a:solidFill>
                  <a:sysClr val="windowText" lastClr="000000"/>
                </a:solidFill>
                <a:latin typeface="+mj-ea"/>
                <a:ea typeface="+mj-ea"/>
                <a:cs typeface="Arial Unicode MS" pitchFamily="34" charset="-122"/>
              </a:endParaRPr>
            </a:p>
          </p:txBody>
        </p:sp>
      </p:grpSp>
      <p:grpSp>
        <p:nvGrpSpPr>
          <p:cNvPr id="55" name="组合 54"/>
          <p:cNvGrpSpPr/>
          <p:nvPr/>
        </p:nvGrpSpPr>
        <p:grpSpPr>
          <a:xfrm>
            <a:off x="5406699" y="1261185"/>
            <a:ext cx="374462" cy="374462"/>
            <a:chOff x="1009480" y="1242748"/>
            <a:chExt cx="1529694" cy="1529693"/>
          </a:xfrm>
        </p:grpSpPr>
        <p:sp>
          <p:nvSpPr>
            <p:cNvPr id="56" name="泪滴形 55"/>
            <p:cNvSpPr/>
            <p:nvPr/>
          </p:nvSpPr>
          <p:spPr bwMode="auto">
            <a:xfrm rot="10800000" flipH="1">
              <a:off x="1009480" y="1242748"/>
              <a:ext cx="1529694" cy="1529693"/>
            </a:xfrm>
            <a:prstGeom prst="teardrop">
              <a:avLst/>
            </a:prstGeom>
            <a:solidFill>
              <a:srgbClr val="08A810"/>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57" name="椭圆​​ 10"/>
            <p:cNvSpPr/>
            <p:nvPr/>
          </p:nvSpPr>
          <p:spPr bwMode="auto">
            <a:xfrm rot="10800000" flipH="1">
              <a:off x="1170312" y="1403581"/>
              <a:ext cx="914957" cy="914956"/>
            </a:xfrm>
            <a:prstGeom prst="ellipse">
              <a:avLst/>
            </a:prstGeom>
            <a:solidFill>
              <a:sysClr val="window" lastClr="FFFFFF"/>
            </a:solidFill>
            <a:ln w="3175" cap="flat" cmpd="sng" algn="ctr">
              <a:solidFill>
                <a:sysClr val="window" lastClr="FFFFFF">
                  <a:lumMod val="75000"/>
                </a:sysClr>
              </a:solidFill>
              <a:prstDash val="solid"/>
            </a:ln>
            <a:effectLst>
              <a:outerShdw blurRad="50800" dist="38100" dir="13500000" algn="br" rotWithShape="0">
                <a:prstClr val="black">
                  <a:alpha val="40000"/>
                </a:prstClr>
              </a:outerShdw>
            </a:effectLst>
          </p:spPr>
          <p:txBody>
            <a:bodyPr anchor="ctr"/>
            <a:lstStyle/>
            <a:p>
              <a:pPr algn="ctr">
                <a:defRPr/>
              </a:pPr>
              <a:endParaRPr lang="zh-CN" altLang="en-US" kern="0">
                <a:solidFill>
                  <a:sysClr val="window" lastClr="FFFFFF"/>
                </a:solidFill>
                <a:latin typeface="+mj-ea"/>
                <a:ea typeface="+mj-ea"/>
              </a:endParaRPr>
            </a:p>
          </p:txBody>
        </p:sp>
      </p:grpSp>
      <p:sp>
        <p:nvSpPr>
          <p:cNvPr id="58" name="Text Box 40"/>
          <p:cNvSpPr txBox="1">
            <a:spLocks noChangeArrowheads="1"/>
          </p:cNvSpPr>
          <p:nvPr/>
        </p:nvSpPr>
        <p:spPr bwMode="gray">
          <a:xfrm>
            <a:off x="5853169" y="1526588"/>
            <a:ext cx="3255336" cy="725332"/>
          </a:xfrm>
          <a:prstGeom prst="rect">
            <a:avLst/>
          </a:prstGeom>
          <a:noFill/>
          <a:ln w="9525">
            <a:noFill/>
            <a:miter lim="800000"/>
          </a:ln>
        </p:spPr>
        <p:txBody>
          <a:bodyPr wrap="square" lIns="91430" tIns="45716" rIns="91430" bIns="45716">
            <a:spAutoFit/>
          </a:bodyPr>
          <a:lstStyle/>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Rectangle 11"/>
          <p:cNvSpPr>
            <a:spLocks noChangeArrowheads="1"/>
          </p:cNvSpPr>
          <p:nvPr/>
        </p:nvSpPr>
        <p:spPr bwMode="gray">
          <a:xfrm>
            <a:off x="5945126" y="1224136"/>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0" name="组合 11"/>
          <p:cNvGrpSpPr/>
          <p:nvPr/>
        </p:nvGrpSpPr>
        <p:grpSpPr bwMode="auto">
          <a:xfrm rot="16200000" flipH="1">
            <a:off x="5399418" y="2190009"/>
            <a:ext cx="381812" cy="381672"/>
            <a:chOff x="1187622" y="4077075"/>
            <a:chExt cx="1728192" cy="1728193"/>
          </a:xfrm>
          <a:effectLst>
            <a:outerShdw blurRad="50800" dist="38100" dir="2700000" algn="tl" rotWithShape="0">
              <a:prstClr val="black">
                <a:alpha val="40000"/>
              </a:prstClr>
            </a:outerShdw>
          </a:effectLst>
        </p:grpSpPr>
        <p:sp>
          <p:nvSpPr>
            <p:cNvPr id="61" name="泪滴形 60"/>
            <p:cNvSpPr/>
            <p:nvPr/>
          </p:nvSpPr>
          <p:spPr>
            <a:xfrm>
              <a:off x="1187622" y="4077075"/>
              <a:ext cx="1728192" cy="1728193"/>
            </a:xfrm>
            <a:prstGeom prst="teardrop">
              <a:avLst/>
            </a:prstGeom>
            <a:solidFill>
              <a:srgbClr val="067C0C"/>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62" name="椭圆​​ 13"/>
            <p:cNvSpPr/>
            <p:nvPr/>
          </p:nvSpPr>
          <p:spPr>
            <a:xfrm>
              <a:off x="1369737" y="4567119"/>
              <a:ext cx="1056027" cy="1056029"/>
            </a:xfrm>
            <a:prstGeom prst="ellipse">
              <a:avLst/>
            </a:prstGeom>
            <a:solidFill>
              <a:sysClr val="window" lastClr="FFFFFF"/>
            </a:solidFill>
            <a:ln w="3175" cap="flat" cmpd="sng" algn="ctr">
              <a:solidFill>
                <a:sysClr val="window" lastClr="FFFFFF">
                  <a:lumMod val="95000"/>
                </a:sysClr>
              </a:solidFill>
              <a:prstDash val="solid"/>
            </a:ln>
            <a:effectLst/>
          </p:spPr>
          <p:txBody>
            <a:bodyPr anchor="ctr"/>
            <a:lstStyle/>
            <a:p>
              <a:pPr algn="ctr">
                <a:defRPr/>
              </a:pPr>
              <a:endParaRPr lang="zh-CN" altLang="en-US" kern="0">
                <a:solidFill>
                  <a:sysClr val="window" lastClr="FFFFFF"/>
                </a:solidFill>
                <a:latin typeface="+mj-ea"/>
                <a:ea typeface="+mj-ea"/>
              </a:endParaRPr>
            </a:p>
          </p:txBody>
        </p:sp>
      </p:grpSp>
      <p:sp>
        <p:nvSpPr>
          <p:cNvPr id="63" name="Text Box 40"/>
          <p:cNvSpPr txBox="1">
            <a:spLocks noChangeArrowheads="1"/>
          </p:cNvSpPr>
          <p:nvPr/>
        </p:nvSpPr>
        <p:spPr bwMode="gray">
          <a:xfrm>
            <a:off x="5853169" y="2462693"/>
            <a:ext cx="3255336" cy="725332"/>
          </a:xfrm>
          <a:prstGeom prst="rect">
            <a:avLst/>
          </a:prstGeom>
          <a:noFill/>
          <a:ln w="9525">
            <a:noFill/>
            <a:miter lim="800000"/>
          </a:ln>
        </p:spPr>
        <p:txBody>
          <a:bodyPr wrap="square" lIns="91430" tIns="45716" rIns="91430" bIns="45716">
            <a:spAutoFit/>
          </a:bodyPr>
          <a:lstStyle/>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Rectangle 11"/>
          <p:cNvSpPr>
            <a:spLocks noChangeArrowheads="1"/>
          </p:cNvSpPr>
          <p:nvPr/>
        </p:nvSpPr>
        <p:spPr bwMode="gray">
          <a:xfrm>
            <a:off x="5945126" y="2160239"/>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Text Box 40"/>
          <p:cNvSpPr txBox="1">
            <a:spLocks noChangeArrowheads="1"/>
          </p:cNvSpPr>
          <p:nvPr/>
        </p:nvSpPr>
        <p:spPr bwMode="gray">
          <a:xfrm>
            <a:off x="5853169" y="3306253"/>
            <a:ext cx="3255336" cy="725332"/>
          </a:xfrm>
          <a:prstGeom prst="rect">
            <a:avLst/>
          </a:prstGeom>
          <a:noFill/>
          <a:ln w="9525">
            <a:noFill/>
            <a:miter lim="800000"/>
          </a:ln>
        </p:spPr>
        <p:txBody>
          <a:bodyPr wrap="square" lIns="91430" tIns="45716" rIns="91430" bIns="45716">
            <a:spAutoFit/>
          </a:bodyPr>
          <a:lstStyle/>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Rectangle 11"/>
          <p:cNvSpPr>
            <a:spLocks noChangeArrowheads="1"/>
          </p:cNvSpPr>
          <p:nvPr/>
        </p:nvSpPr>
        <p:spPr bwMode="gray">
          <a:xfrm>
            <a:off x="5945126" y="3003800"/>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Text Box 40"/>
          <p:cNvSpPr txBox="1">
            <a:spLocks noChangeArrowheads="1"/>
          </p:cNvSpPr>
          <p:nvPr/>
        </p:nvSpPr>
        <p:spPr bwMode="gray">
          <a:xfrm>
            <a:off x="5853169" y="4118876"/>
            <a:ext cx="3255336" cy="725332"/>
          </a:xfrm>
          <a:prstGeom prst="rect">
            <a:avLst/>
          </a:prstGeom>
          <a:noFill/>
          <a:ln w="9525">
            <a:noFill/>
            <a:miter lim="800000"/>
          </a:ln>
        </p:spPr>
        <p:txBody>
          <a:bodyPr wrap="square" lIns="91430" tIns="45716" rIns="91430" bIns="45716">
            <a:spAutoFit/>
          </a:bodyPr>
          <a:lstStyle/>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Rectangle 11"/>
          <p:cNvSpPr>
            <a:spLocks noChangeArrowheads="1"/>
          </p:cNvSpPr>
          <p:nvPr/>
        </p:nvSpPr>
        <p:spPr bwMode="gray">
          <a:xfrm>
            <a:off x="5945126" y="3869160"/>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9" name="组合 4"/>
          <p:cNvGrpSpPr/>
          <p:nvPr/>
        </p:nvGrpSpPr>
        <p:grpSpPr bwMode="auto">
          <a:xfrm>
            <a:off x="5383232" y="3037773"/>
            <a:ext cx="397928" cy="398074"/>
            <a:chOff x="1187624" y="4077072"/>
            <a:chExt cx="1728192" cy="1728192"/>
          </a:xfrm>
          <a:effectLst>
            <a:outerShdw blurRad="50800" dist="38100" dir="2700000" algn="tl" rotWithShape="0">
              <a:prstClr val="black">
                <a:alpha val="40000"/>
              </a:prstClr>
            </a:outerShdw>
          </a:effectLst>
        </p:grpSpPr>
        <p:sp>
          <p:nvSpPr>
            <p:cNvPr id="70" name="泪滴形 69"/>
            <p:cNvSpPr/>
            <p:nvPr/>
          </p:nvSpPr>
          <p:spPr>
            <a:xfrm>
              <a:off x="1187624" y="4077072"/>
              <a:ext cx="1728192" cy="1728192"/>
            </a:xfrm>
            <a:prstGeom prst="teardrop">
              <a:avLst/>
            </a:prstGeom>
            <a:solidFill>
              <a:srgbClr val="08A810"/>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71" name="椭圆​​ 3"/>
            <p:cNvSpPr/>
            <p:nvPr/>
          </p:nvSpPr>
          <p:spPr>
            <a:xfrm>
              <a:off x="1369740" y="4495805"/>
              <a:ext cx="1127342" cy="1127342"/>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algn="ctr">
                <a:defRPr/>
              </a:pPr>
              <a:endParaRPr lang="zh-CN" altLang="en-US" kern="0">
                <a:solidFill>
                  <a:sysClr val="window" lastClr="FFFFFF"/>
                </a:solidFill>
                <a:latin typeface="+mj-ea"/>
                <a:ea typeface="+mj-ea"/>
              </a:endParaRPr>
            </a:p>
          </p:txBody>
        </p:sp>
      </p:grpSp>
      <p:grpSp>
        <p:nvGrpSpPr>
          <p:cNvPr id="72" name="组合 5"/>
          <p:cNvGrpSpPr/>
          <p:nvPr/>
        </p:nvGrpSpPr>
        <p:grpSpPr bwMode="auto">
          <a:xfrm flipH="1">
            <a:off x="5378818" y="3867895"/>
            <a:ext cx="402343" cy="402491"/>
            <a:chOff x="1187624" y="4077072"/>
            <a:chExt cx="1728192" cy="1728192"/>
          </a:xfrm>
          <a:effectLst>
            <a:outerShdw blurRad="50800" dist="38100" dir="2700000" algn="tl" rotWithShape="0">
              <a:prstClr val="black">
                <a:alpha val="40000"/>
              </a:prstClr>
            </a:outerShdw>
          </a:effectLst>
        </p:grpSpPr>
        <p:sp>
          <p:nvSpPr>
            <p:cNvPr id="73" name="泪滴形 72"/>
            <p:cNvSpPr/>
            <p:nvPr/>
          </p:nvSpPr>
          <p:spPr>
            <a:xfrm>
              <a:off x="1187624" y="4077072"/>
              <a:ext cx="1728192" cy="1728192"/>
            </a:xfrm>
            <a:prstGeom prst="teardrop">
              <a:avLst/>
            </a:prstGeom>
            <a:solidFill>
              <a:srgbClr val="067C0C"/>
            </a:solidFill>
            <a:ln w="25400" cap="flat" cmpd="sng" algn="ctr">
              <a:noFill/>
              <a:prstDash val="solid"/>
            </a:ln>
            <a:effectLst/>
          </p:spPr>
          <p:txBody>
            <a:bodyPr anchor="ctr"/>
            <a:lstStyle/>
            <a:p>
              <a:pPr algn="ctr">
                <a:defRPr/>
              </a:pPr>
              <a:endParaRPr lang="zh-CN" altLang="en-US" kern="0">
                <a:solidFill>
                  <a:sysClr val="window" lastClr="FFFFFF"/>
                </a:solidFill>
                <a:latin typeface="+mj-ea"/>
                <a:ea typeface="+mj-ea"/>
              </a:endParaRPr>
            </a:p>
          </p:txBody>
        </p:sp>
        <p:sp>
          <p:nvSpPr>
            <p:cNvPr id="74" name="椭圆​​ 7"/>
            <p:cNvSpPr/>
            <p:nvPr/>
          </p:nvSpPr>
          <p:spPr>
            <a:xfrm>
              <a:off x="1369741" y="4577646"/>
              <a:ext cx="1045501" cy="1045501"/>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algn="ctr">
                <a:defRPr/>
              </a:pPr>
              <a:endParaRPr lang="zh-CN" altLang="en-US" kern="0">
                <a:solidFill>
                  <a:sysClr val="window" lastClr="FFFFFF"/>
                </a:solidFill>
                <a:latin typeface="+mj-ea"/>
                <a:ea typeface="+mj-ea"/>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heel(4)">
                                      <p:cBhvr>
                                        <p:cTn id="7" dur="1000"/>
                                        <p:tgtEl>
                                          <p:spTgt spid="31"/>
                                        </p:tgtEl>
                                      </p:cBhvr>
                                    </p:animEffect>
                                  </p:childTnLst>
                                </p:cTn>
                              </p:par>
                            </p:childTnLst>
                          </p:cTn>
                        </p:par>
                        <p:par>
                          <p:cTn id="8" fill="hold">
                            <p:stCondLst>
                              <p:cond delay="1000"/>
                            </p:stCondLst>
                            <p:childTnLst>
                              <p:par>
                                <p:cTn id="9" presetID="2" presetClass="entr" presetSubtype="9"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750" fill="hold"/>
                                        <p:tgtEl>
                                          <p:spTgt spid="46"/>
                                        </p:tgtEl>
                                        <p:attrNameLst>
                                          <p:attrName>ppt_x</p:attrName>
                                        </p:attrNameLst>
                                      </p:cBhvr>
                                      <p:tavLst>
                                        <p:tav tm="0">
                                          <p:val>
                                            <p:strVal val="0-#ppt_w/2"/>
                                          </p:val>
                                        </p:tav>
                                        <p:tav tm="100000">
                                          <p:val>
                                            <p:strVal val="#ppt_x"/>
                                          </p:val>
                                        </p:tav>
                                      </p:tavLst>
                                    </p:anim>
                                    <p:anim calcmode="lin" valueType="num">
                                      <p:cBhvr additive="base">
                                        <p:cTn id="12" dur="750" fill="hold"/>
                                        <p:tgtEl>
                                          <p:spTgt spid="46"/>
                                        </p:tgtEl>
                                        <p:attrNameLst>
                                          <p:attrName>ppt_y</p:attrName>
                                        </p:attrNameLst>
                                      </p:cBhvr>
                                      <p:tavLst>
                                        <p:tav tm="0">
                                          <p:val>
                                            <p:strVal val="0-#ppt_h/2"/>
                                          </p:val>
                                        </p:tav>
                                        <p:tav tm="100000">
                                          <p:val>
                                            <p:strVal val="#ppt_y"/>
                                          </p:val>
                                        </p:tav>
                                      </p:tavLst>
                                    </p:anim>
                                  </p:childTnLst>
                                </p:cTn>
                              </p:par>
                            </p:childTnLst>
                          </p:cTn>
                        </p:par>
                        <p:par>
                          <p:cTn id="13" fill="hold">
                            <p:stCondLst>
                              <p:cond delay="2000"/>
                            </p:stCondLst>
                            <p:childTnLst>
                              <p:par>
                                <p:cTn id="14" presetID="2" presetClass="entr" presetSubtype="3" fill="hold" nodeType="afterEffect">
                                  <p:stCondLst>
                                    <p:cond delay="0"/>
                                  </p:stCondLst>
                                  <p:childTnLst>
                                    <p:set>
                                      <p:cBhvr>
                                        <p:cTn id="15" dur="1" fill="hold">
                                          <p:stCondLst>
                                            <p:cond delay="0"/>
                                          </p:stCondLst>
                                        </p:cTn>
                                        <p:tgtEl>
                                          <p:spTgt spid="50"/>
                                        </p:tgtEl>
                                        <p:attrNameLst>
                                          <p:attrName>style.visibility</p:attrName>
                                        </p:attrNameLst>
                                      </p:cBhvr>
                                      <p:to>
                                        <p:strVal val="visible"/>
                                      </p:to>
                                    </p:set>
                                    <p:anim calcmode="lin" valueType="num">
                                      <p:cBhvr additive="base">
                                        <p:cTn id="16" dur="750" fill="hold"/>
                                        <p:tgtEl>
                                          <p:spTgt spid="50"/>
                                        </p:tgtEl>
                                        <p:attrNameLst>
                                          <p:attrName>ppt_x</p:attrName>
                                        </p:attrNameLst>
                                      </p:cBhvr>
                                      <p:tavLst>
                                        <p:tav tm="0">
                                          <p:val>
                                            <p:strVal val="1+#ppt_w/2"/>
                                          </p:val>
                                        </p:tav>
                                        <p:tav tm="100000">
                                          <p:val>
                                            <p:strVal val="#ppt_x"/>
                                          </p:val>
                                        </p:tav>
                                      </p:tavLst>
                                    </p:anim>
                                    <p:anim calcmode="lin" valueType="num">
                                      <p:cBhvr additive="base">
                                        <p:cTn id="17" dur="750" fill="hold"/>
                                        <p:tgtEl>
                                          <p:spTgt spid="50"/>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12"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750" fill="hold"/>
                                        <p:tgtEl>
                                          <p:spTgt spid="21"/>
                                        </p:tgtEl>
                                        <p:attrNameLst>
                                          <p:attrName>ppt_x</p:attrName>
                                        </p:attrNameLst>
                                      </p:cBhvr>
                                      <p:tavLst>
                                        <p:tav tm="0">
                                          <p:val>
                                            <p:strVal val="0-#ppt_w/2"/>
                                          </p:val>
                                        </p:tav>
                                        <p:tav tm="100000">
                                          <p:val>
                                            <p:strVal val="#ppt_x"/>
                                          </p:val>
                                        </p:tav>
                                      </p:tavLst>
                                    </p:anim>
                                    <p:anim calcmode="lin" valueType="num">
                                      <p:cBhvr additive="base">
                                        <p:cTn id="22" dur="75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4000"/>
                            </p:stCondLst>
                            <p:childTnLst>
                              <p:par>
                                <p:cTn id="24" presetID="2" presetClass="entr" presetSubtype="6"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750" fill="hold"/>
                                        <p:tgtEl>
                                          <p:spTgt spid="26"/>
                                        </p:tgtEl>
                                        <p:attrNameLst>
                                          <p:attrName>ppt_x</p:attrName>
                                        </p:attrNameLst>
                                      </p:cBhvr>
                                      <p:tavLst>
                                        <p:tav tm="0">
                                          <p:val>
                                            <p:strVal val="1+#ppt_w/2"/>
                                          </p:val>
                                        </p:tav>
                                        <p:tav tm="100000">
                                          <p:val>
                                            <p:strVal val="#ppt_x"/>
                                          </p:val>
                                        </p:tav>
                                      </p:tavLst>
                                    </p:anim>
                                    <p:anim calcmode="lin" valueType="num">
                                      <p:cBhvr additive="base">
                                        <p:cTn id="27" dur="750" fill="hold"/>
                                        <p:tgtEl>
                                          <p:spTgt spid="26"/>
                                        </p:tgtEl>
                                        <p:attrNameLst>
                                          <p:attrName>ppt_y</p:attrName>
                                        </p:attrNameLst>
                                      </p:cBhvr>
                                      <p:tavLst>
                                        <p:tav tm="0">
                                          <p:val>
                                            <p:strVal val="1+#ppt_h/2"/>
                                          </p:val>
                                        </p:tav>
                                        <p:tav tm="100000">
                                          <p:val>
                                            <p:strVal val="#ppt_y"/>
                                          </p:val>
                                        </p:tav>
                                      </p:tavLst>
                                    </p:anim>
                                  </p:childTnLst>
                                </p:cTn>
                              </p:par>
                            </p:childTnLst>
                          </p:cTn>
                        </p:par>
                        <p:par>
                          <p:cTn id="28" fill="hold">
                            <p:stCondLst>
                              <p:cond delay="5000"/>
                            </p:stCondLst>
                            <p:childTnLst>
                              <p:par>
                                <p:cTn id="29" presetID="42" presetClass="entr" presetSubtype="0"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strVal val="#ppt_x"/>
                                          </p:val>
                                        </p:tav>
                                        <p:tav tm="100000">
                                          <p:val>
                                            <p:strVal val="#ppt_x"/>
                                          </p:val>
                                        </p:tav>
                                      </p:tavLst>
                                    </p:anim>
                                    <p:anim calcmode="lin" valueType="num">
                                      <p:cBhvr>
                                        <p:cTn id="33" dur="500" fill="hold"/>
                                        <p:tgtEl>
                                          <p:spTgt spid="55"/>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59"/>
                                        </p:tgtEl>
                                        <p:attrNameLst>
                                          <p:attrName>style.visibility</p:attrName>
                                        </p:attrNameLst>
                                      </p:cBhvr>
                                      <p:to>
                                        <p:strVal val="visible"/>
                                      </p:to>
                                    </p:set>
                                    <p:anim calcmode="lin" valueType="num">
                                      <p:cBhvr>
                                        <p:cTn id="37" dur="500" fill="hold"/>
                                        <p:tgtEl>
                                          <p:spTgt spid="59"/>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59"/>
                                        </p:tgtEl>
                                        <p:attrNameLst>
                                          <p:attrName>ppt_y</p:attrName>
                                        </p:attrNameLst>
                                      </p:cBhvr>
                                      <p:tavLst>
                                        <p:tav tm="0">
                                          <p:val>
                                            <p:strVal val="#ppt_y"/>
                                          </p:val>
                                        </p:tav>
                                        <p:tav tm="100000">
                                          <p:val>
                                            <p:strVal val="#ppt_y"/>
                                          </p:val>
                                        </p:tav>
                                      </p:tavLst>
                                    </p:anim>
                                    <p:anim calcmode="lin" valueType="num">
                                      <p:cBhvr>
                                        <p:cTn id="39" dur="500" fill="hold"/>
                                        <p:tgtEl>
                                          <p:spTgt spid="59"/>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59"/>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59"/>
                                        </p:tgtEl>
                                      </p:cBhvr>
                                    </p:animEffect>
                                  </p:childTnLst>
                                </p:cTn>
                              </p:par>
                            </p:childTnLst>
                          </p:cTn>
                        </p:par>
                        <p:par>
                          <p:cTn id="42" fill="hold">
                            <p:stCondLst>
                              <p:cond delay="5349"/>
                            </p:stCondLst>
                            <p:childTnLst>
                              <p:par>
                                <p:cTn id="43" presetID="42" presetClass="entr" presetSubtype="0"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750"/>
                                        <p:tgtEl>
                                          <p:spTgt spid="58"/>
                                        </p:tgtEl>
                                      </p:cBhvr>
                                    </p:animEffect>
                                    <p:anim calcmode="lin" valueType="num">
                                      <p:cBhvr>
                                        <p:cTn id="46" dur="750" fill="hold"/>
                                        <p:tgtEl>
                                          <p:spTgt spid="58"/>
                                        </p:tgtEl>
                                        <p:attrNameLst>
                                          <p:attrName>ppt_x</p:attrName>
                                        </p:attrNameLst>
                                      </p:cBhvr>
                                      <p:tavLst>
                                        <p:tav tm="0">
                                          <p:val>
                                            <p:strVal val="#ppt_x"/>
                                          </p:val>
                                        </p:tav>
                                        <p:tav tm="100000">
                                          <p:val>
                                            <p:strVal val="#ppt_x"/>
                                          </p:val>
                                        </p:tav>
                                      </p:tavLst>
                                    </p:anim>
                                    <p:anim calcmode="lin" valueType="num">
                                      <p:cBhvr>
                                        <p:cTn id="47" dur="75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6349"/>
                            </p:stCondLst>
                            <p:childTnLst>
                              <p:par>
                                <p:cTn id="49" presetID="42" presetClass="entr" presetSubtype="0" fill="hold"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750"/>
                                        <p:tgtEl>
                                          <p:spTgt spid="60"/>
                                        </p:tgtEl>
                                      </p:cBhvr>
                                    </p:animEffect>
                                    <p:anim calcmode="lin" valueType="num">
                                      <p:cBhvr>
                                        <p:cTn id="52" dur="750" fill="hold"/>
                                        <p:tgtEl>
                                          <p:spTgt spid="60"/>
                                        </p:tgtEl>
                                        <p:attrNameLst>
                                          <p:attrName>ppt_x</p:attrName>
                                        </p:attrNameLst>
                                      </p:cBhvr>
                                      <p:tavLst>
                                        <p:tav tm="0">
                                          <p:val>
                                            <p:strVal val="#ppt_x"/>
                                          </p:val>
                                        </p:tav>
                                        <p:tav tm="100000">
                                          <p:val>
                                            <p:strVal val="#ppt_x"/>
                                          </p:val>
                                        </p:tav>
                                      </p:tavLst>
                                    </p:anim>
                                    <p:anim calcmode="lin" valueType="num">
                                      <p:cBhvr>
                                        <p:cTn id="53" dur="750" fill="hold"/>
                                        <p:tgtEl>
                                          <p:spTgt spid="60"/>
                                        </p:tgtEl>
                                        <p:attrNameLst>
                                          <p:attrName>ppt_y</p:attrName>
                                        </p:attrNameLst>
                                      </p:cBhvr>
                                      <p:tavLst>
                                        <p:tav tm="0">
                                          <p:val>
                                            <p:strVal val="#ppt_y+.1"/>
                                          </p:val>
                                        </p:tav>
                                        <p:tav tm="100000">
                                          <p:val>
                                            <p:strVal val="#ppt_y"/>
                                          </p:val>
                                        </p:tav>
                                      </p:tavLst>
                                    </p:anim>
                                  </p:childTnLst>
                                </p:cTn>
                              </p:par>
                            </p:childTnLst>
                          </p:cTn>
                        </p:par>
                        <p:par>
                          <p:cTn id="54" fill="hold">
                            <p:stCondLst>
                              <p:cond delay="7349"/>
                            </p:stCondLst>
                            <p:childTnLst>
                              <p:par>
                                <p:cTn id="55" presetID="41" presetClass="entr" presetSubtype="0" fill="hold" grpId="0" nodeType="afterEffect">
                                  <p:stCondLst>
                                    <p:cond delay="0"/>
                                  </p:stCondLst>
                                  <p:iterate type="lt">
                                    <p:tmPct val="10000"/>
                                  </p:iterate>
                                  <p:childTnLst>
                                    <p:set>
                                      <p:cBhvr>
                                        <p:cTn id="56" dur="1" fill="hold">
                                          <p:stCondLst>
                                            <p:cond delay="0"/>
                                          </p:stCondLst>
                                        </p:cTn>
                                        <p:tgtEl>
                                          <p:spTgt spid="64"/>
                                        </p:tgtEl>
                                        <p:attrNameLst>
                                          <p:attrName>style.visibility</p:attrName>
                                        </p:attrNameLst>
                                      </p:cBhvr>
                                      <p:to>
                                        <p:strVal val="visible"/>
                                      </p:to>
                                    </p:set>
                                    <p:anim calcmode="lin" valueType="num">
                                      <p:cBhvr>
                                        <p:cTn id="57" dur="500" fill="hold"/>
                                        <p:tgtEl>
                                          <p:spTgt spid="64"/>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64"/>
                                        </p:tgtEl>
                                        <p:attrNameLst>
                                          <p:attrName>ppt_y</p:attrName>
                                        </p:attrNameLst>
                                      </p:cBhvr>
                                      <p:tavLst>
                                        <p:tav tm="0">
                                          <p:val>
                                            <p:strVal val="#ppt_y"/>
                                          </p:val>
                                        </p:tav>
                                        <p:tav tm="100000">
                                          <p:val>
                                            <p:strVal val="#ppt_y"/>
                                          </p:val>
                                        </p:tav>
                                      </p:tavLst>
                                    </p:anim>
                                    <p:anim calcmode="lin" valueType="num">
                                      <p:cBhvr>
                                        <p:cTn id="59" dur="500" fill="hold"/>
                                        <p:tgtEl>
                                          <p:spTgt spid="64"/>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64"/>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64"/>
                                        </p:tgtEl>
                                      </p:cBhvr>
                                    </p:animEffect>
                                  </p:childTnLst>
                                </p:cTn>
                              </p:par>
                            </p:childTnLst>
                          </p:cTn>
                        </p:par>
                        <p:par>
                          <p:cTn id="62" fill="hold">
                            <p:stCondLst>
                              <p:cond delay="7699"/>
                            </p:stCondLst>
                            <p:childTnLst>
                              <p:par>
                                <p:cTn id="63" presetID="42" presetClass="entr" presetSubtype="0" fill="hold" grpId="0"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fade">
                                      <p:cBhvr>
                                        <p:cTn id="65" dur="750"/>
                                        <p:tgtEl>
                                          <p:spTgt spid="63"/>
                                        </p:tgtEl>
                                      </p:cBhvr>
                                    </p:animEffect>
                                    <p:anim calcmode="lin" valueType="num">
                                      <p:cBhvr>
                                        <p:cTn id="66" dur="750" fill="hold"/>
                                        <p:tgtEl>
                                          <p:spTgt spid="63"/>
                                        </p:tgtEl>
                                        <p:attrNameLst>
                                          <p:attrName>ppt_x</p:attrName>
                                        </p:attrNameLst>
                                      </p:cBhvr>
                                      <p:tavLst>
                                        <p:tav tm="0">
                                          <p:val>
                                            <p:strVal val="#ppt_x"/>
                                          </p:val>
                                        </p:tav>
                                        <p:tav tm="100000">
                                          <p:val>
                                            <p:strVal val="#ppt_x"/>
                                          </p:val>
                                        </p:tav>
                                      </p:tavLst>
                                    </p:anim>
                                    <p:anim calcmode="lin" valueType="num">
                                      <p:cBhvr>
                                        <p:cTn id="67" dur="750" fill="hold"/>
                                        <p:tgtEl>
                                          <p:spTgt spid="63"/>
                                        </p:tgtEl>
                                        <p:attrNameLst>
                                          <p:attrName>ppt_y</p:attrName>
                                        </p:attrNameLst>
                                      </p:cBhvr>
                                      <p:tavLst>
                                        <p:tav tm="0">
                                          <p:val>
                                            <p:strVal val="#ppt_y+.1"/>
                                          </p:val>
                                        </p:tav>
                                        <p:tav tm="100000">
                                          <p:val>
                                            <p:strVal val="#ppt_y"/>
                                          </p:val>
                                        </p:tav>
                                      </p:tavLst>
                                    </p:anim>
                                  </p:childTnLst>
                                </p:cTn>
                              </p:par>
                            </p:childTnLst>
                          </p:cTn>
                        </p:par>
                        <p:par>
                          <p:cTn id="68" fill="hold">
                            <p:stCondLst>
                              <p:cond delay="8699"/>
                            </p:stCondLst>
                            <p:childTnLst>
                              <p:par>
                                <p:cTn id="69" presetID="42" presetClass="entr" presetSubtype="0" fill="hold" nodeType="afterEffect">
                                  <p:stCondLst>
                                    <p:cond delay="0"/>
                                  </p:stCondLst>
                                  <p:childTnLst>
                                    <p:set>
                                      <p:cBhvr>
                                        <p:cTn id="70" dur="1" fill="hold">
                                          <p:stCondLst>
                                            <p:cond delay="0"/>
                                          </p:stCondLst>
                                        </p:cTn>
                                        <p:tgtEl>
                                          <p:spTgt spid="69"/>
                                        </p:tgtEl>
                                        <p:attrNameLst>
                                          <p:attrName>style.visibility</p:attrName>
                                        </p:attrNameLst>
                                      </p:cBhvr>
                                      <p:to>
                                        <p:strVal val="visible"/>
                                      </p:to>
                                    </p:set>
                                    <p:animEffect transition="in" filter="fade">
                                      <p:cBhvr>
                                        <p:cTn id="71" dur="750"/>
                                        <p:tgtEl>
                                          <p:spTgt spid="69"/>
                                        </p:tgtEl>
                                      </p:cBhvr>
                                    </p:animEffect>
                                    <p:anim calcmode="lin" valueType="num">
                                      <p:cBhvr>
                                        <p:cTn id="72" dur="750" fill="hold"/>
                                        <p:tgtEl>
                                          <p:spTgt spid="69"/>
                                        </p:tgtEl>
                                        <p:attrNameLst>
                                          <p:attrName>ppt_x</p:attrName>
                                        </p:attrNameLst>
                                      </p:cBhvr>
                                      <p:tavLst>
                                        <p:tav tm="0">
                                          <p:val>
                                            <p:strVal val="#ppt_x"/>
                                          </p:val>
                                        </p:tav>
                                        <p:tav tm="100000">
                                          <p:val>
                                            <p:strVal val="#ppt_x"/>
                                          </p:val>
                                        </p:tav>
                                      </p:tavLst>
                                    </p:anim>
                                    <p:anim calcmode="lin" valueType="num">
                                      <p:cBhvr>
                                        <p:cTn id="73" dur="750" fill="hold"/>
                                        <p:tgtEl>
                                          <p:spTgt spid="69"/>
                                        </p:tgtEl>
                                        <p:attrNameLst>
                                          <p:attrName>ppt_y</p:attrName>
                                        </p:attrNameLst>
                                      </p:cBhvr>
                                      <p:tavLst>
                                        <p:tav tm="0">
                                          <p:val>
                                            <p:strVal val="#ppt_y+.1"/>
                                          </p:val>
                                        </p:tav>
                                        <p:tav tm="100000">
                                          <p:val>
                                            <p:strVal val="#ppt_y"/>
                                          </p:val>
                                        </p:tav>
                                      </p:tavLst>
                                    </p:anim>
                                  </p:childTnLst>
                                </p:cTn>
                              </p:par>
                            </p:childTnLst>
                          </p:cTn>
                        </p:par>
                        <p:par>
                          <p:cTn id="74" fill="hold">
                            <p:stCondLst>
                              <p:cond delay="9699"/>
                            </p:stCondLst>
                            <p:childTnLst>
                              <p:par>
                                <p:cTn id="75" presetID="41" presetClass="entr" presetSubtype="0" fill="hold" grpId="0" nodeType="afterEffect">
                                  <p:stCondLst>
                                    <p:cond delay="0"/>
                                  </p:stCondLst>
                                  <p:iterate type="lt">
                                    <p:tmPct val="10000"/>
                                  </p:iterate>
                                  <p:childTnLst>
                                    <p:set>
                                      <p:cBhvr>
                                        <p:cTn id="76" dur="1" fill="hold">
                                          <p:stCondLst>
                                            <p:cond delay="0"/>
                                          </p:stCondLst>
                                        </p:cTn>
                                        <p:tgtEl>
                                          <p:spTgt spid="66"/>
                                        </p:tgtEl>
                                        <p:attrNameLst>
                                          <p:attrName>style.visibility</p:attrName>
                                        </p:attrNameLst>
                                      </p:cBhvr>
                                      <p:to>
                                        <p:strVal val="visible"/>
                                      </p:to>
                                    </p:set>
                                    <p:anim calcmode="lin" valueType="num">
                                      <p:cBhvr>
                                        <p:cTn id="77" dur="500" fill="hold"/>
                                        <p:tgtEl>
                                          <p:spTgt spid="66"/>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66"/>
                                        </p:tgtEl>
                                        <p:attrNameLst>
                                          <p:attrName>ppt_y</p:attrName>
                                        </p:attrNameLst>
                                      </p:cBhvr>
                                      <p:tavLst>
                                        <p:tav tm="0">
                                          <p:val>
                                            <p:strVal val="#ppt_y"/>
                                          </p:val>
                                        </p:tav>
                                        <p:tav tm="100000">
                                          <p:val>
                                            <p:strVal val="#ppt_y"/>
                                          </p:val>
                                        </p:tav>
                                      </p:tavLst>
                                    </p:anim>
                                    <p:anim calcmode="lin" valueType="num">
                                      <p:cBhvr>
                                        <p:cTn id="79" dur="500" fill="hold"/>
                                        <p:tgtEl>
                                          <p:spTgt spid="66"/>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66"/>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66"/>
                                        </p:tgtEl>
                                      </p:cBhvr>
                                    </p:animEffect>
                                  </p:childTnLst>
                                </p:cTn>
                              </p:par>
                            </p:childTnLst>
                          </p:cTn>
                        </p:par>
                        <p:par>
                          <p:cTn id="82" fill="hold">
                            <p:stCondLst>
                              <p:cond delay="10049"/>
                            </p:stCondLst>
                            <p:childTnLst>
                              <p:par>
                                <p:cTn id="83" presetID="42" presetClass="entr" presetSubtype="0" fill="hold" grpId="0" nodeType="after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fade">
                                      <p:cBhvr>
                                        <p:cTn id="85" dur="750"/>
                                        <p:tgtEl>
                                          <p:spTgt spid="65"/>
                                        </p:tgtEl>
                                      </p:cBhvr>
                                    </p:animEffect>
                                    <p:anim calcmode="lin" valueType="num">
                                      <p:cBhvr>
                                        <p:cTn id="86" dur="750" fill="hold"/>
                                        <p:tgtEl>
                                          <p:spTgt spid="65"/>
                                        </p:tgtEl>
                                        <p:attrNameLst>
                                          <p:attrName>ppt_x</p:attrName>
                                        </p:attrNameLst>
                                      </p:cBhvr>
                                      <p:tavLst>
                                        <p:tav tm="0">
                                          <p:val>
                                            <p:strVal val="#ppt_x"/>
                                          </p:val>
                                        </p:tav>
                                        <p:tav tm="100000">
                                          <p:val>
                                            <p:strVal val="#ppt_x"/>
                                          </p:val>
                                        </p:tav>
                                      </p:tavLst>
                                    </p:anim>
                                    <p:anim calcmode="lin" valueType="num">
                                      <p:cBhvr>
                                        <p:cTn id="87" dur="750" fill="hold"/>
                                        <p:tgtEl>
                                          <p:spTgt spid="65"/>
                                        </p:tgtEl>
                                        <p:attrNameLst>
                                          <p:attrName>ppt_y</p:attrName>
                                        </p:attrNameLst>
                                      </p:cBhvr>
                                      <p:tavLst>
                                        <p:tav tm="0">
                                          <p:val>
                                            <p:strVal val="#ppt_y+.1"/>
                                          </p:val>
                                        </p:tav>
                                        <p:tav tm="100000">
                                          <p:val>
                                            <p:strVal val="#ppt_y"/>
                                          </p:val>
                                        </p:tav>
                                      </p:tavLst>
                                    </p:anim>
                                  </p:childTnLst>
                                </p:cTn>
                              </p:par>
                            </p:childTnLst>
                          </p:cTn>
                        </p:par>
                        <p:par>
                          <p:cTn id="88" fill="hold">
                            <p:stCondLst>
                              <p:cond delay="11049"/>
                            </p:stCondLst>
                            <p:childTnLst>
                              <p:par>
                                <p:cTn id="89" presetID="42" presetClass="entr" presetSubtype="0" fill="hold" nodeType="afterEffect">
                                  <p:stCondLst>
                                    <p:cond delay="0"/>
                                  </p:stCondLst>
                                  <p:childTnLst>
                                    <p:set>
                                      <p:cBhvr>
                                        <p:cTn id="90" dur="1" fill="hold">
                                          <p:stCondLst>
                                            <p:cond delay="0"/>
                                          </p:stCondLst>
                                        </p:cTn>
                                        <p:tgtEl>
                                          <p:spTgt spid="72"/>
                                        </p:tgtEl>
                                        <p:attrNameLst>
                                          <p:attrName>style.visibility</p:attrName>
                                        </p:attrNameLst>
                                      </p:cBhvr>
                                      <p:to>
                                        <p:strVal val="visible"/>
                                      </p:to>
                                    </p:set>
                                    <p:animEffect transition="in" filter="fade">
                                      <p:cBhvr>
                                        <p:cTn id="91" dur="750"/>
                                        <p:tgtEl>
                                          <p:spTgt spid="72"/>
                                        </p:tgtEl>
                                      </p:cBhvr>
                                    </p:animEffect>
                                    <p:anim calcmode="lin" valueType="num">
                                      <p:cBhvr>
                                        <p:cTn id="92" dur="750" fill="hold"/>
                                        <p:tgtEl>
                                          <p:spTgt spid="72"/>
                                        </p:tgtEl>
                                        <p:attrNameLst>
                                          <p:attrName>ppt_x</p:attrName>
                                        </p:attrNameLst>
                                      </p:cBhvr>
                                      <p:tavLst>
                                        <p:tav tm="0">
                                          <p:val>
                                            <p:strVal val="#ppt_x"/>
                                          </p:val>
                                        </p:tav>
                                        <p:tav tm="100000">
                                          <p:val>
                                            <p:strVal val="#ppt_x"/>
                                          </p:val>
                                        </p:tav>
                                      </p:tavLst>
                                    </p:anim>
                                    <p:anim calcmode="lin" valueType="num">
                                      <p:cBhvr>
                                        <p:cTn id="93" dur="750" fill="hold"/>
                                        <p:tgtEl>
                                          <p:spTgt spid="72"/>
                                        </p:tgtEl>
                                        <p:attrNameLst>
                                          <p:attrName>ppt_y</p:attrName>
                                        </p:attrNameLst>
                                      </p:cBhvr>
                                      <p:tavLst>
                                        <p:tav tm="0">
                                          <p:val>
                                            <p:strVal val="#ppt_y+.1"/>
                                          </p:val>
                                        </p:tav>
                                        <p:tav tm="100000">
                                          <p:val>
                                            <p:strVal val="#ppt_y"/>
                                          </p:val>
                                        </p:tav>
                                      </p:tavLst>
                                    </p:anim>
                                  </p:childTnLst>
                                </p:cTn>
                              </p:par>
                            </p:childTnLst>
                          </p:cTn>
                        </p:par>
                        <p:par>
                          <p:cTn id="94" fill="hold">
                            <p:stCondLst>
                              <p:cond delay="12049"/>
                            </p:stCondLst>
                            <p:childTnLst>
                              <p:par>
                                <p:cTn id="95" presetID="41" presetClass="entr" presetSubtype="0" fill="hold" grpId="0" nodeType="afterEffect">
                                  <p:stCondLst>
                                    <p:cond delay="0"/>
                                  </p:stCondLst>
                                  <p:iterate type="lt">
                                    <p:tmPct val="10000"/>
                                  </p:iterate>
                                  <p:childTnLst>
                                    <p:set>
                                      <p:cBhvr>
                                        <p:cTn id="96" dur="1" fill="hold">
                                          <p:stCondLst>
                                            <p:cond delay="0"/>
                                          </p:stCondLst>
                                        </p:cTn>
                                        <p:tgtEl>
                                          <p:spTgt spid="68"/>
                                        </p:tgtEl>
                                        <p:attrNameLst>
                                          <p:attrName>style.visibility</p:attrName>
                                        </p:attrNameLst>
                                      </p:cBhvr>
                                      <p:to>
                                        <p:strVal val="visible"/>
                                      </p:to>
                                    </p:set>
                                    <p:anim calcmode="lin" valueType="num">
                                      <p:cBhvr>
                                        <p:cTn id="97" dur="500" fill="hold"/>
                                        <p:tgtEl>
                                          <p:spTgt spid="68"/>
                                        </p:tgtEl>
                                        <p:attrNameLst>
                                          <p:attrName>ppt_x</p:attrName>
                                        </p:attrNameLst>
                                      </p:cBhvr>
                                      <p:tavLst>
                                        <p:tav tm="0">
                                          <p:val>
                                            <p:strVal val="#ppt_x"/>
                                          </p:val>
                                        </p:tav>
                                        <p:tav tm="50000">
                                          <p:val>
                                            <p:strVal val="#ppt_x+.1"/>
                                          </p:val>
                                        </p:tav>
                                        <p:tav tm="100000">
                                          <p:val>
                                            <p:strVal val="#ppt_x"/>
                                          </p:val>
                                        </p:tav>
                                      </p:tavLst>
                                    </p:anim>
                                    <p:anim calcmode="lin" valueType="num">
                                      <p:cBhvr>
                                        <p:cTn id="98" dur="500" fill="hold"/>
                                        <p:tgtEl>
                                          <p:spTgt spid="68"/>
                                        </p:tgtEl>
                                        <p:attrNameLst>
                                          <p:attrName>ppt_y</p:attrName>
                                        </p:attrNameLst>
                                      </p:cBhvr>
                                      <p:tavLst>
                                        <p:tav tm="0">
                                          <p:val>
                                            <p:strVal val="#ppt_y"/>
                                          </p:val>
                                        </p:tav>
                                        <p:tav tm="100000">
                                          <p:val>
                                            <p:strVal val="#ppt_y"/>
                                          </p:val>
                                        </p:tav>
                                      </p:tavLst>
                                    </p:anim>
                                    <p:anim calcmode="lin" valueType="num">
                                      <p:cBhvr>
                                        <p:cTn id="99" dur="500" fill="hold"/>
                                        <p:tgtEl>
                                          <p:spTgt spid="68"/>
                                        </p:tgtEl>
                                        <p:attrNameLst>
                                          <p:attrName>ppt_h</p:attrName>
                                        </p:attrNameLst>
                                      </p:cBhvr>
                                      <p:tavLst>
                                        <p:tav tm="0">
                                          <p:val>
                                            <p:strVal val="#ppt_h/10"/>
                                          </p:val>
                                        </p:tav>
                                        <p:tav tm="50000">
                                          <p:val>
                                            <p:strVal val="#ppt_h+.01"/>
                                          </p:val>
                                        </p:tav>
                                        <p:tav tm="100000">
                                          <p:val>
                                            <p:strVal val="#ppt_h"/>
                                          </p:val>
                                        </p:tav>
                                      </p:tavLst>
                                    </p:anim>
                                    <p:anim calcmode="lin" valueType="num">
                                      <p:cBhvr>
                                        <p:cTn id="100" dur="500" fill="hold"/>
                                        <p:tgtEl>
                                          <p:spTgt spid="68"/>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500" tmFilter="0,0; .5, 1; 1, 1"/>
                                        <p:tgtEl>
                                          <p:spTgt spid="68"/>
                                        </p:tgtEl>
                                      </p:cBhvr>
                                    </p:animEffect>
                                  </p:childTnLst>
                                </p:cTn>
                              </p:par>
                            </p:childTnLst>
                          </p:cTn>
                        </p:par>
                        <p:par>
                          <p:cTn id="102" fill="hold">
                            <p:stCondLst>
                              <p:cond delay="12399"/>
                            </p:stCondLst>
                            <p:childTnLst>
                              <p:par>
                                <p:cTn id="103" presetID="42" presetClass="entr" presetSubtype="0" fill="hold" grpId="0" nodeType="afterEffect">
                                  <p:stCondLst>
                                    <p:cond delay="0"/>
                                  </p:stCondLst>
                                  <p:childTnLst>
                                    <p:set>
                                      <p:cBhvr>
                                        <p:cTn id="104" dur="1" fill="hold">
                                          <p:stCondLst>
                                            <p:cond delay="0"/>
                                          </p:stCondLst>
                                        </p:cTn>
                                        <p:tgtEl>
                                          <p:spTgt spid="67"/>
                                        </p:tgtEl>
                                        <p:attrNameLst>
                                          <p:attrName>style.visibility</p:attrName>
                                        </p:attrNameLst>
                                      </p:cBhvr>
                                      <p:to>
                                        <p:strVal val="visible"/>
                                      </p:to>
                                    </p:set>
                                    <p:animEffect transition="in" filter="fade">
                                      <p:cBhvr>
                                        <p:cTn id="105" dur="750"/>
                                        <p:tgtEl>
                                          <p:spTgt spid="67"/>
                                        </p:tgtEl>
                                      </p:cBhvr>
                                    </p:animEffect>
                                    <p:anim calcmode="lin" valueType="num">
                                      <p:cBhvr>
                                        <p:cTn id="106" dur="750" fill="hold"/>
                                        <p:tgtEl>
                                          <p:spTgt spid="67"/>
                                        </p:tgtEl>
                                        <p:attrNameLst>
                                          <p:attrName>ppt_x</p:attrName>
                                        </p:attrNameLst>
                                      </p:cBhvr>
                                      <p:tavLst>
                                        <p:tav tm="0">
                                          <p:val>
                                            <p:strVal val="#ppt_x"/>
                                          </p:val>
                                        </p:tav>
                                        <p:tav tm="100000">
                                          <p:val>
                                            <p:strVal val="#ppt_x"/>
                                          </p:val>
                                        </p:tav>
                                      </p:tavLst>
                                    </p:anim>
                                    <p:anim calcmode="lin" valueType="num">
                                      <p:cBhvr>
                                        <p:cTn id="107" dur="75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58" grpId="0"/>
      <p:bldP spid="59" grpId="0"/>
      <p:bldP spid="63" grpId="0"/>
      <p:bldP spid="64" grpId="0"/>
      <p:bldP spid="65" grpId="0"/>
      <p:bldP spid="66" grpId="0"/>
      <p:bldP spid="67" grpId="0"/>
      <p:bldP spid="6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0" name="Freeform 5"/>
          <p:cNvSpPr/>
          <p:nvPr/>
        </p:nvSpPr>
        <p:spPr bwMode="auto">
          <a:xfrm rot="5400000">
            <a:off x="415925" y="1698625"/>
            <a:ext cx="2878138" cy="2338388"/>
          </a:xfrm>
          <a:custGeom>
            <a:avLst/>
            <a:gdLst>
              <a:gd name="T0" fmla="*/ 3697717 w 2676"/>
              <a:gd name="T1" fmla="*/ 0 h 920"/>
              <a:gd name="T2" fmla="*/ 63269 w 2676"/>
              <a:gd name="T3" fmla="*/ 0 h 920"/>
              <a:gd name="T4" fmla="*/ 0 w 2676"/>
              <a:gd name="T5" fmla="*/ 124541 h 920"/>
              <a:gd name="T6" fmla="*/ 0 w 2676"/>
              <a:gd name="T7" fmla="*/ 852411 h 920"/>
              <a:gd name="T8" fmla="*/ 220738 w 2676"/>
              <a:gd name="T9" fmla="*/ 852411 h 920"/>
              <a:gd name="T10" fmla="*/ 220738 w 2676"/>
              <a:gd name="T11" fmla="*/ 359784 h 920"/>
              <a:gd name="T12" fmla="*/ 684710 w 2676"/>
              <a:gd name="T13" fmla="*/ 1273082 h 920"/>
              <a:gd name="T14" fmla="*/ 222144 w 2676"/>
              <a:gd name="T15" fmla="*/ 2183612 h 920"/>
              <a:gd name="T16" fmla="*/ 222144 w 2676"/>
              <a:gd name="T17" fmla="*/ 1690984 h 920"/>
              <a:gd name="T18" fmla="*/ 0 w 2676"/>
              <a:gd name="T19" fmla="*/ 1690984 h 920"/>
              <a:gd name="T20" fmla="*/ 0 w 2676"/>
              <a:gd name="T21" fmla="*/ 2418855 h 920"/>
              <a:gd name="T22" fmla="*/ 63269 w 2676"/>
              <a:gd name="T23" fmla="*/ 2546163 h 920"/>
              <a:gd name="T24" fmla="*/ 3697717 w 2676"/>
              <a:gd name="T25" fmla="*/ 2546163 h 920"/>
              <a:gd name="T26" fmla="*/ 3762392 w 2676"/>
              <a:gd name="T27" fmla="*/ 2418855 h 920"/>
              <a:gd name="T28" fmla="*/ 3762392 w 2676"/>
              <a:gd name="T29" fmla="*/ 124541 h 920"/>
              <a:gd name="T30" fmla="*/ 3697717 w 2676"/>
              <a:gd name="T31" fmla="*/ 0 h 9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2700000" scaled="1"/>
            <a:tileRect/>
          </a:gradFill>
          <a:ln>
            <a:noFill/>
          </a:ln>
        </p:spPr>
        <p:txBody>
          <a:bodyPr wrap="none" anchor="ctr"/>
          <a:lstStyle/>
          <a:p>
            <a:endParaRPr lang="zh-CN" altLang="en-US"/>
          </a:p>
        </p:txBody>
      </p:sp>
      <p:sp>
        <p:nvSpPr>
          <p:cNvPr id="22" name="Freeform 6"/>
          <p:cNvSpPr/>
          <p:nvPr/>
        </p:nvSpPr>
        <p:spPr bwMode="auto">
          <a:xfrm rot="5400000">
            <a:off x="3171825" y="1698625"/>
            <a:ext cx="2878138" cy="2338388"/>
          </a:xfrm>
          <a:custGeom>
            <a:avLst/>
            <a:gdLst>
              <a:gd name="T0" fmla="*/ 3697717 w 2676"/>
              <a:gd name="T1" fmla="*/ 0 h 920"/>
              <a:gd name="T2" fmla="*/ 63269 w 2676"/>
              <a:gd name="T3" fmla="*/ 0 h 920"/>
              <a:gd name="T4" fmla="*/ 0 w 2676"/>
              <a:gd name="T5" fmla="*/ 124541 h 920"/>
              <a:gd name="T6" fmla="*/ 0 w 2676"/>
              <a:gd name="T7" fmla="*/ 852411 h 920"/>
              <a:gd name="T8" fmla="*/ 220738 w 2676"/>
              <a:gd name="T9" fmla="*/ 852411 h 920"/>
              <a:gd name="T10" fmla="*/ 220738 w 2676"/>
              <a:gd name="T11" fmla="*/ 359784 h 920"/>
              <a:gd name="T12" fmla="*/ 684710 w 2676"/>
              <a:gd name="T13" fmla="*/ 1273082 h 920"/>
              <a:gd name="T14" fmla="*/ 222144 w 2676"/>
              <a:gd name="T15" fmla="*/ 2183612 h 920"/>
              <a:gd name="T16" fmla="*/ 222144 w 2676"/>
              <a:gd name="T17" fmla="*/ 1690984 h 920"/>
              <a:gd name="T18" fmla="*/ 0 w 2676"/>
              <a:gd name="T19" fmla="*/ 1690984 h 920"/>
              <a:gd name="T20" fmla="*/ 0 w 2676"/>
              <a:gd name="T21" fmla="*/ 2418855 h 920"/>
              <a:gd name="T22" fmla="*/ 63269 w 2676"/>
              <a:gd name="T23" fmla="*/ 2546163 h 920"/>
              <a:gd name="T24" fmla="*/ 3697717 w 2676"/>
              <a:gd name="T25" fmla="*/ 2546163 h 920"/>
              <a:gd name="T26" fmla="*/ 3762392 w 2676"/>
              <a:gd name="T27" fmla="*/ 2418855 h 920"/>
              <a:gd name="T28" fmla="*/ 3762392 w 2676"/>
              <a:gd name="T29" fmla="*/ 124541 h 920"/>
              <a:gd name="T30" fmla="*/ 3697717 w 2676"/>
              <a:gd name="T31" fmla="*/ 0 h 9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gradFill rotWithShape="1">
            <a:gsLst>
              <a:gs pos="0">
                <a:srgbClr val="FFFFFF"/>
              </a:gs>
              <a:gs pos="100000">
                <a:srgbClr val="E5E5E5"/>
              </a:gs>
            </a:gsLst>
            <a:lin ang="18900000" scaled="1"/>
          </a:gradFill>
          <a:ln w="9525" algn="ctr">
            <a:solidFill>
              <a:srgbClr val="B2B2B2"/>
            </a:solidFill>
            <a:round/>
          </a:ln>
        </p:spPr>
        <p:txBody>
          <a:bodyPr wrap="none" anchor="ctr"/>
          <a:lstStyle/>
          <a:p>
            <a:endParaRPr lang="zh-CN" altLang="en-US"/>
          </a:p>
        </p:txBody>
      </p:sp>
      <p:sp>
        <p:nvSpPr>
          <p:cNvPr id="23" name="Freeform 7"/>
          <p:cNvSpPr/>
          <p:nvPr/>
        </p:nvSpPr>
        <p:spPr bwMode="auto">
          <a:xfrm rot="5400000">
            <a:off x="5926138" y="1698625"/>
            <a:ext cx="2878138" cy="2338387"/>
          </a:xfrm>
          <a:custGeom>
            <a:avLst/>
            <a:gdLst>
              <a:gd name="T0" fmla="*/ 3697717 w 2676"/>
              <a:gd name="T1" fmla="*/ 0 h 920"/>
              <a:gd name="T2" fmla="*/ 63269 w 2676"/>
              <a:gd name="T3" fmla="*/ 0 h 920"/>
              <a:gd name="T4" fmla="*/ 0 w 2676"/>
              <a:gd name="T5" fmla="*/ 124541 h 920"/>
              <a:gd name="T6" fmla="*/ 0 w 2676"/>
              <a:gd name="T7" fmla="*/ 852411 h 920"/>
              <a:gd name="T8" fmla="*/ 220738 w 2676"/>
              <a:gd name="T9" fmla="*/ 852411 h 920"/>
              <a:gd name="T10" fmla="*/ 220738 w 2676"/>
              <a:gd name="T11" fmla="*/ 359784 h 920"/>
              <a:gd name="T12" fmla="*/ 684710 w 2676"/>
              <a:gd name="T13" fmla="*/ 1273082 h 920"/>
              <a:gd name="T14" fmla="*/ 222144 w 2676"/>
              <a:gd name="T15" fmla="*/ 2183612 h 920"/>
              <a:gd name="T16" fmla="*/ 222144 w 2676"/>
              <a:gd name="T17" fmla="*/ 1690984 h 920"/>
              <a:gd name="T18" fmla="*/ 0 w 2676"/>
              <a:gd name="T19" fmla="*/ 1690984 h 920"/>
              <a:gd name="T20" fmla="*/ 0 w 2676"/>
              <a:gd name="T21" fmla="*/ 2418855 h 920"/>
              <a:gd name="T22" fmla="*/ 63269 w 2676"/>
              <a:gd name="T23" fmla="*/ 2546163 h 920"/>
              <a:gd name="T24" fmla="*/ 3697717 w 2676"/>
              <a:gd name="T25" fmla="*/ 2546163 h 920"/>
              <a:gd name="T26" fmla="*/ 3762392 w 2676"/>
              <a:gd name="T27" fmla="*/ 2418855 h 920"/>
              <a:gd name="T28" fmla="*/ 3762392 w 2676"/>
              <a:gd name="T29" fmla="*/ 124541 h 920"/>
              <a:gd name="T30" fmla="*/ 3697717 w 2676"/>
              <a:gd name="T31" fmla="*/ 0 h 9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gradFill rotWithShape="1">
            <a:gsLst>
              <a:gs pos="0">
                <a:srgbClr val="FFFFFF"/>
              </a:gs>
              <a:gs pos="100000">
                <a:srgbClr val="E5E5E5"/>
              </a:gs>
            </a:gsLst>
            <a:lin ang="18900000" scaled="1"/>
          </a:gradFill>
          <a:ln w="9525" algn="ctr">
            <a:solidFill>
              <a:srgbClr val="B2B2B2"/>
            </a:solidFill>
            <a:round/>
          </a:ln>
        </p:spPr>
        <p:txBody>
          <a:bodyPr wrap="none" anchor="ctr"/>
          <a:lstStyle/>
          <a:p>
            <a:endParaRPr lang="zh-CN" altLang="en-US"/>
          </a:p>
        </p:txBody>
      </p:sp>
      <p:sp>
        <p:nvSpPr>
          <p:cNvPr id="24" name="WordArt 8"/>
          <p:cNvSpPr>
            <a:spLocks noChangeArrowheads="1" noChangeShapeType="1" noTextEdit="1"/>
          </p:cNvSpPr>
          <p:nvPr/>
        </p:nvSpPr>
        <p:spPr bwMode="auto">
          <a:xfrm>
            <a:off x="1709738" y="1333500"/>
            <a:ext cx="211137" cy="317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b="1" kern="10" dirty="0">
                <a:solidFill>
                  <a:srgbClr val="FF0000"/>
                </a:solidFill>
                <a:latin typeface="Arial" panose="020B0604020202020204"/>
                <a:cs typeface="Arial" panose="020B0604020202020204"/>
              </a:rPr>
              <a:t>1</a:t>
            </a:r>
            <a:endParaRPr lang="zh-CN" altLang="en-US" sz="3600" b="1" kern="10" dirty="0">
              <a:solidFill>
                <a:srgbClr val="FF0000"/>
              </a:solidFill>
              <a:latin typeface="Arial" panose="020B0604020202020204"/>
              <a:cs typeface="Arial" panose="020B0604020202020204"/>
            </a:endParaRPr>
          </a:p>
        </p:txBody>
      </p:sp>
      <p:sp>
        <p:nvSpPr>
          <p:cNvPr id="25" name="WordArt 9"/>
          <p:cNvSpPr>
            <a:spLocks noChangeArrowheads="1" noChangeShapeType="1" noTextEdit="1"/>
          </p:cNvSpPr>
          <p:nvPr/>
        </p:nvSpPr>
        <p:spPr bwMode="auto">
          <a:xfrm>
            <a:off x="4460875" y="1333500"/>
            <a:ext cx="298450" cy="317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b="1" kern="10">
                <a:solidFill>
                  <a:srgbClr val="A6A6A6"/>
                </a:solidFill>
                <a:latin typeface="Arial" panose="020B0604020202020204"/>
                <a:cs typeface="Arial" panose="020B0604020202020204"/>
              </a:rPr>
              <a:t>2</a:t>
            </a:r>
            <a:endParaRPr lang="zh-CN" altLang="en-US" sz="3600" b="1" kern="10">
              <a:solidFill>
                <a:srgbClr val="A6A6A6"/>
              </a:solidFill>
              <a:latin typeface="Arial" panose="020B0604020202020204"/>
              <a:cs typeface="Arial" panose="020B0604020202020204"/>
            </a:endParaRPr>
          </a:p>
        </p:txBody>
      </p:sp>
      <p:sp>
        <p:nvSpPr>
          <p:cNvPr id="26" name="WordArt 10"/>
          <p:cNvSpPr>
            <a:spLocks noChangeArrowheads="1" noChangeShapeType="1" noTextEdit="1"/>
          </p:cNvSpPr>
          <p:nvPr/>
        </p:nvSpPr>
        <p:spPr bwMode="auto">
          <a:xfrm>
            <a:off x="7215188" y="1333500"/>
            <a:ext cx="300037" cy="317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b="1" kern="10">
                <a:solidFill>
                  <a:srgbClr val="A6A6A6"/>
                </a:solidFill>
                <a:latin typeface="Arial" panose="020B0604020202020204"/>
                <a:cs typeface="Arial" panose="020B0604020202020204"/>
              </a:rPr>
              <a:t>3</a:t>
            </a:r>
            <a:endParaRPr lang="zh-CN" altLang="en-US" sz="3600" b="1" kern="10">
              <a:solidFill>
                <a:srgbClr val="A6A6A6"/>
              </a:solidFill>
              <a:latin typeface="Arial" panose="020B0604020202020204"/>
              <a:cs typeface="Arial" panose="020B0604020202020204"/>
            </a:endParaRPr>
          </a:p>
        </p:txBody>
      </p:sp>
      <p:sp>
        <p:nvSpPr>
          <p:cNvPr id="27" name="Rectangle 11"/>
          <p:cNvSpPr>
            <a:spLocks noChangeArrowheads="1"/>
          </p:cNvSpPr>
          <p:nvPr/>
        </p:nvSpPr>
        <p:spPr bwMode="auto">
          <a:xfrm>
            <a:off x="858838" y="2398713"/>
            <a:ext cx="1992312" cy="1069975"/>
          </a:xfrm>
          <a:prstGeom prst="rect">
            <a:avLst/>
          </a:prstGeom>
          <a:noFill/>
          <a:ln>
            <a:noFill/>
          </a:ln>
          <a:effectLst/>
          <a:extLst>
            <a:ext uri="{909E8E84-426E-40DD-AFC4-6F175D3DCCD1}">
              <a14:hiddenFill xmlns:a14="http://schemas.microsoft.com/office/drawing/2010/main">
                <a:gradFill rotWithShape="1">
                  <a:gsLst>
                    <a:gs pos="0">
                      <a:srgbClr val="DDDDDD"/>
                    </a:gs>
                    <a:gs pos="100000">
                      <a:srgbClr val="FFFFFF"/>
                    </a:gs>
                  </a:gsLst>
                  <a:lin ang="5400000" scaled="1"/>
                </a:gradFill>
              </a14:hiddenFill>
            </a:ext>
            <a:ext uri="{91240B29-F687-4F45-9708-019B960494DF}">
              <a14:hiddenLine xmlns:a14="http://schemas.microsoft.com/office/drawing/2010/main" w="9525">
                <a:solidFill>
                  <a:srgbClr val="007EEA"/>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fontAlgn="base">
              <a:defRPr>
                <a:solidFill>
                  <a:schemeClr val="tx1"/>
                </a:solidFill>
                <a:latin typeface="Arial" panose="020B0604020202020204" pitchFamily="34" charset="0"/>
              </a:defRPr>
            </a:lvl1pPr>
            <a:lvl2pPr marL="742950" indent="-285750" algn="l" fontAlgn="base">
              <a:defRPr>
                <a:solidFill>
                  <a:schemeClr val="tx1"/>
                </a:solidFill>
                <a:latin typeface="Arial" panose="020B0604020202020204" pitchFamily="34" charset="0"/>
              </a:defRPr>
            </a:lvl2pPr>
            <a:lvl3pPr marL="1143000" indent="-228600" algn="l" fontAlgn="base">
              <a:defRPr>
                <a:solidFill>
                  <a:schemeClr val="tx1"/>
                </a:solidFill>
                <a:latin typeface="Arial" panose="020B0604020202020204" pitchFamily="34" charset="0"/>
              </a:defRPr>
            </a:lvl3pPr>
            <a:lvl4pPr marL="1600200" indent="-228600" algn="l" fontAlgn="base">
              <a:defRPr>
                <a:solidFill>
                  <a:schemeClr val="tx1"/>
                </a:solidFill>
                <a:latin typeface="Arial" panose="020B0604020202020204" pitchFamily="34" charset="0"/>
              </a:defRPr>
            </a:lvl4pPr>
            <a:lvl5pPr marL="2057400" indent="-228600" algn="l" fontAlgn="base">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spcBef>
                <a:spcPct val="50000"/>
              </a:spcBef>
              <a:buClrTx/>
              <a:buSzTx/>
            </a:pPr>
            <a:r>
              <a:rPr lang="zh-CN" altLang="en-US" sz="1600" b="1">
                <a:solidFill>
                  <a:srgbClr val="FFFFFF"/>
                </a:solidFill>
                <a:latin typeface="微软雅黑" panose="020B0503020204020204" pitchFamily="34" charset="-122"/>
              </a:rPr>
              <a:t>单击此处添加文字</a:t>
            </a:r>
            <a:endParaRPr lang="zh-CN" altLang="en-US" sz="1600" b="1">
              <a:solidFill>
                <a:srgbClr val="FFFFFF"/>
              </a:solidFill>
              <a:latin typeface="微软雅黑" panose="020B0503020204020204" pitchFamily="34" charset="-122"/>
            </a:endParaRPr>
          </a:p>
          <a:p>
            <a:pPr algn="ctr" eaLnBrk="1" hangingPunct="1">
              <a:spcBef>
                <a:spcPct val="50000"/>
              </a:spcBef>
              <a:buClrTx/>
              <a:buSzTx/>
            </a:pPr>
            <a:r>
              <a:rPr lang="zh-CN" altLang="en-US" sz="1600" b="1">
                <a:solidFill>
                  <a:srgbClr val="FFFFFF"/>
                </a:solidFill>
                <a:latin typeface="微软雅黑" panose="020B0503020204020204" pitchFamily="34" charset="-122"/>
              </a:rPr>
              <a:t>单击此处添加文字</a:t>
            </a:r>
            <a:endParaRPr lang="zh-CN" altLang="en-US" sz="1600" b="1">
              <a:solidFill>
                <a:srgbClr val="FFFFFF"/>
              </a:solidFill>
              <a:latin typeface="微软雅黑" panose="020B0503020204020204" pitchFamily="34" charset="-122"/>
            </a:endParaRPr>
          </a:p>
          <a:p>
            <a:pPr algn="ctr" eaLnBrk="1" hangingPunct="1">
              <a:spcBef>
                <a:spcPct val="50000"/>
              </a:spcBef>
              <a:buClrTx/>
              <a:buSzTx/>
            </a:pPr>
            <a:r>
              <a:rPr lang="zh-CN" altLang="en-US" sz="1600" b="1">
                <a:solidFill>
                  <a:srgbClr val="FFFFFF"/>
                </a:solidFill>
                <a:latin typeface="微软雅黑" panose="020B0503020204020204" pitchFamily="34" charset="-122"/>
              </a:rPr>
              <a:t>单击此处添加文字</a:t>
            </a:r>
            <a:endParaRPr lang="zh-CN" altLang="en-US" sz="1600" b="1">
              <a:solidFill>
                <a:srgbClr val="FFFFFF"/>
              </a:solidFill>
              <a:latin typeface="微软雅黑" panose="020B0503020204020204" pitchFamily="34" charset="-122"/>
            </a:endParaRPr>
          </a:p>
        </p:txBody>
      </p:sp>
      <p:sp>
        <p:nvSpPr>
          <p:cNvPr id="28" name="Rectangle 12"/>
          <p:cNvSpPr>
            <a:spLocks noChangeArrowheads="1"/>
          </p:cNvSpPr>
          <p:nvPr/>
        </p:nvSpPr>
        <p:spPr bwMode="auto">
          <a:xfrm>
            <a:off x="3614738" y="2398713"/>
            <a:ext cx="1992312" cy="1069975"/>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fontAlgn="base">
              <a:defRPr>
                <a:solidFill>
                  <a:schemeClr val="tx1"/>
                </a:solidFill>
                <a:latin typeface="Arial" panose="020B0604020202020204" pitchFamily="34" charset="0"/>
              </a:defRPr>
            </a:lvl1pPr>
            <a:lvl2pPr marL="742950" indent="-285750" algn="l" fontAlgn="base">
              <a:defRPr>
                <a:solidFill>
                  <a:schemeClr val="tx1"/>
                </a:solidFill>
                <a:latin typeface="Arial" panose="020B0604020202020204" pitchFamily="34" charset="0"/>
              </a:defRPr>
            </a:lvl2pPr>
            <a:lvl3pPr marL="1143000" indent="-228600" algn="l" fontAlgn="base">
              <a:defRPr>
                <a:solidFill>
                  <a:schemeClr val="tx1"/>
                </a:solidFill>
                <a:latin typeface="Arial" panose="020B0604020202020204" pitchFamily="34" charset="0"/>
              </a:defRPr>
            </a:lvl3pPr>
            <a:lvl4pPr marL="1600200" indent="-228600" algn="l" fontAlgn="base">
              <a:defRPr>
                <a:solidFill>
                  <a:schemeClr val="tx1"/>
                </a:solidFill>
                <a:latin typeface="Arial" panose="020B0604020202020204" pitchFamily="34" charset="0"/>
              </a:defRPr>
            </a:lvl4pPr>
            <a:lvl5pPr marL="2057400" indent="-228600" algn="l" fontAlgn="base">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spcBef>
                <a:spcPct val="50000"/>
              </a:spcBef>
              <a:buClrTx/>
              <a:buSzTx/>
            </a:pPr>
            <a:r>
              <a:rPr lang="zh-CN" altLang="en-US" sz="1600" b="1">
                <a:solidFill>
                  <a:srgbClr val="333333"/>
                </a:solidFill>
                <a:latin typeface="微软雅黑" panose="020B0503020204020204" pitchFamily="34" charset="-122"/>
              </a:rPr>
              <a:t>单击此处添加文字</a:t>
            </a:r>
            <a:endParaRPr lang="zh-CN" altLang="en-US" sz="1600" b="1">
              <a:solidFill>
                <a:srgbClr val="333333"/>
              </a:solidFill>
              <a:latin typeface="微软雅黑" panose="020B0503020204020204" pitchFamily="34" charset="-122"/>
            </a:endParaRPr>
          </a:p>
          <a:p>
            <a:pPr algn="ctr" eaLnBrk="1" hangingPunct="1">
              <a:spcBef>
                <a:spcPct val="50000"/>
              </a:spcBef>
              <a:buClrTx/>
              <a:buSzTx/>
            </a:pPr>
            <a:r>
              <a:rPr lang="zh-CN" altLang="en-US" sz="1600" b="1">
                <a:solidFill>
                  <a:srgbClr val="333333"/>
                </a:solidFill>
                <a:latin typeface="微软雅黑" panose="020B0503020204020204" pitchFamily="34" charset="-122"/>
              </a:rPr>
              <a:t>单击此处添加文字</a:t>
            </a:r>
            <a:endParaRPr lang="zh-CN" altLang="en-US" sz="1600" b="1">
              <a:solidFill>
                <a:srgbClr val="333333"/>
              </a:solidFill>
              <a:latin typeface="微软雅黑" panose="020B0503020204020204" pitchFamily="34" charset="-122"/>
            </a:endParaRPr>
          </a:p>
          <a:p>
            <a:pPr algn="ctr" eaLnBrk="1" hangingPunct="1">
              <a:spcBef>
                <a:spcPct val="50000"/>
              </a:spcBef>
              <a:buClrTx/>
              <a:buSzTx/>
            </a:pPr>
            <a:r>
              <a:rPr lang="zh-CN" altLang="en-US" sz="1600" b="1">
                <a:solidFill>
                  <a:srgbClr val="333333"/>
                </a:solidFill>
                <a:latin typeface="微软雅黑" panose="020B0503020204020204" pitchFamily="34" charset="-122"/>
              </a:rPr>
              <a:t>单击此处添加文字</a:t>
            </a:r>
            <a:endParaRPr lang="zh-CN" altLang="en-US" sz="1600" b="1">
              <a:solidFill>
                <a:srgbClr val="333333"/>
              </a:solidFill>
              <a:latin typeface="微软雅黑" panose="020B0503020204020204" pitchFamily="34" charset="-122"/>
            </a:endParaRPr>
          </a:p>
        </p:txBody>
      </p:sp>
      <p:sp>
        <p:nvSpPr>
          <p:cNvPr id="29" name="Rectangle 13"/>
          <p:cNvSpPr>
            <a:spLocks noChangeArrowheads="1"/>
          </p:cNvSpPr>
          <p:nvPr/>
        </p:nvSpPr>
        <p:spPr bwMode="auto">
          <a:xfrm>
            <a:off x="6369050" y="2398713"/>
            <a:ext cx="1992313" cy="1069975"/>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fontAlgn="base">
              <a:defRPr>
                <a:solidFill>
                  <a:schemeClr val="tx1"/>
                </a:solidFill>
                <a:latin typeface="Arial" panose="020B0604020202020204" pitchFamily="34" charset="0"/>
              </a:defRPr>
            </a:lvl1pPr>
            <a:lvl2pPr marL="742950" indent="-285750" algn="l" fontAlgn="base">
              <a:defRPr>
                <a:solidFill>
                  <a:schemeClr val="tx1"/>
                </a:solidFill>
                <a:latin typeface="Arial" panose="020B0604020202020204" pitchFamily="34" charset="0"/>
              </a:defRPr>
            </a:lvl2pPr>
            <a:lvl3pPr marL="1143000" indent="-228600" algn="l" fontAlgn="base">
              <a:defRPr>
                <a:solidFill>
                  <a:schemeClr val="tx1"/>
                </a:solidFill>
                <a:latin typeface="Arial" panose="020B0604020202020204" pitchFamily="34" charset="0"/>
              </a:defRPr>
            </a:lvl3pPr>
            <a:lvl4pPr marL="1600200" indent="-228600" algn="l" fontAlgn="base">
              <a:defRPr>
                <a:solidFill>
                  <a:schemeClr val="tx1"/>
                </a:solidFill>
                <a:latin typeface="Arial" panose="020B0604020202020204" pitchFamily="34" charset="0"/>
              </a:defRPr>
            </a:lvl4pPr>
            <a:lvl5pPr marL="2057400" indent="-228600" algn="l" fontAlgn="base">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spcBef>
                <a:spcPct val="50000"/>
              </a:spcBef>
              <a:buClrTx/>
              <a:buSzTx/>
            </a:pPr>
            <a:r>
              <a:rPr lang="zh-CN" altLang="en-US" sz="1600" b="1">
                <a:solidFill>
                  <a:srgbClr val="333333"/>
                </a:solidFill>
                <a:latin typeface="微软雅黑" panose="020B0503020204020204" pitchFamily="34" charset="-122"/>
              </a:rPr>
              <a:t>单击此处添加文字</a:t>
            </a:r>
            <a:endParaRPr lang="zh-CN" altLang="en-US" sz="1600" b="1">
              <a:solidFill>
                <a:srgbClr val="333333"/>
              </a:solidFill>
              <a:latin typeface="微软雅黑" panose="020B0503020204020204" pitchFamily="34" charset="-122"/>
            </a:endParaRPr>
          </a:p>
          <a:p>
            <a:pPr algn="ctr" eaLnBrk="1" hangingPunct="1">
              <a:spcBef>
                <a:spcPct val="50000"/>
              </a:spcBef>
              <a:buClrTx/>
              <a:buSzTx/>
            </a:pPr>
            <a:r>
              <a:rPr lang="zh-CN" altLang="en-US" sz="1600" b="1">
                <a:solidFill>
                  <a:srgbClr val="333333"/>
                </a:solidFill>
                <a:latin typeface="微软雅黑" panose="020B0503020204020204" pitchFamily="34" charset="-122"/>
              </a:rPr>
              <a:t>单击此处添加文字</a:t>
            </a:r>
            <a:endParaRPr lang="zh-CN" altLang="en-US" sz="1600" b="1">
              <a:solidFill>
                <a:srgbClr val="333333"/>
              </a:solidFill>
              <a:latin typeface="微软雅黑" panose="020B0503020204020204" pitchFamily="34" charset="-122"/>
            </a:endParaRPr>
          </a:p>
          <a:p>
            <a:pPr algn="ctr" eaLnBrk="1" hangingPunct="1">
              <a:spcBef>
                <a:spcPct val="50000"/>
              </a:spcBef>
              <a:buClrTx/>
              <a:buSzTx/>
            </a:pPr>
            <a:r>
              <a:rPr lang="zh-CN" altLang="en-US" sz="1600" b="1">
                <a:solidFill>
                  <a:srgbClr val="333333"/>
                </a:solidFill>
                <a:latin typeface="微软雅黑" panose="020B0503020204020204" pitchFamily="34" charset="-122"/>
              </a:rPr>
              <a:t>单击此处添加文字</a:t>
            </a:r>
            <a:endParaRPr lang="zh-CN" altLang="en-US" sz="1600" b="1">
              <a:solidFill>
                <a:srgbClr val="333333"/>
              </a:solidFill>
              <a:latin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1000"/>
                                        <p:tgtEl>
                                          <p:spTgt spid="21"/>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anim calcmode="lin" valueType="num">
                                      <p:cBhvr>
                                        <p:cTn id="12" dur="500" fill="hold"/>
                                        <p:tgtEl>
                                          <p:spTgt spid="20"/>
                                        </p:tgtEl>
                                        <p:attrNameLst>
                                          <p:attrName>ppt_x</p:attrName>
                                        </p:attrNameLst>
                                      </p:cBhvr>
                                      <p:tavLst>
                                        <p:tav tm="0">
                                          <p:val>
                                            <p:strVal val="#ppt_x"/>
                                          </p:val>
                                        </p:tav>
                                        <p:tav tm="100000">
                                          <p:val>
                                            <p:strVal val="#ppt_x"/>
                                          </p:val>
                                        </p:tav>
                                      </p:tavLst>
                                    </p:anim>
                                    <p:anim calcmode="lin" valueType="num">
                                      <p:cBhvr>
                                        <p:cTn id="13" dur="5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9" presetClass="entr" presetSubtype="0" decel="100000"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 calcmode="lin" valueType="num">
                                      <p:cBhvr>
                                        <p:cTn id="19" dur="500" fill="hold"/>
                                        <p:tgtEl>
                                          <p:spTgt spid="24"/>
                                        </p:tgtEl>
                                        <p:attrNameLst>
                                          <p:attrName>style.rotation</p:attrName>
                                        </p:attrNameLst>
                                      </p:cBhvr>
                                      <p:tavLst>
                                        <p:tav tm="0">
                                          <p:val>
                                            <p:fltVal val="360"/>
                                          </p:val>
                                        </p:tav>
                                        <p:tav tm="100000">
                                          <p:val>
                                            <p:fltVal val="0"/>
                                          </p:val>
                                        </p:tav>
                                      </p:tavLst>
                                    </p:anim>
                                    <p:animEffect transition="in" filter="fade">
                                      <p:cBhvr>
                                        <p:cTn id="20" dur="500"/>
                                        <p:tgtEl>
                                          <p:spTgt spid="24"/>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left)">
                                      <p:cBhvr>
                                        <p:cTn id="24" dur="500"/>
                                        <p:tgtEl>
                                          <p:spTgt spid="27"/>
                                        </p:tgtEl>
                                      </p:cBhvr>
                                    </p:animEffect>
                                  </p:childTnLst>
                                </p:cTn>
                              </p:par>
                            </p:childTnLst>
                          </p:cTn>
                        </p:par>
                        <p:par>
                          <p:cTn id="25" fill="hold">
                            <p:stCondLst>
                              <p:cond delay="2500"/>
                            </p:stCondLst>
                            <p:childTnLst>
                              <p:par>
                                <p:cTn id="26" presetID="47" presetClass="entr" presetSubtype="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9" presetClass="entr" presetSubtype="0" decel="10000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anim calcmode="lin" valueType="num">
                                      <p:cBhvr>
                                        <p:cTn id="36" dur="500" fill="hold"/>
                                        <p:tgtEl>
                                          <p:spTgt spid="25"/>
                                        </p:tgtEl>
                                        <p:attrNameLst>
                                          <p:attrName>style.rotation</p:attrName>
                                        </p:attrNameLst>
                                      </p:cBhvr>
                                      <p:tavLst>
                                        <p:tav tm="0">
                                          <p:val>
                                            <p:fltVal val="360"/>
                                          </p:val>
                                        </p:tav>
                                        <p:tav tm="100000">
                                          <p:val>
                                            <p:fltVal val="0"/>
                                          </p:val>
                                        </p:tav>
                                      </p:tavLst>
                                    </p:anim>
                                    <p:animEffect transition="in" filter="fade">
                                      <p:cBhvr>
                                        <p:cTn id="37" dur="500"/>
                                        <p:tgtEl>
                                          <p:spTgt spid="25"/>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7"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anim calcmode="lin" valueType="num">
                                      <p:cBhvr>
                                        <p:cTn id="48" dur="500" fill="hold"/>
                                        <p:tgtEl>
                                          <p:spTgt spid="23"/>
                                        </p:tgtEl>
                                        <p:attrNameLst>
                                          <p:attrName>ppt_x</p:attrName>
                                        </p:attrNameLst>
                                      </p:cBhvr>
                                      <p:tavLst>
                                        <p:tav tm="0">
                                          <p:val>
                                            <p:strVal val="#ppt_x"/>
                                          </p:val>
                                        </p:tav>
                                        <p:tav tm="100000">
                                          <p:val>
                                            <p:strVal val="#ppt_x"/>
                                          </p:val>
                                        </p:tav>
                                      </p:tavLst>
                                    </p:anim>
                                    <p:anim calcmode="lin" valueType="num">
                                      <p:cBhvr>
                                        <p:cTn id="49" dur="5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9" presetClass="entr" presetSubtype="0" decel="10000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p:cTn id="53" dur="500" fill="hold"/>
                                        <p:tgtEl>
                                          <p:spTgt spid="26"/>
                                        </p:tgtEl>
                                        <p:attrNameLst>
                                          <p:attrName>ppt_w</p:attrName>
                                        </p:attrNameLst>
                                      </p:cBhvr>
                                      <p:tavLst>
                                        <p:tav tm="0">
                                          <p:val>
                                            <p:fltVal val="0"/>
                                          </p:val>
                                        </p:tav>
                                        <p:tav tm="100000">
                                          <p:val>
                                            <p:strVal val="#ppt_w"/>
                                          </p:val>
                                        </p:tav>
                                      </p:tavLst>
                                    </p:anim>
                                    <p:anim calcmode="lin" valueType="num">
                                      <p:cBhvr>
                                        <p:cTn id="54" dur="500" fill="hold"/>
                                        <p:tgtEl>
                                          <p:spTgt spid="26"/>
                                        </p:tgtEl>
                                        <p:attrNameLst>
                                          <p:attrName>ppt_h</p:attrName>
                                        </p:attrNameLst>
                                      </p:cBhvr>
                                      <p:tavLst>
                                        <p:tav tm="0">
                                          <p:val>
                                            <p:fltVal val="0"/>
                                          </p:val>
                                        </p:tav>
                                        <p:tav tm="100000">
                                          <p:val>
                                            <p:strVal val="#ppt_h"/>
                                          </p:val>
                                        </p:tav>
                                      </p:tavLst>
                                    </p:anim>
                                    <p:anim calcmode="lin" valueType="num">
                                      <p:cBhvr>
                                        <p:cTn id="55" dur="500" fill="hold"/>
                                        <p:tgtEl>
                                          <p:spTgt spid="26"/>
                                        </p:tgtEl>
                                        <p:attrNameLst>
                                          <p:attrName>style.rotation</p:attrName>
                                        </p:attrNameLst>
                                      </p:cBhvr>
                                      <p:tavLst>
                                        <p:tav tm="0">
                                          <p:val>
                                            <p:fltVal val="360"/>
                                          </p:val>
                                        </p:tav>
                                        <p:tav tm="100000">
                                          <p:val>
                                            <p:fltVal val="0"/>
                                          </p:val>
                                        </p:tav>
                                      </p:tavLst>
                                    </p:anim>
                                    <p:animEffect transition="in" filter="fade">
                                      <p:cBhvr>
                                        <p:cTn id="56" dur="500"/>
                                        <p:tgtEl>
                                          <p:spTgt spid="26"/>
                                        </p:tgtEl>
                                      </p:cBhvr>
                                    </p:animEffect>
                                  </p:childTnLst>
                                </p:cTn>
                              </p:par>
                            </p:childTnLst>
                          </p:cTn>
                        </p:par>
                        <p:par>
                          <p:cTn id="57" fill="hold">
                            <p:stCondLst>
                              <p:cond delay="5500"/>
                            </p:stCondLst>
                            <p:childTnLst>
                              <p:par>
                                <p:cTn id="58" presetID="12" presetClass="entr" presetSubtype="2"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slide(fromRight)">
                                      <p:cBhvr>
                                        <p:cTn id="6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0" grpId="0" animBg="1"/>
      <p:bldP spid="22" grpId="0" animBg="1"/>
      <p:bldP spid="23" grpId="0" animBg="1"/>
      <p:bldP spid="24" grpId="0"/>
      <p:bldP spid="25" grpId="0" animBg="1"/>
      <p:bldP spid="26" grpId="0" animBg="1"/>
      <p:bldP spid="27"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43" name="右箭头 42"/>
          <p:cNvSpPr/>
          <p:nvPr/>
        </p:nvSpPr>
        <p:spPr>
          <a:xfrm>
            <a:off x="251520" y="987574"/>
            <a:ext cx="5040000" cy="1224136"/>
          </a:xfrm>
          <a:prstGeom prst="rightArrow">
            <a:avLst/>
          </a:prstGeom>
          <a:solidFill>
            <a:srgbClr val="08A8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2123728" y="1563638"/>
            <a:ext cx="5040000" cy="1224136"/>
          </a:xfrm>
          <a:prstGeom prst="rightArrow">
            <a:avLst/>
          </a:prstGeom>
          <a:solidFill>
            <a:srgbClr val="08A8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右箭头 44"/>
          <p:cNvSpPr/>
          <p:nvPr/>
        </p:nvSpPr>
        <p:spPr>
          <a:xfrm>
            <a:off x="3923368" y="2139702"/>
            <a:ext cx="5040000" cy="1224136"/>
          </a:xfrm>
          <a:prstGeom prst="rightArrow">
            <a:avLst/>
          </a:prstGeom>
          <a:solidFill>
            <a:srgbClr val="08A8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323528" y="2067694"/>
            <a:ext cx="1530900" cy="932563"/>
          </a:xfrm>
          <a:prstGeom prst="rect">
            <a:avLst/>
          </a:prstGeom>
        </p:spPr>
        <p:txBody>
          <a:bodyPr wrap="square">
            <a:spAutoFit/>
          </a:bodyPr>
          <a:lstStyle/>
          <a:p>
            <a:pPr algn="just">
              <a:lnSpc>
                <a:spcPct val="130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单击此处添加说明文字单击此处添加说明文字</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251520" y="1430365"/>
            <a:ext cx="172819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此处添加标题</a:t>
            </a:r>
            <a:endParaRPr kumimoji="0" lang="zh-CN" altLang="en-US"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8" name="TextBox 47"/>
          <p:cNvSpPr txBox="1"/>
          <p:nvPr/>
        </p:nvSpPr>
        <p:spPr>
          <a:xfrm>
            <a:off x="2123728" y="2017172"/>
            <a:ext cx="172819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此处添加标题</a:t>
            </a:r>
            <a:endParaRPr kumimoji="0" lang="zh-CN" altLang="en-US"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9" name="矩形 48"/>
          <p:cNvSpPr/>
          <p:nvPr/>
        </p:nvSpPr>
        <p:spPr>
          <a:xfrm>
            <a:off x="2267744" y="2715766"/>
            <a:ext cx="1530900" cy="932563"/>
          </a:xfrm>
          <a:prstGeom prst="rect">
            <a:avLst/>
          </a:prstGeom>
        </p:spPr>
        <p:txBody>
          <a:bodyPr wrap="square">
            <a:spAutoFit/>
          </a:bodyPr>
          <a:lstStyle/>
          <a:p>
            <a:pPr algn="just">
              <a:lnSpc>
                <a:spcPct val="130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单击此处添加说明文字单击此处添加说明文字</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矩形 49"/>
          <p:cNvSpPr/>
          <p:nvPr/>
        </p:nvSpPr>
        <p:spPr>
          <a:xfrm>
            <a:off x="4121220" y="3247405"/>
            <a:ext cx="1530900" cy="932563"/>
          </a:xfrm>
          <a:prstGeom prst="rect">
            <a:avLst/>
          </a:prstGeom>
        </p:spPr>
        <p:txBody>
          <a:bodyPr wrap="square">
            <a:spAutoFit/>
          </a:bodyPr>
          <a:lstStyle/>
          <a:p>
            <a:pPr algn="just">
              <a:lnSpc>
                <a:spcPct val="130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单击此处添加说明文字单击此处添加说明文字</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3923928" y="2593236"/>
            <a:ext cx="172819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此处添加标题</a:t>
            </a:r>
            <a:endParaRPr kumimoji="0" lang="zh-CN" altLang="en-US"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52" name="圆角矩形 51"/>
          <p:cNvSpPr/>
          <p:nvPr/>
        </p:nvSpPr>
        <p:spPr>
          <a:xfrm>
            <a:off x="6012160" y="3507854"/>
            <a:ext cx="2520280" cy="1224136"/>
          </a:xfrm>
          <a:prstGeom prst="roundRect">
            <a:avLst/>
          </a:prstGeom>
          <a:noFill/>
          <a:ln>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6084168" y="3639383"/>
            <a:ext cx="2376264" cy="957185"/>
          </a:xfrm>
          <a:prstGeom prst="rect">
            <a:avLst/>
          </a:prstGeom>
        </p:spPr>
        <p:txBody>
          <a:bodyPr wrap="square">
            <a:spAutoFit/>
          </a:bodyPr>
          <a:lstStyle/>
          <a:p>
            <a:pPr lvl="0">
              <a:lnSpc>
                <a:spcPct val="150000"/>
              </a:lnSpc>
              <a:defRPr/>
            </a:pPr>
            <a:r>
              <a:rPr kumimoji="0" lang="zh-CN" altLang="en-US" sz="1300" b="0" i="0" u="none" strike="noStrike" kern="0" cap="none" spc="0" normalizeH="0" baseline="0" noProof="0" dirty="0">
                <a:ln>
                  <a:noFill/>
                </a:ln>
                <a:solidFill>
                  <a:sysClr val="windowText" lastClr="000000">
                    <a:lumMod val="85000"/>
                    <a:lumOff val="15000"/>
                  </a:sysClr>
                </a:solidFill>
                <a:effectLst/>
                <a:uLnTx/>
                <a:uFillTx/>
                <a:latin typeface="微软雅黑" panose="020B0503020204020204" pitchFamily="34" charset="-122"/>
                <a:ea typeface="微软雅黑" panose="020B0503020204020204" pitchFamily="34" charset="-122"/>
              </a:rPr>
              <a:t>请输入文本内容请输入文本</a:t>
            </a:r>
            <a:r>
              <a:rPr lang="zh-CN" altLang="en-US" sz="13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内容请输入文本内容输入文本内容输入文本内容</a:t>
            </a:r>
            <a:endParaRPr kumimoji="0" lang="zh-CN" altLang="en-US" sz="1300" b="0" i="0" u="none" strike="noStrike" kern="0" cap="none" spc="0" normalizeH="0" baseline="0" noProof="0" dirty="0">
              <a:ln>
                <a:noFill/>
              </a:ln>
              <a:solidFill>
                <a:sysClr val="windowText" lastClr="000000">
                  <a:lumMod val="85000"/>
                  <a:lumOff val="15000"/>
                </a:sysClr>
              </a:solidFill>
              <a:effectLst/>
              <a:uLnTx/>
              <a:uFillTx/>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1000"/>
                                        <p:tgtEl>
                                          <p:spTgt spid="21"/>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0-#ppt_w/2"/>
                                          </p:val>
                                        </p:tav>
                                        <p:tav tm="100000">
                                          <p:val>
                                            <p:strVal val="#ppt_x"/>
                                          </p:val>
                                        </p:tav>
                                      </p:tavLst>
                                    </p:anim>
                                    <p:anim calcmode="lin" valueType="num">
                                      <p:cBhvr additive="base">
                                        <p:cTn id="12" dur="500" fill="hold"/>
                                        <p:tgtEl>
                                          <p:spTgt spid="4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500" fill="hold"/>
                                        <p:tgtEl>
                                          <p:spTgt spid="44"/>
                                        </p:tgtEl>
                                        <p:attrNameLst>
                                          <p:attrName>ppt_x</p:attrName>
                                        </p:attrNameLst>
                                      </p:cBhvr>
                                      <p:tavLst>
                                        <p:tav tm="0">
                                          <p:val>
                                            <p:strVal val="0-#ppt_w/2"/>
                                          </p:val>
                                        </p:tav>
                                        <p:tav tm="100000">
                                          <p:val>
                                            <p:strVal val="#ppt_x"/>
                                          </p:val>
                                        </p:tav>
                                      </p:tavLst>
                                    </p:anim>
                                    <p:anim calcmode="lin" valueType="num">
                                      <p:cBhvr additive="base">
                                        <p:cTn id="17" dur="500" fill="hold"/>
                                        <p:tgtEl>
                                          <p:spTgt spid="44"/>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0"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additive="base">
                                        <p:cTn id="21" dur="500" fill="hold"/>
                                        <p:tgtEl>
                                          <p:spTgt spid="45"/>
                                        </p:tgtEl>
                                        <p:attrNameLst>
                                          <p:attrName>ppt_x</p:attrName>
                                        </p:attrNameLst>
                                      </p:cBhvr>
                                      <p:tavLst>
                                        <p:tav tm="0">
                                          <p:val>
                                            <p:strVal val="0-#ppt_w/2"/>
                                          </p:val>
                                        </p:tav>
                                        <p:tav tm="100000">
                                          <p:val>
                                            <p:strVal val="#ppt_x"/>
                                          </p:val>
                                        </p:tav>
                                      </p:tavLst>
                                    </p:anim>
                                    <p:anim calcmode="lin" valueType="num">
                                      <p:cBhvr additive="base">
                                        <p:cTn id="22" dur="500" fill="hold"/>
                                        <p:tgtEl>
                                          <p:spTgt spid="45"/>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2" presetClass="entr" presetSubtype="2"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right)">
                                      <p:cBhvr>
                                        <p:cTn id="26" dur="500"/>
                                        <p:tgtEl>
                                          <p:spTgt spid="47"/>
                                        </p:tgtEl>
                                      </p:cBhvr>
                                    </p:animEffect>
                                  </p:childTnLst>
                                </p:cTn>
                              </p:par>
                            </p:childTnLst>
                          </p:cTn>
                        </p:par>
                        <p:par>
                          <p:cTn id="27" fill="hold">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up)">
                                      <p:cBhvr>
                                        <p:cTn id="30" dur="500"/>
                                        <p:tgtEl>
                                          <p:spTgt spid="46"/>
                                        </p:tgtEl>
                                      </p:cBhvr>
                                    </p:animEffect>
                                  </p:childTnLst>
                                </p:cTn>
                              </p:par>
                            </p:childTnLst>
                          </p:cTn>
                        </p:par>
                        <p:par>
                          <p:cTn id="31" fill="hold">
                            <p:stCondLst>
                              <p:cond delay="3500"/>
                            </p:stCondLst>
                            <p:childTnLst>
                              <p:par>
                                <p:cTn id="32" presetID="22" presetClass="entr" presetSubtype="2" fill="hold" grpId="0"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right)">
                                      <p:cBhvr>
                                        <p:cTn id="34" dur="500"/>
                                        <p:tgtEl>
                                          <p:spTgt spid="48"/>
                                        </p:tgtEl>
                                      </p:cBhvr>
                                    </p:animEffect>
                                  </p:childTnLst>
                                </p:cTn>
                              </p:par>
                            </p:childTnLst>
                          </p:cTn>
                        </p:par>
                        <p:par>
                          <p:cTn id="35" fill="hold">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wipe(up)">
                                      <p:cBhvr>
                                        <p:cTn id="38" dur="500"/>
                                        <p:tgtEl>
                                          <p:spTgt spid="49"/>
                                        </p:tgtEl>
                                      </p:cBhvr>
                                    </p:animEffect>
                                  </p:childTnLst>
                                </p:cTn>
                              </p:par>
                            </p:childTnLst>
                          </p:cTn>
                        </p:par>
                        <p:par>
                          <p:cTn id="39" fill="hold">
                            <p:stCondLst>
                              <p:cond delay="4500"/>
                            </p:stCondLst>
                            <p:childTnLst>
                              <p:par>
                                <p:cTn id="40" presetID="22" presetClass="entr" presetSubtype="2"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wipe(right)">
                                      <p:cBhvr>
                                        <p:cTn id="42" dur="500"/>
                                        <p:tgtEl>
                                          <p:spTgt spid="51"/>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wipe(up)">
                                      <p:cBhvr>
                                        <p:cTn id="46" dur="500"/>
                                        <p:tgtEl>
                                          <p:spTgt spid="50"/>
                                        </p:tgtEl>
                                      </p:cBhvr>
                                    </p:animEffect>
                                  </p:childTnLst>
                                </p:cTn>
                              </p:par>
                            </p:childTnLst>
                          </p:cTn>
                        </p:par>
                        <p:par>
                          <p:cTn id="47" fill="hold">
                            <p:stCondLst>
                              <p:cond delay="5500"/>
                            </p:stCondLst>
                            <p:childTnLst>
                              <p:par>
                                <p:cTn id="48" presetID="21" presetClass="entr" presetSubtype="1" fill="hold" grpId="0" nodeType="after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wheel(1)">
                                      <p:cBhvr>
                                        <p:cTn id="50" dur="1000"/>
                                        <p:tgtEl>
                                          <p:spTgt spid="52"/>
                                        </p:tgtEl>
                                      </p:cBhvr>
                                    </p:animEffect>
                                  </p:childTnLst>
                                </p:cTn>
                              </p:par>
                            </p:childTnLst>
                          </p:cTn>
                        </p:par>
                        <p:par>
                          <p:cTn id="51" fill="hold">
                            <p:stCondLst>
                              <p:cond delay="6500"/>
                            </p:stCondLst>
                            <p:childTnLst>
                              <p:par>
                                <p:cTn id="52" presetID="22" presetClass="entr" presetSubtype="8"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wipe(left)">
                                      <p:cBhvr>
                                        <p:cTn id="5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3" grpId="0" animBg="1"/>
      <p:bldP spid="44" grpId="0" animBg="1"/>
      <p:bldP spid="45" grpId="0" animBg="1"/>
      <p:bldP spid="46" grpId="0"/>
      <p:bldP spid="47" grpId="0"/>
      <p:bldP spid="48" grpId="0"/>
      <p:bldP spid="49" grpId="0"/>
      <p:bldP spid="50" grpId="0"/>
      <p:bldP spid="51" grpId="0"/>
      <p:bldP spid="52" grpId="0" animBg="1"/>
      <p:bldP spid="5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397" y="-49757"/>
            <a:ext cx="9144793" cy="5243014"/>
          </a:xfrm>
          <a:prstGeom prst="rect">
            <a:avLst/>
          </a:prstGeom>
        </p:spPr>
      </p:pic>
      <p:sp>
        <p:nvSpPr>
          <p:cNvPr id="65" name="Freeform 5"/>
          <p:cNvSpPr/>
          <p:nvPr/>
        </p:nvSpPr>
        <p:spPr bwMode="auto">
          <a:xfrm>
            <a:off x="1092721" y="1496241"/>
            <a:ext cx="7072312" cy="1517847"/>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7" name="Freeform 6"/>
          <p:cNvSpPr/>
          <p:nvPr/>
        </p:nvSpPr>
        <p:spPr bwMode="auto">
          <a:xfrm>
            <a:off x="994296" y="1294628"/>
            <a:ext cx="2422525" cy="193675"/>
          </a:xfrm>
          <a:custGeom>
            <a:avLst/>
            <a:gdLst>
              <a:gd name="T0" fmla="*/ 249 w 3270"/>
              <a:gd name="T1" fmla="*/ 261 h 261"/>
              <a:gd name="T2" fmla="*/ 3270 w 3270"/>
              <a:gd name="T3" fmla="*/ 261 h 261"/>
              <a:gd name="T4" fmla="*/ 3022 w 3270"/>
              <a:gd name="T5" fmla="*/ 0 h 261"/>
              <a:gd name="T6" fmla="*/ 0 w 3270"/>
              <a:gd name="T7" fmla="*/ 0 h 261"/>
              <a:gd name="T8" fmla="*/ 249 w 3270"/>
              <a:gd name="T9" fmla="*/ 261 h 261"/>
            </a:gdLst>
            <a:ahLst/>
            <a:cxnLst>
              <a:cxn ang="0">
                <a:pos x="T0" y="T1"/>
              </a:cxn>
              <a:cxn ang="0">
                <a:pos x="T2" y="T3"/>
              </a:cxn>
              <a:cxn ang="0">
                <a:pos x="T4" y="T5"/>
              </a:cxn>
              <a:cxn ang="0">
                <a:pos x="T6" y="T7"/>
              </a:cxn>
              <a:cxn ang="0">
                <a:pos x="T8" y="T9"/>
              </a:cxn>
            </a:cxnLst>
            <a:rect l="0" t="0" r="r" b="b"/>
            <a:pathLst>
              <a:path w="3270" h="261">
                <a:moveTo>
                  <a:pt x="249" y="261"/>
                </a:moveTo>
                <a:lnTo>
                  <a:pt x="3270" y="261"/>
                </a:lnTo>
                <a:lnTo>
                  <a:pt x="3022" y="0"/>
                </a:lnTo>
                <a:lnTo>
                  <a:pt x="0" y="0"/>
                </a:lnTo>
                <a:lnTo>
                  <a:pt x="249" y="261"/>
                </a:lnTo>
                <a:close/>
              </a:path>
            </a:pathLst>
          </a:custGeom>
          <a:solidFill>
            <a:srgbClr val="067C0C"/>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8" name="Freeform 7"/>
          <p:cNvSpPr/>
          <p:nvPr/>
        </p:nvSpPr>
        <p:spPr bwMode="auto">
          <a:xfrm>
            <a:off x="994296" y="1294628"/>
            <a:ext cx="2238375" cy="1554163"/>
          </a:xfrm>
          <a:custGeom>
            <a:avLst/>
            <a:gdLst>
              <a:gd name="T0" fmla="*/ 3022 w 3022"/>
              <a:gd name="T1" fmla="*/ 0 h 2098"/>
              <a:gd name="T2" fmla="*/ 0 w 3022"/>
              <a:gd name="T3" fmla="*/ 0 h 2098"/>
              <a:gd name="T4" fmla="*/ 0 w 3022"/>
              <a:gd name="T5" fmla="*/ 2098 h 2098"/>
              <a:gd name="T6" fmla="*/ 2165 w 3022"/>
              <a:gd name="T7" fmla="*/ 2098 h 2098"/>
              <a:gd name="T8" fmla="*/ 3022 w 3022"/>
              <a:gd name="T9" fmla="*/ 0 h 2098"/>
            </a:gdLst>
            <a:ahLst/>
            <a:cxnLst>
              <a:cxn ang="0">
                <a:pos x="T0" y="T1"/>
              </a:cxn>
              <a:cxn ang="0">
                <a:pos x="T2" y="T3"/>
              </a:cxn>
              <a:cxn ang="0">
                <a:pos x="T4" y="T5"/>
              </a:cxn>
              <a:cxn ang="0">
                <a:pos x="T6" y="T7"/>
              </a:cxn>
              <a:cxn ang="0">
                <a:pos x="T8" y="T9"/>
              </a:cxn>
            </a:cxnLst>
            <a:rect l="0" t="0" r="r" b="b"/>
            <a:pathLst>
              <a:path w="3022" h="2098">
                <a:moveTo>
                  <a:pt x="3022" y="0"/>
                </a:moveTo>
                <a:lnTo>
                  <a:pt x="0" y="0"/>
                </a:lnTo>
                <a:lnTo>
                  <a:pt x="0" y="2098"/>
                </a:lnTo>
                <a:lnTo>
                  <a:pt x="2165" y="2098"/>
                </a:lnTo>
                <a:lnTo>
                  <a:pt x="3022" y="0"/>
                </a:lnTo>
                <a:close/>
              </a:path>
            </a:pathLst>
          </a:custGeom>
          <a:solidFill>
            <a:srgbClr val="08A810"/>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9" name="Freeform 9"/>
          <p:cNvSpPr>
            <a:spLocks noEditPoints="1"/>
          </p:cNvSpPr>
          <p:nvPr/>
        </p:nvSpPr>
        <p:spPr bwMode="auto">
          <a:xfrm>
            <a:off x="7966596" y="4130130"/>
            <a:ext cx="198437" cy="198438"/>
          </a:xfrm>
          <a:custGeom>
            <a:avLst/>
            <a:gdLst>
              <a:gd name="T0" fmla="*/ 146 w 268"/>
              <a:gd name="T1" fmla="*/ 226 h 268"/>
              <a:gd name="T2" fmla="*/ 125 w 268"/>
              <a:gd name="T3" fmla="*/ 209 h 268"/>
              <a:gd name="T4" fmla="*/ 177 w 268"/>
              <a:gd name="T5" fmla="*/ 148 h 268"/>
              <a:gd name="T6" fmla="*/ 43 w 268"/>
              <a:gd name="T7" fmla="*/ 148 h 268"/>
              <a:gd name="T8" fmla="*/ 43 w 268"/>
              <a:gd name="T9" fmla="*/ 120 h 268"/>
              <a:gd name="T10" fmla="*/ 177 w 268"/>
              <a:gd name="T11" fmla="*/ 120 h 268"/>
              <a:gd name="T12" fmla="*/ 125 w 268"/>
              <a:gd name="T13" fmla="*/ 60 h 268"/>
              <a:gd name="T14" fmla="*/ 146 w 268"/>
              <a:gd name="T15" fmla="*/ 42 h 268"/>
              <a:gd name="T16" fmla="*/ 224 w 268"/>
              <a:gd name="T17" fmla="*/ 134 h 268"/>
              <a:gd name="T18" fmla="*/ 146 w 268"/>
              <a:gd name="T19" fmla="*/ 226 h 268"/>
              <a:gd name="T20" fmla="*/ 134 w 268"/>
              <a:gd name="T21" fmla="*/ 0 h 268"/>
              <a:gd name="T22" fmla="*/ 268 w 268"/>
              <a:gd name="T23" fmla="*/ 134 h 268"/>
              <a:gd name="T24" fmla="*/ 134 w 268"/>
              <a:gd name="T25" fmla="*/ 268 h 268"/>
              <a:gd name="T26" fmla="*/ 0 w 268"/>
              <a:gd name="T27" fmla="*/ 134 h 268"/>
              <a:gd name="T28" fmla="*/ 134 w 268"/>
              <a:gd name="T29" fmla="*/ 0 h 268"/>
              <a:gd name="T30" fmla="*/ 134 w 268"/>
              <a:gd name="T31" fmla="*/ 17 h 268"/>
              <a:gd name="T32" fmla="*/ 250 w 268"/>
              <a:gd name="T33" fmla="*/ 134 h 268"/>
              <a:gd name="T34" fmla="*/ 134 w 268"/>
              <a:gd name="T35" fmla="*/ 251 h 268"/>
              <a:gd name="T36" fmla="*/ 17 w 268"/>
              <a:gd name="T37" fmla="*/ 134 h 268"/>
              <a:gd name="T38" fmla="*/ 134 w 268"/>
              <a:gd name="T39" fmla="*/ 1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8" h="268">
                <a:moveTo>
                  <a:pt x="146" y="226"/>
                </a:moveTo>
                <a:lnTo>
                  <a:pt x="125" y="209"/>
                </a:lnTo>
                <a:lnTo>
                  <a:pt x="177" y="148"/>
                </a:lnTo>
                <a:lnTo>
                  <a:pt x="43" y="148"/>
                </a:lnTo>
                <a:lnTo>
                  <a:pt x="43" y="120"/>
                </a:lnTo>
                <a:lnTo>
                  <a:pt x="177" y="120"/>
                </a:lnTo>
                <a:lnTo>
                  <a:pt x="125" y="60"/>
                </a:lnTo>
                <a:lnTo>
                  <a:pt x="146" y="42"/>
                </a:lnTo>
                <a:lnTo>
                  <a:pt x="224" y="134"/>
                </a:lnTo>
                <a:lnTo>
                  <a:pt x="146" y="226"/>
                </a:lnTo>
                <a:close/>
                <a:moveTo>
                  <a:pt x="134" y="0"/>
                </a:moveTo>
                <a:cubicBezTo>
                  <a:pt x="208" y="0"/>
                  <a:pt x="268" y="60"/>
                  <a:pt x="268" y="134"/>
                </a:cubicBezTo>
                <a:cubicBezTo>
                  <a:pt x="268" y="208"/>
                  <a:pt x="208" y="268"/>
                  <a:pt x="134" y="268"/>
                </a:cubicBezTo>
                <a:cubicBezTo>
                  <a:pt x="60" y="268"/>
                  <a:pt x="0" y="208"/>
                  <a:pt x="0" y="134"/>
                </a:cubicBezTo>
                <a:cubicBezTo>
                  <a:pt x="0" y="60"/>
                  <a:pt x="60" y="0"/>
                  <a:pt x="134" y="0"/>
                </a:cubicBezTo>
                <a:close/>
                <a:moveTo>
                  <a:pt x="134" y="17"/>
                </a:moveTo>
                <a:cubicBezTo>
                  <a:pt x="198" y="17"/>
                  <a:pt x="250" y="70"/>
                  <a:pt x="250" y="134"/>
                </a:cubicBezTo>
                <a:cubicBezTo>
                  <a:pt x="250" y="199"/>
                  <a:pt x="198" y="251"/>
                  <a:pt x="134" y="251"/>
                </a:cubicBezTo>
                <a:cubicBezTo>
                  <a:pt x="69" y="251"/>
                  <a:pt x="17" y="199"/>
                  <a:pt x="17" y="134"/>
                </a:cubicBezTo>
                <a:cubicBezTo>
                  <a:pt x="17" y="70"/>
                  <a:pt x="69" y="17"/>
                  <a:pt x="134"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70" name="TextBox 69"/>
          <p:cNvSpPr txBox="1"/>
          <p:nvPr/>
        </p:nvSpPr>
        <p:spPr>
          <a:xfrm>
            <a:off x="1604172" y="1459925"/>
            <a:ext cx="698793" cy="1323439"/>
          </a:xfrm>
          <a:prstGeom prst="rect">
            <a:avLst/>
          </a:prstGeom>
          <a:noFill/>
        </p:spPr>
        <p:txBody>
          <a:bodyPr wrap="square" rtlCol="0">
            <a:spAutoFit/>
          </a:bodyPr>
          <a:lstStyle/>
          <a:p>
            <a:r>
              <a:rPr lang="en-US" altLang="zh-CN" sz="8000" b="1" dirty="0">
                <a:solidFill>
                  <a:srgbClr val="F8F8F8"/>
                </a:solidFill>
                <a:latin typeface="微软雅黑" panose="020B0503020204020204" pitchFamily="34" charset="-122"/>
                <a:ea typeface="微软雅黑" panose="020B0503020204020204" pitchFamily="34" charset="-122"/>
              </a:rPr>
              <a:t>3</a:t>
            </a:r>
            <a:endParaRPr lang="zh-CN" altLang="en-US" sz="8000" b="1" dirty="0">
              <a:solidFill>
                <a:srgbClr val="F8F8F8"/>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3116386" y="1860035"/>
            <a:ext cx="4038847" cy="584775"/>
          </a:xfrm>
          <a:prstGeom prst="rect">
            <a:avLst/>
          </a:prstGeom>
          <a:noFill/>
        </p:spPr>
        <p:txBody>
          <a:bodyPr wrap="square" rtlCol="0">
            <a:spAutoFit/>
          </a:bodyPr>
          <a:lstStyle/>
          <a:p>
            <a:r>
              <a:rPr lang="zh-CN" altLang="en-US" sz="3200" b="1" dirty="0">
                <a:solidFill>
                  <a:srgbClr val="2B2A30"/>
                </a:solidFill>
                <a:latin typeface="微软雅黑" panose="020B0503020204020204" pitchFamily="34" charset="-122"/>
                <a:ea typeface="微软雅黑" panose="020B0503020204020204" pitchFamily="34" charset="-122"/>
              </a:rPr>
              <a:t>请输入第三部分标题</a:t>
            </a:r>
            <a:endParaRPr lang="zh-CN" altLang="en-US" sz="3200" b="1" dirty="0">
              <a:solidFill>
                <a:srgbClr val="2B2A30"/>
              </a:solidFill>
              <a:latin typeface="微软雅黑" panose="020B0503020204020204" pitchFamily="34" charset="-122"/>
              <a:ea typeface="微软雅黑" panose="020B0503020204020204" pitchFamily="34" charset="-122"/>
            </a:endParaRPr>
          </a:p>
        </p:txBody>
      </p:sp>
      <p:sp>
        <p:nvSpPr>
          <p:cNvPr id="72" name="Rectangle 13"/>
          <p:cNvSpPr>
            <a:spLocks noChangeArrowheads="1"/>
          </p:cNvSpPr>
          <p:nvPr/>
        </p:nvSpPr>
        <p:spPr bwMode="auto">
          <a:xfrm>
            <a:off x="1084838" y="2175292"/>
            <a:ext cx="566502"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buFontTx/>
              <a:buNone/>
            </a:pPr>
            <a:r>
              <a:rPr lang="zh-CN" altLang="zh-CN" sz="2300" dirty="0">
                <a:solidFill>
                  <a:srgbClr val="FFFFFF"/>
                </a:solidFill>
                <a:latin typeface="微软雅黑" panose="020B0503020204020204" pitchFamily="34" charset="-122"/>
                <a:ea typeface="微软雅黑" panose="020B0503020204020204" pitchFamily="34" charset="-122"/>
              </a:rPr>
              <a:t>Part</a:t>
            </a:r>
            <a:endParaRPr lang="zh-CN" altLang="zh-CN" dirty="0">
              <a:solidFill>
                <a:srgbClr val="FEAE01"/>
              </a:solidFill>
              <a:latin typeface="微软雅黑" panose="020B0503020204020204" pitchFamily="34" charset="-122"/>
              <a:ea typeface="微软雅黑" panose="020B0503020204020204" pitchFamily="34" charset="-122"/>
            </a:endParaRPr>
          </a:p>
        </p:txBody>
      </p:sp>
      <p:sp>
        <p:nvSpPr>
          <p:cNvPr id="74" name="TextBox 73"/>
          <p:cNvSpPr txBox="1"/>
          <p:nvPr/>
        </p:nvSpPr>
        <p:spPr>
          <a:xfrm>
            <a:off x="3095054" y="2453364"/>
            <a:ext cx="4276204" cy="300082"/>
          </a:xfrm>
          <a:prstGeom prst="rect">
            <a:avLst/>
          </a:prstGeom>
          <a:noFill/>
        </p:spPr>
        <p:txBody>
          <a:bodyPr wrap="square" rtlCol="0">
            <a:spAutoFit/>
          </a:bodyPr>
          <a:lstStyle/>
          <a:p>
            <a:r>
              <a:rPr lang="zh-CN" altLang="en-US" dirty="0">
                <a:solidFill>
                  <a:srgbClr val="2B2A30"/>
                </a:solidFill>
                <a:latin typeface="微软雅黑" panose="020B0503020204020204" pitchFamily="34" charset="-122"/>
                <a:ea typeface="微软雅黑" panose="020B0503020204020204" pitchFamily="34" charset="-122"/>
              </a:rPr>
              <a:t>单击此处添加文字内容单击此处添加文字内容</a:t>
            </a:r>
            <a:endParaRPr lang="zh-CN" altLang="en-US" dirty="0">
              <a:solidFill>
                <a:srgbClr val="2B2A3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1+#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ipe(down)">
                                      <p:cBhvr>
                                        <p:cTn id="12" dur="500"/>
                                        <p:tgtEl>
                                          <p:spTgt spid="67"/>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up)">
                                      <p:cBhvr>
                                        <p:cTn id="16" dur="500"/>
                                        <p:tgtEl>
                                          <p:spTgt spid="68"/>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70"/>
                                        </p:tgtEl>
                                        <p:attrNameLst>
                                          <p:attrName>style.visibility</p:attrName>
                                        </p:attrNameLst>
                                      </p:cBhvr>
                                      <p:to>
                                        <p:strVal val="visible"/>
                                      </p:to>
                                    </p:set>
                                    <p:anim calcmode="lin" valueType="num">
                                      <p:cBhvr>
                                        <p:cTn id="20" dur="500" fill="hold"/>
                                        <p:tgtEl>
                                          <p:spTgt spid="70"/>
                                        </p:tgtEl>
                                        <p:attrNameLst>
                                          <p:attrName>ppt_w</p:attrName>
                                        </p:attrNameLst>
                                      </p:cBhvr>
                                      <p:tavLst>
                                        <p:tav tm="0">
                                          <p:val>
                                            <p:fltVal val="0"/>
                                          </p:val>
                                        </p:tav>
                                        <p:tav tm="100000">
                                          <p:val>
                                            <p:strVal val="#ppt_w"/>
                                          </p:val>
                                        </p:tav>
                                      </p:tavLst>
                                    </p:anim>
                                    <p:anim calcmode="lin" valueType="num">
                                      <p:cBhvr>
                                        <p:cTn id="21" dur="500" fill="hold"/>
                                        <p:tgtEl>
                                          <p:spTgt spid="70"/>
                                        </p:tgtEl>
                                        <p:attrNameLst>
                                          <p:attrName>ppt_h</p:attrName>
                                        </p:attrNameLst>
                                      </p:cBhvr>
                                      <p:tavLst>
                                        <p:tav tm="0">
                                          <p:val>
                                            <p:fltVal val="0"/>
                                          </p:val>
                                        </p:tav>
                                        <p:tav tm="100000">
                                          <p:val>
                                            <p:strVal val="#ppt_h"/>
                                          </p:val>
                                        </p:tav>
                                      </p:tavLst>
                                    </p:anim>
                                    <p:anim calcmode="lin" valueType="num">
                                      <p:cBhvr>
                                        <p:cTn id="22" dur="500" fill="hold"/>
                                        <p:tgtEl>
                                          <p:spTgt spid="70"/>
                                        </p:tgtEl>
                                        <p:attrNameLst>
                                          <p:attrName>style.rotation</p:attrName>
                                        </p:attrNameLst>
                                      </p:cBhvr>
                                      <p:tavLst>
                                        <p:tav tm="0">
                                          <p:val>
                                            <p:fltVal val="90"/>
                                          </p:val>
                                        </p:tav>
                                        <p:tav tm="100000">
                                          <p:val>
                                            <p:fltVal val="0"/>
                                          </p:val>
                                        </p:tav>
                                      </p:tavLst>
                                    </p:anim>
                                    <p:animEffect transition="in" filter="fade">
                                      <p:cBhvr>
                                        <p:cTn id="23" dur="500"/>
                                        <p:tgtEl>
                                          <p:spTgt spid="7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p:cTn id="26" dur="500" fill="hold"/>
                                        <p:tgtEl>
                                          <p:spTgt spid="72"/>
                                        </p:tgtEl>
                                        <p:attrNameLst>
                                          <p:attrName>ppt_w</p:attrName>
                                        </p:attrNameLst>
                                      </p:cBhvr>
                                      <p:tavLst>
                                        <p:tav tm="0">
                                          <p:val>
                                            <p:fltVal val="0"/>
                                          </p:val>
                                        </p:tav>
                                        <p:tav tm="100000">
                                          <p:val>
                                            <p:strVal val="#ppt_w"/>
                                          </p:val>
                                        </p:tav>
                                      </p:tavLst>
                                    </p:anim>
                                    <p:anim calcmode="lin" valueType="num">
                                      <p:cBhvr>
                                        <p:cTn id="27" dur="500" fill="hold"/>
                                        <p:tgtEl>
                                          <p:spTgt spid="72"/>
                                        </p:tgtEl>
                                        <p:attrNameLst>
                                          <p:attrName>ppt_h</p:attrName>
                                        </p:attrNameLst>
                                      </p:cBhvr>
                                      <p:tavLst>
                                        <p:tav tm="0">
                                          <p:val>
                                            <p:fltVal val="0"/>
                                          </p:val>
                                        </p:tav>
                                        <p:tav tm="100000">
                                          <p:val>
                                            <p:strVal val="#ppt_h"/>
                                          </p:val>
                                        </p:tav>
                                      </p:tavLst>
                                    </p:anim>
                                    <p:anim calcmode="lin" valueType="num">
                                      <p:cBhvr>
                                        <p:cTn id="28" dur="500" fill="hold"/>
                                        <p:tgtEl>
                                          <p:spTgt spid="72"/>
                                        </p:tgtEl>
                                        <p:attrNameLst>
                                          <p:attrName>style.rotation</p:attrName>
                                        </p:attrNameLst>
                                      </p:cBhvr>
                                      <p:tavLst>
                                        <p:tav tm="0">
                                          <p:val>
                                            <p:fltVal val="90"/>
                                          </p:val>
                                        </p:tav>
                                        <p:tav tm="100000">
                                          <p:val>
                                            <p:fltVal val="0"/>
                                          </p:val>
                                        </p:tav>
                                      </p:tavLst>
                                    </p:anim>
                                    <p:animEffect transition="in" filter="fade">
                                      <p:cBhvr>
                                        <p:cTn id="29" dur="500"/>
                                        <p:tgtEl>
                                          <p:spTgt spid="72"/>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left)">
                                      <p:cBhvr>
                                        <p:cTn id="33" dur="500"/>
                                        <p:tgtEl>
                                          <p:spTgt spid="7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wipe(left)">
                                      <p:cBhvr>
                                        <p:cTn id="36"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70" grpId="0"/>
      <p:bldP spid="71" grpId="0"/>
      <p:bldP spid="72" grpId="0"/>
      <p:bldP spid="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4" name="任意多边形 23"/>
          <p:cNvSpPr/>
          <p:nvPr/>
        </p:nvSpPr>
        <p:spPr>
          <a:xfrm rot="17630668">
            <a:off x="3191966" y="1371136"/>
            <a:ext cx="2834878" cy="2822972"/>
          </a:xfrm>
          <a:custGeom>
            <a:avLst/>
            <a:gdLst>
              <a:gd name="connsiteX0" fmla="*/ 1869900 w 4739938"/>
              <a:gd name="connsiteY0" fmla="*/ 2041838 h 4719939"/>
              <a:gd name="connsiteX1" fmla="*/ 1839624 w 4739938"/>
              <a:gd name="connsiteY1" fmla="*/ 2572003 h 4719939"/>
              <a:gd name="connsiteX2" fmla="*/ 245010 w 4739938"/>
              <a:gd name="connsiteY2" fmla="*/ 3369850 h 4719939"/>
              <a:gd name="connsiteX3" fmla="*/ 373445 w 4739938"/>
              <a:gd name="connsiteY3" fmla="*/ 1070923 h 4719939"/>
              <a:gd name="connsiteX4" fmla="*/ 2301832 w 4739938"/>
              <a:gd name="connsiteY4" fmla="*/ 2959036 h 4719939"/>
              <a:gd name="connsiteX5" fmla="*/ 2176324 w 4739938"/>
              <a:gd name="connsiteY5" fmla="*/ 4719939 h 4719939"/>
              <a:gd name="connsiteX6" fmla="*/ 264204 w 4739938"/>
              <a:gd name="connsiteY6" fmla="*/ 3437222 h 4719939"/>
              <a:gd name="connsiteX7" fmla="*/ 1834669 w 4739938"/>
              <a:gd name="connsiteY7" fmla="*/ 2658775 h 4719939"/>
              <a:gd name="connsiteX8" fmla="*/ 1832880 w 4739938"/>
              <a:gd name="connsiteY8" fmla="*/ 2690102 h 4719939"/>
              <a:gd name="connsiteX9" fmla="*/ 2504962 w 4739938"/>
              <a:gd name="connsiteY9" fmla="*/ 9198 h 4719939"/>
              <a:gd name="connsiteX10" fmla="*/ 2375608 w 4739938"/>
              <a:gd name="connsiteY10" fmla="*/ 1813728 h 4719939"/>
              <a:gd name="connsiteX11" fmla="*/ 1899598 w 4739938"/>
              <a:gd name="connsiteY11" fmla="*/ 2018698 h 4719939"/>
              <a:gd name="connsiteX12" fmla="*/ 429840 w 4739938"/>
              <a:gd name="connsiteY12" fmla="*/ 1006911 h 4719939"/>
              <a:gd name="connsiteX13" fmla="*/ 2504962 w 4739938"/>
              <a:gd name="connsiteY13" fmla="*/ 9198 h 4719939"/>
              <a:gd name="connsiteX14" fmla="*/ 4319856 w 4739938"/>
              <a:gd name="connsiteY14" fmla="*/ 3704637 h 4719939"/>
              <a:gd name="connsiteX15" fmla="*/ 2244735 w 4739938"/>
              <a:gd name="connsiteY15" fmla="*/ 4702350 h 4719939"/>
              <a:gd name="connsiteX16" fmla="*/ 2367860 w 4739938"/>
              <a:gd name="connsiteY16" fmla="*/ 2984715 h 4719939"/>
              <a:gd name="connsiteX17" fmla="*/ 2909300 w 4739938"/>
              <a:gd name="connsiteY17" fmla="*/ 2751571 h 4719939"/>
              <a:gd name="connsiteX18" fmla="*/ 2910287 w 4739938"/>
              <a:gd name="connsiteY18" fmla="*/ 2734286 h 4719939"/>
              <a:gd name="connsiteX19" fmla="*/ 4471347 w 4739938"/>
              <a:gd name="connsiteY19" fmla="*/ 1282715 h 4719939"/>
              <a:gd name="connsiteX20" fmla="*/ 2896089 w 4739938"/>
              <a:gd name="connsiteY20" fmla="*/ 2063540 h 4719939"/>
              <a:gd name="connsiteX21" fmla="*/ 2431153 w 4739938"/>
              <a:gd name="connsiteY21" fmla="*/ 1796909 h 4719939"/>
              <a:gd name="connsiteX22" fmla="*/ 2559227 w 4739938"/>
              <a:gd name="connsiteY22" fmla="*/ 0 h 4719939"/>
              <a:gd name="connsiteX23" fmla="*/ 4471347 w 4739938"/>
              <a:gd name="connsiteY23" fmla="*/ 1282715 h 4719939"/>
              <a:gd name="connsiteX24" fmla="*/ 4736325 w 4739938"/>
              <a:gd name="connsiteY24" fmla="*/ 2496368 h 4719939"/>
              <a:gd name="connsiteX25" fmla="*/ 4366492 w 4739938"/>
              <a:gd name="connsiteY25" fmla="*/ 3628757 h 4719939"/>
              <a:gd name="connsiteX26" fmla="*/ 2913058 w 4739938"/>
              <a:gd name="connsiteY26" fmla="*/ 2685755 h 4719939"/>
              <a:gd name="connsiteX27" fmla="*/ 2946239 w 4739938"/>
              <a:gd name="connsiteY27" fmla="*/ 2104699 h 4719939"/>
              <a:gd name="connsiteX28" fmla="*/ 4494928 w 4739938"/>
              <a:gd name="connsiteY28" fmla="*/ 1329830 h 4719939"/>
              <a:gd name="connsiteX29" fmla="*/ 4736325 w 4739938"/>
              <a:gd name="connsiteY29" fmla="*/ 2496368 h 4719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739938" h="4719939">
                <a:moveTo>
                  <a:pt x="1869900" y="2041838"/>
                </a:moveTo>
                <a:lnTo>
                  <a:pt x="1839624" y="2572003"/>
                </a:lnTo>
                <a:lnTo>
                  <a:pt x="245010" y="3369850"/>
                </a:lnTo>
                <a:cubicBezTo>
                  <a:pt x="-122692" y="2634946"/>
                  <a:pt x="-73827" y="1760296"/>
                  <a:pt x="373445" y="1070923"/>
                </a:cubicBezTo>
                <a:close/>
                <a:moveTo>
                  <a:pt x="2301832" y="2959036"/>
                </a:moveTo>
                <a:lnTo>
                  <a:pt x="2176324" y="4719939"/>
                </a:lnTo>
                <a:cubicBezTo>
                  <a:pt x="1356645" y="4661517"/>
                  <a:pt x="629159" y="4173493"/>
                  <a:pt x="264204" y="3437222"/>
                </a:cubicBezTo>
                <a:lnTo>
                  <a:pt x="1834669" y="2658775"/>
                </a:lnTo>
                <a:lnTo>
                  <a:pt x="1832880" y="2690102"/>
                </a:lnTo>
                <a:close/>
                <a:moveTo>
                  <a:pt x="2504962" y="9198"/>
                </a:moveTo>
                <a:lnTo>
                  <a:pt x="2375608" y="1813728"/>
                </a:lnTo>
                <a:lnTo>
                  <a:pt x="1899598" y="2018698"/>
                </a:lnTo>
                <a:lnTo>
                  <a:pt x="429840" y="1006911"/>
                </a:lnTo>
                <a:cubicBezTo>
                  <a:pt x="895805" y="330033"/>
                  <a:pt x="1685306" y="-49557"/>
                  <a:pt x="2504962" y="9198"/>
                </a:cubicBezTo>
                <a:close/>
                <a:moveTo>
                  <a:pt x="4319856" y="3704637"/>
                </a:moveTo>
                <a:cubicBezTo>
                  <a:pt x="3853891" y="4381518"/>
                  <a:pt x="3064390" y="4761106"/>
                  <a:pt x="2244735" y="4702350"/>
                </a:cubicBezTo>
                <a:lnTo>
                  <a:pt x="2367860" y="2984715"/>
                </a:lnTo>
                <a:lnTo>
                  <a:pt x="2909300" y="2751571"/>
                </a:lnTo>
                <a:lnTo>
                  <a:pt x="2910287" y="2734286"/>
                </a:lnTo>
                <a:close/>
                <a:moveTo>
                  <a:pt x="4471347" y="1282715"/>
                </a:moveTo>
                <a:lnTo>
                  <a:pt x="2896089" y="2063540"/>
                </a:lnTo>
                <a:lnTo>
                  <a:pt x="2431153" y="1796909"/>
                </a:lnTo>
                <a:lnTo>
                  <a:pt x="2559227" y="0"/>
                </a:lnTo>
                <a:cubicBezTo>
                  <a:pt x="3378907" y="58422"/>
                  <a:pt x="4106392" y="546444"/>
                  <a:pt x="4471347" y="1282715"/>
                </a:cubicBezTo>
                <a:close/>
                <a:moveTo>
                  <a:pt x="4736325" y="2496368"/>
                </a:moveTo>
                <a:cubicBezTo>
                  <a:pt x="4714162" y="2893065"/>
                  <a:pt x="4590128" y="3284071"/>
                  <a:pt x="4366492" y="3628757"/>
                </a:cubicBezTo>
                <a:lnTo>
                  <a:pt x="2913058" y="2685755"/>
                </a:lnTo>
                <a:lnTo>
                  <a:pt x="2946239" y="2104699"/>
                </a:lnTo>
                <a:lnTo>
                  <a:pt x="4494928" y="1329830"/>
                </a:lnTo>
                <a:cubicBezTo>
                  <a:pt x="4678779" y="1697282"/>
                  <a:pt x="4758488" y="2099671"/>
                  <a:pt x="4736325" y="2496368"/>
                </a:cubicBezTo>
                <a:close/>
              </a:path>
            </a:pathLst>
          </a:cu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b="0">
              <a:solidFill>
                <a:schemeClr val="tx1"/>
              </a:solidFill>
            </a:endParaRPr>
          </a:p>
        </p:txBody>
      </p:sp>
      <p:sp>
        <p:nvSpPr>
          <p:cNvPr id="25" name="文本框 11"/>
          <p:cNvSpPr txBox="1">
            <a:spLocks noChangeArrowheads="1"/>
          </p:cNvSpPr>
          <p:nvPr/>
        </p:nvSpPr>
        <p:spPr bwMode="auto">
          <a:xfrm>
            <a:off x="4363540" y="2622483"/>
            <a:ext cx="59412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500" b="0">
                <a:latin typeface="微软雅黑" panose="020B0503020204020204" pitchFamily="34" charset="-122"/>
                <a:ea typeface="微软雅黑" panose="020B0503020204020204" pitchFamily="34" charset="-122"/>
              </a:rPr>
              <a:t>文本</a:t>
            </a:r>
            <a:endParaRPr lang="zh-CN" altLang="en-US" sz="1500" b="0">
              <a:latin typeface="微软雅黑" panose="020B0503020204020204" pitchFamily="34" charset="-122"/>
              <a:ea typeface="微软雅黑" panose="020B0503020204020204" pitchFamily="34" charset="-122"/>
            </a:endParaRPr>
          </a:p>
        </p:txBody>
      </p:sp>
      <p:sp>
        <p:nvSpPr>
          <p:cNvPr id="28" name="文本框 14"/>
          <p:cNvSpPr txBox="1">
            <a:spLocks noChangeArrowheads="1"/>
          </p:cNvSpPr>
          <p:nvPr/>
        </p:nvSpPr>
        <p:spPr bwMode="auto">
          <a:xfrm>
            <a:off x="5866109" y="1142536"/>
            <a:ext cx="6654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600" b="0">
                <a:latin typeface="微软雅黑" panose="020B0503020204020204" pitchFamily="34" charset="-122"/>
                <a:ea typeface="微软雅黑" panose="020B0503020204020204" pitchFamily="34" charset="-122"/>
              </a:rPr>
              <a:t>标题</a:t>
            </a:r>
            <a:endParaRPr lang="zh-CN" altLang="en-US" sz="1600" b="0">
              <a:latin typeface="微软雅黑" panose="020B0503020204020204" pitchFamily="34" charset="-122"/>
              <a:ea typeface="微软雅黑" panose="020B0503020204020204" pitchFamily="34" charset="-122"/>
            </a:endParaRPr>
          </a:p>
        </p:txBody>
      </p:sp>
      <p:sp>
        <p:nvSpPr>
          <p:cNvPr id="31" name="文本框 17"/>
          <p:cNvSpPr txBox="1">
            <a:spLocks noChangeArrowheads="1"/>
          </p:cNvSpPr>
          <p:nvPr/>
        </p:nvSpPr>
        <p:spPr bwMode="auto">
          <a:xfrm>
            <a:off x="6169719" y="2374834"/>
            <a:ext cx="6654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600" b="0">
                <a:latin typeface="微软雅黑" panose="020B0503020204020204" pitchFamily="34" charset="-122"/>
                <a:ea typeface="微软雅黑" panose="020B0503020204020204" pitchFamily="34" charset="-122"/>
              </a:rPr>
              <a:t>标题</a:t>
            </a:r>
            <a:endParaRPr lang="zh-CN" altLang="en-US" sz="1600" b="0">
              <a:latin typeface="微软雅黑" panose="020B0503020204020204" pitchFamily="34" charset="-122"/>
              <a:ea typeface="微软雅黑" panose="020B0503020204020204" pitchFamily="34" charset="-122"/>
            </a:endParaRPr>
          </a:p>
        </p:txBody>
      </p:sp>
      <p:sp>
        <p:nvSpPr>
          <p:cNvPr id="34" name="文本框 20"/>
          <p:cNvSpPr txBox="1">
            <a:spLocks noChangeArrowheads="1"/>
          </p:cNvSpPr>
          <p:nvPr/>
        </p:nvSpPr>
        <p:spPr bwMode="auto">
          <a:xfrm>
            <a:off x="5874444" y="3552361"/>
            <a:ext cx="6654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600" b="0">
                <a:latin typeface="微软雅黑" panose="020B0503020204020204" pitchFamily="34" charset="-122"/>
                <a:ea typeface="微软雅黑" panose="020B0503020204020204" pitchFamily="34" charset="-122"/>
              </a:rPr>
              <a:t>标题</a:t>
            </a:r>
            <a:endParaRPr lang="zh-CN" altLang="en-US" sz="1600" b="0">
              <a:latin typeface="微软雅黑" panose="020B0503020204020204" pitchFamily="34" charset="-122"/>
              <a:ea typeface="微软雅黑" panose="020B0503020204020204" pitchFamily="34" charset="-122"/>
            </a:endParaRPr>
          </a:p>
        </p:txBody>
      </p:sp>
      <p:grpSp>
        <p:nvGrpSpPr>
          <p:cNvPr id="35" name="组合 21"/>
          <p:cNvGrpSpPr/>
          <p:nvPr/>
        </p:nvGrpSpPr>
        <p:grpSpPr bwMode="auto">
          <a:xfrm>
            <a:off x="1086941" y="1137774"/>
            <a:ext cx="2258615" cy="1354108"/>
            <a:chOff x="533628" y="1573511"/>
            <a:chExt cx="3011622" cy="1807174"/>
          </a:xfrm>
        </p:grpSpPr>
        <p:sp>
          <p:nvSpPr>
            <p:cNvPr id="36" name="TextBox 10"/>
            <p:cNvSpPr txBox="1">
              <a:spLocks noChangeArrowheads="1"/>
            </p:cNvSpPr>
            <p:nvPr/>
          </p:nvSpPr>
          <p:spPr bwMode="auto">
            <a:xfrm>
              <a:off x="533628" y="1950318"/>
              <a:ext cx="2861835" cy="143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lnSpc>
                  <a:spcPct val="150000"/>
                </a:lnSpc>
                <a:spcBef>
                  <a:spcPts val="300"/>
                </a:spcBef>
              </a:pPr>
              <a:r>
                <a:rPr lang="zh-CN" altLang="en-US" sz="1050" dirty="0">
                  <a:solidFill>
                    <a:schemeClr val="tx1">
                      <a:lumMod val="85000"/>
                      <a:lumOff val="15000"/>
                    </a:schemeClr>
                  </a:solidFill>
                  <a:latin typeface="微软雅黑" panose="020B0503020204020204" pitchFamily="34" charset="-122"/>
                </a:rPr>
                <a:t>此处添加说明文字添加说明文字添加说明文字此处添加说明文字添加说明文字添加说明文字</a:t>
              </a:r>
              <a:endParaRPr lang="zh-CN" altLang="en-US" sz="1050" dirty="0">
                <a:solidFill>
                  <a:schemeClr val="tx1">
                    <a:lumMod val="85000"/>
                    <a:lumOff val="15000"/>
                  </a:schemeClr>
                </a:solidFill>
                <a:latin typeface="微软雅黑" panose="020B0503020204020204" pitchFamily="34" charset="-122"/>
              </a:endParaRPr>
            </a:p>
            <a:p>
              <a:pPr algn="ctr">
                <a:lnSpc>
                  <a:spcPct val="150000"/>
                </a:lnSpc>
                <a:spcBef>
                  <a:spcPts val="300"/>
                </a:spcBef>
              </a:pPr>
              <a:endParaRPr lang="zh-CN" altLang="en-US" sz="1050" dirty="0">
                <a:solidFill>
                  <a:schemeClr val="tx1">
                    <a:lumMod val="85000"/>
                    <a:lumOff val="15000"/>
                  </a:schemeClr>
                </a:solidFill>
                <a:latin typeface="微软雅黑" panose="020B0503020204020204" pitchFamily="34" charset="-122"/>
              </a:endParaRPr>
            </a:p>
          </p:txBody>
        </p:sp>
        <p:sp>
          <p:nvSpPr>
            <p:cNvPr id="37" name="文本框 23"/>
            <p:cNvSpPr txBox="1">
              <a:spLocks noChangeArrowheads="1"/>
            </p:cNvSpPr>
            <p:nvPr/>
          </p:nvSpPr>
          <p:spPr bwMode="auto">
            <a:xfrm>
              <a:off x="2658145" y="1573511"/>
              <a:ext cx="887105" cy="45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600" b="0">
                  <a:latin typeface="微软雅黑" panose="020B0503020204020204" pitchFamily="34" charset="-122"/>
                  <a:ea typeface="微软雅黑" panose="020B0503020204020204" pitchFamily="34" charset="-122"/>
                </a:rPr>
                <a:t>标题</a:t>
              </a:r>
              <a:endParaRPr lang="zh-CN" altLang="en-US" sz="1600" b="0">
                <a:latin typeface="微软雅黑" panose="020B0503020204020204" pitchFamily="34" charset="-122"/>
                <a:ea typeface="微软雅黑" panose="020B0503020204020204" pitchFamily="34" charset="-122"/>
              </a:endParaRPr>
            </a:p>
          </p:txBody>
        </p:sp>
      </p:grpSp>
      <p:sp>
        <p:nvSpPr>
          <p:cNvPr id="40" name="文本框 26"/>
          <p:cNvSpPr txBox="1">
            <a:spLocks noChangeArrowheads="1"/>
          </p:cNvSpPr>
          <p:nvPr/>
        </p:nvSpPr>
        <p:spPr bwMode="auto">
          <a:xfrm>
            <a:off x="2543335" y="2374833"/>
            <a:ext cx="665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600" b="0">
                <a:latin typeface="微软雅黑" panose="020B0503020204020204" pitchFamily="34" charset="-122"/>
                <a:ea typeface="微软雅黑" panose="020B0503020204020204" pitchFamily="34" charset="-122"/>
              </a:rPr>
              <a:t>标题</a:t>
            </a:r>
            <a:endParaRPr lang="zh-CN" altLang="en-US" sz="1600" b="0">
              <a:latin typeface="微软雅黑" panose="020B0503020204020204" pitchFamily="34" charset="-122"/>
              <a:ea typeface="微软雅黑" panose="020B0503020204020204" pitchFamily="34" charset="-122"/>
            </a:endParaRPr>
          </a:p>
        </p:txBody>
      </p:sp>
      <p:sp>
        <p:nvSpPr>
          <p:cNvPr id="43" name="文本框 29"/>
          <p:cNvSpPr txBox="1">
            <a:spLocks noChangeArrowheads="1"/>
          </p:cNvSpPr>
          <p:nvPr/>
        </p:nvSpPr>
        <p:spPr bwMode="auto">
          <a:xfrm>
            <a:off x="2848135" y="3554742"/>
            <a:ext cx="665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600" b="0">
                <a:latin typeface="微软雅黑" panose="020B0503020204020204" pitchFamily="34" charset="-122"/>
                <a:ea typeface="微软雅黑" panose="020B0503020204020204" pitchFamily="34" charset="-122"/>
              </a:rPr>
              <a:t>标题</a:t>
            </a:r>
            <a:endParaRPr lang="zh-CN" altLang="en-US" sz="1600" b="0">
              <a:latin typeface="微软雅黑" panose="020B0503020204020204" pitchFamily="34" charset="-122"/>
              <a:ea typeface="微软雅黑" panose="020B0503020204020204" pitchFamily="34" charset="-122"/>
            </a:endParaRPr>
          </a:p>
        </p:txBody>
      </p:sp>
      <p:sp>
        <p:nvSpPr>
          <p:cNvPr id="23" name="TextBox 10"/>
          <p:cNvSpPr txBox="1">
            <a:spLocks noChangeArrowheads="1"/>
          </p:cNvSpPr>
          <p:nvPr/>
        </p:nvSpPr>
        <p:spPr bwMode="auto">
          <a:xfrm>
            <a:off x="1060131" y="2669880"/>
            <a:ext cx="2146280" cy="107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lnSpc>
                <a:spcPct val="150000"/>
              </a:lnSpc>
              <a:spcBef>
                <a:spcPts val="300"/>
              </a:spcBef>
            </a:pPr>
            <a:r>
              <a:rPr lang="zh-CN" altLang="en-US" sz="1050" dirty="0">
                <a:solidFill>
                  <a:schemeClr val="tx1">
                    <a:lumMod val="85000"/>
                    <a:lumOff val="15000"/>
                  </a:schemeClr>
                </a:solidFill>
                <a:latin typeface="微软雅黑" panose="020B0503020204020204" pitchFamily="34" charset="-122"/>
              </a:rPr>
              <a:t>此处添加说明文字添加说明文字添加说明文字此处添加说明文字添加说明文字添加说明文字</a:t>
            </a:r>
            <a:endParaRPr lang="zh-CN" altLang="en-US" sz="1050" dirty="0">
              <a:solidFill>
                <a:schemeClr val="tx1">
                  <a:lumMod val="85000"/>
                  <a:lumOff val="15000"/>
                </a:schemeClr>
              </a:solidFill>
              <a:latin typeface="微软雅黑" panose="020B0503020204020204" pitchFamily="34" charset="-122"/>
            </a:endParaRPr>
          </a:p>
          <a:p>
            <a:pPr algn="ctr">
              <a:lnSpc>
                <a:spcPct val="150000"/>
              </a:lnSpc>
              <a:spcBef>
                <a:spcPts val="300"/>
              </a:spcBef>
            </a:pPr>
            <a:endParaRPr lang="zh-CN" altLang="en-US" sz="1050" dirty="0">
              <a:solidFill>
                <a:schemeClr val="tx1">
                  <a:lumMod val="85000"/>
                  <a:lumOff val="15000"/>
                </a:schemeClr>
              </a:solidFill>
              <a:latin typeface="微软雅黑" panose="020B0503020204020204" pitchFamily="34" charset="-122"/>
            </a:endParaRPr>
          </a:p>
        </p:txBody>
      </p:sp>
      <p:sp>
        <p:nvSpPr>
          <p:cNvPr id="44" name="TextBox 10"/>
          <p:cNvSpPr txBox="1">
            <a:spLocks noChangeArrowheads="1"/>
          </p:cNvSpPr>
          <p:nvPr/>
        </p:nvSpPr>
        <p:spPr bwMode="auto">
          <a:xfrm>
            <a:off x="1216192" y="3850369"/>
            <a:ext cx="2146280" cy="107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lnSpc>
                <a:spcPct val="150000"/>
              </a:lnSpc>
              <a:spcBef>
                <a:spcPts val="300"/>
              </a:spcBef>
            </a:pPr>
            <a:r>
              <a:rPr lang="zh-CN" altLang="en-US" sz="1050" dirty="0">
                <a:solidFill>
                  <a:schemeClr val="tx1">
                    <a:lumMod val="85000"/>
                    <a:lumOff val="15000"/>
                  </a:schemeClr>
                </a:solidFill>
                <a:latin typeface="微软雅黑" panose="020B0503020204020204" pitchFamily="34" charset="-122"/>
              </a:rPr>
              <a:t>此处添加说明文字添加说明文字添加说明文字此处添加说明文字添加说明文字添加说明文字</a:t>
            </a:r>
            <a:endParaRPr lang="zh-CN" altLang="en-US" sz="1050" dirty="0">
              <a:solidFill>
                <a:schemeClr val="tx1">
                  <a:lumMod val="85000"/>
                  <a:lumOff val="15000"/>
                </a:schemeClr>
              </a:solidFill>
              <a:latin typeface="微软雅黑" panose="020B0503020204020204" pitchFamily="34" charset="-122"/>
            </a:endParaRPr>
          </a:p>
          <a:p>
            <a:pPr algn="ctr">
              <a:lnSpc>
                <a:spcPct val="150000"/>
              </a:lnSpc>
              <a:spcBef>
                <a:spcPts val="300"/>
              </a:spcBef>
            </a:pPr>
            <a:endParaRPr lang="zh-CN" altLang="en-US" sz="1050" dirty="0">
              <a:solidFill>
                <a:schemeClr val="tx1">
                  <a:lumMod val="85000"/>
                  <a:lumOff val="15000"/>
                </a:schemeClr>
              </a:solidFill>
              <a:latin typeface="微软雅黑" panose="020B0503020204020204" pitchFamily="34" charset="-122"/>
            </a:endParaRPr>
          </a:p>
        </p:txBody>
      </p:sp>
      <p:sp>
        <p:nvSpPr>
          <p:cNvPr id="45" name="TextBox 10"/>
          <p:cNvSpPr txBox="1">
            <a:spLocks noChangeArrowheads="1"/>
          </p:cNvSpPr>
          <p:nvPr/>
        </p:nvSpPr>
        <p:spPr bwMode="auto">
          <a:xfrm>
            <a:off x="6019571" y="1438839"/>
            <a:ext cx="2146280" cy="107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lnSpc>
                <a:spcPct val="150000"/>
              </a:lnSpc>
              <a:spcBef>
                <a:spcPts val="300"/>
              </a:spcBef>
            </a:pPr>
            <a:r>
              <a:rPr lang="zh-CN" altLang="en-US" sz="1050" dirty="0">
                <a:solidFill>
                  <a:schemeClr val="tx1">
                    <a:lumMod val="85000"/>
                    <a:lumOff val="15000"/>
                  </a:schemeClr>
                </a:solidFill>
                <a:latin typeface="微软雅黑" panose="020B0503020204020204" pitchFamily="34" charset="-122"/>
              </a:rPr>
              <a:t>此处添加说明文字添加说明文字添加说明文字此处添加说明文字添加说明文字添加说明文字</a:t>
            </a:r>
            <a:endParaRPr lang="zh-CN" altLang="en-US" sz="1050" dirty="0">
              <a:solidFill>
                <a:schemeClr val="tx1">
                  <a:lumMod val="85000"/>
                  <a:lumOff val="15000"/>
                </a:schemeClr>
              </a:solidFill>
              <a:latin typeface="微软雅黑" panose="020B0503020204020204" pitchFamily="34" charset="-122"/>
            </a:endParaRPr>
          </a:p>
          <a:p>
            <a:pPr algn="ctr">
              <a:lnSpc>
                <a:spcPct val="150000"/>
              </a:lnSpc>
              <a:spcBef>
                <a:spcPts val="300"/>
              </a:spcBef>
            </a:pPr>
            <a:endParaRPr lang="zh-CN" altLang="en-US" sz="1050" dirty="0">
              <a:solidFill>
                <a:schemeClr val="tx1">
                  <a:lumMod val="85000"/>
                  <a:lumOff val="15000"/>
                </a:schemeClr>
              </a:solidFill>
              <a:latin typeface="微软雅黑" panose="020B0503020204020204" pitchFamily="34" charset="-122"/>
            </a:endParaRPr>
          </a:p>
        </p:txBody>
      </p:sp>
      <p:sp>
        <p:nvSpPr>
          <p:cNvPr id="46" name="TextBox 10"/>
          <p:cNvSpPr txBox="1">
            <a:spLocks noChangeArrowheads="1"/>
          </p:cNvSpPr>
          <p:nvPr/>
        </p:nvSpPr>
        <p:spPr bwMode="auto">
          <a:xfrm>
            <a:off x="6178292" y="2632894"/>
            <a:ext cx="2146280" cy="107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lnSpc>
                <a:spcPct val="150000"/>
              </a:lnSpc>
              <a:spcBef>
                <a:spcPts val="300"/>
              </a:spcBef>
            </a:pPr>
            <a:r>
              <a:rPr lang="zh-CN" altLang="en-US" sz="1050" dirty="0">
                <a:solidFill>
                  <a:schemeClr val="tx1">
                    <a:lumMod val="85000"/>
                    <a:lumOff val="15000"/>
                  </a:schemeClr>
                </a:solidFill>
                <a:latin typeface="微软雅黑" panose="020B0503020204020204" pitchFamily="34" charset="-122"/>
              </a:rPr>
              <a:t>此处添加说明文字添加说明文字添加说明文字此处添加说明文字添加说明文字添加说明文字</a:t>
            </a:r>
            <a:endParaRPr lang="zh-CN" altLang="en-US" sz="1050" dirty="0">
              <a:solidFill>
                <a:schemeClr val="tx1">
                  <a:lumMod val="85000"/>
                  <a:lumOff val="15000"/>
                </a:schemeClr>
              </a:solidFill>
              <a:latin typeface="微软雅黑" panose="020B0503020204020204" pitchFamily="34" charset="-122"/>
            </a:endParaRPr>
          </a:p>
          <a:p>
            <a:pPr algn="ctr">
              <a:lnSpc>
                <a:spcPct val="150000"/>
              </a:lnSpc>
              <a:spcBef>
                <a:spcPts val="300"/>
              </a:spcBef>
            </a:pPr>
            <a:endParaRPr lang="zh-CN" altLang="en-US" sz="1050" dirty="0">
              <a:solidFill>
                <a:schemeClr val="tx1">
                  <a:lumMod val="85000"/>
                  <a:lumOff val="15000"/>
                </a:schemeClr>
              </a:solidFill>
              <a:latin typeface="微软雅黑" panose="020B0503020204020204" pitchFamily="34" charset="-122"/>
            </a:endParaRPr>
          </a:p>
        </p:txBody>
      </p:sp>
      <p:sp>
        <p:nvSpPr>
          <p:cNvPr id="47" name="TextBox 10"/>
          <p:cNvSpPr txBox="1">
            <a:spLocks noChangeArrowheads="1"/>
          </p:cNvSpPr>
          <p:nvPr/>
        </p:nvSpPr>
        <p:spPr bwMode="auto">
          <a:xfrm>
            <a:off x="6246497" y="3848843"/>
            <a:ext cx="2146280" cy="107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lnSpc>
                <a:spcPct val="150000"/>
              </a:lnSpc>
              <a:spcBef>
                <a:spcPts val="300"/>
              </a:spcBef>
            </a:pPr>
            <a:r>
              <a:rPr lang="zh-CN" altLang="en-US" sz="1050" dirty="0">
                <a:solidFill>
                  <a:schemeClr val="tx1">
                    <a:lumMod val="85000"/>
                    <a:lumOff val="15000"/>
                  </a:schemeClr>
                </a:solidFill>
                <a:latin typeface="微软雅黑" panose="020B0503020204020204" pitchFamily="34" charset="-122"/>
              </a:rPr>
              <a:t>此处添加说明文字添加说明文字添加说明文字此处添加说明文字添加说明文字添加说明文字</a:t>
            </a:r>
            <a:endParaRPr lang="zh-CN" altLang="en-US" sz="1050" dirty="0">
              <a:solidFill>
                <a:schemeClr val="tx1">
                  <a:lumMod val="85000"/>
                  <a:lumOff val="15000"/>
                </a:schemeClr>
              </a:solidFill>
              <a:latin typeface="微软雅黑" panose="020B0503020204020204" pitchFamily="34" charset="-122"/>
            </a:endParaRPr>
          </a:p>
          <a:p>
            <a:pPr algn="ctr">
              <a:lnSpc>
                <a:spcPct val="150000"/>
              </a:lnSpc>
              <a:spcBef>
                <a:spcPts val="300"/>
              </a:spcBef>
            </a:pPr>
            <a:endParaRPr lang="zh-CN" altLang="en-US" sz="1050" dirty="0">
              <a:solidFill>
                <a:schemeClr val="tx1">
                  <a:lumMod val="85000"/>
                  <a:lumOff val="15000"/>
                </a:schemeClr>
              </a:solidFill>
              <a:latin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strVal val="#ppt_w*0.70"/>
                                          </p:val>
                                        </p:tav>
                                        <p:tav tm="100000">
                                          <p:val>
                                            <p:strVal val="#ppt_w"/>
                                          </p:val>
                                        </p:tav>
                                      </p:tavLst>
                                    </p:anim>
                                    <p:anim calcmode="lin" valueType="num">
                                      <p:cBhvr>
                                        <p:cTn id="13" dur="1000" fill="hold"/>
                                        <p:tgtEl>
                                          <p:spTgt spid="24"/>
                                        </p:tgtEl>
                                        <p:attrNameLst>
                                          <p:attrName>ppt_h</p:attrName>
                                        </p:attrNameLst>
                                      </p:cBhvr>
                                      <p:tavLst>
                                        <p:tav tm="0">
                                          <p:val>
                                            <p:strVal val="#ppt_h"/>
                                          </p:val>
                                        </p:tav>
                                        <p:tav tm="100000">
                                          <p:val>
                                            <p:strVal val="#ppt_h"/>
                                          </p:val>
                                        </p:tav>
                                      </p:tavLst>
                                    </p:anim>
                                    <p:animEffect transition="in" filter="fade">
                                      <p:cBhvr>
                                        <p:cTn id="14" dur="10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fill="hold"/>
                                        <p:tgtEl>
                                          <p:spTgt spid="35"/>
                                        </p:tgtEl>
                                        <p:attrNameLst>
                                          <p:attrName>ppt_x</p:attrName>
                                        </p:attrNameLst>
                                      </p:cBhvr>
                                      <p:tavLst>
                                        <p:tav tm="0">
                                          <p:val>
                                            <p:strVal val="0-#ppt_w/2"/>
                                          </p:val>
                                        </p:tav>
                                        <p:tav tm="100000">
                                          <p:val>
                                            <p:strVal val="#ppt_x"/>
                                          </p:val>
                                        </p:tav>
                                      </p:tavLst>
                                    </p:anim>
                                    <p:anim calcmode="lin" valueType="num">
                                      <p:cBhvr additive="base">
                                        <p:cTn id="27"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graphicFrame>
        <p:nvGraphicFramePr>
          <p:cNvPr id="31" name="图表 30"/>
          <p:cNvGraphicFramePr/>
          <p:nvPr/>
        </p:nvGraphicFramePr>
        <p:xfrm>
          <a:off x="683568" y="1840116"/>
          <a:ext cx="2628292" cy="1944216"/>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32" name="图表 31"/>
          <p:cNvGraphicFramePr/>
          <p:nvPr/>
        </p:nvGraphicFramePr>
        <p:xfrm>
          <a:off x="5832140" y="1840116"/>
          <a:ext cx="2628292" cy="1944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2" name="图表 61"/>
          <p:cNvGraphicFramePr/>
          <p:nvPr/>
        </p:nvGraphicFramePr>
        <p:xfrm>
          <a:off x="3275856" y="1840116"/>
          <a:ext cx="2628292"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63" name="文本框 13"/>
          <p:cNvSpPr txBox="1"/>
          <p:nvPr/>
        </p:nvSpPr>
        <p:spPr>
          <a:xfrm>
            <a:off x="1151620" y="2553881"/>
            <a:ext cx="1728192" cy="584775"/>
          </a:xfrm>
          <a:prstGeom prst="rect">
            <a:avLst/>
          </a:prstGeom>
          <a:noFill/>
        </p:spPr>
        <p:txBody>
          <a:bodyPr wrap="square" rtlCol="0">
            <a:spAutoFit/>
          </a:bodyPr>
          <a:lstStyle/>
          <a:p>
            <a:pPr algn="ctr"/>
            <a:r>
              <a:rPr lang="en-US" altLang="zh-CN" sz="3200" b="0" dirty="0">
                <a:latin typeface="Calibri Light" panose="020F0302020204030204" charset="0"/>
              </a:rPr>
              <a:t>75%</a:t>
            </a:r>
            <a:endParaRPr lang="zh-CN" altLang="en-US" sz="3200" b="0" dirty="0">
              <a:latin typeface="Calibri Light" panose="020F0302020204030204" charset="0"/>
            </a:endParaRPr>
          </a:p>
        </p:txBody>
      </p:sp>
      <p:sp>
        <p:nvSpPr>
          <p:cNvPr id="64" name="文本框 14"/>
          <p:cNvSpPr txBox="1"/>
          <p:nvPr/>
        </p:nvSpPr>
        <p:spPr>
          <a:xfrm>
            <a:off x="3797914" y="2563039"/>
            <a:ext cx="1728192" cy="584775"/>
          </a:xfrm>
          <a:prstGeom prst="rect">
            <a:avLst/>
          </a:prstGeom>
          <a:noFill/>
        </p:spPr>
        <p:txBody>
          <a:bodyPr wrap="square" rtlCol="0">
            <a:spAutoFit/>
          </a:bodyPr>
          <a:lstStyle/>
          <a:p>
            <a:pPr algn="ctr"/>
            <a:r>
              <a:rPr lang="en-US" altLang="zh-CN" sz="3200" b="0" dirty="0">
                <a:latin typeface="Calibri Light" panose="020F0302020204030204" charset="0"/>
              </a:rPr>
              <a:t>50%</a:t>
            </a:r>
            <a:endParaRPr lang="zh-CN" altLang="en-US" sz="3200" b="0" dirty="0">
              <a:latin typeface="Calibri Light" panose="020F0302020204030204" charset="0"/>
            </a:endParaRPr>
          </a:p>
        </p:txBody>
      </p:sp>
      <p:sp>
        <p:nvSpPr>
          <p:cNvPr id="65" name="文本框 15"/>
          <p:cNvSpPr txBox="1"/>
          <p:nvPr/>
        </p:nvSpPr>
        <p:spPr>
          <a:xfrm>
            <a:off x="6300192" y="2563039"/>
            <a:ext cx="1728192" cy="584775"/>
          </a:xfrm>
          <a:prstGeom prst="rect">
            <a:avLst/>
          </a:prstGeom>
          <a:noFill/>
        </p:spPr>
        <p:txBody>
          <a:bodyPr wrap="square" rtlCol="0">
            <a:spAutoFit/>
          </a:bodyPr>
          <a:lstStyle/>
          <a:p>
            <a:pPr algn="ctr"/>
            <a:r>
              <a:rPr lang="en-US" altLang="zh-CN" sz="3200" b="0" dirty="0">
                <a:latin typeface="Calibri Light" panose="020F0302020204030204" charset="0"/>
              </a:rPr>
              <a:t>25%</a:t>
            </a:r>
            <a:endParaRPr lang="zh-CN" altLang="en-US" sz="3200" b="0" dirty="0">
              <a:latin typeface="Calibri Light" panose="020F0302020204030204" charset="0"/>
            </a:endParaRPr>
          </a:p>
        </p:txBody>
      </p:sp>
      <p:sp>
        <p:nvSpPr>
          <p:cNvPr id="66" name="文本框 7"/>
          <p:cNvSpPr txBox="1">
            <a:spLocks noChangeArrowheads="1"/>
          </p:cNvSpPr>
          <p:nvPr/>
        </p:nvSpPr>
        <p:spPr bwMode="auto">
          <a:xfrm>
            <a:off x="1115616" y="3795886"/>
            <a:ext cx="1811483"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r>
              <a:rPr lang="zh-CN" altLang="en-US" sz="1400" b="0" dirty="0">
                <a:solidFill>
                  <a:schemeClr val="tx1">
                    <a:lumMod val="85000"/>
                    <a:lumOff val="15000"/>
                  </a:schemeClr>
                </a:solidFill>
                <a:latin typeface="微软雅黑" panose="020B0503020204020204" pitchFamily="34" charset="-122"/>
              </a:rPr>
              <a:t>添加文本信息</a:t>
            </a:r>
            <a:endParaRPr lang="en-US" altLang="zh-CN" sz="1400" b="0" dirty="0">
              <a:solidFill>
                <a:schemeClr val="tx1">
                  <a:lumMod val="85000"/>
                  <a:lumOff val="15000"/>
                </a:schemeClr>
              </a:solidFill>
              <a:latin typeface="微软雅黑" panose="020B0503020204020204" pitchFamily="34" charset="-122"/>
            </a:endParaRPr>
          </a:p>
          <a:p>
            <a:pPr algn="ctr">
              <a:lnSpc>
                <a:spcPct val="150000"/>
              </a:lnSpc>
              <a:spcBef>
                <a:spcPts val="300"/>
              </a:spcBef>
            </a:pPr>
            <a:r>
              <a:rPr lang="zh-CN" altLang="en-US" sz="1200" b="0" dirty="0">
                <a:solidFill>
                  <a:schemeClr val="tx1">
                    <a:lumMod val="85000"/>
                    <a:lumOff val="15000"/>
                  </a:schemeClr>
                </a:solidFill>
                <a:latin typeface="微软雅黑" panose="020B0503020204020204" pitchFamily="34" charset="-122"/>
              </a:rPr>
              <a:t>此处添加说明文字添加说明文字添加说明文字</a:t>
            </a:r>
            <a:endParaRPr lang="zh-CN" altLang="en-US" sz="1200" b="0" dirty="0">
              <a:solidFill>
                <a:schemeClr val="tx1">
                  <a:lumMod val="85000"/>
                  <a:lumOff val="15000"/>
                </a:schemeClr>
              </a:solidFill>
              <a:latin typeface="微软雅黑" panose="020B0503020204020204" pitchFamily="34" charset="-122"/>
            </a:endParaRPr>
          </a:p>
        </p:txBody>
      </p:sp>
      <p:sp>
        <p:nvSpPr>
          <p:cNvPr id="67" name="文本框 7"/>
          <p:cNvSpPr txBox="1">
            <a:spLocks noChangeArrowheads="1"/>
          </p:cNvSpPr>
          <p:nvPr/>
        </p:nvSpPr>
        <p:spPr bwMode="auto">
          <a:xfrm>
            <a:off x="3684261" y="3795886"/>
            <a:ext cx="1811483"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r>
              <a:rPr lang="zh-CN" altLang="en-US" sz="1400" b="0" dirty="0">
                <a:solidFill>
                  <a:schemeClr val="tx1">
                    <a:lumMod val="85000"/>
                    <a:lumOff val="15000"/>
                  </a:schemeClr>
                </a:solidFill>
                <a:latin typeface="微软雅黑" panose="020B0503020204020204" pitchFamily="34" charset="-122"/>
              </a:rPr>
              <a:t>添加文本信息</a:t>
            </a:r>
            <a:endParaRPr lang="en-US" altLang="zh-CN" sz="1400" b="0" dirty="0">
              <a:solidFill>
                <a:schemeClr val="tx1">
                  <a:lumMod val="85000"/>
                  <a:lumOff val="15000"/>
                </a:schemeClr>
              </a:solidFill>
              <a:latin typeface="微软雅黑" panose="020B0503020204020204" pitchFamily="34" charset="-122"/>
            </a:endParaRPr>
          </a:p>
          <a:p>
            <a:pPr algn="ctr">
              <a:lnSpc>
                <a:spcPct val="150000"/>
              </a:lnSpc>
              <a:spcBef>
                <a:spcPts val="300"/>
              </a:spcBef>
            </a:pPr>
            <a:r>
              <a:rPr lang="zh-CN" altLang="en-US" sz="1200" b="0" dirty="0">
                <a:solidFill>
                  <a:schemeClr val="tx1">
                    <a:lumMod val="85000"/>
                    <a:lumOff val="15000"/>
                  </a:schemeClr>
                </a:solidFill>
                <a:latin typeface="微软雅黑" panose="020B0503020204020204" pitchFamily="34" charset="-122"/>
              </a:rPr>
              <a:t>此处添加说明文字添加说明文字添加说明文字</a:t>
            </a:r>
            <a:endParaRPr lang="zh-CN" altLang="en-US" sz="1200" b="0" dirty="0">
              <a:solidFill>
                <a:schemeClr val="tx1">
                  <a:lumMod val="85000"/>
                  <a:lumOff val="15000"/>
                </a:schemeClr>
              </a:solidFill>
              <a:latin typeface="微软雅黑" panose="020B0503020204020204" pitchFamily="34" charset="-122"/>
            </a:endParaRPr>
          </a:p>
        </p:txBody>
      </p:sp>
      <p:sp>
        <p:nvSpPr>
          <p:cNvPr id="68" name="文本框 7"/>
          <p:cNvSpPr txBox="1">
            <a:spLocks noChangeArrowheads="1"/>
          </p:cNvSpPr>
          <p:nvPr/>
        </p:nvSpPr>
        <p:spPr bwMode="auto">
          <a:xfrm>
            <a:off x="6240545" y="3795886"/>
            <a:ext cx="1811483"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r>
              <a:rPr lang="zh-CN" altLang="en-US" sz="1400" b="0" dirty="0">
                <a:solidFill>
                  <a:schemeClr val="tx1">
                    <a:lumMod val="85000"/>
                    <a:lumOff val="15000"/>
                  </a:schemeClr>
                </a:solidFill>
                <a:latin typeface="微软雅黑" panose="020B0503020204020204" pitchFamily="34" charset="-122"/>
              </a:rPr>
              <a:t>添加文本信息</a:t>
            </a:r>
            <a:endParaRPr lang="en-US" altLang="zh-CN" sz="1400" b="0" dirty="0">
              <a:solidFill>
                <a:schemeClr val="tx1">
                  <a:lumMod val="85000"/>
                  <a:lumOff val="15000"/>
                </a:schemeClr>
              </a:solidFill>
              <a:latin typeface="微软雅黑" panose="020B0503020204020204" pitchFamily="34" charset="-122"/>
            </a:endParaRPr>
          </a:p>
          <a:p>
            <a:pPr algn="ctr">
              <a:lnSpc>
                <a:spcPct val="150000"/>
              </a:lnSpc>
              <a:spcBef>
                <a:spcPts val="300"/>
              </a:spcBef>
            </a:pPr>
            <a:r>
              <a:rPr lang="zh-CN" altLang="en-US" sz="1200" b="0" dirty="0">
                <a:solidFill>
                  <a:schemeClr val="tx1">
                    <a:lumMod val="85000"/>
                    <a:lumOff val="15000"/>
                  </a:schemeClr>
                </a:solidFill>
                <a:latin typeface="微软雅黑" panose="020B0503020204020204" pitchFamily="34" charset="-122"/>
              </a:rPr>
              <a:t>此处添加说明文字添加说明文字添加说明文字</a:t>
            </a:r>
            <a:endParaRPr lang="zh-CN" altLang="en-US" sz="1200" b="0" dirty="0">
              <a:solidFill>
                <a:schemeClr val="tx1">
                  <a:lumMod val="85000"/>
                  <a:lumOff val="15000"/>
                </a:schemeClr>
              </a:solidFill>
              <a:latin typeface="微软雅黑" panose="020B0503020204020204" pitchFamily="34" charset="-122"/>
            </a:endParaRPr>
          </a:p>
        </p:txBody>
      </p:sp>
      <p:sp>
        <p:nvSpPr>
          <p:cNvPr id="69" name="文本框 7"/>
          <p:cNvSpPr txBox="1">
            <a:spLocks noChangeArrowheads="1"/>
          </p:cNvSpPr>
          <p:nvPr/>
        </p:nvSpPr>
        <p:spPr bwMode="auto">
          <a:xfrm>
            <a:off x="1187624" y="843558"/>
            <a:ext cx="6905528" cy="1013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800" b="0" dirty="0">
                <a:solidFill>
                  <a:schemeClr val="tx1">
                    <a:lumMod val="85000"/>
                    <a:lumOff val="15000"/>
                  </a:schemeClr>
                </a:solidFill>
                <a:latin typeface="微软雅黑" panose="020B0503020204020204" pitchFamily="34" charset="-122"/>
              </a:rPr>
              <a:t>添加文本信息</a:t>
            </a:r>
            <a:endParaRPr lang="en-US" altLang="zh-CN" sz="1800" b="0" dirty="0">
              <a:solidFill>
                <a:schemeClr val="tx1">
                  <a:lumMod val="85000"/>
                  <a:lumOff val="15000"/>
                </a:schemeClr>
              </a:solidFill>
              <a:latin typeface="微软雅黑" panose="020B0503020204020204" pitchFamily="34" charset="-122"/>
            </a:endParaRPr>
          </a:p>
          <a:p>
            <a:pPr>
              <a:lnSpc>
                <a:spcPct val="150000"/>
              </a:lnSpc>
              <a:spcBef>
                <a:spcPts val="300"/>
              </a:spcBef>
            </a:pPr>
            <a:r>
              <a:rPr lang="zh-CN" altLang="en-US" sz="1400" b="0" dirty="0">
                <a:solidFill>
                  <a:schemeClr val="tx1">
                    <a:lumMod val="85000"/>
                    <a:lumOff val="15000"/>
                  </a:schemeClr>
                </a:solidFill>
                <a:latin typeface="微软雅黑" panose="020B0503020204020204" pitchFamily="34" charset="-122"/>
              </a:rPr>
              <a:t>单击此处添加说明文字单击此处添加说明文字单击此处添加说明文字单击此处添加说明文字单击此处单击此处添加说明文字。</a:t>
            </a:r>
            <a:endParaRPr lang="zh-CN" altLang="en-US" sz="1400" b="0" dirty="0">
              <a:solidFill>
                <a:schemeClr val="tx1">
                  <a:lumMod val="85000"/>
                  <a:lumOff val="15000"/>
                </a:schemeClr>
              </a:solidFill>
              <a:latin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4)">
                                      <p:cBhvr>
                                        <p:cTn id="7" dur="1000"/>
                                        <p:tgtEl>
                                          <p:spTgt spid="3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wipe(left)">
                                      <p:cBhvr>
                                        <p:cTn id="11" dur="750"/>
                                        <p:tgtEl>
                                          <p:spTgt spid="69"/>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fltVal val="0"/>
                                          </p:val>
                                        </p:tav>
                                        <p:tav tm="100000">
                                          <p:val>
                                            <p:strVal val="#ppt_w"/>
                                          </p:val>
                                        </p:tav>
                                      </p:tavLst>
                                    </p:anim>
                                    <p:anim calcmode="lin" valueType="num">
                                      <p:cBhvr>
                                        <p:cTn id="16" dur="500" fill="hold"/>
                                        <p:tgtEl>
                                          <p:spTgt spid="31"/>
                                        </p:tgtEl>
                                        <p:attrNameLst>
                                          <p:attrName>ppt_h</p:attrName>
                                        </p:attrNameLst>
                                      </p:cBhvr>
                                      <p:tavLst>
                                        <p:tav tm="0">
                                          <p:val>
                                            <p:fltVal val="0"/>
                                          </p:val>
                                        </p:tav>
                                        <p:tav tm="100000">
                                          <p:val>
                                            <p:strVal val="#ppt_h"/>
                                          </p:val>
                                        </p:tav>
                                      </p:tavLst>
                                    </p:anim>
                                    <p:animEffect transition="in" filter="fade">
                                      <p:cBhvr>
                                        <p:cTn id="17" dur="500"/>
                                        <p:tgtEl>
                                          <p:spTgt spid="31"/>
                                        </p:tgtEl>
                                      </p:cBhvr>
                                    </p:animEffect>
                                  </p:childTnLst>
                                </p:cTn>
                              </p:par>
                            </p:childTnLst>
                          </p:cTn>
                        </p:par>
                        <p:par>
                          <p:cTn id="18" fill="hold">
                            <p:stCondLst>
                              <p:cond delay="2500"/>
                            </p:stCondLst>
                            <p:childTnLst>
                              <p:par>
                                <p:cTn id="19" presetID="45" presetClass="entr" presetSubtype="0"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fade">
                                      <p:cBhvr>
                                        <p:cTn id="21" dur="500"/>
                                        <p:tgtEl>
                                          <p:spTgt spid="63"/>
                                        </p:tgtEl>
                                      </p:cBhvr>
                                    </p:animEffect>
                                    <p:anim calcmode="lin" valueType="num">
                                      <p:cBhvr>
                                        <p:cTn id="22" dur="500" fill="hold"/>
                                        <p:tgtEl>
                                          <p:spTgt spid="63"/>
                                        </p:tgtEl>
                                        <p:attrNameLst>
                                          <p:attrName>ppt_w</p:attrName>
                                        </p:attrNameLst>
                                      </p:cBhvr>
                                      <p:tavLst>
                                        <p:tav tm="0" fmla="#ppt_w*sin(2.5*pi*$)">
                                          <p:val>
                                            <p:fltVal val="0"/>
                                          </p:val>
                                        </p:tav>
                                        <p:tav tm="100000">
                                          <p:val>
                                            <p:fltVal val="1"/>
                                          </p:val>
                                        </p:tav>
                                      </p:tavLst>
                                    </p:anim>
                                    <p:anim calcmode="lin" valueType="num">
                                      <p:cBhvr>
                                        <p:cTn id="23" dur="500" fill="hold"/>
                                        <p:tgtEl>
                                          <p:spTgt spid="63"/>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wipe(up)">
                                      <p:cBhvr>
                                        <p:cTn id="27" dur="500"/>
                                        <p:tgtEl>
                                          <p:spTgt spid="6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p:cTn id="30" dur="500" fill="hold"/>
                                        <p:tgtEl>
                                          <p:spTgt spid="62"/>
                                        </p:tgtEl>
                                        <p:attrNameLst>
                                          <p:attrName>ppt_w</p:attrName>
                                        </p:attrNameLst>
                                      </p:cBhvr>
                                      <p:tavLst>
                                        <p:tav tm="0">
                                          <p:val>
                                            <p:fltVal val="0"/>
                                          </p:val>
                                        </p:tav>
                                        <p:tav tm="100000">
                                          <p:val>
                                            <p:strVal val="#ppt_w"/>
                                          </p:val>
                                        </p:tav>
                                      </p:tavLst>
                                    </p:anim>
                                    <p:anim calcmode="lin" valueType="num">
                                      <p:cBhvr>
                                        <p:cTn id="31" dur="500" fill="hold"/>
                                        <p:tgtEl>
                                          <p:spTgt spid="62"/>
                                        </p:tgtEl>
                                        <p:attrNameLst>
                                          <p:attrName>ppt_h</p:attrName>
                                        </p:attrNameLst>
                                      </p:cBhvr>
                                      <p:tavLst>
                                        <p:tav tm="0">
                                          <p:val>
                                            <p:fltVal val="0"/>
                                          </p:val>
                                        </p:tav>
                                        <p:tav tm="100000">
                                          <p:val>
                                            <p:strVal val="#ppt_h"/>
                                          </p:val>
                                        </p:tav>
                                      </p:tavLst>
                                    </p:anim>
                                    <p:animEffect transition="in" filter="fade">
                                      <p:cBhvr>
                                        <p:cTn id="32" dur="500"/>
                                        <p:tgtEl>
                                          <p:spTgt spid="62"/>
                                        </p:tgtEl>
                                      </p:cBhvr>
                                    </p:animEffect>
                                  </p:childTnLst>
                                </p:cTn>
                              </p:par>
                            </p:childTnLst>
                          </p:cTn>
                        </p:par>
                        <p:par>
                          <p:cTn id="33" fill="hold">
                            <p:stCondLst>
                              <p:cond delay="3500"/>
                            </p:stCondLst>
                            <p:childTnLst>
                              <p:par>
                                <p:cTn id="34" presetID="45" presetClass="entr" presetSubtype="0" fill="hold" grpId="0"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anim calcmode="lin" valueType="num">
                                      <p:cBhvr>
                                        <p:cTn id="37" dur="500" fill="hold"/>
                                        <p:tgtEl>
                                          <p:spTgt spid="64"/>
                                        </p:tgtEl>
                                        <p:attrNameLst>
                                          <p:attrName>ppt_w</p:attrName>
                                        </p:attrNameLst>
                                      </p:cBhvr>
                                      <p:tavLst>
                                        <p:tav tm="0" fmla="#ppt_w*sin(2.5*pi*$)">
                                          <p:val>
                                            <p:fltVal val="0"/>
                                          </p:val>
                                        </p:tav>
                                        <p:tav tm="100000">
                                          <p:val>
                                            <p:fltVal val="1"/>
                                          </p:val>
                                        </p:tav>
                                      </p:tavLst>
                                    </p:anim>
                                    <p:anim calcmode="lin" valueType="num">
                                      <p:cBhvr>
                                        <p:cTn id="38" dur="500" fill="hold"/>
                                        <p:tgtEl>
                                          <p:spTgt spid="64"/>
                                        </p:tgtEl>
                                        <p:attrNameLst>
                                          <p:attrName>ppt_h</p:attrName>
                                        </p:attrNameLst>
                                      </p:cBhvr>
                                      <p:tavLst>
                                        <p:tav tm="0">
                                          <p:val>
                                            <p:strVal val="#ppt_h"/>
                                          </p:val>
                                        </p:tav>
                                        <p:tav tm="100000">
                                          <p:val>
                                            <p:strVal val="#ppt_h"/>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wipe(up)">
                                      <p:cBhvr>
                                        <p:cTn id="42" dur="500"/>
                                        <p:tgtEl>
                                          <p:spTgt spid="67"/>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childTnLst>
                                </p:cTn>
                              </p:par>
                            </p:childTnLst>
                          </p:cTn>
                        </p:par>
                        <p:par>
                          <p:cTn id="48" fill="hold">
                            <p:stCondLst>
                              <p:cond delay="4500"/>
                            </p:stCondLst>
                            <p:childTnLst>
                              <p:par>
                                <p:cTn id="49" presetID="45" presetClass="entr" presetSubtype="0"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fade">
                                      <p:cBhvr>
                                        <p:cTn id="51" dur="500"/>
                                        <p:tgtEl>
                                          <p:spTgt spid="65"/>
                                        </p:tgtEl>
                                      </p:cBhvr>
                                    </p:animEffect>
                                    <p:anim calcmode="lin" valueType="num">
                                      <p:cBhvr>
                                        <p:cTn id="52" dur="500" fill="hold"/>
                                        <p:tgtEl>
                                          <p:spTgt spid="65"/>
                                        </p:tgtEl>
                                        <p:attrNameLst>
                                          <p:attrName>ppt_w</p:attrName>
                                        </p:attrNameLst>
                                      </p:cBhvr>
                                      <p:tavLst>
                                        <p:tav tm="0" fmla="#ppt_w*sin(2.5*pi*$)">
                                          <p:val>
                                            <p:fltVal val="0"/>
                                          </p:val>
                                        </p:tav>
                                        <p:tav tm="100000">
                                          <p:val>
                                            <p:fltVal val="1"/>
                                          </p:val>
                                        </p:tav>
                                      </p:tavLst>
                                    </p:anim>
                                    <p:anim calcmode="lin" valueType="num">
                                      <p:cBhvr>
                                        <p:cTn id="53" dur="500" fill="hold"/>
                                        <p:tgtEl>
                                          <p:spTgt spid="65"/>
                                        </p:tgtEl>
                                        <p:attrNameLst>
                                          <p:attrName>ppt_h</p:attrName>
                                        </p:attrNameLst>
                                      </p:cBhvr>
                                      <p:tavLst>
                                        <p:tav tm="0">
                                          <p:val>
                                            <p:strVal val="#ppt_h"/>
                                          </p:val>
                                        </p:tav>
                                        <p:tav tm="100000">
                                          <p:val>
                                            <p:strVal val="#ppt_h"/>
                                          </p:val>
                                        </p:tav>
                                      </p:tavLst>
                                    </p:anim>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wipe(up)">
                                      <p:cBhvr>
                                        <p:cTn id="5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Graphic spid="31" grpId="0">
        <p:bldAsOne/>
      </p:bldGraphic>
      <p:bldGraphic spid="32" grpId="0">
        <p:bldAsOne/>
      </p:bldGraphic>
      <p:bldGraphic spid="62" grpId="0">
        <p:bldAsOne/>
      </p:bldGraphic>
      <p:bldP spid="63" grpId="0"/>
      <p:bldP spid="64" grpId="0"/>
      <p:bldP spid="65" grpId="0"/>
      <p:bldP spid="66" grpId="0"/>
      <p:bldP spid="67" grpId="0"/>
      <p:bldP spid="68" grpId="0"/>
      <p:bldP spid="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0" name="矩形 19"/>
          <p:cNvSpPr/>
          <p:nvPr/>
        </p:nvSpPr>
        <p:spPr>
          <a:xfrm>
            <a:off x="4617005" y="1661189"/>
            <a:ext cx="4347483" cy="294997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p>
        </p:txBody>
      </p:sp>
      <p:sp>
        <p:nvSpPr>
          <p:cNvPr id="21" name="矩形 20"/>
          <p:cNvSpPr/>
          <p:nvPr/>
        </p:nvSpPr>
        <p:spPr>
          <a:xfrm>
            <a:off x="211796" y="1661189"/>
            <a:ext cx="4347483" cy="294997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p>
        </p:txBody>
      </p:sp>
      <p:grpSp>
        <p:nvGrpSpPr>
          <p:cNvPr id="22" name="组合 21"/>
          <p:cNvGrpSpPr/>
          <p:nvPr/>
        </p:nvGrpSpPr>
        <p:grpSpPr>
          <a:xfrm>
            <a:off x="424791" y="2270652"/>
            <a:ext cx="2639544" cy="2096597"/>
            <a:chOff x="611560" y="2455316"/>
            <a:chExt cx="2448272" cy="1944740"/>
          </a:xfrm>
        </p:grpSpPr>
        <p:sp>
          <p:nvSpPr>
            <p:cNvPr id="23" name="矩形 22"/>
            <p:cNvSpPr/>
            <p:nvPr/>
          </p:nvSpPr>
          <p:spPr>
            <a:xfrm>
              <a:off x="611560" y="2805484"/>
              <a:ext cx="2448272" cy="513872"/>
            </a:xfrm>
            <a:prstGeom prst="rect">
              <a:avLst/>
            </a:prstGeom>
          </p:spPr>
          <p:txBody>
            <a:bodyPr wrap="square">
              <a:spAutoFit/>
            </a:bodyPr>
            <a:lstStyle/>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p:txBody>
        </p:sp>
        <p:sp>
          <p:nvSpPr>
            <p:cNvPr id="24" name="矩形 23"/>
            <p:cNvSpPr/>
            <p:nvPr/>
          </p:nvSpPr>
          <p:spPr>
            <a:xfrm>
              <a:off x="611560" y="3886184"/>
              <a:ext cx="2376264" cy="513872"/>
            </a:xfrm>
            <a:prstGeom prst="rect">
              <a:avLst/>
            </a:prstGeom>
          </p:spPr>
          <p:txBody>
            <a:bodyPr wrap="square">
              <a:spAutoFit/>
            </a:bodyPr>
            <a:lstStyle/>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p:txBody>
        </p:sp>
        <p:sp>
          <p:nvSpPr>
            <p:cNvPr id="25" name="矩形 24"/>
            <p:cNvSpPr/>
            <p:nvPr/>
          </p:nvSpPr>
          <p:spPr>
            <a:xfrm>
              <a:off x="611560" y="2455316"/>
              <a:ext cx="1241811" cy="342581"/>
            </a:xfrm>
            <a:prstGeom prst="rect">
              <a:avLst/>
            </a:prstGeom>
          </p:spPr>
          <p:txBody>
            <a:bodyPr wrap="none">
              <a:spAutoFit/>
            </a:bodyPr>
            <a:lstStyle/>
            <a:p>
              <a:r>
                <a:rPr lang="zh-CN" altLang="en-US" dirty="0">
                  <a:latin typeface="微软雅黑" panose="020B0503020204020204" pitchFamily="34" charset="-122"/>
                  <a:ea typeface="微软雅黑" panose="020B0503020204020204" pitchFamily="34" charset="-122"/>
                </a:rPr>
                <a:t>添加标题：</a:t>
              </a:r>
              <a:endParaRPr lang="zh-CN" altLang="en-US" dirty="0">
                <a:latin typeface="微软雅黑" panose="020B0503020204020204" pitchFamily="34" charset="-122"/>
                <a:ea typeface="微软雅黑" panose="020B0503020204020204" pitchFamily="34" charset="-122"/>
              </a:endParaRPr>
            </a:p>
          </p:txBody>
        </p:sp>
        <p:sp>
          <p:nvSpPr>
            <p:cNvPr id="26" name="矩形 25"/>
            <p:cNvSpPr/>
            <p:nvPr/>
          </p:nvSpPr>
          <p:spPr>
            <a:xfrm>
              <a:off x="611560" y="3539105"/>
              <a:ext cx="1241811" cy="342581"/>
            </a:xfrm>
            <a:prstGeom prst="rect">
              <a:avLst/>
            </a:prstGeom>
          </p:spPr>
          <p:txBody>
            <a:bodyPr wrap="none">
              <a:spAutoFit/>
            </a:bodyPr>
            <a:lstStyle/>
            <a:p>
              <a:r>
                <a:rPr lang="zh-CN" altLang="en-US" dirty="0">
                  <a:latin typeface="微软雅黑" panose="020B0503020204020204" pitchFamily="34" charset="-122"/>
                  <a:ea typeface="微软雅黑" panose="020B0503020204020204" pitchFamily="34" charset="-122"/>
                </a:rPr>
                <a:t>添加标题：</a:t>
              </a:r>
              <a:endParaRPr lang="zh-CN" altLang="en-US" dirty="0">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5160442" y="2280666"/>
            <a:ext cx="2561910" cy="2124457"/>
            <a:chOff x="5004048" y="2464608"/>
            <a:chExt cx="2376264" cy="1970581"/>
          </a:xfrm>
        </p:grpSpPr>
        <p:sp>
          <p:nvSpPr>
            <p:cNvPr id="28" name="矩形 27"/>
            <p:cNvSpPr/>
            <p:nvPr/>
          </p:nvSpPr>
          <p:spPr>
            <a:xfrm>
              <a:off x="5040560" y="2824648"/>
              <a:ext cx="2339752" cy="513871"/>
            </a:xfrm>
            <a:prstGeom prst="rect">
              <a:avLst/>
            </a:prstGeom>
          </p:spPr>
          <p:txBody>
            <a:bodyPr wrap="square">
              <a:spAutoFit/>
            </a:bodyPr>
            <a:lstStyle/>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p:txBody>
        </p:sp>
        <p:sp>
          <p:nvSpPr>
            <p:cNvPr id="29" name="矩形 28"/>
            <p:cNvSpPr/>
            <p:nvPr/>
          </p:nvSpPr>
          <p:spPr>
            <a:xfrm>
              <a:off x="5040560" y="3921318"/>
              <a:ext cx="2339752" cy="513871"/>
            </a:xfrm>
            <a:prstGeom prst="rect">
              <a:avLst/>
            </a:prstGeom>
          </p:spPr>
          <p:txBody>
            <a:bodyPr wrap="square">
              <a:spAutoFit/>
            </a:bodyPr>
            <a:lstStyle/>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a:p>
              <a:pPr marL="307975" indent="-307975">
                <a:buClr>
                  <a:srgbClr val="9D0B0B"/>
                </a:buClr>
                <a:buFont typeface="Wingdings" panose="05000000000000000000" pitchFamily="2" charset="2"/>
                <a:buChar char="Ø"/>
              </a:pPr>
              <a:r>
                <a:rPr lang="zh-CN" altLang="en-US" sz="1500" dirty="0">
                  <a:latin typeface="微软雅黑" panose="020B0503020204020204" pitchFamily="34" charset="-122"/>
                  <a:ea typeface="微软雅黑" panose="020B0503020204020204" pitchFamily="34" charset="-122"/>
                </a:rPr>
                <a:t>请在此处输入您的文本</a:t>
              </a:r>
              <a:endParaRPr lang="zh-CN" altLang="en-US" sz="1500" dirty="0">
                <a:latin typeface="微软雅黑" panose="020B0503020204020204" pitchFamily="34" charset="-122"/>
                <a:ea typeface="微软雅黑" panose="020B0503020204020204" pitchFamily="34" charset="-122"/>
              </a:endParaRPr>
            </a:p>
          </p:txBody>
        </p:sp>
        <p:sp>
          <p:nvSpPr>
            <p:cNvPr id="30" name="矩形 29"/>
            <p:cNvSpPr/>
            <p:nvPr/>
          </p:nvSpPr>
          <p:spPr>
            <a:xfrm>
              <a:off x="5004048" y="2464608"/>
              <a:ext cx="1241811" cy="342581"/>
            </a:xfrm>
            <a:prstGeom prst="rect">
              <a:avLst/>
            </a:prstGeom>
          </p:spPr>
          <p:txBody>
            <a:bodyPr wrap="none">
              <a:spAutoFit/>
            </a:bodyPr>
            <a:lstStyle/>
            <a:p>
              <a:r>
                <a:rPr lang="zh-CN" altLang="en-US" dirty="0">
                  <a:latin typeface="微软雅黑" panose="020B0503020204020204" pitchFamily="34" charset="-122"/>
                  <a:ea typeface="微软雅黑" panose="020B0503020204020204" pitchFamily="34" charset="-122"/>
                </a:rPr>
                <a:t>添加标题：</a:t>
              </a:r>
              <a:endParaRPr lang="zh-CN" altLang="en-US" dirty="0">
                <a:latin typeface="微软雅黑" panose="020B0503020204020204" pitchFamily="34" charset="-122"/>
                <a:ea typeface="微软雅黑" panose="020B0503020204020204" pitchFamily="34" charset="-122"/>
              </a:endParaRPr>
            </a:p>
          </p:txBody>
        </p:sp>
        <p:sp>
          <p:nvSpPr>
            <p:cNvPr id="31" name="矩形 30"/>
            <p:cNvSpPr/>
            <p:nvPr/>
          </p:nvSpPr>
          <p:spPr>
            <a:xfrm>
              <a:off x="5004048" y="3548397"/>
              <a:ext cx="1241811" cy="342581"/>
            </a:xfrm>
            <a:prstGeom prst="rect">
              <a:avLst/>
            </a:prstGeom>
          </p:spPr>
          <p:txBody>
            <a:bodyPr wrap="none">
              <a:spAutoFit/>
            </a:bodyPr>
            <a:lstStyle/>
            <a:p>
              <a:r>
                <a:rPr lang="zh-CN" altLang="en-US" dirty="0">
                  <a:latin typeface="微软雅黑" panose="020B0503020204020204" pitchFamily="34" charset="-122"/>
                  <a:ea typeface="微软雅黑" panose="020B0503020204020204" pitchFamily="34" charset="-122"/>
                </a:rPr>
                <a:t>添加标题：</a:t>
              </a:r>
              <a:endParaRPr lang="zh-CN" altLang="en-US" dirty="0">
                <a:latin typeface="微软雅黑" panose="020B0503020204020204" pitchFamily="34" charset="-122"/>
                <a:ea typeface="微软雅黑" panose="020B0503020204020204" pitchFamily="34" charset="-122"/>
              </a:endParaRPr>
            </a:p>
          </p:txBody>
        </p:sp>
      </p:grpSp>
      <p:sp>
        <p:nvSpPr>
          <p:cNvPr id="32" name="右箭头 31"/>
          <p:cNvSpPr/>
          <p:nvPr/>
        </p:nvSpPr>
        <p:spPr>
          <a:xfrm>
            <a:off x="4600813" y="843558"/>
            <a:ext cx="2706026" cy="1641199"/>
          </a:xfrm>
          <a:prstGeom prst="rightArrow">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733339" tIns="0" rIns="0" bIns="0" rtlCol="0" anchor="ctr"/>
          <a:lstStyle/>
          <a:p>
            <a:pPr algn="ctr">
              <a:lnSpc>
                <a:spcPct val="120000"/>
              </a:lnSpc>
            </a:pPr>
            <a:r>
              <a:rPr lang="zh-CN" altLang="en-US" sz="2000" dirty="0">
                <a:latin typeface="微软雅黑" panose="020B0503020204020204" pitchFamily="34" charset="-122"/>
                <a:ea typeface="微软雅黑" panose="020B0503020204020204" pitchFamily="34" charset="-122"/>
              </a:rPr>
              <a:t>添加文字</a:t>
            </a:r>
            <a:endParaRPr lang="zh-CN" altLang="en-US" sz="2000" dirty="0">
              <a:latin typeface="微软雅黑" panose="020B0503020204020204" pitchFamily="34" charset="-122"/>
              <a:ea typeface="微软雅黑" panose="020B0503020204020204" pitchFamily="34" charset="-122"/>
            </a:endParaRPr>
          </a:p>
        </p:txBody>
      </p:sp>
      <p:sp>
        <p:nvSpPr>
          <p:cNvPr id="33" name="右箭头 32"/>
          <p:cNvSpPr/>
          <p:nvPr/>
        </p:nvSpPr>
        <p:spPr>
          <a:xfrm flipH="1">
            <a:off x="1850428" y="843558"/>
            <a:ext cx="2706026" cy="1641199"/>
          </a:xfrm>
          <a:prstGeom prst="rightArrow">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33339" bIns="0" rtlCol="0" anchor="ctr"/>
          <a:lstStyle/>
          <a:p>
            <a:pPr algn="ctr">
              <a:lnSpc>
                <a:spcPct val="120000"/>
              </a:lnSpc>
            </a:pPr>
            <a:r>
              <a:rPr lang="zh-CN" altLang="en-US" sz="2000" dirty="0">
                <a:latin typeface="微软雅黑" panose="020B0503020204020204" pitchFamily="34" charset="-122"/>
                <a:ea typeface="微软雅黑" panose="020B0503020204020204" pitchFamily="34" charset="-122"/>
              </a:rPr>
              <a:t>添加文字</a:t>
            </a:r>
            <a:endParaRPr lang="zh-CN" altLang="en-US" sz="2000" dirty="0">
              <a:latin typeface="微软雅黑" panose="020B0503020204020204" pitchFamily="34" charset="-122"/>
              <a:ea typeface="微软雅黑" panose="020B0503020204020204" pitchFamily="34" charset="-122"/>
            </a:endParaRPr>
          </a:p>
        </p:txBody>
      </p:sp>
      <p:sp>
        <p:nvSpPr>
          <p:cNvPr id="34" name="圆角矩形 33"/>
          <p:cNvSpPr/>
          <p:nvPr/>
        </p:nvSpPr>
        <p:spPr>
          <a:xfrm>
            <a:off x="3757949" y="1361046"/>
            <a:ext cx="1582211" cy="62099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3134" tIns="46567" rIns="93134" bIns="46567" rtlCol="0" anchor="ctr"/>
          <a:lstStyle/>
          <a:p>
            <a:pPr algn="ctr"/>
            <a:r>
              <a:rPr lang="zh-CN" altLang="en-US" sz="2500" dirty="0">
                <a:solidFill>
                  <a:srgbClr val="10253F"/>
                </a:solidFill>
                <a:latin typeface="微软雅黑" panose="020B0503020204020204" pitchFamily="34" charset="-122"/>
                <a:ea typeface="微软雅黑" panose="020B0503020204020204" pitchFamily="34" charset="-122"/>
              </a:rPr>
              <a:t>添加标题</a:t>
            </a:r>
            <a:endParaRPr lang="zh-CN" altLang="en-US" sz="2500" dirty="0">
              <a:solidFill>
                <a:srgbClr val="10253F"/>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heel(4)">
                                      <p:cBhvr>
                                        <p:cTn id="7" dur="1000"/>
                                        <p:tgtEl>
                                          <p:spTgt spid="78"/>
                                        </p:tgtEl>
                                      </p:cBhvr>
                                    </p:animEffect>
                                  </p:childTnLst>
                                </p:cTn>
                              </p:par>
                            </p:childTnLst>
                          </p:cTn>
                        </p:par>
                        <p:par>
                          <p:cTn id="8" fill="hold">
                            <p:stCondLst>
                              <p:cond delay="1000"/>
                            </p:stCondLst>
                            <p:childTnLst>
                              <p:par>
                                <p:cTn id="9" presetID="1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slide(fromRight)">
                                      <p:cBhvr>
                                        <p:cTn id="11" dur="500"/>
                                        <p:tgtEl>
                                          <p:spTgt spid="33"/>
                                        </p:tgtEl>
                                      </p:cBhvr>
                                    </p:animEffect>
                                  </p:childTnLst>
                                </p:cTn>
                              </p:par>
                              <p:par>
                                <p:cTn id="12" presetID="12" presetClass="entr" presetSubtype="8"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slide(fromLeft)">
                                      <p:cBhvr>
                                        <p:cTn id="14" dur="500"/>
                                        <p:tgtEl>
                                          <p:spTgt spid="32"/>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500"/>
                                        <p:tgtEl>
                                          <p:spTgt spid="21"/>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20" grpId="0" animBg="1"/>
      <p:bldP spid="21" grpId="0" animBg="1"/>
      <p:bldP spid="32" grpId="0" animBg="1"/>
      <p:bldP spid="33"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4" name="圆角右箭头 23"/>
          <p:cNvSpPr/>
          <p:nvPr/>
        </p:nvSpPr>
        <p:spPr>
          <a:xfrm>
            <a:off x="3404650" y="1470388"/>
            <a:ext cx="1080248" cy="1226498"/>
          </a:xfrm>
          <a:prstGeom prst="bentArrow">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b="0">
              <a:solidFill>
                <a:schemeClr val="tx1"/>
              </a:solidFill>
            </a:endParaRPr>
          </a:p>
        </p:txBody>
      </p:sp>
      <p:sp>
        <p:nvSpPr>
          <p:cNvPr id="25" name="圆角右箭头 24"/>
          <p:cNvSpPr/>
          <p:nvPr/>
        </p:nvSpPr>
        <p:spPr>
          <a:xfrm rot="5400000">
            <a:off x="4822793" y="1552485"/>
            <a:ext cx="1073185" cy="1234570"/>
          </a:xfrm>
          <a:prstGeom prst="bentArrow">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b="0">
              <a:solidFill>
                <a:schemeClr val="tx1"/>
              </a:solidFill>
            </a:endParaRPr>
          </a:p>
        </p:txBody>
      </p:sp>
      <p:sp>
        <p:nvSpPr>
          <p:cNvPr id="26" name="圆角右箭头 25"/>
          <p:cNvSpPr/>
          <p:nvPr/>
        </p:nvSpPr>
        <p:spPr>
          <a:xfrm rot="16200000">
            <a:off x="3350300" y="2871714"/>
            <a:ext cx="1073185" cy="1234570"/>
          </a:xfrm>
          <a:prstGeom prst="bentArrow">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b="0">
              <a:solidFill>
                <a:schemeClr val="tx1"/>
              </a:solidFill>
            </a:endParaRPr>
          </a:p>
        </p:txBody>
      </p:sp>
      <p:sp>
        <p:nvSpPr>
          <p:cNvPr id="27" name="圆角右箭头 26"/>
          <p:cNvSpPr/>
          <p:nvPr/>
        </p:nvSpPr>
        <p:spPr>
          <a:xfrm flipH="1" flipV="1">
            <a:off x="4767821" y="2944191"/>
            <a:ext cx="1080248" cy="1226498"/>
          </a:xfrm>
          <a:prstGeom prst="bentArrow">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b="0">
              <a:solidFill>
                <a:schemeClr val="tx1"/>
              </a:solidFill>
            </a:endParaRPr>
          </a:p>
        </p:txBody>
      </p:sp>
      <p:grpSp>
        <p:nvGrpSpPr>
          <p:cNvPr id="28" name="组合 27"/>
          <p:cNvGrpSpPr/>
          <p:nvPr/>
        </p:nvGrpSpPr>
        <p:grpSpPr>
          <a:xfrm>
            <a:off x="3738933" y="2125999"/>
            <a:ext cx="1800200" cy="1501897"/>
            <a:chOff x="3666054" y="2607295"/>
            <a:chExt cx="1924896" cy="2002530"/>
          </a:xfrm>
        </p:grpSpPr>
        <p:sp>
          <p:nvSpPr>
            <p:cNvPr id="29" name="TextBox 28"/>
            <p:cNvSpPr txBox="1"/>
            <p:nvPr/>
          </p:nvSpPr>
          <p:spPr>
            <a:xfrm>
              <a:off x="3753141" y="2607295"/>
              <a:ext cx="1750723" cy="615554"/>
            </a:xfrm>
            <a:prstGeom prst="rect">
              <a:avLst/>
            </a:prstGeom>
            <a:noFill/>
          </p:spPr>
          <p:txBody>
            <a:bodyPr wrap="square" rtlCol="0">
              <a:spAutoFit/>
            </a:bodyPr>
            <a:lstStyle/>
            <a:p>
              <a:pPr algn="ctr"/>
              <a:r>
                <a:rPr lang="zh-CN" altLang="en-US" sz="2400" b="0" dirty="0">
                  <a:latin typeface="微软雅黑" panose="020B0503020204020204" pitchFamily="34" charset="-122"/>
                </a:rPr>
                <a:t>添加标题</a:t>
              </a:r>
              <a:endParaRPr lang="zh-CN" altLang="en-US" sz="2400" b="0" dirty="0">
                <a:latin typeface="微软雅黑" panose="020B0503020204020204" pitchFamily="34" charset="-122"/>
              </a:endParaRPr>
            </a:p>
          </p:txBody>
        </p:sp>
        <p:sp>
          <p:nvSpPr>
            <p:cNvPr id="30" name="TextBox 29"/>
            <p:cNvSpPr txBox="1"/>
            <p:nvPr/>
          </p:nvSpPr>
          <p:spPr>
            <a:xfrm>
              <a:off x="3666054" y="3206363"/>
              <a:ext cx="1924896" cy="1403462"/>
            </a:xfrm>
            <a:prstGeom prst="rect">
              <a:avLst/>
            </a:prstGeom>
            <a:noFill/>
          </p:spPr>
          <p:txBody>
            <a:bodyPr wrap="square" rtlCol="0">
              <a:spAutoFit/>
            </a:bodyPr>
            <a:lstStyle/>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p:txBody>
        </p:sp>
      </p:grpSp>
      <p:grpSp>
        <p:nvGrpSpPr>
          <p:cNvPr id="31" name="组合 30"/>
          <p:cNvGrpSpPr/>
          <p:nvPr/>
        </p:nvGrpSpPr>
        <p:grpSpPr>
          <a:xfrm>
            <a:off x="6071064" y="1403878"/>
            <a:ext cx="1800200" cy="1280909"/>
            <a:chOff x="6391520" y="1772816"/>
            <a:chExt cx="1924896" cy="1707878"/>
          </a:xfrm>
        </p:grpSpPr>
        <p:sp>
          <p:nvSpPr>
            <p:cNvPr id="32" name="TextBox 31"/>
            <p:cNvSpPr txBox="1"/>
            <p:nvPr/>
          </p:nvSpPr>
          <p:spPr>
            <a:xfrm>
              <a:off x="6622623" y="1772816"/>
              <a:ext cx="1462691" cy="451405"/>
            </a:xfrm>
            <a:prstGeom prst="rect">
              <a:avLst/>
            </a:prstGeom>
            <a:noFill/>
          </p:spPr>
          <p:txBody>
            <a:bodyPr wrap="square" rtlCol="0">
              <a:spAutoFit/>
            </a:bodyPr>
            <a:lstStyle/>
            <a:p>
              <a:pPr algn="ctr"/>
              <a:r>
                <a:rPr lang="zh-CN" altLang="en-US" sz="1600" b="0" dirty="0">
                  <a:latin typeface="微软雅黑" panose="020B0503020204020204" pitchFamily="34" charset="-122"/>
                </a:rPr>
                <a:t>添加标题</a:t>
              </a:r>
              <a:endParaRPr lang="zh-CN" altLang="en-US" sz="1600" b="0" dirty="0">
                <a:latin typeface="微软雅黑" panose="020B0503020204020204" pitchFamily="34" charset="-122"/>
              </a:endParaRPr>
            </a:p>
          </p:txBody>
        </p:sp>
        <p:sp>
          <p:nvSpPr>
            <p:cNvPr id="33" name="TextBox 32"/>
            <p:cNvSpPr txBox="1"/>
            <p:nvPr/>
          </p:nvSpPr>
          <p:spPr>
            <a:xfrm>
              <a:off x="6391520" y="2077233"/>
              <a:ext cx="1924896" cy="1403461"/>
            </a:xfrm>
            <a:prstGeom prst="rect">
              <a:avLst/>
            </a:prstGeom>
            <a:noFill/>
          </p:spPr>
          <p:txBody>
            <a:bodyPr wrap="square" rtlCol="0">
              <a:spAutoFit/>
            </a:bodyPr>
            <a:lstStyle/>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p:txBody>
        </p:sp>
      </p:grpSp>
      <p:grpSp>
        <p:nvGrpSpPr>
          <p:cNvPr id="34" name="组合 33"/>
          <p:cNvGrpSpPr/>
          <p:nvPr/>
        </p:nvGrpSpPr>
        <p:grpSpPr>
          <a:xfrm>
            <a:off x="6071064" y="2973718"/>
            <a:ext cx="1800200" cy="1300039"/>
            <a:chOff x="6391520" y="3692218"/>
            <a:chExt cx="1924896" cy="1733386"/>
          </a:xfrm>
        </p:grpSpPr>
        <p:sp>
          <p:nvSpPr>
            <p:cNvPr id="35" name="TextBox 34"/>
            <p:cNvSpPr txBox="1"/>
            <p:nvPr/>
          </p:nvSpPr>
          <p:spPr>
            <a:xfrm>
              <a:off x="6622623" y="3692218"/>
              <a:ext cx="1462691" cy="451406"/>
            </a:xfrm>
            <a:prstGeom prst="rect">
              <a:avLst/>
            </a:prstGeom>
            <a:noFill/>
          </p:spPr>
          <p:txBody>
            <a:bodyPr wrap="square" rtlCol="0">
              <a:spAutoFit/>
            </a:bodyPr>
            <a:lstStyle/>
            <a:p>
              <a:pPr algn="ctr"/>
              <a:r>
                <a:rPr lang="zh-CN" altLang="en-US" sz="1600" b="0" dirty="0">
                  <a:latin typeface="微软雅黑" panose="020B0503020204020204" pitchFamily="34" charset="-122"/>
                </a:rPr>
                <a:t>添加标题</a:t>
              </a:r>
              <a:endParaRPr lang="zh-CN" altLang="en-US" sz="1600" b="0" dirty="0">
                <a:latin typeface="微软雅黑" panose="020B0503020204020204" pitchFamily="34" charset="-122"/>
              </a:endParaRPr>
            </a:p>
          </p:txBody>
        </p:sp>
        <p:sp>
          <p:nvSpPr>
            <p:cNvPr id="36" name="TextBox 35"/>
            <p:cNvSpPr txBox="1"/>
            <p:nvPr/>
          </p:nvSpPr>
          <p:spPr>
            <a:xfrm>
              <a:off x="6391520" y="4022142"/>
              <a:ext cx="1924896" cy="1403462"/>
            </a:xfrm>
            <a:prstGeom prst="rect">
              <a:avLst/>
            </a:prstGeom>
            <a:noFill/>
          </p:spPr>
          <p:txBody>
            <a:bodyPr wrap="square" rtlCol="0">
              <a:spAutoFit/>
            </a:bodyPr>
            <a:lstStyle/>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p:txBody>
        </p:sp>
      </p:grpSp>
      <p:grpSp>
        <p:nvGrpSpPr>
          <p:cNvPr id="37" name="组合 36"/>
          <p:cNvGrpSpPr/>
          <p:nvPr/>
        </p:nvGrpSpPr>
        <p:grpSpPr>
          <a:xfrm>
            <a:off x="1246528" y="1392128"/>
            <a:ext cx="1800200" cy="1269861"/>
            <a:chOff x="918912" y="1844824"/>
            <a:chExt cx="1924896" cy="1693146"/>
          </a:xfrm>
        </p:grpSpPr>
        <p:sp>
          <p:nvSpPr>
            <p:cNvPr id="38" name="TextBox 37"/>
            <p:cNvSpPr txBox="1"/>
            <p:nvPr/>
          </p:nvSpPr>
          <p:spPr>
            <a:xfrm>
              <a:off x="1150015" y="1844824"/>
              <a:ext cx="1462691" cy="451405"/>
            </a:xfrm>
            <a:prstGeom prst="rect">
              <a:avLst/>
            </a:prstGeom>
            <a:noFill/>
          </p:spPr>
          <p:txBody>
            <a:bodyPr wrap="square" rtlCol="0">
              <a:spAutoFit/>
            </a:bodyPr>
            <a:lstStyle/>
            <a:p>
              <a:pPr algn="ctr"/>
              <a:r>
                <a:rPr lang="zh-CN" altLang="en-US" sz="1600" b="0" dirty="0">
                  <a:latin typeface="微软雅黑" panose="020B0503020204020204" pitchFamily="34" charset="-122"/>
                </a:rPr>
                <a:t>添加标题</a:t>
              </a:r>
              <a:endParaRPr lang="zh-CN" altLang="en-US" sz="1600" b="0" dirty="0">
                <a:latin typeface="微软雅黑" panose="020B0503020204020204" pitchFamily="34" charset="-122"/>
              </a:endParaRPr>
            </a:p>
          </p:txBody>
        </p:sp>
        <p:sp>
          <p:nvSpPr>
            <p:cNvPr id="39" name="TextBox 38"/>
            <p:cNvSpPr txBox="1"/>
            <p:nvPr/>
          </p:nvSpPr>
          <p:spPr>
            <a:xfrm>
              <a:off x="918912" y="2134510"/>
              <a:ext cx="1924896" cy="1403460"/>
            </a:xfrm>
            <a:prstGeom prst="rect">
              <a:avLst/>
            </a:prstGeom>
            <a:noFill/>
          </p:spPr>
          <p:txBody>
            <a:bodyPr wrap="square" rtlCol="0">
              <a:spAutoFit/>
            </a:bodyPr>
            <a:lstStyle/>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p:txBody>
        </p:sp>
      </p:grpSp>
      <p:grpSp>
        <p:nvGrpSpPr>
          <p:cNvPr id="40" name="组合 39"/>
          <p:cNvGrpSpPr/>
          <p:nvPr/>
        </p:nvGrpSpPr>
        <p:grpSpPr>
          <a:xfrm>
            <a:off x="1246528" y="3047032"/>
            <a:ext cx="1800200" cy="1308273"/>
            <a:chOff x="918912" y="3738518"/>
            <a:chExt cx="1924896" cy="1744364"/>
          </a:xfrm>
        </p:grpSpPr>
        <p:sp>
          <p:nvSpPr>
            <p:cNvPr id="41" name="TextBox 40"/>
            <p:cNvSpPr txBox="1"/>
            <p:nvPr/>
          </p:nvSpPr>
          <p:spPr>
            <a:xfrm>
              <a:off x="1150015" y="3738518"/>
              <a:ext cx="1462691" cy="451405"/>
            </a:xfrm>
            <a:prstGeom prst="rect">
              <a:avLst/>
            </a:prstGeom>
            <a:noFill/>
          </p:spPr>
          <p:txBody>
            <a:bodyPr wrap="square" rtlCol="0">
              <a:spAutoFit/>
            </a:bodyPr>
            <a:lstStyle/>
            <a:p>
              <a:pPr algn="ctr"/>
              <a:r>
                <a:rPr lang="zh-CN" altLang="en-US" sz="1600" b="0" dirty="0">
                  <a:latin typeface="微软雅黑" panose="020B0503020204020204" pitchFamily="34" charset="-122"/>
                </a:rPr>
                <a:t>添加标题</a:t>
              </a:r>
              <a:endParaRPr lang="zh-CN" altLang="en-US" sz="1600" b="0" dirty="0">
                <a:latin typeface="微软雅黑" panose="020B0503020204020204" pitchFamily="34" charset="-122"/>
              </a:endParaRPr>
            </a:p>
          </p:txBody>
        </p:sp>
        <p:sp>
          <p:nvSpPr>
            <p:cNvPr id="42" name="TextBox 41"/>
            <p:cNvSpPr txBox="1"/>
            <p:nvPr/>
          </p:nvSpPr>
          <p:spPr>
            <a:xfrm>
              <a:off x="918912" y="4079421"/>
              <a:ext cx="1924896" cy="1403461"/>
            </a:xfrm>
            <a:prstGeom prst="rect">
              <a:avLst/>
            </a:prstGeom>
            <a:noFill/>
          </p:spPr>
          <p:txBody>
            <a:bodyPr wrap="square" rtlCol="0">
              <a:spAutoFit/>
            </a:bodyPr>
            <a:lstStyle/>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a:p>
              <a:pPr algn="ctr">
                <a:lnSpc>
                  <a:spcPct val="130000"/>
                </a:lnSpc>
              </a:pPr>
              <a:r>
                <a:rPr lang="zh-CN" altLang="en-US" sz="1200" b="0" dirty="0">
                  <a:latin typeface="微软雅黑" panose="020B0503020204020204" pitchFamily="34" charset="-122"/>
                </a:rPr>
                <a:t>单击此处添加文本</a:t>
              </a:r>
              <a:endParaRPr lang="en-US" altLang="zh-CN" sz="1200" b="0" dirty="0">
                <a:latin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par>
                                <p:cTn id="12" presetID="22" presetClass="entr" presetSubtype="1" fill="hold" grpId="0" nodeType="withEffect">
                                  <p:stCondLst>
                                    <p:cond delay="200"/>
                                  </p:stCondLst>
                                  <p:childTnLst>
                                    <p:set>
                                      <p:cBhvr>
                                        <p:cTn id="13" dur="1" fill="hold">
                                          <p:stCondLst>
                                            <p:cond delay="0"/>
                                          </p:stCondLst>
                                        </p:cTn>
                                        <p:tgtEl>
                                          <p:spTgt spid="25"/>
                                        </p:tgtEl>
                                        <p:attrNameLst>
                                          <p:attrName>style.visibility</p:attrName>
                                        </p:attrNameLst>
                                      </p:cBhvr>
                                      <p:to>
                                        <p:strVal val="visible"/>
                                      </p:to>
                                    </p:set>
                                    <p:animEffect transition="in" filter="wipe(up)">
                                      <p:cBhvr>
                                        <p:cTn id="14" dur="500"/>
                                        <p:tgtEl>
                                          <p:spTgt spid="25"/>
                                        </p:tgtEl>
                                      </p:cBhvr>
                                    </p:animEffect>
                                  </p:childTnLst>
                                </p:cTn>
                              </p:par>
                              <p:par>
                                <p:cTn id="15" presetID="22" presetClass="entr" presetSubtype="2" fill="hold" grpId="0" nodeType="withEffect">
                                  <p:stCondLst>
                                    <p:cond delay="500"/>
                                  </p:stCondLst>
                                  <p:childTnLst>
                                    <p:set>
                                      <p:cBhvr>
                                        <p:cTn id="16" dur="1" fill="hold">
                                          <p:stCondLst>
                                            <p:cond delay="0"/>
                                          </p:stCondLst>
                                        </p:cTn>
                                        <p:tgtEl>
                                          <p:spTgt spid="27"/>
                                        </p:tgtEl>
                                        <p:attrNameLst>
                                          <p:attrName>style.visibility</p:attrName>
                                        </p:attrNameLst>
                                      </p:cBhvr>
                                      <p:to>
                                        <p:strVal val="visible"/>
                                      </p:to>
                                    </p:set>
                                    <p:animEffect transition="in" filter="wipe(right)">
                                      <p:cBhvr>
                                        <p:cTn id="17" dur="500"/>
                                        <p:tgtEl>
                                          <p:spTgt spid="27"/>
                                        </p:tgtEl>
                                      </p:cBhvr>
                                    </p:animEffect>
                                  </p:childTnLst>
                                </p:cTn>
                              </p:par>
                              <p:par>
                                <p:cTn id="18" presetID="22" presetClass="entr" presetSubtype="4" fill="hold" grpId="0" nodeType="withEffect">
                                  <p:stCondLst>
                                    <p:cond delay="800"/>
                                  </p:stCondLst>
                                  <p:childTnLst>
                                    <p:set>
                                      <p:cBhvr>
                                        <p:cTn id="19" dur="1" fill="hold">
                                          <p:stCondLst>
                                            <p:cond delay="0"/>
                                          </p:stCondLst>
                                        </p:cTn>
                                        <p:tgtEl>
                                          <p:spTgt spid="26"/>
                                        </p:tgtEl>
                                        <p:attrNameLst>
                                          <p:attrName>style.visibility</p:attrName>
                                        </p:attrNameLst>
                                      </p:cBhvr>
                                      <p:to>
                                        <p:strVal val="visible"/>
                                      </p:to>
                                    </p:set>
                                    <p:animEffect transition="in" filter="wipe(down)">
                                      <p:cBhvr>
                                        <p:cTn id="20" dur="500"/>
                                        <p:tgtEl>
                                          <p:spTgt spid="26"/>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par>
                                <p:cTn id="31" presetID="22" presetClass="entr" presetSubtype="8"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par>
                                <p:cTn id="34" presetID="22" presetClass="entr" presetSubtype="2" fill="hold"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right)">
                                      <p:cBhvr>
                                        <p:cTn id="36" dur="500"/>
                                        <p:tgtEl>
                                          <p:spTgt spid="40"/>
                                        </p:tgtEl>
                                      </p:cBhvr>
                                    </p:animEffect>
                                  </p:childTnLst>
                                </p:cTn>
                              </p:par>
                              <p:par>
                                <p:cTn id="37" presetID="22" presetClass="entr" presetSubtype="2"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rotWithShape="1">
          <a:blip r:embed="rId1" cstate="screen"/>
          <a:srcRect/>
          <a:stretch>
            <a:fillRect/>
          </a:stretch>
        </p:blipFill>
        <p:spPr>
          <a:xfrm>
            <a:off x="0" y="-29029"/>
            <a:ext cx="9144000" cy="5241336"/>
          </a:xfrm>
          <a:prstGeom prst="rect">
            <a:avLst/>
          </a:prstGeom>
        </p:spPr>
      </p:pic>
      <p:grpSp>
        <p:nvGrpSpPr>
          <p:cNvPr id="70" name="组合 69"/>
          <p:cNvGrpSpPr/>
          <p:nvPr/>
        </p:nvGrpSpPr>
        <p:grpSpPr>
          <a:xfrm>
            <a:off x="4074704" y="740548"/>
            <a:ext cx="4038782" cy="723275"/>
            <a:chOff x="2987824" y="1300427"/>
            <a:chExt cx="4038781" cy="723276"/>
          </a:xfrm>
        </p:grpSpPr>
        <p:sp>
          <p:nvSpPr>
            <p:cNvPr id="71" name="TextBox 70"/>
            <p:cNvSpPr txBox="1"/>
            <p:nvPr/>
          </p:nvSpPr>
          <p:spPr>
            <a:xfrm>
              <a:off x="3625305" y="1407864"/>
              <a:ext cx="3401300" cy="461666"/>
            </a:xfrm>
            <a:prstGeom prst="rect">
              <a:avLst/>
            </a:prstGeom>
            <a:ln>
              <a:solidFill>
                <a:srgbClr val="08A81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CN" altLang="en-US" sz="2400" b="0" dirty="0">
                  <a:solidFill>
                    <a:schemeClr val="tx1"/>
                  </a:solidFill>
                  <a:latin typeface="微软雅黑" panose="020B0503020204020204" pitchFamily="34" charset="-122"/>
                  <a:ea typeface="微软雅黑" panose="020B0503020204020204" pitchFamily="34" charset="-122"/>
                </a:rPr>
                <a:t>单击填加文字内容</a:t>
              </a:r>
              <a:endParaRPr lang="zh-CN" altLang="en-US" sz="2400" b="0" dirty="0">
                <a:solidFill>
                  <a:schemeClr val="tx1"/>
                </a:solidFill>
                <a:latin typeface="微软雅黑" panose="020B0503020204020204" pitchFamily="34" charset="-122"/>
                <a:ea typeface="微软雅黑" panose="020B0503020204020204" pitchFamily="34" charset="-122"/>
              </a:endParaRPr>
            </a:p>
          </p:txBody>
        </p:sp>
        <p:grpSp>
          <p:nvGrpSpPr>
            <p:cNvPr id="72" name="组合 71"/>
            <p:cNvGrpSpPr/>
            <p:nvPr/>
          </p:nvGrpSpPr>
          <p:grpSpPr>
            <a:xfrm>
              <a:off x="2987824" y="1300427"/>
              <a:ext cx="864096" cy="723276"/>
              <a:chOff x="2165941" y="1632858"/>
              <a:chExt cx="864096" cy="723276"/>
            </a:xfrm>
          </p:grpSpPr>
          <p:sp>
            <p:nvSpPr>
              <p:cNvPr id="73" name="五边形 72"/>
              <p:cNvSpPr/>
              <p:nvPr/>
            </p:nvSpPr>
            <p:spPr>
              <a:xfrm>
                <a:off x="2165941" y="1740295"/>
                <a:ext cx="864096" cy="461665"/>
              </a:xfrm>
              <a:prstGeom prst="homePlate">
                <a:avLst/>
              </a:prstGeom>
              <a:solidFill>
                <a:srgbClr val="08A810"/>
              </a:solidFill>
              <a:ln>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p>
            </p:txBody>
          </p:sp>
          <p:sp>
            <p:nvSpPr>
              <p:cNvPr id="74" name="TextBox 73"/>
              <p:cNvSpPr txBox="1"/>
              <p:nvPr/>
            </p:nvSpPr>
            <p:spPr>
              <a:xfrm>
                <a:off x="2216421" y="1632858"/>
                <a:ext cx="535724" cy="723276"/>
              </a:xfrm>
              <a:prstGeom prst="rect">
                <a:avLst/>
              </a:prstGeom>
              <a:noFill/>
            </p:spPr>
            <p:txBody>
              <a:bodyPr wrap="none" rtlCol="0">
                <a:spAutoFit/>
              </a:bodyPr>
              <a:lstStyle/>
              <a:p>
                <a:r>
                  <a:rPr lang="en-US" altLang="zh-CN" sz="4100" b="0" dirty="0">
                    <a:solidFill>
                      <a:schemeClr val="bg1"/>
                    </a:solidFill>
                    <a:latin typeface="Arial Black" panose="020B0A04020102020204" pitchFamily="34" charset="0"/>
                    <a:ea typeface="Arial Unicode MS" pitchFamily="34" charset="-122"/>
                    <a:cs typeface="Arial Unicode MS" pitchFamily="34" charset="-122"/>
                  </a:rPr>
                  <a:t>1</a:t>
                </a:r>
                <a:endParaRPr lang="zh-CN" altLang="en-US" sz="4100" b="0" dirty="0">
                  <a:solidFill>
                    <a:schemeClr val="bg1"/>
                  </a:solidFill>
                  <a:latin typeface="Arial Black" panose="020B0A04020102020204" pitchFamily="34" charset="0"/>
                  <a:ea typeface="Arial Unicode MS" pitchFamily="34" charset="-122"/>
                  <a:cs typeface="Arial Unicode MS" pitchFamily="34" charset="-122"/>
                </a:endParaRPr>
              </a:p>
            </p:txBody>
          </p:sp>
        </p:grpSp>
      </p:grpSp>
      <p:grpSp>
        <p:nvGrpSpPr>
          <p:cNvPr id="75" name="组合 74"/>
          <p:cNvGrpSpPr/>
          <p:nvPr/>
        </p:nvGrpSpPr>
        <p:grpSpPr>
          <a:xfrm>
            <a:off x="4074704" y="1486029"/>
            <a:ext cx="4038782" cy="723275"/>
            <a:chOff x="2987824" y="2045907"/>
            <a:chExt cx="4038781" cy="723276"/>
          </a:xfrm>
        </p:grpSpPr>
        <p:sp>
          <p:nvSpPr>
            <p:cNvPr id="76" name="TextBox 75"/>
            <p:cNvSpPr txBox="1"/>
            <p:nvPr/>
          </p:nvSpPr>
          <p:spPr>
            <a:xfrm>
              <a:off x="3625305" y="2147553"/>
              <a:ext cx="3401300" cy="461666"/>
            </a:xfrm>
            <a:prstGeom prst="rect">
              <a:avLst/>
            </a:prstGeom>
            <a:ln>
              <a:solidFill>
                <a:srgbClr val="08A81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zh-CN"/>
              </a:defPPr>
              <a:lvl1pPr algn="ctr">
                <a:defRPr sz="2400" b="1">
                  <a:solidFill>
                    <a:srgbClr val="0070C0"/>
                  </a:solidFill>
                  <a:latin typeface="微软雅黑" panose="020B0503020204020204" pitchFamily="34" charset="-122"/>
                  <a:ea typeface="微软雅黑" panose="020B0503020204020204" pitchFamily="34"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zh-CN" altLang="en-US" b="0" dirty="0">
                  <a:solidFill>
                    <a:schemeClr val="tx1"/>
                  </a:solidFill>
                </a:rPr>
                <a:t>单击填加文字内容</a:t>
              </a:r>
              <a:endParaRPr lang="zh-CN" altLang="en-US" b="0" dirty="0">
                <a:solidFill>
                  <a:schemeClr val="tx1"/>
                </a:solidFill>
              </a:endParaRPr>
            </a:p>
          </p:txBody>
        </p:sp>
        <p:grpSp>
          <p:nvGrpSpPr>
            <p:cNvPr id="77" name="组合 76"/>
            <p:cNvGrpSpPr/>
            <p:nvPr/>
          </p:nvGrpSpPr>
          <p:grpSpPr>
            <a:xfrm>
              <a:off x="2987824" y="2045907"/>
              <a:ext cx="864096" cy="723276"/>
              <a:chOff x="2165941" y="2378338"/>
              <a:chExt cx="864096" cy="723276"/>
            </a:xfrm>
          </p:grpSpPr>
          <p:sp>
            <p:nvSpPr>
              <p:cNvPr id="78" name="五边形 77"/>
              <p:cNvSpPr/>
              <p:nvPr/>
            </p:nvSpPr>
            <p:spPr>
              <a:xfrm>
                <a:off x="2165941" y="2479984"/>
                <a:ext cx="864096" cy="461665"/>
              </a:xfrm>
              <a:prstGeom prst="homePlate">
                <a:avLst/>
              </a:prstGeom>
              <a:solidFill>
                <a:srgbClr val="08A810"/>
              </a:solidFill>
              <a:ln>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chemeClr val="tx1"/>
                  </a:solidFill>
                </a:endParaRPr>
              </a:p>
            </p:txBody>
          </p:sp>
          <p:sp>
            <p:nvSpPr>
              <p:cNvPr id="79" name="TextBox 78"/>
              <p:cNvSpPr txBox="1"/>
              <p:nvPr/>
            </p:nvSpPr>
            <p:spPr>
              <a:xfrm>
                <a:off x="2216421" y="2378338"/>
                <a:ext cx="535724" cy="723276"/>
              </a:xfrm>
              <a:prstGeom prst="rect">
                <a:avLst/>
              </a:prstGeom>
              <a:noFill/>
            </p:spPr>
            <p:txBody>
              <a:bodyPr wrap="none" rtlCol="0">
                <a:spAutoFit/>
              </a:bodyPr>
              <a:lstStyle/>
              <a:p>
                <a:r>
                  <a:rPr lang="en-US" altLang="zh-CN" sz="4100" b="0" dirty="0">
                    <a:solidFill>
                      <a:schemeClr val="bg1"/>
                    </a:solidFill>
                    <a:latin typeface="Arial Black" panose="020B0A04020102020204" pitchFamily="34" charset="0"/>
                    <a:ea typeface="Arial Unicode MS" pitchFamily="34" charset="-122"/>
                    <a:cs typeface="Arial Unicode MS" pitchFamily="34" charset="-122"/>
                  </a:rPr>
                  <a:t>2</a:t>
                </a:r>
                <a:endParaRPr lang="zh-CN" altLang="en-US" sz="4100" b="0" dirty="0">
                  <a:solidFill>
                    <a:schemeClr val="bg1"/>
                  </a:solidFill>
                  <a:latin typeface="Arial Black" panose="020B0A04020102020204" pitchFamily="34" charset="0"/>
                  <a:ea typeface="Arial Unicode MS" pitchFamily="34" charset="-122"/>
                  <a:cs typeface="Arial Unicode MS" pitchFamily="34" charset="-122"/>
                </a:endParaRPr>
              </a:p>
            </p:txBody>
          </p:sp>
        </p:grpSp>
      </p:grpSp>
      <p:grpSp>
        <p:nvGrpSpPr>
          <p:cNvPr id="80" name="组合 79"/>
          <p:cNvGrpSpPr/>
          <p:nvPr/>
        </p:nvGrpSpPr>
        <p:grpSpPr>
          <a:xfrm>
            <a:off x="4074704" y="2223862"/>
            <a:ext cx="4038783" cy="723275"/>
            <a:chOff x="2987823" y="2783740"/>
            <a:chExt cx="5184577" cy="723276"/>
          </a:xfrm>
        </p:grpSpPr>
        <p:sp>
          <p:nvSpPr>
            <p:cNvPr id="81" name="TextBox 80"/>
            <p:cNvSpPr txBox="1"/>
            <p:nvPr/>
          </p:nvSpPr>
          <p:spPr>
            <a:xfrm>
              <a:off x="3625305" y="2887242"/>
              <a:ext cx="4547095" cy="461666"/>
            </a:xfrm>
            <a:prstGeom prst="rect">
              <a:avLst/>
            </a:prstGeom>
            <a:ln>
              <a:solidFill>
                <a:srgbClr val="08A81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zh-CN"/>
              </a:defPPr>
              <a:lvl1pPr algn="ctr">
                <a:defRPr sz="2400" b="1">
                  <a:solidFill>
                    <a:srgbClr val="0070C0"/>
                  </a:solidFill>
                  <a:latin typeface="微软雅黑" panose="020B0503020204020204" pitchFamily="34" charset="-122"/>
                  <a:ea typeface="微软雅黑" panose="020B0503020204020204" pitchFamily="34"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zh-CN" altLang="en-US" b="0" dirty="0">
                  <a:solidFill>
                    <a:schemeClr val="tx1"/>
                  </a:solidFill>
                </a:rPr>
                <a:t>单击填加文字内容</a:t>
              </a:r>
              <a:endParaRPr lang="zh-CN" altLang="en-US" b="0" dirty="0">
                <a:solidFill>
                  <a:schemeClr val="tx1"/>
                </a:solidFill>
              </a:endParaRPr>
            </a:p>
          </p:txBody>
        </p:sp>
        <p:grpSp>
          <p:nvGrpSpPr>
            <p:cNvPr id="82" name="组合 81"/>
            <p:cNvGrpSpPr/>
            <p:nvPr/>
          </p:nvGrpSpPr>
          <p:grpSpPr>
            <a:xfrm>
              <a:off x="2987823" y="2783740"/>
              <a:ext cx="1109237" cy="723276"/>
              <a:chOff x="2165940" y="3116171"/>
              <a:chExt cx="1109237" cy="723276"/>
            </a:xfrm>
          </p:grpSpPr>
          <p:sp>
            <p:nvSpPr>
              <p:cNvPr id="83" name="五边形 82"/>
              <p:cNvSpPr/>
              <p:nvPr/>
            </p:nvSpPr>
            <p:spPr>
              <a:xfrm>
                <a:off x="2165940" y="3219673"/>
                <a:ext cx="1109237" cy="461665"/>
              </a:xfrm>
              <a:prstGeom prst="homePlate">
                <a:avLst/>
              </a:prstGeom>
              <a:solidFill>
                <a:srgbClr val="08A810"/>
              </a:solidFill>
              <a:ln>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chemeClr val="tx1"/>
                  </a:solidFill>
                </a:endParaRPr>
              </a:p>
            </p:txBody>
          </p:sp>
          <p:sp>
            <p:nvSpPr>
              <p:cNvPr id="84" name="TextBox 83"/>
              <p:cNvSpPr txBox="1"/>
              <p:nvPr/>
            </p:nvSpPr>
            <p:spPr>
              <a:xfrm>
                <a:off x="2216421" y="3116171"/>
                <a:ext cx="535724" cy="723276"/>
              </a:xfrm>
              <a:prstGeom prst="rect">
                <a:avLst/>
              </a:prstGeom>
              <a:noFill/>
            </p:spPr>
            <p:txBody>
              <a:bodyPr wrap="none" rtlCol="0">
                <a:spAutoFit/>
              </a:bodyPr>
              <a:lstStyle/>
              <a:p>
                <a:r>
                  <a:rPr lang="en-US" altLang="zh-CN" sz="4100" b="0" dirty="0">
                    <a:solidFill>
                      <a:schemeClr val="bg1"/>
                    </a:solidFill>
                    <a:latin typeface="Arial Black" panose="020B0A04020102020204" pitchFamily="34" charset="0"/>
                    <a:ea typeface="Arial Unicode MS" pitchFamily="34" charset="-122"/>
                    <a:cs typeface="Arial Unicode MS" pitchFamily="34" charset="-122"/>
                  </a:rPr>
                  <a:t>3</a:t>
                </a:r>
                <a:endParaRPr lang="zh-CN" altLang="en-US" sz="4100" b="0" dirty="0">
                  <a:solidFill>
                    <a:schemeClr val="bg1"/>
                  </a:solidFill>
                  <a:latin typeface="Arial Black" panose="020B0A04020102020204" pitchFamily="34" charset="0"/>
                  <a:ea typeface="Arial Unicode MS" pitchFamily="34" charset="-122"/>
                  <a:cs typeface="Arial Unicode MS" pitchFamily="34" charset="-122"/>
                </a:endParaRPr>
              </a:p>
            </p:txBody>
          </p:sp>
        </p:grpSp>
      </p:grpSp>
      <p:grpSp>
        <p:nvGrpSpPr>
          <p:cNvPr id="85" name="组合 84"/>
          <p:cNvGrpSpPr/>
          <p:nvPr/>
        </p:nvGrpSpPr>
        <p:grpSpPr>
          <a:xfrm>
            <a:off x="4074704" y="2943940"/>
            <a:ext cx="4038782" cy="723275"/>
            <a:chOff x="2987824" y="3503820"/>
            <a:chExt cx="4038781" cy="723276"/>
          </a:xfrm>
        </p:grpSpPr>
        <p:sp>
          <p:nvSpPr>
            <p:cNvPr id="86" name="TextBox 85"/>
            <p:cNvSpPr txBox="1"/>
            <p:nvPr/>
          </p:nvSpPr>
          <p:spPr>
            <a:xfrm>
              <a:off x="3625305" y="3626931"/>
              <a:ext cx="3401300" cy="461666"/>
            </a:xfrm>
            <a:prstGeom prst="rect">
              <a:avLst/>
            </a:prstGeom>
            <a:ln>
              <a:solidFill>
                <a:srgbClr val="08A81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zh-CN"/>
              </a:defPPr>
              <a:lvl1pPr algn="ctr">
                <a:defRPr sz="2400" b="1">
                  <a:solidFill>
                    <a:srgbClr val="0070C0"/>
                  </a:solidFill>
                  <a:latin typeface="微软雅黑" panose="020B0503020204020204" pitchFamily="34" charset="-122"/>
                  <a:ea typeface="微软雅黑" panose="020B0503020204020204" pitchFamily="34"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zh-CN" altLang="en-US" b="0" dirty="0">
                  <a:solidFill>
                    <a:schemeClr val="tx1"/>
                  </a:solidFill>
                </a:rPr>
                <a:t>单击填加文字内容</a:t>
              </a:r>
              <a:endParaRPr lang="zh-CN" altLang="en-US" b="0" dirty="0">
                <a:solidFill>
                  <a:schemeClr val="tx1"/>
                </a:solidFill>
              </a:endParaRPr>
            </a:p>
          </p:txBody>
        </p:sp>
        <p:grpSp>
          <p:nvGrpSpPr>
            <p:cNvPr id="87" name="组合 86"/>
            <p:cNvGrpSpPr/>
            <p:nvPr/>
          </p:nvGrpSpPr>
          <p:grpSpPr>
            <a:xfrm>
              <a:off x="2987824" y="3503820"/>
              <a:ext cx="864096" cy="723276"/>
              <a:chOff x="2165941" y="3836251"/>
              <a:chExt cx="864096" cy="723276"/>
            </a:xfrm>
          </p:grpSpPr>
          <p:sp>
            <p:nvSpPr>
              <p:cNvPr id="88" name="五边形 87"/>
              <p:cNvSpPr/>
              <p:nvPr/>
            </p:nvSpPr>
            <p:spPr>
              <a:xfrm>
                <a:off x="2165941" y="3959362"/>
                <a:ext cx="864096" cy="461665"/>
              </a:xfrm>
              <a:prstGeom prst="homePlate">
                <a:avLst/>
              </a:prstGeom>
              <a:solidFill>
                <a:srgbClr val="08A810"/>
              </a:solidFill>
              <a:ln>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a:solidFill>
                    <a:schemeClr val="tx1"/>
                  </a:solidFill>
                </a:endParaRPr>
              </a:p>
            </p:txBody>
          </p:sp>
          <p:sp>
            <p:nvSpPr>
              <p:cNvPr id="89" name="TextBox 88"/>
              <p:cNvSpPr txBox="1"/>
              <p:nvPr/>
            </p:nvSpPr>
            <p:spPr>
              <a:xfrm>
                <a:off x="2216421" y="3836251"/>
                <a:ext cx="535724" cy="723276"/>
              </a:xfrm>
              <a:prstGeom prst="rect">
                <a:avLst/>
              </a:prstGeom>
              <a:noFill/>
            </p:spPr>
            <p:txBody>
              <a:bodyPr wrap="none" rtlCol="0">
                <a:spAutoFit/>
              </a:bodyPr>
              <a:lstStyle/>
              <a:p>
                <a:r>
                  <a:rPr lang="en-US" altLang="zh-CN" sz="4100" b="0" dirty="0">
                    <a:solidFill>
                      <a:schemeClr val="bg1"/>
                    </a:solidFill>
                    <a:latin typeface="Arial Black" panose="020B0A04020102020204" pitchFamily="34" charset="0"/>
                    <a:ea typeface="Arial Unicode MS" pitchFamily="34" charset="-122"/>
                    <a:cs typeface="Arial Unicode MS" pitchFamily="34" charset="-122"/>
                  </a:rPr>
                  <a:t>4</a:t>
                </a:r>
                <a:endParaRPr lang="zh-CN" altLang="en-US" sz="4100" b="0" dirty="0">
                  <a:solidFill>
                    <a:schemeClr val="bg1"/>
                  </a:solidFill>
                  <a:latin typeface="Arial Black" panose="020B0A04020102020204" pitchFamily="34" charset="0"/>
                  <a:ea typeface="Arial Unicode MS" pitchFamily="34" charset="-122"/>
                  <a:cs typeface="Arial Unicode MS" pitchFamily="34" charset="-122"/>
                </a:endParaRPr>
              </a:p>
            </p:txBody>
          </p:sp>
        </p:grpSp>
      </p:grpSp>
      <p:pic>
        <p:nvPicPr>
          <p:cNvPr id="31" name="图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467" y="1102186"/>
            <a:ext cx="3139180" cy="4041314"/>
          </a:xfrm>
          <a:prstGeom prst="rect">
            <a:avLst/>
          </a:prstGeom>
        </p:spPr>
      </p:pic>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ppt_x"/>
                                          </p:val>
                                        </p:tav>
                                        <p:tav tm="100000">
                                          <p:val>
                                            <p:strVal val="#ppt_x"/>
                                          </p:val>
                                        </p:tav>
                                      </p:tavLst>
                                    </p:anim>
                                    <p:anim calcmode="lin" valueType="num">
                                      <p:cBhvr additive="base">
                                        <p:cTn id="8" dur="500" fill="hold"/>
                                        <p:tgtEl>
                                          <p:spTgt spid="7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75"/>
                                        </p:tgtEl>
                                        <p:attrNameLst>
                                          <p:attrName>style.visibility</p:attrName>
                                        </p:attrNameLst>
                                      </p:cBhvr>
                                      <p:to>
                                        <p:strVal val="visible"/>
                                      </p:to>
                                    </p:set>
                                    <p:anim calcmode="lin" valueType="num">
                                      <p:cBhvr additive="base">
                                        <p:cTn id="11" dur="500" fill="hold"/>
                                        <p:tgtEl>
                                          <p:spTgt spid="75"/>
                                        </p:tgtEl>
                                        <p:attrNameLst>
                                          <p:attrName>ppt_x</p:attrName>
                                        </p:attrNameLst>
                                      </p:cBhvr>
                                      <p:tavLst>
                                        <p:tav tm="0">
                                          <p:val>
                                            <p:strVal val="#ppt_x"/>
                                          </p:val>
                                        </p:tav>
                                        <p:tav tm="100000">
                                          <p:val>
                                            <p:strVal val="#ppt_x"/>
                                          </p:val>
                                        </p:tav>
                                      </p:tavLst>
                                    </p:anim>
                                    <p:anim calcmode="lin" valueType="num">
                                      <p:cBhvr additive="base">
                                        <p:cTn id="12" dur="500" fill="hold"/>
                                        <p:tgtEl>
                                          <p:spTgt spid="7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500" fill="hold"/>
                                        <p:tgtEl>
                                          <p:spTgt spid="80"/>
                                        </p:tgtEl>
                                        <p:attrNameLst>
                                          <p:attrName>ppt_x</p:attrName>
                                        </p:attrNameLst>
                                      </p:cBhvr>
                                      <p:tavLst>
                                        <p:tav tm="0">
                                          <p:val>
                                            <p:strVal val="#ppt_x"/>
                                          </p:val>
                                        </p:tav>
                                        <p:tav tm="100000">
                                          <p:val>
                                            <p:strVal val="#ppt_x"/>
                                          </p:val>
                                        </p:tav>
                                      </p:tavLst>
                                    </p:anim>
                                    <p:anim calcmode="lin" valueType="num">
                                      <p:cBhvr additive="base">
                                        <p:cTn id="16" dur="500" fill="hold"/>
                                        <p:tgtEl>
                                          <p:spTgt spid="8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750"/>
                                  </p:stCondLst>
                                  <p:childTnLst>
                                    <p:set>
                                      <p:cBhvr>
                                        <p:cTn id="18" dur="1" fill="hold">
                                          <p:stCondLst>
                                            <p:cond delay="0"/>
                                          </p:stCondLst>
                                        </p:cTn>
                                        <p:tgtEl>
                                          <p:spTgt spid="85"/>
                                        </p:tgtEl>
                                        <p:attrNameLst>
                                          <p:attrName>style.visibility</p:attrName>
                                        </p:attrNameLst>
                                      </p:cBhvr>
                                      <p:to>
                                        <p:strVal val="visible"/>
                                      </p:to>
                                    </p:set>
                                    <p:anim calcmode="lin" valueType="num">
                                      <p:cBhvr additive="base">
                                        <p:cTn id="19" dur="500" fill="hold"/>
                                        <p:tgtEl>
                                          <p:spTgt spid="85"/>
                                        </p:tgtEl>
                                        <p:attrNameLst>
                                          <p:attrName>ppt_x</p:attrName>
                                        </p:attrNameLst>
                                      </p:cBhvr>
                                      <p:tavLst>
                                        <p:tav tm="0">
                                          <p:val>
                                            <p:strVal val="#ppt_x"/>
                                          </p:val>
                                        </p:tav>
                                        <p:tav tm="100000">
                                          <p:val>
                                            <p:strVal val="#ppt_x"/>
                                          </p:val>
                                        </p:tav>
                                      </p:tavLst>
                                    </p:anim>
                                    <p:anim calcmode="lin" valueType="num">
                                      <p:cBhvr additive="base">
                                        <p:cTn id="2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grpSp>
        <p:nvGrpSpPr>
          <p:cNvPr id="12" name="组合 11"/>
          <p:cNvGrpSpPr/>
          <p:nvPr/>
        </p:nvGrpSpPr>
        <p:grpSpPr bwMode="auto">
          <a:xfrm>
            <a:off x="3977208" y="1347614"/>
            <a:ext cx="3305175" cy="846534"/>
            <a:chOff x="5233607" y="1431798"/>
            <a:chExt cx="4406900" cy="1128713"/>
          </a:xfrm>
          <a:solidFill>
            <a:srgbClr val="08A810"/>
          </a:solidFill>
        </p:grpSpPr>
        <p:sp>
          <p:nvSpPr>
            <p:cNvPr id="13" name="圆角矩形 12"/>
            <p:cNvSpPr/>
            <p:nvPr/>
          </p:nvSpPr>
          <p:spPr>
            <a:xfrm>
              <a:off x="5233607" y="1431798"/>
              <a:ext cx="4406900" cy="112871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14" name="矩形 35"/>
            <p:cNvSpPr>
              <a:spLocks noChangeArrowheads="1"/>
            </p:cNvSpPr>
            <p:nvPr/>
          </p:nvSpPr>
          <p:spPr bwMode="auto">
            <a:xfrm>
              <a:off x="5776532" y="1677740"/>
              <a:ext cx="3740579" cy="8617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buClr>
                  <a:srgbClr val="9D0B0B"/>
                </a:buClr>
              </a:pPr>
              <a:r>
                <a:rPr lang="zh-CN" altLang="en-US" sz="900" dirty="0">
                  <a:latin typeface="微软雅黑" panose="020B0503020204020204" pitchFamily="34" charset="-122"/>
                  <a:ea typeface="微软雅黑" panose="020B0503020204020204" pitchFamily="34" charset="-122"/>
                </a:rPr>
                <a:t>请在此处输入您的文本请在此处输入您的文本</a:t>
              </a:r>
              <a:endParaRPr lang="zh-CN" altLang="en-US" sz="900" dirty="0">
                <a:latin typeface="微软雅黑" panose="020B0503020204020204" pitchFamily="34" charset="-122"/>
                <a:ea typeface="微软雅黑" panose="020B0503020204020204" pitchFamily="34" charset="-122"/>
              </a:endParaRPr>
            </a:p>
            <a:p>
              <a:pPr>
                <a:buClr>
                  <a:srgbClr val="9D0B0B"/>
                </a:buClr>
              </a:pPr>
              <a:r>
                <a:rPr lang="zh-CN" altLang="en-US" sz="900" dirty="0">
                  <a:latin typeface="微软雅黑" panose="020B0503020204020204" pitchFamily="34" charset="-122"/>
                  <a:ea typeface="微软雅黑" panose="020B0503020204020204" pitchFamily="34" charset="-122"/>
                </a:rPr>
                <a:t>请在此处输入您的文本请在此处输入您的文本</a:t>
              </a:r>
              <a:endParaRPr lang="zh-CN" altLang="en-US" sz="900" dirty="0">
                <a:latin typeface="微软雅黑" panose="020B0503020204020204" pitchFamily="34" charset="-122"/>
                <a:ea typeface="微软雅黑" panose="020B0503020204020204" pitchFamily="34" charset="-122"/>
              </a:endParaRPr>
            </a:p>
            <a:p>
              <a:pPr>
                <a:buClr>
                  <a:srgbClr val="9D0B0B"/>
                </a:buClr>
              </a:pPr>
              <a:r>
                <a:rPr lang="zh-CN" altLang="en-US" sz="900" dirty="0">
                  <a:latin typeface="微软雅黑" panose="020B0503020204020204" pitchFamily="34" charset="-122"/>
                  <a:ea typeface="微软雅黑" panose="020B0503020204020204" pitchFamily="34" charset="-122"/>
                </a:rPr>
                <a:t>请在此处输入您的文本请在此处输入您的文本</a:t>
              </a:r>
              <a:endParaRPr lang="zh-CN" altLang="en-US" sz="900" dirty="0">
                <a:latin typeface="微软雅黑" panose="020B0503020204020204" pitchFamily="34" charset="-122"/>
                <a:ea typeface="微软雅黑" panose="020B0503020204020204" pitchFamily="34" charset="-122"/>
              </a:endParaRPr>
            </a:p>
            <a:p>
              <a:pPr marL="307975" indent="-307975">
                <a:buClr>
                  <a:srgbClr val="9D0B0B"/>
                </a:buClr>
                <a:buFont typeface="Wingdings" panose="05000000000000000000" pitchFamily="2" charset="2"/>
                <a:buChar char="Ø"/>
              </a:pPr>
              <a:endParaRPr lang="zh-CN" altLang="en-US" sz="900" dirty="0">
                <a:latin typeface="微软雅黑" panose="020B0503020204020204" pitchFamily="34" charset="-122"/>
                <a:ea typeface="微软雅黑" panose="020B0503020204020204" pitchFamily="34" charset="-122"/>
              </a:endParaRPr>
            </a:p>
          </p:txBody>
        </p:sp>
      </p:grpSp>
      <p:grpSp>
        <p:nvGrpSpPr>
          <p:cNvPr id="15" name="组合 14"/>
          <p:cNvGrpSpPr/>
          <p:nvPr/>
        </p:nvGrpSpPr>
        <p:grpSpPr bwMode="auto">
          <a:xfrm>
            <a:off x="3977208" y="2429893"/>
            <a:ext cx="3305175" cy="867603"/>
            <a:chOff x="5233607" y="2874455"/>
            <a:chExt cx="4406900" cy="1156803"/>
          </a:xfrm>
          <a:solidFill>
            <a:srgbClr val="08A810"/>
          </a:solidFill>
        </p:grpSpPr>
        <p:sp>
          <p:nvSpPr>
            <p:cNvPr id="16" name="圆角矩形 15"/>
            <p:cNvSpPr/>
            <p:nvPr/>
          </p:nvSpPr>
          <p:spPr>
            <a:xfrm>
              <a:off x="5233607" y="2874455"/>
              <a:ext cx="4406900" cy="112871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17" name="矩形 35"/>
            <p:cNvSpPr>
              <a:spLocks noChangeArrowheads="1"/>
            </p:cNvSpPr>
            <p:nvPr/>
          </p:nvSpPr>
          <p:spPr bwMode="auto">
            <a:xfrm>
              <a:off x="5786058" y="3077150"/>
              <a:ext cx="3740579" cy="9541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zh-CN" altLang="en-US" sz="900" dirty="0">
                  <a:latin typeface="微软雅黑" panose="020B0503020204020204" pitchFamily="34" charset="-122"/>
                  <a:ea typeface="微软雅黑" panose="020B0503020204020204" pitchFamily="34" charset="-122"/>
                </a:rPr>
                <a:t>请在此处输入您的文本请在此处输入您的文本请在此处输入您的文本请在此处输入您的文本请在此处输入您的文本</a:t>
              </a:r>
              <a:endParaRPr lang="zh-CN" altLang="en-US" sz="900" dirty="0">
                <a:solidFill>
                  <a:srgbClr val="FFFFFF"/>
                </a:solidFill>
              </a:endParaRPr>
            </a:p>
          </p:txBody>
        </p:sp>
      </p:grpSp>
      <p:grpSp>
        <p:nvGrpSpPr>
          <p:cNvPr id="18" name="组合 17"/>
          <p:cNvGrpSpPr/>
          <p:nvPr/>
        </p:nvGrpSpPr>
        <p:grpSpPr bwMode="auto">
          <a:xfrm>
            <a:off x="3977208" y="3512170"/>
            <a:ext cx="3305175" cy="851883"/>
            <a:chOff x="5233607" y="4317112"/>
            <a:chExt cx="4406900" cy="1135845"/>
          </a:xfrm>
          <a:solidFill>
            <a:srgbClr val="08A810"/>
          </a:solidFill>
        </p:grpSpPr>
        <p:sp>
          <p:nvSpPr>
            <p:cNvPr id="19" name="圆角矩形 18"/>
            <p:cNvSpPr/>
            <p:nvPr/>
          </p:nvSpPr>
          <p:spPr>
            <a:xfrm>
              <a:off x="5233607" y="4317112"/>
              <a:ext cx="4406900" cy="112871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20" name="矩形 35"/>
            <p:cNvSpPr>
              <a:spLocks noChangeArrowheads="1"/>
            </p:cNvSpPr>
            <p:nvPr/>
          </p:nvSpPr>
          <p:spPr bwMode="auto">
            <a:xfrm>
              <a:off x="5786058" y="4498848"/>
              <a:ext cx="3740579" cy="95410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zh-CN" altLang="en-US" sz="900" dirty="0">
                  <a:latin typeface="微软雅黑" panose="020B0503020204020204" pitchFamily="34" charset="-122"/>
                  <a:ea typeface="微软雅黑" panose="020B0503020204020204" pitchFamily="34" charset="-122"/>
                </a:rPr>
                <a:t>请在此处输入您的文本请在此处输入您的文本请在此处输入您的文本请在此处输入您的文本请在此处输入您的文本</a:t>
              </a:r>
              <a:endParaRPr lang="zh-CN" altLang="en-US" sz="900" dirty="0">
                <a:solidFill>
                  <a:srgbClr val="FFFFFF"/>
                </a:solidFill>
              </a:endParaRPr>
            </a:p>
          </p:txBody>
        </p:sp>
      </p:grpSp>
      <p:sp>
        <p:nvSpPr>
          <p:cNvPr id="21" name="五边形 20"/>
          <p:cNvSpPr/>
          <p:nvPr/>
        </p:nvSpPr>
        <p:spPr>
          <a:xfrm>
            <a:off x="3000896" y="1557164"/>
            <a:ext cx="1390650" cy="427434"/>
          </a:xfrm>
          <a:prstGeom prst="homePlate">
            <a:avLst/>
          </a:prstGeom>
          <a:solidFill>
            <a:srgbClr val="067C0C"/>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en-US" altLang="zh-CN" dirty="0"/>
              <a:t> </a:t>
            </a:r>
            <a:r>
              <a:rPr lang="zh-CN" altLang="en-US" sz="1500" b="1" kern="0" dirty="0">
                <a:solidFill>
                  <a:srgbClr val="F8F8F8"/>
                </a:solidFill>
                <a:latin typeface="Arial" panose="020B0604020202020204" pitchFamily="34" charset="0"/>
                <a:ea typeface="微软雅黑" panose="020B0503020204020204" pitchFamily="34" charset="-122"/>
              </a:rPr>
              <a:t>分标题一</a:t>
            </a:r>
            <a:endParaRPr lang="zh-CN" altLang="en-US" sz="1500" b="1" kern="0" dirty="0">
              <a:solidFill>
                <a:srgbClr val="F8F8F8"/>
              </a:solidFill>
              <a:latin typeface="Arial" panose="020B0604020202020204" pitchFamily="34" charset="0"/>
              <a:ea typeface="微软雅黑" panose="020B0503020204020204" pitchFamily="34" charset="-122"/>
            </a:endParaRPr>
          </a:p>
        </p:txBody>
      </p:sp>
      <p:sp>
        <p:nvSpPr>
          <p:cNvPr id="22" name="五边形 21"/>
          <p:cNvSpPr/>
          <p:nvPr/>
        </p:nvSpPr>
        <p:spPr>
          <a:xfrm>
            <a:off x="3000896" y="2585864"/>
            <a:ext cx="1390650" cy="426244"/>
          </a:xfrm>
          <a:prstGeom prst="homePlate">
            <a:avLst/>
          </a:prstGeom>
          <a:solidFill>
            <a:srgbClr val="067C0C"/>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en-US" altLang="zh-CN" dirty="0"/>
              <a:t> </a:t>
            </a:r>
            <a:r>
              <a:rPr lang="zh-CN" altLang="en-US" sz="1500" b="1" kern="0" dirty="0">
                <a:solidFill>
                  <a:srgbClr val="F8F8F8"/>
                </a:solidFill>
                <a:latin typeface="Arial" panose="020B0604020202020204" pitchFamily="34" charset="0"/>
                <a:ea typeface="微软雅黑" panose="020B0503020204020204" pitchFamily="34" charset="-122"/>
              </a:rPr>
              <a:t>分标题二</a:t>
            </a:r>
            <a:endParaRPr lang="zh-CN" altLang="en-US" sz="1500" b="1" kern="0" dirty="0">
              <a:solidFill>
                <a:srgbClr val="F8F8F8"/>
              </a:solidFill>
              <a:latin typeface="Arial" panose="020B0604020202020204" pitchFamily="34" charset="0"/>
              <a:ea typeface="微软雅黑" panose="020B0503020204020204" pitchFamily="34" charset="-122"/>
            </a:endParaRPr>
          </a:p>
        </p:txBody>
      </p:sp>
      <p:sp>
        <p:nvSpPr>
          <p:cNvPr id="23" name="五边形 22"/>
          <p:cNvSpPr/>
          <p:nvPr/>
        </p:nvSpPr>
        <p:spPr>
          <a:xfrm>
            <a:off x="2993752" y="3657426"/>
            <a:ext cx="1390650" cy="426244"/>
          </a:xfrm>
          <a:prstGeom prst="homePlate">
            <a:avLst/>
          </a:prstGeom>
          <a:solidFill>
            <a:srgbClr val="067C0C"/>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en-US" altLang="zh-CN" dirty="0"/>
              <a:t> </a:t>
            </a:r>
            <a:r>
              <a:rPr lang="zh-CN" altLang="en-US" sz="1500" b="1" kern="0" dirty="0">
                <a:solidFill>
                  <a:srgbClr val="F8F8F8"/>
                </a:solidFill>
                <a:latin typeface="Arial" panose="020B0604020202020204" pitchFamily="34" charset="0"/>
                <a:ea typeface="微软雅黑" panose="020B0503020204020204" pitchFamily="34" charset="-122"/>
              </a:rPr>
              <a:t>分标题三</a:t>
            </a:r>
            <a:endParaRPr lang="zh-CN" altLang="en-US" sz="1500" b="1" kern="0" dirty="0">
              <a:solidFill>
                <a:srgbClr val="F8F8F8"/>
              </a:solidFill>
              <a:latin typeface="Arial" panose="020B0604020202020204" pitchFamily="34" charset="0"/>
              <a:ea typeface="微软雅黑" panose="020B0503020204020204" pitchFamily="34" charset="-122"/>
            </a:endParaRPr>
          </a:p>
        </p:txBody>
      </p:sp>
      <p:sp>
        <p:nvSpPr>
          <p:cNvPr id="24" name="任意多边形 58"/>
          <p:cNvSpPr/>
          <p:nvPr/>
        </p:nvSpPr>
        <p:spPr bwMode="auto">
          <a:xfrm>
            <a:off x="2230562" y="1844104"/>
            <a:ext cx="756047" cy="959644"/>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eaLnBrk="1" hangingPunct="1">
              <a:buFont typeface="Arial" panose="020B0604020202020204" pitchFamily="34" charset="0"/>
              <a:buNone/>
              <a:defRPr/>
            </a:pPr>
            <a:endParaRPr lang="zh-CN" altLang="en-US" kern="0">
              <a:solidFill>
                <a:srgbClr val="B62822"/>
              </a:solidFill>
              <a:latin typeface="Arial" panose="020B0604020202020204" pitchFamily="34" charset="0"/>
              <a:ea typeface="+mn-ea"/>
            </a:endParaRPr>
          </a:p>
        </p:txBody>
      </p:sp>
      <p:sp>
        <p:nvSpPr>
          <p:cNvPr id="25" name="任意多边形 59"/>
          <p:cNvSpPr/>
          <p:nvPr/>
        </p:nvSpPr>
        <p:spPr bwMode="auto">
          <a:xfrm>
            <a:off x="2144837" y="2806129"/>
            <a:ext cx="841772" cy="3810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eaLnBrk="1" hangingPunct="1">
              <a:buFont typeface="Arial" panose="020B0604020202020204" pitchFamily="34" charset="0"/>
              <a:buNone/>
              <a:defRPr/>
            </a:pPr>
            <a:endParaRPr lang="zh-CN" altLang="en-US" kern="0">
              <a:solidFill>
                <a:srgbClr val="B62822"/>
              </a:solidFill>
              <a:latin typeface="Arial" panose="020B0604020202020204" pitchFamily="34" charset="0"/>
              <a:ea typeface="+mn-ea"/>
            </a:endParaRPr>
          </a:p>
        </p:txBody>
      </p:sp>
      <p:sp>
        <p:nvSpPr>
          <p:cNvPr id="26" name="任意多边形 60"/>
          <p:cNvSpPr/>
          <p:nvPr/>
        </p:nvSpPr>
        <p:spPr bwMode="auto">
          <a:xfrm flipV="1">
            <a:off x="2230562" y="2807320"/>
            <a:ext cx="756047" cy="104775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eaLnBrk="1" hangingPunct="1">
              <a:buFont typeface="Arial" panose="020B0604020202020204" pitchFamily="34" charset="0"/>
              <a:buNone/>
              <a:defRPr/>
            </a:pPr>
            <a:endParaRPr lang="zh-CN" altLang="en-US" kern="0">
              <a:solidFill>
                <a:srgbClr val="B62822"/>
              </a:solidFill>
              <a:latin typeface="Arial" panose="020B0604020202020204" pitchFamily="34" charset="0"/>
              <a:ea typeface="+mn-ea"/>
            </a:endParaRPr>
          </a:p>
        </p:txBody>
      </p:sp>
      <p:sp>
        <p:nvSpPr>
          <p:cNvPr id="27" name="椭圆 61"/>
          <p:cNvSpPr>
            <a:spLocks noChangeArrowheads="1"/>
          </p:cNvSpPr>
          <p:nvPr/>
        </p:nvSpPr>
        <p:spPr bwMode="auto">
          <a:xfrm>
            <a:off x="1331640" y="2329879"/>
            <a:ext cx="1041797" cy="1039416"/>
          </a:xfrm>
          <a:prstGeom prst="ellipse">
            <a:avLst/>
          </a:prstGeom>
          <a:solidFill>
            <a:srgbClr val="067C0C"/>
          </a:solidFill>
          <a:ln>
            <a:noFill/>
          </a:ln>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zh-CN" altLang="en-US" b="1" kern="0" dirty="0">
                <a:solidFill>
                  <a:srgbClr val="F8F8F8"/>
                </a:solidFill>
                <a:ea typeface="微软雅黑" panose="020B0503020204020204" pitchFamily="34" charset="-122"/>
              </a:rPr>
              <a:t>添加</a:t>
            </a:r>
            <a:endParaRPr lang="en-US" altLang="zh-CN" b="1" kern="0" dirty="0">
              <a:solidFill>
                <a:srgbClr val="F8F8F8"/>
              </a:solidFill>
              <a:ea typeface="微软雅黑" panose="020B0503020204020204" pitchFamily="34" charset="-122"/>
            </a:endParaRPr>
          </a:p>
          <a:p>
            <a:pPr algn="ctr" eaLnBrk="1" hangingPunct="1">
              <a:buFont typeface="Arial" panose="020B0604020202020204" pitchFamily="34" charset="0"/>
              <a:buNone/>
              <a:defRPr/>
            </a:pPr>
            <a:r>
              <a:rPr lang="zh-CN" altLang="en-US" b="1" kern="0" dirty="0">
                <a:solidFill>
                  <a:srgbClr val="F8F8F8"/>
                </a:solidFill>
                <a:ea typeface="微软雅黑" panose="020B0503020204020204" pitchFamily="34" charset="-122"/>
              </a:rPr>
              <a:t>标题</a:t>
            </a:r>
            <a:endParaRPr lang="zh-CN" altLang="en-US" b="1" kern="0" dirty="0">
              <a:solidFill>
                <a:srgbClr val="F8F8F8"/>
              </a:solidFill>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1000"/>
                                        <p:tgtEl>
                                          <p:spTgt spid="11"/>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heel(1)">
                                      <p:cBhvr>
                                        <p:cTn id="11" dur="500"/>
                                        <p:tgtEl>
                                          <p:spTgt spid="27"/>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childTnLst>
                          </p:cTn>
                        </p:par>
                        <p:par>
                          <p:cTn id="32" fill="hold">
                            <p:stCondLst>
                              <p:cond delay="400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par>
                          <p:cTn id="44" fill="hold">
                            <p:stCondLst>
                              <p:cond delay="5500"/>
                            </p:stCondLst>
                            <p:childTnLst>
                              <p:par>
                                <p:cTn id="45" presetID="22" presetClass="entr" presetSubtype="8"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animBg="1"/>
      <p:bldP spid="22" grpId="0" animBg="1"/>
      <p:bldP spid="23" grpId="0" animBg="1"/>
      <p:bldP spid="2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397" y="-49757"/>
            <a:ext cx="9144793" cy="5243014"/>
          </a:xfrm>
          <a:prstGeom prst="rect">
            <a:avLst/>
          </a:prstGeom>
        </p:spPr>
      </p:pic>
      <p:sp>
        <p:nvSpPr>
          <p:cNvPr id="65" name="Freeform 5"/>
          <p:cNvSpPr/>
          <p:nvPr/>
        </p:nvSpPr>
        <p:spPr bwMode="auto">
          <a:xfrm>
            <a:off x="1092721" y="1496241"/>
            <a:ext cx="7072312" cy="1517847"/>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7" name="Freeform 6"/>
          <p:cNvSpPr/>
          <p:nvPr/>
        </p:nvSpPr>
        <p:spPr bwMode="auto">
          <a:xfrm>
            <a:off x="994296" y="1294628"/>
            <a:ext cx="2422525" cy="193675"/>
          </a:xfrm>
          <a:custGeom>
            <a:avLst/>
            <a:gdLst>
              <a:gd name="T0" fmla="*/ 249 w 3270"/>
              <a:gd name="T1" fmla="*/ 261 h 261"/>
              <a:gd name="T2" fmla="*/ 3270 w 3270"/>
              <a:gd name="T3" fmla="*/ 261 h 261"/>
              <a:gd name="T4" fmla="*/ 3022 w 3270"/>
              <a:gd name="T5" fmla="*/ 0 h 261"/>
              <a:gd name="T6" fmla="*/ 0 w 3270"/>
              <a:gd name="T7" fmla="*/ 0 h 261"/>
              <a:gd name="T8" fmla="*/ 249 w 3270"/>
              <a:gd name="T9" fmla="*/ 261 h 261"/>
            </a:gdLst>
            <a:ahLst/>
            <a:cxnLst>
              <a:cxn ang="0">
                <a:pos x="T0" y="T1"/>
              </a:cxn>
              <a:cxn ang="0">
                <a:pos x="T2" y="T3"/>
              </a:cxn>
              <a:cxn ang="0">
                <a:pos x="T4" y="T5"/>
              </a:cxn>
              <a:cxn ang="0">
                <a:pos x="T6" y="T7"/>
              </a:cxn>
              <a:cxn ang="0">
                <a:pos x="T8" y="T9"/>
              </a:cxn>
            </a:cxnLst>
            <a:rect l="0" t="0" r="r" b="b"/>
            <a:pathLst>
              <a:path w="3270" h="261">
                <a:moveTo>
                  <a:pt x="249" y="261"/>
                </a:moveTo>
                <a:lnTo>
                  <a:pt x="3270" y="261"/>
                </a:lnTo>
                <a:lnTo>
                  <a:pt x="3022" y="0"/>
                </a:lnTo>
                <a:lnTo>
                  <a:pt x="0" y="0"/>
                </a:lnTo>
                <a:lnTo>
                  <a:pt x="249" y="261"/>
                </a:lnTo>
                <a:close/>
              </a:path>
            </a:pathLst>
          </a:custGeom>
          <a:solidFill>
            <a:srgbClr val="067C0C"/>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8" name="Freeform 7"/>
          <p:cNvSpPr/>
          <p:nvPr/>
        </p:nvSpPr>
        <p:spPr bwMode="auto">
          <a:xfrm>
            <a:off x="994296" y="1294628"/>
            <a:ext cx="2238375" cy="1554163"/>
          </a:xfrm>
          <a:custGeom>
            <a:avLst/>
            <a:gdLst>
              <a:gd name="T0" fmla="*/ 3022 w 3022"/>
              <a:gd name="T1" fmla="*/ 0 h 2098"/>
              <a:gd name="T2" fmla="*/ 0 w 3022"/>
              <a:gd name="T3" fmla="*/ 0 h 2098"/>
              <a:gd name="T4" fmla="*/ 0 w 3022"/>
              <a:gd name="T5" fmla="*/ 2098 h 2098"/>
              <a:gd name="T6" fmla="*/ 2165 w 3022"/>
              <a:gd name="T7" fmla="*/ 2098 h 2098"/>
              <a:gd name="T8" fmla="*/ 3022 w 3022"/>
              <a:gd name="T9" fmla="*/ 0 h 2098"/>
            </a:gdLst>
            <a:ahLst/>
            <a:cxnLst>
              <a:cxn ang="0">
                <a:pos x="T0" y="T1"/>
              </a:cxn>
              <a:cxn ang="0">
                <a:pos x="T2" y="T3"/>
              </a:cxn>
              <a:cxn ang="0">
                <a:pos x="T4" y="T5"/>
              </a:cxn>
              <a:cxn ang="0">
                <a:pos x="T6" y="T7"/>
              </a:cxn>
              <a:cxn ang="0">
                <a:pos x="T8" y="T9"/>
              </a:cxn>
            </a:cxnLst>
            <a:rect l="0" t="0" r="r" b="b"/>
            <a:pathLst>
              <a:path w="3022" h="2098">
                <a:moveTo>
                  <a:pt x="3022" y="0"/>
                </a:moveTo>
                <a:lnTo>
                  <a:pt x="0" y="0"/>
                </a:lnTo>
                <a:lnTo>
                  <a:pt x="0" y="2098"/>
                </a:lnTo>
                <a:lnTo>
                  <a:pt x="2165" y="2098"/>
                </a:lnTo>
                <a:lnTo>
                  <a:pt x="3022" y="0"/>
                </a:lnTo>
                <a:close/>
              </a:path>
            </a:pathLst>
          </a:custGeom>
          <a:solidFill>
            <a:srgbClr val="08A810"/>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9" name="Freeform 9"/>
          <p:cNvSpPr>
            <a:spLocks noEditPoints="1"/>
          </p:cNvSpPr>
          <p:nvPr/>
        </p:nvSpPr>
        <p:spPr bwMode="auto">
          <a:xfrm>
            <a:off x="7966596" y="4130130"/>
            <a:ext cx="198437" cy="198438"/>
          </a:xfrm>
          <a:custGeom>
            <a:avLst/>
            <a:gdLst>
              <a:gd name="T0" fmla="*/ 146 w 268"/>
              <a:gd name="T1" fmla="*/ 226 h 268"/>
              <a:gd name="T2" fmla="*/ 125 w 268"/>
              <a:gd name="T3" fmla="*/ 209 h 268"/>
              <a:gd name="T4" fmla="*/ 177 w 268"/>
              <a:gd name="T5" fmla="*/ 148 h 268"/>
              <a:gd name="T6" fmla="*/ 43 w 268"/>
              <a:gd name="T7" fmla="*/ 148 h 268"/>
              <a:gd name="T8" fmla="*/ 43 w 268"/>
              <a:gd name="T9" fmla="*/ 120 h 268"/>
              <a:gd name="T10" fmla="*/ 177 w 268"/>
              <a:gd name="T11" fmla="*/ 120 h 268"/>
              <a:gd name="T12" fmla="*/ 125 w 268"/>
              <a:gd name="T13" fmla="*/ 60 h 268"/>
              <a:gd name="T14" fmla="*/ 146 w 268"/>
              <a:gd name="T15" fmla="*/ 42 h 268"/>
              <a:gd name="T16" fmla="*/ 224 w 268"/>
              <a:gd name="T17" fmla="*/ 134 h 268"/>
              <a:gd name="T18" fmla="*/ 146 w 268"/>
              <a:gd name="T19" fmla="*/ 226 h 268"/>
              <a:gd name="T20" fmla="*/ 134 w 268"/>
              <a:gd name="T21" fmla="*/ 0 h 268"/>
              <a:gd name="T22" fmla="*/ 268 w 268"/>
              <a:gd name="T23" fmla="*/ 134 h 268"/>
              <a:gd name="T24" fmla="*/ 134 w 268"/>
              <a:gd name="T25" fmla="*/ 268 h 268"/>
              <a:gd name="T26" fmla="*/ 0 w 268"/>
              <a:gd name="T27" fmla="*/ 134 h 268"/>
              <a:gd name="T28" fmla="*/ 134 w 268"/>
              <a:gd name="T29" fmla="*/ 0 h 268"/>
              <a:gd name="T30" fmla="*/ 134 w 268"/>
              <a:gd name="T31" fmla="*/ 17 h 268"/>
              <a:gd name="T32" fmla="*/ 250 w 268"/>
              <a:gd name="T33" fmla="*/ 134 h 268"/>
              <a:gd name="T34" fmla="*/ 134 w 268"/>
              <a:gd name="T35" fmla="*/ 251 h 268"/>
              <a:gd name="T36" fmla="*/ 17 w 268"/>
              <a:gd name="T37" fmla="*/ 134 h 268"/>
              <a:gd name="T38" fmla="*/ 134 w 268"/>
              <a:gd name="T39" fmla="*/ 1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8" h="268">
                <a:moveTo>
                  <a:pt x="146" y="226"/>
                </a:moveTo>
                <a:lnTo>
                  <a:pt x="125" y="209"/>
                </a:lnTo>
                <a:lnTo>
                  <a:pt x="177" y="148"/>
                </a:lnTo>
                <a:lnTo>
                  <a:pt x="43" y="148"/>
                </a:lnTo>
                <a:lnTo>
                  <a:pt x="43" y="120"/>
                </a:lnTo>
                <a:lnTo>
                  <a:pt x="177" y="120"/>
                </a:lnTo>
                <a:lnTo>
                  <a:pt x="125" y="60"/>
                </a:lnTo>
                <a:lnTo>
                  <a:pt x="146" y="42"/>
                </a:lnTo>
                <a:lnTo>
                  <a:pt x="224" y="134"/>
                </a:lnTo>
                <a:lnTo>
                  <a:pt x="146" y="226"/>
                </a:lnTo>
                <a:close/>
                <a:moveTo>
                  <a:pt x="134" y="0"/>
                </a:moveTo>
                <a:cubicBezTo>
                  <a:pt x="208" y="0"/>
                  <a:pt x="268" y="60"/>
                  <a:pt x="268" y="134"/>
                </a:cubicBezTo>
                <a:cubicBezTo>
                  <a:pt x="268" y="208"/>
                  <a:pt x="208" y="268"/>
                  <a:pt x="134" y="268"/>
                </a:cubicBezTo>
                <a:cubicBezTo>
                  <a:pt x="60" y="268"/>
                  <a:pt x="0" y="208"/>
                  <a:pt x="0" y="134"/>
                </a:cubicBezTo>
                <a:cubicBezTo>
                  <a:pt x="0" y="60"/>
                  <a:pt x="60" y="0"/>
                  <a:pt x="134" y="0"/>
                </a:cubicBezTo>
                <a:close/>
                <a:moveTo>
                  <a:pt x="134" y="17"/>
                </a:moveTo>
                <a:cubicBezTo>
                  <a:pt x="198" y="17"/>
                  <a:pt x="250" y="70"/>
                  <a:pt x="250" y="134"/>
                </a:cubicBezTo>
                <a:cubicBezTo>
                  <a:pt x="250" y="199"/>
                  <a:pt x="198" y="251"/>
                  <a:pt x="134" y="251"/>
                </a:cubicBezTo>
                <a:cubicBezTo>
                  <a:pt x="69" y="251"/>
                  <a:pt x="17" y="199"/>
                  <a:pt x="17" y="134"/>
                </a:cubicBezTo>
                <a:cubicBezTo>
                  <a:pt x="17" y="70"/>
                  <a:pt x="69" y="17"/>
                  <a:pt x="134"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70" name="TextBox 69"/>
          <p:cNvSpPr txBox="1"/>
          <p:nvPr/>
        </p:nvSpPr>
        <p:spPr>
          <a:xfrm>
            <a:off x="1604172" y="1459925"/>
            <a:ext cx="698793" cy="1323439"/>
          </a:xfrm>
          <a:prstGeom prst="rect">
            <a:avLst/>
          </a:prstGeom>
          <a:noFill/>
        </p:spPr>
        <p:txBody>
          <a:bodyPr wrap="square" rtlCol="0">
            <a:spAutoFit/>
          </a:bodyPr>
          <a:lstStyle/>
          <a:p>
            <a:r>
              <a:rPr lang="en-US" altLang="zh-CN" sz="8000" b="1" dirty="0">
                <a:solidFill>
                  <a:srgbClr val="F8F8F8"/>
                </a:solidFill>
                <a:latin typeface="微软雅黑" panose="020B0503020204020204" pitchFamily="34" charset="-122"/>
                <a:ea typeface="微软雅黑" panose="020B0503020204020204" pitchFamily="34" charset="-122"/>
              </a:rPr>
              <a:t>4</a:t>
            </a:r>
            <a:endParaRPr lang="zh-CN" altLang="en-US" sz="8000" b="1" dirty="0">
              <a:solidFill>
                <a:srgbClr val="F8F8F8"/>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3116386" y="1860035"/>
            <a:ext cx="4038847" cy="584775"/>
          </a:xfrm>
          <a:prstGeom prst="rect">
            <a:avLst/>
          </a:prstGeom>
          <a:noFill/>
        </p:spPr>
        <p:txBody>
          <a:bodyPr wrap="square" rtlCol="0">
            <a:spAutoFit/>
          </a:bodyPr>
          <a:lstStyle/>
          <a:p>
            <a:r>
              <a:rPr lang="zh-CN" altLang="en-US" sz="3200" b="1" dirty="0">
                <a:solidFill>
                  <a:srgbClr val="2B2A30"/>
                </a:solidFill>
                <a:latin typeface="微软雅黑" panose="020B0503020204020204" pitchFamily="34" charset="-122"/>
                <a:ea typeface="微软雅黑" panose="020B0503020204020204" pitchFamily="34" charset="-122"/>
              </a:rPr>
              <a:t>请输入第四部分标题</a:t>
            </a:r>
            <a:endParaRPr lang="zh-CN" altLang="en-US" sz="3200" b="1" dirty="0">
              <a:solidFill>
                <a:srgbClr val="2B2A30"/>
              </a:solidFill>
              <a:latin typeface="微软雅黑" panose="020B0503020204020204" pitchFamily="34" charset="-122"/>
              <a:ea typeface="微软雅黑" panose="020B0503020204020204" pitchFamily="34" charset="-122"/>
            </a:endParaRPr>
          </a:p>
        </p:txBody>
      </p:sp>
      <p:sp>
        <p:nvSpPr>
          <p:cNvPr id="72" name="Rectangle 13"/>
          <p:cNvSpPr>
            <a:spLocks noChangeArrowheads="1"/>
          </p:cNvSpPr>
          <p:nvPr/>
        </p:nvSpPr>
        <p:spPr bwMode="auto">
          <a:xfrm>
            <a:off x="1084838" y="2175292"/>
            <a:ext cx="566502"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buFontTx/>
              <a:buNone/>
            </a:pPr>
            <a:r>
              <a:rPr lang="zh-CN" altLang="zh-CN" sz="2300" dirty="0">
                <a:solidFill>
                  <a:srgbClr val="FFFFFF"/>
                </a:solidFill>
                <a:latin typeface="微软雅黑" panose="020B0503020204020204" pitchFamily="34" charset="-122"/>
                <a:ea typeface="微软雅黑" panose="020B0503020204020204" pitchFamily="34" charset="-122"/>
              </a:rPr>
              <a:t>Part</a:t>
            </a:r>
            <a:endParaRPr lang="zh-CN" altLang="zh-CN" dirty="0">
              <a:solidFill>
                <a:srgbClr val="FEAE01"/>
              </a:solidFill>
              <a:latin typeface="微软雅黑" panose="020B0503020204020204" pitchFamily="34" charset="-122"/>
              <a:ea typeface="微软雅黑" panose="020B0503020204020204" pitchFamily="34" charset="-122"/>
            </a:endParaRPr>
          </a:p>
        </p:txBody>
      </p:sp>
      <p:sp>
        <p:nvSpPr>
          <p:cNvPr id="74" name="TextBox 73"/>
          <p:cNvSpPr txBox="1"/>
          <p:nvPr/>
        </p:nvSpPr>
        <p:spPr>
          <a:xfrm>
            <a:off x="3095054" y="2453364"/>
            <a:ext cx="4276204" cy="300082"/>
          </a:xfrm>
          <a:prstGeom prst="rect">
            <a:avLst/>
          </a:prstGeom>
          <a:noFill/>
        </p:spPr>
        <p:txBody>
          <a:bodyPr wrap="square" rtlCol="0">
            <a:spAutoFit/>
          </a:bodyPr>
          <a:lstStyle/>
          <a:p>
            <a:r>
              <a:rPr lang="zh-CN" altLang="en-US" dirty="0">
                <a:solidFill>
                  <a:srgbClr val="2B2A30"/>
                </a:solidFill>
                <a:latin typeface="微软雅黑" panose="020B0503020204020204" pitchFamily="34" charset="-122"/>
                <a:ea typeface="微软雅黑" panose="020B0503020204020204" pitchFamily="34" charset="-122"/>
              </a:rPr>
              <a:t>单击此处添加文字内容单击此处添加文字内容</a:t>
            </a:r>
            <a:endParaRPr lang="zh-CN" altLang="en-US" dirty="0">
              <a:solidFill>
                <a:srgbClr val="2B2A3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1+#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ipe(down)">
                                      <p:cBhvr>
                                        <p:cTn id="12" dur="500"/>
                                        <p:tgtEl>
                                          <p:spTgt spid="67"/>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up)">
                                      <p:cBhvr>
                                        <p:cTn id="16" dur="500"/>
                                        <p:tgtEl>
                                          <p:spTgt spid="68"/>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70"/>
                                        </p:tgtEl>
                                        <p:attrNameLst>
                                          <p:attrName>style.visibility</p:attrName>
                                        </p:attrNameLst>
                                      </p:cBhvr>
                                      <p:to>
                                        <p:strVal val="visible"/>
                                      </p:to>
                                    </p:set>
                                    <p:anim calcmode="lin" valueType="num">
                                      <p:cBhvr>
                                        <p:cTn id="20" dur="500" fill="hold"/>
                                        <p:tgtEl>
                                          <p:spTgt spid="70"/>
                                        </p:tgtEl>
                                        <p:attrNameLst>
                                          <p:attrName>ppt_w</p:attrName>
                                        </p:attrNameLst>
                                      </p:cBhvr>
                                      <p:tavLst>
                                        <p:tav tm="0">
                                          <p:val>
                                            <p:fltVal val="0"/>
                                          </p:val>
                                        </p:tav>
                                        <p:tav tm="100000">
                                          <p:val>
                                            <p:strVal val="#ppt_w"/>
                                          </p:val>
                                        </p:tav>
                                      </p:tavLst>
                                    </p:anim>
                                    <p:anim calcmode="lin" valueType="num">
                                      <p:cBhvr>
                                        <p:cTn id="21" dur="500" fill="hold"/>
                                        <p:tgtEl>
                                          <p:spTgt spid="70"/>
                                        </p:tgtEl>
                                        <p:attrNameLst>
                                          <p:attrName>ppt_h</p:attrName>
                                        </p:attrNameLst>
                                      </p:cBhvr>
                                      <p:tavLst>
                                        <p:tav tm="0">
                                          <p:val>
                                            <p:fltVal val="0"/>
                                          </p:val>
                                        </p:tav>
                                        <p:tav tm="100000">
                                          <p:val>
                                            <p:strVal val="#ppt_h"/>
                                          </p:val>
                                        </p:tav>
                                      </p:tavLst>
                                    </p:anim>
                                    <p:anim calcmode="lin" valueType="num">
                                      <p:cBhvr>
                                        <p:cTn id="22" dur="500" fill="hold"/>
                                        <p:tgtEl>
                                          <p:spTgt spid="70"/>
                                        </p:tgtEl>
                                        <p:attrNameLst>
                                          <p:attrName>style.rotation</p:attrName>
                                        </p:attrNameLst>
                                      </p:cBhvr>
                                      <p:tavLst>
                                        <p:tav tm="0">
                                          <p:val>
                                            <p:fltVal val="90"/>
                                          </p:val>
                                        </p:tav>
                                        <p:tav tm="100000">
                                          <p:val>
                                            <p:fltVal val="0"/>
                                          </p:val>
                                        </p:tav>
                                      </p:tavLst>
                                    </p:anim>
                                    <p:animEffect transition="in" filter="fade">
                                      <p:cBhvr>
                                        <p:cTn id="23" dur="500"/>
                                        <p:tgtEl>
                                          <p:spTgt spid="7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p:cTn id="26" dur="500" fill="hold"/>
                                        <p:tgtEl>
                                          <p:spTgt spid="72"/>
                                        </p:tgtEl>
                                        <p:attrNameLst>
                                          <p:attrName>ppt_w</p:attrName>
                                        </p:attrNameLst>
                                      </p:cBhvr>
                                      <p:tavLst>
                                        <p:tav tm="0">
                                          <p:val>
                                            <p:fltVal val="0"/>
                                          </p:val>
                                        </p:tav>
                                        <p:tav tm="100000">
                                          <p:val>
                                            <p:strVal val="#ppt_w"/>
                                          </p:val>
                                        </p:tav>
                                      </p:tavLst>
                                    </p:anim>
                                    <p:anim calcmode="lin" valueType="num">
                                      <p:cBhvr>
                                        <p:cTn id="27" dur="500" fill="hold"/>
                                        <p:tgtEl>
                                          <p:spTgt spid="72"/>
                                        </p:tgtEl>
                                        <p:attrNameLst>
                                          <p:attrName>ppt_h</p:attrName>
                                        </p:attrNameLst>
                                      </p:cBhvr>
                                      <p:tavLst>
                                        <p:tav tm="0">
                                          <p:val>
                                            <p:fltVal val="0"/>
                                          </p:val>
                                        </p:tav>
                                        <p:tav tm="100000">
                                          <p:val>
                                            <p:strVal val="#ppt_h"/>
                                          </p:val>
                                        </p:tav>
                                      </p:tavLst>
                                    </p:anim>
                                    <p:anim calcmode="lin" valueType="num">
                                      <p:cBhvr>
                                        <p:cTn id="28" dur="500" fill="hold"/>
                                        <p:tgtEl>
                                          <p:spTgt spid="72"/>
                                        </p:tgtEl>
                                        <p:attrNameLst>
                                          <p:attrName>style.rotation</p:attrName>
                                        </p:attrNameLst>
                                      </p:cBhvr>
                                      <p:tavLst>
                                        <p:tav tm="0">
                                          <p:val>
                                            <p:fltVal val="90"/>
                                          </p:val>
                                        </p:tav>
                                        <p:tav tm="100000">
                                          <p:val>
                                            <p:fltVal val="0"/>
                                          </p:val>
                                        </p:tav>
                                      </p:tavLst>
                                    </p:anim>
                                    <p:animEffect transition="in" filter="fade">
                                      <p:cBhvr>
                                        <p:cTn id="29" dur="500"/>
                                        <p:tgtEl>
                                          <p:spTgt spid="72"/>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left)">
                                      <p:cBhvr>
                                        <p:cTn id="33" dur="500"/>
                                        <p:tgtEl>
                                          <p:spTgt spid="7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wipe(left)">
                                      <p:cBhvr>
                                        <p:cTn id="36"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70" grpId="0"/>
      <p:bldP spid="71" grpId="0"/>
      <p:bldP spid="72" grpId="0"/>
      <p:bldP spid="7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箭头 1"/>
          <p:cNvSpPr>
            <a:spLocks noChangeArrowheads="1"/>
          </p:cNvSpPr>
          <p:nvPr/>
        </p:nvSpPr>
        <p:spPr bwMode="auto">
          <a:xfrm>
            <a:off x="2854499" y="1741488"/>
            <a:ext cx="3400425" cy="371475"/>
          </a:xfrm>
          <a:prstGeom prst="rightArrow">
            <a:avLst>
              <a:gd name="adj1" fmla="val 50000"/>
              <a:gd name="adj2" fmla="val 50092"/>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ln>
            <a:noFill/>
          </a:ln>
          <a:effectLst>
            <a:outerShdw dist="38100" algn="l" rotWithShape="0">
              <a:srgbClr val="000000">
                <a:alpha val="39999"/>
              </a:srgbClr>
            </a:outerShdw>
          </a:effectLst>
        </p:spPr>
        <p:txBody>
          <a:bodyPr anchor="ctr"/>
          <a:lstStyle/>
          <a:p>
            <a:pPr eaLnBrk="1" fontAlgn="auto" hangingPunct="1">
              <a:lnSpc>
                <a:spcPct val="120000"/>
              </a:lnSpc>
              <a:spcBef>
                <a:spcPts val="0"/>
              </a:spcBef>
              <a:spcAft>
                <a:spcPts val="0"/>
              </a:spcAft>
              <a:buClrTx/>
              <a:buSzTx/>
              <a:defRPr/>
            </a:pPr>
            <a:endParaRPr lang="zh-CN" altLang="en-US" sz="1800" b="1" kern="0" dirty="0">
              <a:solidFill>
                <a:sysClr val="window" lastClr="FFFFFF"/>
              </a:solidFill>
              <a:latin typeface="Impact" panose="020B0806030902050204" pitchFamily="34" charset="0"/>
            </a:endParaRPr>
          </a:p>
        </p:txBody>
      </p:sp>
      <p:sp>
        <p:nvSpPr>
          <p:cNvPr id="3" name="右箭头 2"/>
          <p:cNvSpPr>
            <a:spLocks noChangeArrowheads="1"/>
          </p:cNvSpPr>
          <p:nvPr/>
        </p:nvSpPr>
        <p:spPr bwMode="auto">
          <a:xfrm flipH="1">
            <a:off x="2979912" y="2298700"/>
            <a:ext cx="3521075" cy="369888"/>
          </a:xfrm>
          <a:prstGeom prst="rightArrow">
            <a:avLst>
              <a:gd name="adj1" fmla="val 50000"/>
              <a:gd name="adj2" fmla="val 50064"/>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ln>
            <a:noFill/>
          </a:ln>
          <a:effectLst>
            <a:outerShdw dist="38100" algn="l" rotWithShape="0">
              <a:srgbClr val="000000">
                <a:alpha val="39999"/>
              </a:srgbClr>
            </a:outerShdw>
          </a:effectLst>
        </p:spPr>
        <p:txBody>
          <a:bodyPr anchor="ctr"/>
          <a:lstStyle/>
          <a:p>
            <a:pPr eaLnBrk="1" fontAlgn="auto" hangingPunct="1">
              <a:lnSpc>
                <a:spcPct val="120000"/>
              </a:lnSpc>
              <a:spcBef>
                <a:spcPts val="0"/>
              </a:spcBef>
              <a:spcAft>
                <a:spcPts val="0"/>
              </a:spcAft>
              <a:buClrTx/>
              <a:buSzTx/>
              <a:defRPr/>
            </a:pPr>
            <a:endParaRPr lang="zh-CN" altLang="en-US" sz="1800" b="1" kern="0" dirty="0">
              <a:solidFill>
                <a:sysClr val="window" lastClr="FFFFFF"/>
              </a:solidFill>
              <a:latin typeface="Impact" panose="020B0806030902050204" pitchFamily="34" charset="0"/>
            </a:endParaRPr>
          </a:p>
        </p:txBody>
      </p:sp>
      <p:sp>
        <p:nvSpPr>
          <p:cNvPr id="4" name="椭圆 3"/>
          <p:cNvSpPr>
            <a:spLocks noChangeArrowheads="1"/>
          </p:cNvSpPr>
          <p:nvPr/>
        </p:nvSpPr>
        <p:spPr bwMode="auto">
          <a:xfrm>
            <a:off x="1187624" y="1277938"/>
            <a:ext cx="1792288" cy="1792287"/>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2700000" scaled="1"/>
            <a:tileRect/>
          </a:gradFill>
          <a:ln>
            <a:noFill/>
          </a:ln>
          <a:effectLst>
            <a:outerShdw dist="38100" algn="l" rotWithShape="0">
              <a:srgbClr val="000000">
                <a:alpha val="39999"/>
              </a:srgbClr>
            </a:outerShdw>
          </a:effectLst>
        </p:spPr>
        <p:txBody>
          <a:bodyPr anchor="ctr"/>
          <a:lstStyle/>
          <a:p>
            <a:pPr eaLnBrk="1" fontAlgn="auto" hangingPunct="1">
              <a:lnSpc>
                <a:spcPct val="120000"/>
              </a:lnSpc>
              <a:spcBef>
                <a:spcPts val="0"/>
              </a:spcBef>
              <a:spcAft>
                <a:spcPts val="0"/>
              </a:spcAft>
              <a:buClrTx/>
              <a:buSzTx/>
              <a:defRPr/>
            </a:pPr>
            <a:r>
              <a:rPr lang="zh-CN" altLang="en-US" sz="1800" b="1" kern="0" dirty="0">
                <a:solidFill>
                  <a:srgbClr val="FFFFFF"/>
                </a:solidFill>
              </a:rPr>
              <a:t>单击此处添加标题</a:t>
            </a:r>
            <a:endParaRPr lang="zh-CN" altLang="en-US" sz="1800" b="1" kern="0" dirty="0">
              <a:solidFill>
                <a:srgbClr val="FFFFFF"/>
              </a:solidFill>
            </a:endParaRPr>
          </a:p>
        </p:txBody>
      </p:sp>
      <p:sp>
        <p:nvSpPr>
          <p:cNvPr id="5" name="椭圆 4"/>
          <p:cNvSpPr>
            <a:spLocks noChangeArrowheads="1"/>
          </p:cNvSpPr>
          <p:nvPr/>
        </p:nvSpPr>
        <p:spPr bwMode="auto">
          <a:xfrm>
            <a:off x="6315249" y="1277938"/>
            <a:ext cx="1793875" cy="1792287"/>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2700000" scaled="1"/>
            <a:tileRect/>
          </a:gradFill>
          <a:ln>
            <a:noFill/>
          </a:ln>
          <a:effectLst>
            <a:outerShdw dist="38100" algn="l" rotWithShape="0">
              <a:srgbClr val="000000">
                <a:alpha val="39999"/>
              </a:srgbClr>
            </a:outerShdw>
          </a:effectLst>
        </p:spPr>
        <p:txBody>
          <a:bodyPr anchor="ctr"/>
          <a:lstStyle/>
          <a:p>
            <a:pPr eaLnBrk="1" fontAlgn="auto" hangingPunct="1">
              <a:lnSpc>
                <a:spcPct val="120000"/>
              </a:lnSpc>
              <a:spcBef>
                <a:spcPts val="0"/>
              </a:spcBef>
              <a:spcAft>
                <a:spcPts val="0"/>
              </a:spcAft>
              <a:buClrTx/>
              <a:buSzTx/>
              <a:defRPr/>
            </a:pPr>
            <a:r>
              <a:rPr lang="zh-CN" altLang="en-US" sz="1800" b="1" kern="0" dirty="0">
                <a:solidFill>
                  <a:srgbClr val="FFFFFF"/>
                </a:solidFill>
              </a:rPr>
              <a:t>单击此处添加标题</a:t>
            </a:r>
            <a:endParaRPr lang="zh-CN" altLang="en-US" sz="1800" b="1" kern="0" dirty="0">
              <a:solidFill>
                <a:srgbClr val="FFFFFF"/>
              </a:solidFill>
            </a:endParaRPr>
          </a:p>
        </p:txBody>
      </p:sp>
      <p:sp>
        <p:nvSpPr>
          <p:cNvPr id="6" name="矩形 5"/>
          <p:cNvSpPr/>
          <p:nvPr/>
        </p:nvSpPr>
        <p:spPr>
          <a:xfrm>
            <a:off x="3851920" y="1619250"/>
            <a:ext cx="1420813" cy="1173163"/>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sx="97000" sy="97000" algn="ctr" rotWithShape="0">
              <a:srgbClr val="000000">
                <a:alpha val="40000"/>
              </a:srgbClr>
            </a:outerShdw>
          </a:effectLst>
        </p:spPr>
        <p:txBody>
          <a:bodyPr anchor="ctr"/>
          <a:lstStyle/>
          <a:p>
            <a:pPr eaLnBrk="1" fontAlgn="auto" hangingPunct="1">
              <a:lnSpc>
                <a:spcPct val="120000"/>
              </a:lnSpc>
              <a:spcBef>
                <a:spcPts val="0"/>
              </a:spcBef>
              <a:spcAft>
                <a:spcPts val="0"/>
              </a:spcAft>
              <a:buClrTx/>
              <a:buSzTx/>
              <a:defRPr/>
            </a:pPr>
            <a:r>
              <a:rPr lang="zh-CN" altLang="en-US" sz="2000" b="1" kern="0" dirty="0">
                <a:solidFill>
                  <a:srgbClr val="7D7D7D"/>
                </a:solidFill>
              </a:rPr>
              <a:t>单击此处添加标题</a:t>
            </a:r>
            <a:endParaRPr lang="zh-CN" altLang="en-US" sz="2000" b="1" kern="0" dirty="0">
              <a:solidFill>
                <a:srgbClr val="7D7D7D"/>
              </a:solidFill>
            </a:endParaRPr>
          </a:p>
        </p:txBody>
      </p:sp>
      <p:sp>
        <p:nvSpPr>
          <p:cNvPr id="7" name="下箭头 6"/>
          <p:cNvSpPr>
            <a:spLocks noChangeArrowheads="1"/>
          </p:cNvSpPr>
          <p:nvPr/>
        </p:nvSpPr>
        <p:spPr bwMode="auto">
          <a:xfrm>
            <a:off x="4146724" y="3106738"/>
            <a:ext cx="804863" cy="555625"/>
          </a:xfrm>
          <a:prstGeom prst="downArrow">
            <a:avLst>
              <a:gd name="adj1" fmla="val 50000"/>
              <a:gd name="adj2" fmla="val 50000"/>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2700000" scaled="1"/>
            <a:tileRect/>
          </a:gradFill>
          <a:ln>
            <a:noFill/>
          </a:ln>
          <a:effectLst>
            <a:outerShdw dist="38100" algn="l" rotWithShape="0">
              <a:srgbClr val="000000">
                <a:alpha val="39999"/>
              </a:srgbClr>
            </a:outerShdw>
          </a:effectLst>
        </p:spPr>
        <p:txBody>
          <a:bodyPr anchor="ctr"/>
          <a:lstStyle/>
          <a:p>
            <a:pPr eaLnBrk="1" fontAlgn="auto" hangingPunct="1">
              <a:lnSpc>
                <a:spcPct val="120000"/>
              </a:lnSpc>
              <a:spcBef>
                <a:spcPts val="0"/>
              </a:spcBef>
              <a:spcAft>
                <a:spcPts val="0"/>
              </a:spcAft>
              <a:buClrTx/>
              <a:buSzTx/>
              <a:defRPr/>
            </a:pPr>
            <a:endParaRPr lang="zh-CN" altLang="en-US" sz="1800" b="1" kern="0" dirty="0">
              <a:solidFill>
                <a:sysClr val="window" lastClr="FFFFFF"/>
              </a:solidFill>
              <a:latin typeface="Impact" panose="020B0806030902050204" pitchFamily="34" charset="0"/>
            </a:endParaRPr>
          </a:p>
        </p:txBody>
      </p:sp>
      <p:sp>
        <p:nvSpPr>
          <p:cNvPr id="8" name="TextBox 7"/>
          <p:cNvSpPr txBox="1"/>
          <p:nvPr/>
        </p:nvSpPr>
        <p:spPr bwMode="auto">
          <a:xfrm>
            <a:off x="1249537" y="3259138"/>
            <a:ext cx="1604962" cy="1061829"/>
          </a:xfrm>
          <a:prstGeom prst="rect">
            <a:avLst/>
          </a:prstGeom>
          <a:noFill/>
        </p:spPr>
        <p:txBody>
          <a:bodyPr wrap="square">
            <a:spAutoFit/>
          </a:bodyPr>
          <a:lstStyle/>
          <a:p>
            <a:pPr eaLnBrk="1" fontAlgn="auto" hangingPunct="1">
              <a:lnSpc>
                <a:spcPct val="150000"/>
              </a:lnSpc>
              <a:spcBef>
                <a:spcPts val="0"/>
              </a:spcBef>
              <a:spcAft>
                <a:spcPts val="0"/>
              </a:spcAft>
              <a:buClrTx/>
              <a:buSzTx/>
              <a:defRPr/>
            </a:pPr>
            <a:r>
              <a:rPr lang="zh-CN" altLang="en-US" sz="1050" kern="0" dirty="0">
                <a:solidFill>
                  <a:srgbClr val="4D4D4D"/>
                </a:solidFill>
              </a:rPr>
              <a:t>单击此处添加段落文本单击此处添加段落文本单击此处添加段落文本单击此处添加段落文本</a:t>
            </a:r>
            <a:endParaRPr lang="zh-CN" altLang="en-US" sz="1050" kern="0" dirty="0">
              <a:solidFill>
                <a:srgbClr val="4D4D4D"/>
              </a:solidFill>
            </a:endParaRPr>
          </a:p>
        </p:txBody>
      </p:sp>
      <p:sp>
        <p:nvSpPr>
          <p:cNvPr id="9" name="TextBox 8"/>
          <p:cNvSpPr txBox="1"/>
          <p:nvPr/>
        </p:nvSpPr>
        <p:spPr bwMode="auto">
          <a:xfrm>
            <a:off x="6432724" y="3319463"/>
            <a:ext cx="1595660" cy="1061829"/>
          </a:xfrm>
          <a:prstGeom prst="rect">
            <a:avLst/>
          </a:prstGeom>
          <a:noFill/>
        </p:spPr>
        <p:txBody>
          <a:bodyPr wrap="square">
            <a:spAutoFit/>
          </a:bodyPr>
          <a:lstStyle/>
          <a:p>
            <a:pPr eaLnBrk="1" fontAlgn="auto" hangingPunct="1">
              <a:lnSpc>
                <a:spcPct val="150000"/>
              </a:lnSpc>
              <a:spcBef>
                <a:spcPts val="0"/>
              </a:spcBef>
              <a:spcAft>
                <a:spcPts val="0"/>
              </a:spcAft>
              <a:buClrTx/>
              <a:buSzTx/>
              <a:defRPr/>
            </a:pPr>
            <a:r>
              <a:rPr lang="zh-CN" altLang="en-US" sz="1050" kern="0" dirty="0">
                <a:solidFill>
                  <a:srgbClr val="4D4D4D"/>
                </a:solidFill>
              </a:rPr>
              <a:t>单击此处添加段落文本单击此处添加段落文本单击此处添加段落文本单击此处添加段落文本</a:t>
            </a:r>
            <a:endParaRPr lang="zh-CN" altLang="en-US" sz="1050" kern="0" dirty="0">
              <a:solidFill>
                <a:srgbClr val="4D4D4D"/>
              </a:solidFill>
            </a:endParaRPr>
          </a:p>
        </p:txBody>
      </p:sp>
      <p:sp>
        <p:nvSpPr>
          <p:cNvPr id="10" name="TextBox 19"/>
          <p:cNvSpPr txBox="1">
            <a:spLocks noChangeArrowheads="1"/>
          </p:cNvSpPr>
          <p:nvPr/>
        </p:nvSpPr>
        <p:spPr bwMode="auto">
          <a:xfrm>
            <a:off x="4011787" y="3843338"/>
            <a:ext cx="1125537" cy="6032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lnSpc>
                <a:spcPct val="120000"/>
              </a:lnSpc>
              <a:spcBef>
                <a:spcPts val="0"/>
              </a:spcBef>
              <a:spcAft>
                <a:spcPts val="0"/>
              </a:spcAft>
              <a:buClrTx/>
              <a:buSzTx/>
              <a:defRPr/>
            </a:pPr>
            <a:r>
              <a:rPr lang="zh-CN" altLang="en-US" b="1" kern="0" dirty="0">
                <a:solidFill>
                  <a:srgbClr val="4D4D4D"/>
                </a:solidFill>
                <a:latin typeface="微软雅黑" panose="020B0503020204020204" pitchFamily="34" charset="-122"/>
                <a:ea typeface="微软雅黑" panose="020B0503020204020204" pitchFamily="34" charset="-122"/>
              </a:rPr>
              <a:t>单击此处添加标题</a:t>
            </a:r>
            <a:endParaRPr lang="zh-CN" altLang="en-US" b="1" kern="0" dirty="0">
              <a:solidFill>
                <a:srgbClr val="4D4D4D"/>
              </a:solidFill>
              <a:latin typeface="微软雅黑" panose="020B0503020204020204" pitchFamily="34" charset="-122"/>
              <a:ea typeface="微软雅黑" panose="020B0503020204020204" pitchFamily="34" charset="-122"/>
            </a:endParaRPr>
          </a:p>
        </p:txBody>
      </p:sp>
      <p:sp>
        <p:nvSpPr>
          <p:cNvPr id="1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1000"/>
                                        <p:tgtEl>
                                          <p:spTgt spid="11"/>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 calcmode="lin" valueType="num">
                                      <p:cBhvr>
                                        <p:cTn id="13" dur="500" fill="hold"/>
                                        <p:tgtEl>
                                          <p:spTgt spid="4"/>
                                        </p:tgtEl>
                                        <p:attrNameLst>
                                          <p:attrName>style.rotation</p:attrName>
                                        </p:attrNameLst>
                                      </p:cBhvr>
                                      <p:tavLst>
                                        <p:tav tm="0">
                                          <p:val>
                                            <p:fltVal val="360"/>
                                          </p:val>
                                        </p:tav>
                                        <p:tav tm="100000">
                                          <p:val>
                                            <p:fltVal val="0"/>
                                          </p:val>
                                        </p:tav>
                                      </p:tavLst>
                                    </p:anim>
                                    <p:animEffect transition="in" filter="fade">
                                      <p:cBhvr>
                                        <p:cTn id="14" dur="500"/>
                                        <p:tgtEl>
                                          <p:spTgt spid="4"/>
                                        </p:tgtEl>
                                      </p:cBhvr>
                                    </p:animEffect>
                                  </p:childTnLst>
                                </p:cTn>
                              </p:par>
                              <p:par>
                                <p:cTn id="15" presetID="49" presetClass="entr" presetSubtype="0" decel="10000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 calcmode="lin" valueType="num">
                                      <p:cBhvr>
                                        <p:cTn id="19" dur="500" fill="hold"/>
                                        <p:tgtEl>
                                          <p:spTgt spid="5"/>
                                        </p:tgtEl>
                                        <p:attrNameLst>
                                          <p:attrName>style.rotation</p:attrName>
                                        </p:attrNameLst>
                                      </p:cBhvr>
                                      <p:tavLst>
                                        <p:tav tm="0">
                                          <p:val>
                                            <p:fltVal val="360"/>
                                          </p:val>
                                        </p:tav>
                                        <p:tav tm="100000">
                                          <p:val>
                                            <p:fltVal val="0"/>
                                          </p:val>
                                        </p:tav>
                                      </p:tavLst>
                                    </p:anim>
                                    <p:animEffect transition="in" filter="fade">
                                      <p:cBhvr>
                                        <p:cTn id="20" dur="500"/>
                                        <p:tgtEl>
                                          <p:spTgt spid="5"/>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slide(fromLeft)">
                                      <p:cBhvr>
                                        <p:cTn id="24" dur="500"/>
                                        <p:tgtEl>
                                          <p:spTgt spid="2"/>
                                        </p:tgtEl>
                                      </p:cBhvr>
                                    </p:animEffect>
                                  </p:childTnLst>
                                </p:cTn>
                              </p:par>
                              <p:par>
                                <p:cTn id="25" presetID="12" presetClass="entr" presetSubtype="2"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lide(fromRight)">
                                      <p:cBhvr>
                                        <p:cTn id="27" dur="500"/>
                                        <p:tgtEl>
                                          <p:spTgt spid="3"/>
                                        </p:tgtEl>
                                      </p:cBhvr>
                                    </p:animEffect>
                                  </p:childTnLst>
                                </p:cTn>
                              </p:par>
                            </p:childTnLst>
                          </p:cTn>
                        </p:par>
                        <p:par>
                          <p:cTn id="28" fill="hold">
                            <p:stCondLst>
                              <p:cond delay="2000"/>
                            </p:stCondLst>
                            <p:childTnLst>
                              <p:par>
                                <p:cTn id="29" presetID="17" presetClass="entr" presetSubtype="1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strVal val="#ppt_h"/>
                                          </p:val>
                                        </p:tav>
                                        <p:tav tm="100000">
                                          <p:val>
                                            <p:strVal val="#ppt_h"/>
                                          </p:val>
                                        </p:tav>
                                      </p:tavLst>
                                    </p:anim>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8"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amond(in)">
                                      <p:cBhvr>
                                        <p:cTn id="42" dur="500"/>
                                        <p:tgtEl>
                                          <p:spTgt spid="10"/>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diamond(in)">
                                      <p:cBhvr>
                                        <p:cTn id="45" dur="500"/>
                                        <p:tgtEl>
                                          <p:spTgt spid="8"/>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diamond(in)">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p:bldP spid="9" grpId="0"/>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grpSp>
        <p:nvGrpSpPr>
          <p:cNvPr id="29" name="组合 28"/>
          <p:cNvGrpSpPr/>
          <p:nvPr/>
        </p:nvGrpSpPr>
        <p:grpSpPr>
          <a:xfrm>
            <a:off x="7156834" y="2162161"/>
            <a:ext cx="1577802" cy="1309123"/>
            <a:chOff x="7737176" y="3044094"/>
            <a:chExt cx="1677511" cy="1374579"/>
          </a:xfrm>
        </p:grpSpPr>
        <p:grpSp>
          <p:nvGrpSpPr>
            <p:cNvPr id="30" name="组合 29"/>
            <p:cNvGrpSpPr/>
            <p:nvPr/>
          </p:nvGrpSpPr>
          <p:grpSpPr>
            <a:xfrm>
              <a:off x="7737176" y="3044094"/>
              <a:ext cx="1677511" cy="1374579"/>
              <a:chOff x="7647017" y="2699415"/>
              <a:chExt cx="2617944" cy="2145185"/>
            </a:xfrm>
          </p:grpSpPr>
          <p:sp>
            <p:nvSpPr>
              <p:cNvPr id="32" name="Oval 8"/>
              <p:cNvSpPr>
                <a:spLocks noChangeArrowheads="1"/>
              </p:cNvSpPr>
              <p:nvPr/>
            </p:nvSpPr>
            <p:spPr bwMode="auto">
              <a:xfrm flipV="1">
                <a:off x="7647017" y="4399449"/>
                <a:ext cx="2617944" cy="445151"/>
              </a:xfrm>
              <a:prstGeom prst="ellipse">
                <a:avLst/>
              </a:prstGeom>
              <a:gradFill rotWithShape="1">
                <a:gsLst>
                  <a:gs pos="0">
                    <a:srgbClr val="000000">
                      <a:alpha val="7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defTabSz="863600">
                  <a:defRPr/>
                </a:pPr>
                <a:endParaRPr lang="zh-CN" altLang="en-US" sz="1700" b="0" kern="0" dirty="0">
                  <a:solidFill>
                    <a:sysClr val="windowText" lastClr="000000"/>
                  </a:solidFill>
                  <a:latin typeface="Arial" panose="020B0604020202020204" pitchFamily="34" charset="0"/>
                  <a:ea typeface="微软雅黑" panose="020B0503020204020204" pitchFamily="34" charset="-122"/>
                </a:endParaRPr>
              </a:p>
            </p:txBody>
          </p:sp>
          <p:sp>
            <p:nvSpPr>
              <p:cNvPr id="33" name="Oval 19"/>
              <p:cNvSpPr>
                <a:spLocks noChangeArrowheads="1"/>
              </p:cNvSpPr>
              <p:nvPr/>
            </p:nvSpPr>
            <p:spPr bwMode="auto">
              <a:xfrm>
                <a:off x="8011516" y="2699415"/>
                <a:ext cx="1931237" cy="1931674"/>
              </a:xfrm>
              <a:prstGeom prst="ellipse">
                <a:avLst/>
              </a:prstGeom>
              <a:solidFill>
                <a:srgbClr val="08A810"/>
              </a:solidFill>
              <a:ln w="25400" cap="flat" cmpd="sng" algn="ctr">
                <a:noFill/>
                <a:prstDash val="solid"/>
              </a:ln>
              <a:effectLst/>
            </p:spPr>
            <p:txBody>
              <a:bodyPr rtlCol="0" anchor="ctr"/>
              <a:lstStyle/>
              <a:p>
                <a:pPr algn="ctr"/>
                <a:endParaRPr lang="zh-CN" altLang="en-US" sz="2000" b="0" kern="0" dirty="0">
                  <a:solidFill>
                    <a:sysClr val="window" lastClr="FFFFFF"/>
                  </a:solidFill>
                  <a:latin typeface="微软雅黑" panose="020B0503020204020204" pitchFamily="34" charset="-122"/>
                  <a:ea typeface="微软雅黑" panose="020B0503020204020204" pitchFamily="34" charset="-122"/>
                </a:endParaRPr>
              </a:p>
            </p:txBody>
          </p:sp>
          <p:sp>
            <p:nvSpPr>
              <p:cNvPr id="34" name="未知"/>
              <p:cNvSpPr/>
              <p:nvPr/>
            </p:nvSpPr>
            <p:spPr bwMode="auto">
              <a:xfrm>
                <a:off x="8233034" y="2743729"/>
                <a:ext cx="1490214"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defTabSz="863600">
                  <a:defRPr/>
                </a:pPr>
                <a:endParaRPr lang="zh-CN" altLang="en-US" sz="1700" b="0" kern="0" dirty="0">
                  <a:solidFill>
                    <a:sysClr val="windowText" lastClr="000000"/>
                  </a:solidFill>
                  <a:latin typeface="Arial" panose="020B0604020202020204" pitchFamily="34" charset="0"/>
                  <a:ea typeface="微软雅黑" panose="020B0503020204020204" pitchFamily="34" charset="-122"/>
                </a:endParaRPr>
              </a:p>
            </p:txBody>
          </p:sp>
        </p:grpSp>
        <p:sp>
          <p:nvSpPr>
            <p:cNvPr id="31" name="TextBox 30"/>
            <p:cNvSpPr txBox="1"/>
            <p:nvPr/>
          </p:nvSpPr>
          <p:spPr>
            <a:xfrm>
              <a:off x="7998203" y="3341756"/>
              <a:ext cx="1104731" cy="646331"/>
            </a:xfrm>
            <a:prstGeom prst="rect">
              <a:avLst/>
            </a:prstGeom>
            <a:noFill/>
          </p:spPr>
          <p:txBody>
            <a:bodyPr wrap="none" rtlCol="0">
              <a:spAutoFit/>
            </a:bodyPr>
            <a:lstStyle/>
            <a:p>
              <a:pPr defTabSz="863600">
                <a:defRPr/>
              </a:pPr>
              <a:r>
                <a:rPr lang="en-US" altLang="zh-CN" sz="3400" b="0" i="1" kern="0" dirty="0">
                  <a:solidFill>
                    <a:sysClr val="window" lastClr="FFFFFF"/>
                  </a:solidFill>
                  <a:latin typeface="Impact" panose="020B0806030902050204" pitchFamily="34" charset="0"/>
                  <a:ea typeface="微软雅黑" panose="020B0503020204020204" pitchFamily="34" charset="-122"/>
                </a:rPr>
                <a:t>2015</a:t>
              </a:r>
              <a:endParaRPr lang="zh-CN" altLang="en-US" sz="3400" b="0" i="1" kern="0" dirty="0">
                <a:solidFill>
                  <a:sysClr val="window" lastClr="FFFFFF"/>
                </a:solidFill>
                <a:latin typeface="Impact" panose="020B0806030902050204" pitchFamily="34" charset="0"/>
                <a:ea typeface="微软雅黑" panose="020B0503020204020204" pitchFamily="34" charset="-122"/>
              </a:endParaRPr>
            </a:p>
          </p:txBody>
        </p:sp>
      </p:grpSp>
      <p:sp>
        <p:nvSpPr>
          <p:cNvPr id="35" name="AutoShape 7"/>
          <p:cNvSpPr>
            <a:spLocks noChangeArrowheads="1"/>
          </p:cNvSpPr>
          <p:nvPr/>
        </p:nvSpPr>
        <p:spPr bwMode="auto">
          <a:xfrm>
            <a:off x="539552" y="2354691"/>
            <a:ext cx="6437171" cy="872369"/>
          </a:xfrm>
          <a:prstGeom prst="homePlate">
            <a:avLst>
              <a:gd name="adj" fmla="val 40030"/>
            </a:avLst>
          </a:prstGeom>
          <a:gradFill rotWithShape="1">
            <a:gsLst>
              <a:gs pos="0">
                <a:srgbClr val="B2B2B2">
                  <a:gamma/>
                  <a:tint val="5882"/>
                  <a:invGamma/>
                </a:srgbClr>
              </a:gs>
              <a:gs pos="100000">
                <a:srgbClr val="EAEAEA"/>
              </a:gs>
            </a:gsLst>
            <a:lin ang="5400000" scaled="1"/>
          </a:gradFill>
          <a:ln w="9525">
            <a:solidFill>
              <a:srgbClr val="EAEAEA"/>
            </a:solidFill>
            <a:miter lim="800000"/>
          </a:ln>
          <a:effectLst/>
        </p:spPr>
        <p:txBody>
          <a:bodyPr wrap="none" lIns="86371" tIns="43186" rIns="86371" bIns="43186" anchor="ctr"/>
          <a:lstStyle/>
          <a:p>
            <a:pPr marL="337185" indent="-337185">
              <a:lnSpc>
                <a:spcPct val="120000"/>
              </a:lnSpc>
              <a:defRPr/>
            </a:pPr>
            <a:endParaRPr lang="zh-CN" altLang="en-US" sz="1100" b="0" kern="0" dirty="0">
              <a:solidFill>
                <a:srgbClr val="646464"/>
              </a:solidFill>
              <a:latin typeface="Arial" panose="020B0604020202020204" pitchFamily="34" charset="0"/>
              <a:ea typeface="微软雅黑" panose="020B0503020204020204" pitchFamily="34" charset="-122"/>
            </a:endParaRPr>
          </a:p>
        </p:txBody>
      </p:sp>
      <p:sp>
        <p:nvSpPr>
          <p:cNvPr id="36" name="AutoShape 8"/>
          <p:cNvSpPr>
            <a:spLocks noChangeArrowheads="1"/>
          </p:cNvSpPr>
          <p:nvPr/>
        </p:nvSpPr>
        <p:spPr bwMode="auto">
          <a:xfrm>
            <a:off x="4945078" y="2342232"/>
            <a:ext cx="533608" cy="893535"/>
          </a:xfrm>
          <a:prstGeom prst="chevron">
            <a:avLst>
              <a:gd name="adj" fmla="val 55472"/>
            </a:avLst>
          </a:prstGeom>
          <a:solidFill>
            <a:srgbClr val="08A810"/>
          </a:solidFill>
          <a:ln w="25400" cap="flat" cmpd="sng" algn="ctr">
            <a:noFill/>
            <a:prstDash val="solid"/>
          </a:ln>
          <a:effectLst/>
        </p:spPr>
        <p:txBody>
          <a:bodyPr lIns="86371" tIns="43186" rIns="86371" bIns="43186" rtlCol="0" anchor="ctr"/>
          <a:lstStyle/>
          <a:p>
            <a:pPr algn="ctr"/>
            <a:endParaRPr lang="zh-CN" altLang="en-US" sz="2000" b="0" kern="0" dirty="0">
              <a:solidFill>
                <a:sysClr val="window" lastClr="FFFFFF"/>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a:off x="3265921" y="2342232"/>
            <a:ext cx="533608" cy="893535"/>
          </a:xfrm>
          <a:prstGeom prst="chevron">
            <a:avLst>
              <a:gd name="adj" fmla="val 55472"/>
            </a:avLst>
          </a:prstGeom>
          <a:solidFill>
            <a:srgbClr val="067C0C"/>
          </a:solidFill>
          <a:ln w="25400" cap="flat" cmpd="sng" algn="ctr">
            <a:noFill/>
            <a:prstDash val="solid"/>
          </a:ln>
          <a:effectLst/>
        </p:spPr>
        <p:txBody>
          <a:bodyPr lIns="86371" tIns="43186" rIns="86371" bIns="43186" rtlCol="0" anchor="ctr"/>
          <a:lstStyle/>
          <a:p>
            <a:pPr algn="ctr"/>
            <a:endParaRPr lang="zh-CN" altLang="en-US" sz="2000" b="0" kern="0" dirty="0">
              <a:solidFill>
                <a:sysClr val="window" lastClr="FFFFFF"/>
              </a:solidFill>
              <a:latin typeface="微软雅黑" panose="020B0503020204020204" pitchFamily="34" charset="-122"/>
              <a:ea typeface="微软雅黑" panose="020B0503020204020204" pitchFamily="34" charset="-122"/>
            </a:endParaRPr>
          </a:p>
        </p:txBody>
      </p:sp>
      <p:sp>
        <p:nvSpPr>
          <p:cNvPr id="64" name="AutoShape 8"/>
          <p:cNvSpPr>
            <a:spLocks noChangeArrowheads="1"/>
          </p:cNvSpPr>
          <p:nvPr/>
        </p:nvSpPr>
        <p:spPr bwMode="auto">
          <a:xfrm>
            <a:off x="1623200" y="2342232"/>
            <a:ext cx="533608" cy="893535"/>
          </a:xfrm>
          <a:prstGeom prst="chevron">
            <a:avLst>
              <a:gd name="adj" fmla="val 55472"/>
            </a:avLst>
          </a:prstGeom>
          <a:solidFill>
            <a:srgbClr val="08A810"/>
          </a:solidFill>
          <a:ln w="25400" cap="flat" cmpd="sng" algn="ctr">
            <a:noFill/>
            <a:prstDash val="solid"/>
          </a:ln>
          <a:effectLst/>
        </p:spPr>
        <p:txBody>
          <a:bodyPr lIns="86371" tIns="43186" rIns="86371" bIns="43186" rtlCol="0" anchor="ctr"/>
          <a:lstStyle/>
          <a:p>
            <a:pPr algn="ctr"/>
            <a:endParaRPr lang="zh-CN" altLang="en-US" sz="2000" b="0" kern="0" dirty="0">
              <a:solidFill>
                <a:sysClr val="window" lastClr="FFFFFF"/>
              </a:solidFill>
              <a:latin typeface="微软雅黑" panose="020B0503020204020204" pitchFamily="34" charset="-122"/>
              <a:ea typeface="微软雅黑" panose="020B0503020204020204" pitchFamily="34" charset="-122"/>
            </a:endParaRPr>
          </a:p>
        </p:txBody>
      </p:sp>
      <p:sp>
        <p:nvSpPr>
          <p:cNvPr id="65" name="AutoShape 8"/>
          <p:cNvSpPr>
            <a:spLocks noChangeArrowheads="1"/>
          </p:cNvSpPr>
          <p:nvPr/>
        </p:nvSpPr>
        <p:spPr bwMode="auto">
          <a:xfrm>
            <a:off x="6624235" y="2342232"/>
            <a:ext cx="533608" cy="893535"/>
          </a:xfrm>
          <a:prstGeom prst="chevron">
            <a:avLst>
              <a:gd name="adj" fmla="val 55472"/>
            </a:avLst>
          </a:prstGeom>
          <a:solidFill>
            <a:srgbClr val="067C0C"/>
          </a:solidFill>
          <a:ln w="25400" cap="flat" cmpd="sng" algn="ctr">
            <a:noFill/>
            <a:prstDash val="solid"/>
          </a:ln>
          <a:effectLst/>
        </p:spPr>
        <p:txBody>
          <a:bodyPr lIns="86371" tIns="43186" rIns="86371" bIns="43186" rtlCol="0" anchor="ctr"/>
          <a:lstStyle/>
          <a:p>
            <a:pPr algn="ctr"/>
            <a:endParaRPr lang="zh-CN" altLang="en-US" sz="2000" b="0" kern="0" dirty="0">
              <a:solidFill>
                <a:sysClr val="window" lastClr="FFFFFF"/>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810464" y="2615002"/>
            <a:ext cx="595446" cy="372839"/>
          </a:xfrm>
          <a:prstGeom prst="rect">
            <a:avLst/>
          </a:prstGeom>
          <a:noFill/>
        </p:spPr>
        <p:txBody>
          <a:bodyPr wrap="none" lIns="86371" tIns="43186" rIns="86371" bIns="43186" rtlCol="0">
            <a:spAutoFit/>
          </a:bodyPr>
          <a:lstStyle>
            <a:defPPr>
              <a:defRPr lang="zh-CN"/>
            </a:defPPr>
            <a:lvl1pPr>
              <a:defRPr i="1">
                <a:solidFill>
                  <a:srgbClr val="646464"/>
                </a:solidFill>
              </a:defRPr>
            </a:lvl1pPr>
          </a:lstStyle>
          <a:p>
            <a:pPr>
              <a:defRPr/>
            </a:pPr>
            <a:r>
              <a:rPr lang="en-US" altLang="zh-CN" b="0" kern="0" dirty="0">
                <a:latin typeface="Impact" panose="020B0806030902050204" pitchFamily="34" charset="0"/>
                <a:ea typeface="微软雅黑" panose="020B0503020204020204" pitchFamily="34" charset="-122"/>
              </a:rPr>
              <a:t>2011</a:t>
            </a:r>
            <a:endParaRPr lang="zh-CN" altLang="en-US" b="0" kern="0" dirty="0">
              <a:latin typeface="Impact" panose="020B0806030902050204" pitchFamily="34" charset="0"/>
              <a:ea typeface="微软雅黑" panose="020B0503020204020204" pitchFamily="34" charset="-122"/>
            </a:endParaRPr>
          </a:p>
        </p:txBody>
      </p:sp>
      <p:sp>
        <p:nvSpPr>
          <p:cNvPr id="67" name="TextBox 66"/>
          <p:cNvSpPr txBox="1"/>
          <p:nvPr/>
        </p:nvSpPr>
        <p:spPr>
          <a:xfrm>
            <a:off x="2386173" y="2615002"/>
            <a:ext cx="623129" cy="372839"/>
          </a:xfrm>
          <a:prstGeom prst="rect">
            <a:avLst/>
          </a:prstGeom>
          <a:noFill/>
        </p:spPr>
        <p:txBody>
          <a:bodyPr wrap="none" lIns="86371" tIns="43186" rIns="86371" bIns="43186" rtlCol="0">
            <a:spAutoFit/>
          </a:bodyPr>
          <a:lstStyle>
            <a:defPPr>
              <a:defRPr lang="zh-CN"/>
            </a:defPPr>
            <a:lvl1pPr>
              <a:defRPr i="1">
                <a:solidFill>
                  <a:srgbClr val="646464"/>
                </a:solidFill>
              </a:defRPr>
            </a:lvl1pPr>
          </a:lstStyle>
          <a:p>
            <a:pPr>
              <a:defRPr/>
            </a:pPr>
            <a:r>
              <a:rPr lang="en-US" altLang="zh-CN" b="0" kern="0" dirty="0">
                <a:latin typeface="Impact" panose="020B0806030902050204" pitchFamily="34" charset="0"/>
                <a:ea typeface="微软雅黑" panose="020B0503020204020204" pitchFamily="34" charset="-122"/>
              </a:rPr>
              <a:t>2012</a:t>
            </a:r>
            <a:endParaRPr lang="zh-CN" altLang="en-US" b="0" kern="0" dirty="0">
              <a:latin typeface="Impact" panose="020B0806030902050204" pitchFamily="34" charset="0"/>
              <a:ea typeface="微软雅黑" panose="020B0503020204020204" pitchFamily="34" charset="-122"/>
            </a:endParaRPr>
          </a:p>
        </p:txBody>
      </p:sp>
      <p:sp>
        <p:nvSpPr>
          <p:cNvPr id="68" name="TextBox 67"/>
          <p:cNvSpPr txBox="1"/>
          <p:nvPr/>
        </p:nvSpPr>
        <p:spPr>
          <a:xfrm>
            <a:off x="4065330" y="2615002"/>
            <a:ext cx="629642" cy="372839"/>
          </a:xfrm>
          <a:prstGeom prst="rect">
            <a:avLst/>
          </a:prstGeom>
          <a:noFill/>
        </p:spPr>
        <p:txBody>
          <a:bodyPr wrap="none" lIns="86371" tIns="43186" rIns="86371" bIns="43186" rtlCol="0">
            <a:spAutoFit/>
          </a:bodyPr>
          <a:lstStyle/>
          <a:p>
            <a:pPr>
              <a:defRPr/>
            </a:pPr>
            <a:r>
              <a:rPr lang="en-US" altLang="zh-CN" b="0" i="1" kern="0" dirty="0">
                <a:solidFill>
                  <a:srgbClr val="646464"/>
                </a:solidFill>
                <a:latin typeface="Impact" panose="020B0806030902050204" pitchFamily="34" charset="0"/>
                <a:ea typeface="微软雅黑" panose="020B0503020204020204" pitchFamily="34" charset="-122"/>
              </a:rPr>
              <a:t>2013</a:t>
            </a:r>
            <a:endParaRPr lang="zh-CN" altLang="en-US" b="0" i="1" kern="0" dirty="0">
              <a:solidFill>
                <a:srgbClr val="646464"/>
              </a:solidFill>
              <a:latin typeface="Impact" panose="020B0806030902050204" pitchFamily="34" charset="0"/>
              <a:ea typeface="微软雅黑" panose="020B0503020204020204" pitchFamily="34" charset="-122"/>
            </a:endParaRPr>
          </a:p>
        </p:txBody>
      </p:sp>
      <p:sp>
        <p:nvSpPr>
          <p:cNvPr id="69" name="TextBox 68"/>
          <p:cNvSpPr txBox="1"/>
          <p:nvPr/>
        </p:nvSpPr>
        <p:spPr>
          <a:xfrm>
            <a:off x="5744486" y="2615002"/>
            <a:ext cx="623129" cy="372839"/>
          </a:xfrm>
          <a:prstGeom prst="rect">
            <a:avLst/>
          </a:prstGeom>
          <a:noFill/>
        </p:spPr>
        <p:txBody>
          <a:bodyPr wrap="none" lIns="86371" tIns="43186" rIns="86371" bIns="43186" rtlCol="0">
            <a:spAutoFit/>
          </a:bodyPr>
          <a:lstStyle>
            <a:defPPr>
              <a:defRPr lang="zh-CN"/>
            </a:defPPr>
            <a:lvl1pPr>
              <a:defRPr i="1">
                <a:solidFill>
                  <a:srgbClr val="646464"/>
                </a:solidFill>
              </a:defRPr>
            </a:lvl1pPr>
          </a:lstStyle>
          <a:p>
            <a:pPr>
              <a:defRPr/>
            </a:pPr>
            <a:r>
              <a:rPr lang="en-US" altLang="zh-CN" b="0" kern="0" dirty="0">
                <a:latin typeface="Impact" panose="020B0806030902050204" pitchFamily="34" charset="0"/>
                <a:ea typeface="微软雅黑" panose="020B0503020204020204" pitchFamily="34" charset="-122"/>
              </a:rPr>
              <a:t>2014</a:t>
            </a:r>
            <a:endParaRPr lang="zh-CN" altLang="en-US" b="0" kern="0" dirty="0">
              <a:latin typeface="Impact" panose="020B0806030902050204" pitchFamily="34" charset="0"/>
              <a:ea typeface="微软雅黑" panose="020B0503020204020204" pitchFamily="34" charset="-122"/>
            </a:endParaRPr>
          </a:p>
        </p:txBody>
      </p:sp>
      <p:grpSp>
        <p:nvGrpSpPr>
          <p:cNvPr id="70" name="组合 69"/>
          <p:cNvGrpSpPr/>
          <p:nvPr/>
        </p:nvGrpSpPr>
        <p:grpSpPr>
          <a:xfrm>
            <a:off x="1149105" y="3080995"/>
            <a:ext cx="1811457" cy="1434970"/>
            <a:chOff x="941884" y="3983470"/>
            <a:chExt cx="1925931" cy="1506719"/>
          </a:xfrm>
        </p:grpSpPr>
        <p:cxnSp>
          <p:nvCxnSpPr>
            <p:cNvPr id="71" name="直接连接符 70"/>
            <p:cNvCxnSpPr/>
            <p:nvPr/>
          </p:nvCxnSpPr>
          <p:spPr>
            <a:xfrm>
              <a:off x="941884" y="3983470"/>
              <a:ext cx="0" cy="1358533"/>
            </a:xfrm>
            <a:prstGeom prst="line">
              <a:avLst/>
            </a:prstGeom>
            <a:noFill/>
            <a:ln w="9525" cap="flat" cmpd="sng" algn="ctr">
              <a:solidFill>
                <a:srgbClr val="888888"/>
              </a:solidFill>
              <a:prstDash val="solid"/>
              <a:headEnd type="oval" w="med" len="med"/>
              <a:tailEnd type="oval" w="med" len="med"/>
            </a:ln>
            <a:effectLst/>
          </p:spPr>
        </p:cxnSp>
        <p:sp>
          <p:nvSpPr>
            <p:cNvPr id="72" name="TextBox 71"/>
            <p:cNvSpPr txBox="1"/>
            <p:nvPr/>
          </p:nvSpPr>
          <p:spPr>
            <a:xfrm>
              <a:off x="941884" y="4393273"/>
              <a:ext cx="1925931" cy="1096916"/>
            </a:xfrm>
            <a:prstGeom prst="rect">
              <a:avLst/>
            </a:prstGeom>
            <a:noFill/>
          </p:spPr>
          <p:txBody>
            <a:bodyPr wrap="square" rtlCol="0">
              <a:spAutoFit/>
            </a:bodyPr>
            <a:lstStyle/>
            <a:p>
              <a:pPr>
                <a:lnSpc>
                  <a:spcPct val="150000"/>
                </a:lnSpc>
                <a:defRPr/>
              </a:pPr>
              <a:r>
                <a:rPr lang="zh-CN" altLang="en-US" b="0" kern="0" dirty="0">
                  <a:solidFill>
                    <a:srgbClr val="646464"/>
                  </a:solidFill>
                  <a:latin typeface="Arial" panose="020B0604020202020204" pitchFamily="34" charset="0"/>
                  <a:ea typeface="微软雅黑" panose="020B0503020204020204" pitchFamily="34" charset="-122"/>
                </a:rPr>
                <a:t>此处添加标题</a:t>
              </a:r>
              <a:endParaRPr lang="en-US" altLang="zh-CN" b="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100" b="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100" b="0" kern="0" dirty="0">
                <a:solidFill>
                  <a:srgbClr val="646464"/>
                </a:solidFill>
                <a:latin typeface="Arial" panose="020B0604020202020204" pitchFamily="34" charset="0"/>
                <a:ea typeface="微软雅黑" panose="020B0503020204020204" pitchFamily="34" charset="-122"/>
              </a:endParaRPr>
            </a:p>
          </p:txBody>
        </p:sp>
      </p:grpSp>
      <p:grpSp>
        <p:nvGrpSpPr>
          <p:cNvPr id="73" name="组合 72"/>
          <p:cNvGrpSpPr/>
          <p:nvPr/>
        </p:nvGrpSpPr>
        <p:grpSpPr>
          <a:xfrm>
            <a:off x="2635776" y="1112769"/>
            <a:ext cx="1811457" cy="1430999"/>
            <a:chOff x="2293144" y="1916832"/>
            <a:chExt cx="1925931" cy="1502549"/>
          </a:xfrm>
        </p:grpSpPr>
        <p:cxnSp>
          <p:nvCxnSpPr>
            <p:cNvPr id="74" name="直接连接符 73"/>
            <p:cNvCxnSpPr/>
            <p:nvPr/>
          </p:nvCxnSpPr>
          <p:spPr>
            <a:xfrm>
              <a:off x="2293144" y="2060848"/>
              <a:ext cx="0" cy="1358533"/>
            </a:xfrm>
            <a:prstGeom prst="line">
              <a:avLst/>
            </a:prstGeom>
            <a:noFill/>
            <a:ln w="9525" cap="flat" cmpd="sng" algn="ctr">
              <a:solidFill>
                <a:srgbClr val="888888"/>
              </a:solidFill>
              <a:prstDash val="solid"/>
              <a:headEnd type="oval" w="med" len="med"/>
              <a:tailEnd type="oval" w="med" len="med"/>
            </a:ln>
            <a:effectLst/>
          </p:spPr>
        </p:cxnSp>
        <p:sp>
          <p:nvSpPr>
            <p:cNvPr id="75" name="TextBox 74"/>
            <p:cNvSpPr txBox="1"/>
            <p:nvPr/>
          </p:nvSpPr>
          <p:spPr>
            <a:xfrm>
              <a:off x="2293144" y="1916832"/>
              <a:ext cx="1925931" cy="1034736"/>
            </a:xfrm>
            <a:prstGeom prst="rect">
              <a:avLst/>
            </a:prstGeom>
            <a:noFill/>
          </p:spPr>
          <p:txBody>
            <a:bodyPr wrap="square" rtlCol="0">
              <a:spAutoFit/>
            </a:bodyPr>
            <a:lstStyle/>
            <a:p>
              <a:pPr>
                <a:lnSpc>
                  <a:spcPct val="150000"/>
                </a:lnSpc>
                <a:defRPr/>
              </a:pPr>
              <a:r>
                <a:rPr lang="zh-CN" altLang="en-US" b="0" kern="0" dirty="0">
                  <a:solidFill>
                    <a:srgbClr val="646464"/>
                  </a:solidFill>
                  <a:latin typeface="Arial" panose="020B0604020202020204" pitchFamily="34" charset="0"/>
                  <a:ea typeface="微软雅黑" panose="020B0503020204020204" pitchFamily="34" charset="-122"/>
                </a:rPr>
                <a:t>此处添加标题</a:t>
              </a:r>
              <a:endParaRPr lang="en-US" altLang="zh-CN" b="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100" b="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100" b="0" kern="0" dirty="0">
                <a:solidFill>
                  <a:srgbClr val="646464"/>
                </a:solidFill>
                <a:latin typeface="Arial" panose="020B0604020202020204" pitchFamily="34" charset="0"/>
                <a:ea typeface="微软雅黑" panose="020B0503020204020204" pitchFamily="34" charset="-122"/>
              </a:endParaRPr>
            </a:p>
          </p:txBody>
        </p:sp>
      </p:grpSp>
      <p:grpSp>
        <p:nvGrpSpPr>
          <p:cNvPr id="76" name="组合 75"/>
          <p:cNvGrpSpPr/>
          <p:nvPr/>
        </p:nvGrpSpPr>
        <p:grpSpPr>
          <a:xfrm>
            <a:off x="4279883" y="3101561"/>
            <a:ext cx="1811457" cy="1414405"/>
            <a:chOff x="3641104" y="3980384"/>
            <a:chExt cx="1925931" cy="1485125"/>
          </a:xfrm>
        </p:grpSpPr>
        <p:cxnSp>
          <p:nvCxnSpPr>
            <p:cNvPr id="77" name="直接连接符 76"/>
            <p:cNvCxnSpPr/>
            <p:nvPr/>
          </p:nvCxnSpPr>
          <p:spPr>
            <a:xfrm>
              <a:off x="3648596" y="3980384"/>
              <a:ext cx="0" cy="1358533"/>
            </a:xfrm>
            <a:prstGeom prst="line">
              <a:avLst/>
            </a:prstGeom>
            <a:noFill/>
            <a:ln w="9525" cap="flat" cmpd="sng" algn="ctr">
              <a:solidFill>
                <a:srgbClr val="888888"/>
              </a:solidFill>
              <a:prstDash val="solid"/>
              <a:headEnd type="oval" w="med" len="med"/>
              <a:tailEnd type="oval" w="med" len="med"/>
            </a:ln>
            <a:effectLst/>
          </p:spPr>
        </p:cxnSp>
        <p:sp>
          <p:nvSpPr>
            <p:cNvPr id="78" name="TextBox 77"/>
            <p:cNvSpPr txBox="1"/>
            <p:nvPr/>
          </p:nvSpPr>
          <p:spPr>
            <a:xfrm>
              <a:off x="3641104" y="4368593"/>
              <a:ext cx="1925931" cy="1096916"/>
            </a:xfrm>
            <a:prstGeom prst="rect">
              <a:avLst/>
            </a:prstGeom>
            <a:noFill/>
          </p:spPr>
          <p:txBody>
            <a:bodyPr wrap="square" rtlCol="0">
              <a:spAutoFit/>
            </a:bodyPr>
            <a:lstStyle/>
            <a:p>
              <a:pPr>
                <a:lnSpc>
                  <a:spcPct val="150000"/>
                </a:lnSpc>
                <a:defRPr/>
              </a:pPr>
              <a:r>
                <a:rPr lang="zh-CN" altLang="en-US" b="0" kern="0" dirty="0">
                  <a:solidFill>
                    <a:schemeClr val="tx1">
                      <a:lumMod val="65000"/>
                      <a:lumOff val="35000"/>
                    </a:schemeClr>
                  </a:solidFill>
                  <a:latin typeface="Arial" panose="020B0604020202020204" pitchFamily="34" charset="0"/>
                  <a:ea typeface="微软雅黑" panose="020B0503020204020204" pitchFamily="34" charset="-122"/>
                </a:rPr>
                <a:t>此处添加标题</a:t>
              </a:r>
              <a:endParaRPr lang="en-US" altLang="zh-CN" b="0" kern="0" dirty="0">
                <a:solidFill>
                  <a:schemeClr val="tx1">
                    <a:lumMod val="65000"/>
                    <a:lumOff val="35000"/>
                  </a:schemeClr>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chemeClr val="tx1">
                      <a:lumMod val="65000"/>
                      <a:lumOff val="35000"/>
                    </a:schemeClr>
                  </a:solidFill>
                  <a:latin typeface="Arial" panose="020B0604020202020204" pitchFamily="34" charset="0"/>
                  <a:ea typeface="微软雅黑" panose="020B0503020204020204" pitchFamily="34" charset="-122"/>
                </a:rPr>
                <a:t>点击此处添加段落文本</a:t>
              </a:r>
              <a:endParaRPr lang="zh-CN" altLang="en-US" sz="1100" b="0" kern="0" dirty="0">
                <a:solidFill>
                  <a:schemeClr val="tx1">
                    <a:lumMod val="65000"/>
                    <a:lumOff val="35000"/>
                  </a:schemeClr>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chemeClr val="tx1">
                      <a:lumMod val="65000"/>
                      <a:lumOff val="35000"/>
                    </a:schemeClr>
                  </a:solidFill>
                  <a:latin typeface="Arial" panose="020B0604020202020204" pitchFamily="34" charset="0"/>
                  <a:ea typeface="微软雅黑" panose="020B0503020204020204" pitchFamily="34" charset="-122"/>
                </a:rPr>
                <a:t>点击此处添加段落文本</a:t>
              </a:r>
              <a:endParaRPr lang="zh-CN" altLang="en-US" sz="1100" b="0" kern="0" dirty="0">
                <a:solidFill>
                  <a:schemeClr val="tx1">
                    <a:lumMod val="65000"/>
                    <a:lumOff val="35000"/>
                  </a:schemeClr>
                </a:solidFill>
                <a:latin typeface="Arial" panose="020B0604020202020204" pitchFamily="34" charset="0"/>
                <a:ea typeface="微软雅黑" panose="020B0503020204020204" pitchFamily="34" charset="-122"/>
              </a:endParaRPr>
            </a:p>
          </p:txBody>
        </p:sp>
      </p:grpSp>
      <p:grpSp>
        <p:nvGrpSpPr>
          <p:cNvPr id="79" name="组合 78"/>
          <p:cNvGrpSpPr/>
          <p:nvPr/>
        </p:nvGrpSpPr>
        <p:grpSpPr>
          <a:xfrm>
            <a:off x="5990281" y="1112769"/>
            <a:ext cx="1811457" cy="1430999"/>
            <a:chOff x="5044092" y="1916832"/>
            <a:chExt cx="1925931" cy="1502549"/>
          </a:xfrm>
        </p:grpSpPr>
        <p:cxnSp>
          <p:nvCxnSpPr>
            <p:cNvPr id="80" name="直接连接符 79"/>
            <p:cNvCxnSpPr/>
            <p:nvPr/>
          </p:nvCxnSpPr>
          <p:spPr>
            <a:xfrm>
              <a:off x="5044092" y="2060848"/>
              <a:ext cx="0" cy="1358533"/>
            </a:xfrm>
            <a:prstGeom prst="line">
              <a:avLst/>
            </a:prstGeom>
            <a:noFill/>
            <a:ln w="9525" cap="flat" cmpd="sng" algn="ctr">
              <a:solidFill>
                <a:srgbClr val="888888"/>
              </a:solidFill>
              <a:prstDash val="solid"/>
              <a:headEnd type="oval" w="med" len="med"/>
              <a:tailEnd type="oval" w="med" len="med"/>
            </a:ln>
            <a:effectLst/>
          </p:spPr>
        </p:cxnSp>
        <p:sp>
          <p:nvSpPr>
            <p:cNvPr id="81" name="TextBox 80"/>
            <p:cNvSpPr txBox="1"/>
            <p:nvPr/>
          </p:nvSpPr>
          <p:spPr>
            <a:xfrm>
              <a:off x="5044092" y="1916832"/>
              <a:ext cx="1925931" cy="1096916"/>
            </a:xfrm>
            <a:prstGeom prst="rect">
              <a:avLst/>
            </a:prstGeom>
            <a:noFill/>
          </p:spPr>
          <p:txBody>
            <a:bodyPr wrap="square" rtlCol="0">
              <a:spAutoFit/>
            </a:bodyPr>
            <a:lstStyle/>
            <a:p>
              <a:pPr>
                <a:lnSpc>
                  <a:spcPct val="150000"/>
                </a:lnSpc>
                <a:defRPr/>
              </a:pPr>
              <a:r>
                <a:rPr lang="zh-CN" altLang="en-US" b="0" kern="0" dirty="0">
                  <a:solidFill>
                    <a:srgbClr val="08A810"/>
                  </a:solidFill>
                  <a:latin typeface="Arial" panose="020B0604020202020204" pitchFamily="34" charset="0"/>
                  <a:ea typeface="微软雅黑" panose="020B0503020204020204" pitchFamily="34" charset="-122"/>
                </a:rPr>
                <a:t>此处添加标题</a:t>
              </a:r>
              <a:endParaRPr lang="en-US" altLang="zh-CN" b="0" kern="0" dirty="0">
                <a:solidFill>
                  <a:srgbClr val="08A810"/>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rgbClr val="08A810"/>
                  </a:solidFill>
                  <a:latin typeface="Arial" panose="020B0604020202020204" pitchFamily="34" charset="0"/>
                  <a:ea typeface="微软雅黑" panose="020B0503020204020204" pitchFamily="34" charset="-122"/>
                </a:rPr>
                <a:t>点击此处添加段落文本</a:t>
              </a:r>
              <a:endParaRPr lang="zh-CN" altLang="en-US" sz="1100" b="0" kern="0" dirty="0">
                <a:solidFill>
                  <a:srgbClr val="08A810"/>
                </a:solidFill>
                <a:latin typeface="Arial" panose="020B0604020202020204" pitchFamily="34" charset="0"/>
                <a:ea typeface="微软雅黑" panose="020B0503020204020204" pitchFamily="34" charset="-122"/>
              </a:endParaRPr>
            </a:p>
            <a:p>
              <a:pPr>
                <a:lnSpc>
                  <a:spcPct val="150000"/>
                </a:lnSpc>
                <a:defRPr/>
              </a:pPr>
              <a:r>
                <a:rPr lang="zh-CN" altLang="en-US" sz="1100" b="0" kern="0" dirty="0">
                  <a:solidFill>
                    <a:srgbClr val="08A810"/>
                  </a:solidFill>
                  <a:latin typeface="Arial" panose="020B0604020202020204" pitchFamily="34" charset="0"/>
                  <a:ea typeface="微软雅黑" panose="020B0503020204020204" pitchFamily="34" charset="-122"/>
                </a:rPr>
                <a:t>点击此处添加段落文本</a:t>
              </a:r>
              <a:endParaRPr lang="zh-CN" altLang="en-US" sz="1100" b="0" kern="0" dirty="0">
                <a:solidFill>
                  <a:srgbClr val="08A810"/>
                </a:solidFill>
                <a:latin typeface="Arial" panose="020B0604020202020204" pitchFamily="34" charset="0"/>
                <a:ea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1000"/>
                                        <p:tgtEl>
                                          <p:spTgt spid="21"/>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additive="base">
                                        <p:cTn id="16" dur="250" fill="hold"/>
                                        <p:tgtEl>
                                          <p:spTgt spid="64"/>
                                        </p:tgtEl>
                                        <p:attrNameLst>
                                          <p:attrName>ppt_x</p:attrName>
                                        </p:attrNameLst>
                                      </p:cBhvr>
                                      <p:tavLst>
                                        <p:tav tm="0">
                                          <p:val>
                                            <p:strVal val="0-#ppt_w/2"/>
                                          </p:val>
                                        </p:tav>
                                        <p:tav tm="100000">
                                          <p:val>
                                            <p:strVal val="#ppt_x"/>
                                          </p:val>
                                        </p:tav>
                                      </p:tavLst>
                                    </p:anim>
                                    <p:anim calcmode="lin" valueType="num">
                                      <p:cBhvr additive="base">
                                        <p:cTn id="17" dur="250" fill="hold"/>
                                        <p:tgtEl>
                                          <p:spTgt spid="64"/>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25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250" fill="hold"/>
                                        <p:tgtEl>
                                          <p:spTgt spid="37"/>
                                        </p:tgtEl>
                                        <p:attrNameLst>
                                          <p:attrName>ppt_x</p:attrName>
                                        </p:attrNameLst>
                                      </p:cBhvr>
                                      <p:tavLst>
                                        <p:tav tm="0">
                                          <p:val>
                                            <p:strVal val="0-#ppt_w/2"/>
                                          </p:val>
                                        </p:tav>
                                        <p:tav tm="100000">
                                          <p:val>
                                            <p:strVal val="#ppt_x"/>
                                          </p:val>
                                        </p:tav>
                                      </p:tavLst>
                                    </p:anim>
                                    <p:anim calcmode="lin" valueType="num">
                                      <p:cBhvr additive="base">
                                        <p:cTn id="21" dur="250" fill="hold"/>
                                        <p:tgtEl>
                                          <p:spTgt spid="37"/>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50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250" fill="hold"/>
                                        <p:tgtEl>
                                          <p:spTgt spid="36"/>
                                        </p:tgtEl>
                                        <p:attrNameLst>
                                          <p:attrName>ppt_x</p:attrName>
                                        </p:attrNameLst>
                                      </p:cBhvr>
                                      <p:tavLst>
                                        <p:tav tm="0">
                                          <p:val>
                                            <p:strVal val="0-#ppt_w/2"/>
                                          </p:val>
                                        </p:tav>
                                        <p:tav tm="100000">
                                          <p:val>
                                            <p:strVal val="#ppt_x"/>
                                          </p:val>
                                        </p:tav>
                                      </p:tavLst>
                                    </p:anim>
                                    <p:anim calcmode="lin" valueType="num">
                                      <p:cBhvr additive="base">
                                        <p:cTn id="25" dur="2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750"/>
                                  </p:stCondLst>
                                  <p:childTnLst>
                                    <p:set>
                                      <p:cBhvr>
                                        <p:cTn id="27" dur="1" fill="hold">
                                          <p:stCondLst>
                                            <p:cond delay="0"/>
                                          </p:stCondLst>
                                        </p:cTn>
                                        <p:tgtEl>
                                          <p:spTgt spid="65"/>
                                        </p:tgtEl>
                                        <p:attrNameLst>
                                          <p:attrName>style.visibility</p:attrName>
                                        </p:attrNameLst>
                                      </p:cBhvr>
                                      <p:to>
                                        <p:strVal val="visible"/>
                                      </p:to>
                                    </p:set>
                                    <p:anim calcmode="lin" valueType="num">
                                      <p:cBhvr additive="base">
                                        <p:cTn id="28" dur="250" fill="hold"/>
                                        <p:tgtEl>
                                          <p:spTgt spid="65"/>
                                        </p:tgtEl>
                                        <p:attrNameLst>
                                          <p:attrName>ppt_x</p:attrName>
                                        </p:attrNameLst>
                                      </p:cBhvr>
                                      <p:tavLst>
                                        <p:tav tm="0">
                                          <p:val>
                                            <p:strVal val="0-#ppt_w/2"/>
                                          </p:val>
                                        </p:tav>
                                        <p:tav tm="100000">
                                          <p:val>
                                            <p:strVal val="#ppt_x"/>
                                          </p:val>
                                        </p:tav>
                                      </p:tavLst>
                                    </p:anim>
                                    <p:anim calcmode="lin" valueType="num">
                                      <p:cBhvr additive="base">
                                        <p:cTn id="29" dur="250" fill="hold"/>
                                        <p:tgtEl>
                                          <p:spTgt spid="65"/>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47" presetClass="entr" presetSubtype="0" fill="hold" grpId="0" nodeType="after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500"/>
                                        <p:tgtEl>
                                          <p:spTgt spid="66"/>
                                        </p:tgtEl>
                                      </p:cBhvr>
                                    </p:animEffect>
                                    <p:anim calcmode="lin" valueType="num">
                                      <p:cBhvr>
                                        <p:cTn id="34" dur="500" fill="hold"/>
                                        <p:tgtEl>
                                          <p:spTgt spid="66"/>
                                        </p:tgtEl>
                                        <p:attrNameLst>
                                          <p:attrName>ppt_x</p:attrName>
                                        </p:attrNameLst>
                                      </p:cBhvr>
                                      <p:tavLst>
                                        <p:tav tm="0">
                                          <p:val>
                                            <p:strVal val="#ppt_x"/>
                                          </p:val>
                                        </p:tav>
                                        <p:tav tm="100000">
                                          <p:val>
                                            <p:strVal val="#ppt_x"/>
                                          </p:val>
                                        </p:tav>
                                      </p:tavLst>
                                    </p:anim>
                                    <p:anim calcmode="lin" valueType="num">
                                      <p:cBhvr>
                                        <p:cTn id="35" dur="500" fill="hold"/>
                                        <p:tgtEl>
                                          <p:spTgt spid="6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7"/>
                                        </p:tgtEl>
                                        <p:attrNameLst>
                                          <p:attrName>style.visibility</p:attrName>
                                        </p:attrNameLst>
                                      </p:cBhvr>
                                      <p:to>
                                        <p:strVal val="visible"/>
                                      </p:to>
                                    </p:set>
                                    <p:animEffect transition="in" filter="fade">
                                      <p:cBhvr>
                                        <p:cTn id="38" dur="500"/>
                                        <p:tgtEl>
                                          <p:spTgt spid="67"/>
                                        </p:tgtEl>
                                      </p:cBhvr>
                                    </p:animEffect>
                                    <p:anim calcmode="lin" valueType="num">
                                      <p:cBhvr>
                                        <p:cTn id="39" dur="500" fill="hold"/>
                                        <p:tgtEl>
                                          <p:spTgt spid="67"/>
                                        </p:tgtEl>
                                        <p:attrNameLst>
                                          <p:attrName>ppt_x</p:attrName>
                                        </p:attrNameLst>
                                      </p:cBhvr>
                                      <p:tavLst>
                                        <p:tav tm="0">
                                          <p:val>
                                            <p:strVal val="#ppt_x"/>
                                          </p:val>
                                        </p:tav>
                                        <p:tav tm="100000">
                                          <p:val>
                                            <p:strVal val="#ppt_x"/>
                                          </p:val>
                                        </p:tav>
                                      </p:tavLst>
                                    </p:anim>
                                    <p:anim calcmode="lin" valueType="num">
                                      <p:cBhvr>
                                        <p:cTn id="40" dur="500" fill="hold"/>
                                        <p:tgtEl>
                                          <p:spTgt spid="67"/>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Effect transition="in" filter="fade">
                                      <p:cBhvr>
                                        <p:cTn id="43" dur="500"/>
                                        <p:tgtEl>
                                          <p:spTgt spid="68"/>
                                        </p:tgtEl>
                                      </p:cBhvr>
                                    </p:animEffect>
                                    <p:anim calcmode="lin" valueType="num">
                                      <p:cBhvr>
                                        <p:cTn id="44" dur="500" fill="hold"/>
                                        <p:tgtEl>
                                          <p:spTgt spid="68"/>
                                        </p:tgtEl>
                                        <p:attrNameLst>
                                          <p:attrName>ppt_x</p:attrName>
                                        </p:attrNameLst>
                                      </p:cBhvr>
                                      <p:tavLst>
                                        <p:tav tm="0">
                                          <p:val>
                                            <p:strVal val="#ppt_x"/>
                                          </p:val>
                                        </p:tav>
                                        <p:tav tm="100000">
                                          <p:val>
                                            <p:strVal val="#ppt_x"/>
                                          </p:val>
                                        </p:tav>
                                      </p:tavLst>
                                    </p:anim>
                                    <p:anim calcmode="lin" valueType="num">
                                      <p:cBhvr>
                                        <p:cTn id="45" dur="500" fill="hold"/>
                                        <p:tgtEl>
                                          <p:spTgt spid="6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500"/>
                                        <p:tgtEl>
                                          <p:spTgt spid="69"/>
                                        </p:tgtEl>
                                      </p:cBhvr>
                                    </p:animEffect>
                                    <p:anim calcmode="lin" valueType="num">
                                      <p:cBhvr>
                                        <p:cTn id="49" dur="500" fill="hold"/>
                                        <p:tgtEl>
                                          <p:spTgt spid="69"/>
                                        </p:tgtEl>
                                        <p:attrNameLst>
                                          <p:attrName>ppt_x</p:attrName>
                                        </p:attrNameLst>
                                      </p:cBhvr>
                                      <p:tavLst>
                                        <p:tav tm="0">
                                          <p:val>
                                            <p:strVal val="#ppt_x"/>
                                          </p:val>
                                        </p:tav>
                                        <p:tav tm="100000">
                                          <p:val>
                                            <p:strVal val="#ppt_x"/>
                                          </p:val>
                                        </p:tav>
                                      </p:tavLst>
                                    </p:anim>
                                    <p:anim calcmode="lin" valueType="num">
                                      <p:cBhvr>
                                        <p:cTn id="50" dur="500" fill="hold"/>
                                        <p:tgtEl>
                                          <p:spTgt spid="69"/>
                                        </p:tgtEl>
                                        <p:attrNameLst>
                                          <p:attrName>ppt_y</p:attrName>
                                        </p:attrNameLst>
                                      </p:cBhvr>
                                      <p:tavLst>
                                        <p:tav tm="0">
                                          <p:val>
                                            <p:strVal val="#ppt_y+.1"/>
                                          </p:val>
                                        </p:tav>
                                        <p:tav tm="100000">
                                          <p:val>
                                            <p:strVal val="#ppt_y"/>
                                          </p:val>
                                        </p:tav>
                                      </p:tavLst>
                                    </p:anim>
                                  </p:childTnLst>
                                </p:cTn>
                              </p:par>
                            </p:childTnLst>
                          </p:cTn>
                        </p:par>
                        <p:par>
                          <p:cTn id="51" fill="hold">
                            <p:stCondLst>
                              <p:cond delay="2500"/>
                            </p:stCondLst>
                            <p:childTnLst>
                              <p:par>
                                <p:cTn id="52" presetID="42" presetClass="entr" presetSubtype="0"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22" presetClass="entr" presetSubtype="4" fill="hold"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ipe(down)">
                                      <p:cBhvr>
                                        <p:cTn id="60" dur="250"/>
                                        <p:tgtEl>
                                          <p:spTgt spid="70"/>
                                        </p:tgtEl>
                                      </p:cBhvr>
                                    </p:animEffect>
                                  </p:childTnLst>
                                </p:cTn>
                              </p:par>
                              <p:par>
                                <p:cTn id="61" presetID="22" presetClass="entr" presetSubtype="4" fill="hold" nodeType="with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wipe(down)">
                                      <p:cBhvr>
                                        <p:cTn id="63" dur="250"/>
                                        <p:tgtEl>
                                          <p:spTgt spid="73"/>
                                        </p:tgtEl>
                                      </p:cBhvr>
                                    </p:animEffect>
                                  </p:childTnLst>
                                </p:cTn>
                              </p:par>
                              <p:par>
                                <p:cTn id="64" presetID="22" presetClass="entr" presetSubtype="4" fill="hold" nodeType="with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wipe(down)">
                                      <p:cBhvr>
                                        <p:cTn id="66" dur="250"/>
                                        <p:tgtEl>
                                          <p:spTgt spid="76"/>
                                        </p:tgtEl>
                                      </p:cBhvr>
                                    </p:animEffect>
                                  </p:childTnLst>
                                </p:cTn>
                              </p:par>
                              <p:par>
                                <p:cTn id="67" presetID="22" presetClass="entr" presetSubtype="4" fill="hold" nodeType="with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down)">
                                      <p:cBhvr>
                                        <p:cTn id="69" dur="2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5" grpId="0" animBg="1"/>
      <p:bldP spid="36" grpId="0" animBg="1"/>
      <p:bldP spid="37" grpId="0" animBg="1"/>
      <p:bldP spid="64" grpId="0" animBg="1"/>
      <p:bldP spid="65" grpId="0" animBg="1"/>
      <p:bldP spid="66" grpId="0"/>
      <p:bldP spid="67" grpId="0"/>
      <p:bldP spid="68" grpId="0"/>
      <p:bldP spid="6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cxnSp>
        <p:nvCxnSpPr>
          <p:cNvPr id="17" name="直接连接符 16"/>
          <p:cNvCxnSpPr/>
          <p:nvPr/>
        </p:nvCxnSpPr>
        <p:spPr>
          <a:xfrm>
            <a:off x="4645819" y="539354"/>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845586" y="1182414"/>
            <a:ext cx="1404156" cy="1404156"/>
            <a:chOff x="467544" y="1578560"/>
            <a:chExt cx="1872208" cy="1872208"/>
          </a:xfrm>
        </p:grpSpPr>
        <p:sp>
          <p:nvSpPr>
            <p:cNvPr id="19" name="弦形 18"/>
            <p:cNvSpPr/>
            <p:nvPr/>
          </p:nvSpPr>
          <p:spPr>
            <a:xfrm rot="19715174">
              <a:off x="537184" y="1644658"/>
              <a:ext cx="1732929" cy="1732929"/>
            </a:xfrm>
            <a:prstGeom prst="chord">
              <a:avLst>
                <a:gd name="adj1" fmla="val 2700000"/>
                <a:gd name="adj2" fmla="val 11761192"/>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0"/>
            </a:p>
          </p:txBody>
        </p:sp>
        <p:grpSp>
          <p:nvGrpSpPr>
            <p:cNvPr id="20" name="组合 19"/>
            <p:cNvGrpSpPr/>
            <p:nvPr/>
          </p:nvGrpSpPr>
          <p:grpSpPr>
            <a:xfrm>
              <a:off x="467544" y="1578560"/>
              <a:ext cx="1872208" cy="1872208"/>
              <a:chOff x="467544" y="1578560"/>
              <a:chExt cx="1872208" cy="1872208"/>
            </a:xfrm>
          </p:grpSpPr>
          <p:sp>
            <p:nvSpPr>
              <p:cNvPr id="21" name="椭圆 20"/>
              <p:cNvSpPr/>
              <p:nvPr/>
            </p:nvSpPr>
            <p:spPr>
              <a:xfrm>
                <a:off x="467544" y="1578560"/>
                <a:ext cx="1872208" cy="1872208"/>
              </a:xfrm>
              <a:prstGeom prst="ellipse">
                <a:avLst/>
              </a:prstGeom>
              <a:noFill/>
              <a:ln w="38100">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b="0"/>
              </a:p>
            </p:txBody>
          </p:sp>
          <p:sp>
            <p:nvSpPr>
              <p:cNvPr id="22" name="TextBox 21"/>
              <p:cNvSpPr txBox="1"/>
              <p:nvPr/>
            </p:nvSpPr>
            <p:spPr>
              <a:xfrm>
                <a:off x="922533" y="2194119"/>
                <a:ext cx="962229" cy="553997"/>
              </a:xfrm>
              <a:prstGeom prst="rect">
                <a:avLst/>
              </a:prstGeom>
              <a:noFill/>
              <a:ln>
                <a:noFill/>
              </a:ln>
            </p:spPr>
            <p:txBody>
              <a:bodyPr wrap="none" rtlCol="0">
                <a:spAutoFit/>
              </a:bodyPr>
              <a:lstStyle/>
              <a:p>
                <a:pPr algn="ctr"/>
                <a:r>
                  <a:rPr lang="en-US" altLang="zh-CN" sz="2100" b="0" dirty="0"/>
                  <a:t>20%</a:t>
                </a:r>
                <a:endParaRPr lang="zh-CN" altLang="en-US" sz="2100" b="0" dirty="0"/>
              </a:p>
            </p:txBody>
          </p:sp>
        </p:grpSp>
      </p:grpSp>
      <p:grpSp>
        <p:nvGrpSpPr>
          <p:cNvPr id="23" name="组合 22"/>
          <p:cNvGrpSpPr/>
          <p:nvPr/>
        </p:nvGrpSpPr>
        <p:grpSpPr>
          <a:xfrm>
            <a:off x="2873398" y="1182414"/>
            <a:ext cx="1404156" cy="1404156"/>
            <a:chOff x="2603781" y="1578560"/>
            <a:chExt cx="1872208" cy="1872208"/>
          </a:xfrm>
        </p:grpSpPr>
        <p:sp>
          <p:nvSpPr>
            <p:cNvPr id="24" name="弦形 23"/>
            <p:cNvSpPr/>
            <p:nvPr/>
          </p:nvSpPr>
          <p:spPr>
            <a:xfrm rot="18780312">
              <a:off x="2678221" y="1651667"/>
              <a:ext cx="1732929" cy="1732929"/>
            </a:xfrm>
            <a:prstGeom prst="chord">
              <a:avLst>
                <a:gd name="adj1" fmla="val 2700000"/>
                <a:gd name="adj2" fmla="val 13643534"/>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0"/>
            </a:p>
          </p:txBody>
        </p:sp>
        <p:grpSp>
          <p:nvGrpSpPr>
            <p:cNvPr id="25" name="组合 24"/>
            <p:cNvGrpSpPr/>
            <p:nvPr/>
          </p:nvGrpSpPr>
          <p:grpSpPr>
            <a:xfrm>
              <a:off x="2603781" y="1578560"/>
              <a:ext cx="1872208" cy="1872208"/>
              <a:chOff x="2603781" y="1578560"/>
              <a:chExt cx="1872208" cy="1872208"/>
            </a:xfrm>
          </p:grpSpPr>
          <p:sp>
            <p:nvSpPr>
              <p:cNvPr id="26" name="椭圆 25"/>
              <p:cNvSpPr/>
              <p:nvPr/>
            </p:nvSpPr>
            <p:spPr>
              <a:xfrm>
                <a:off x="2603781" y="1578560"/>
                <a:ext cx="1872208" cy="1872208"/>
              </a:xfrm>
              <a:prstGeom prst="ellipse">
                <a:avLst/>
              </a:prstGeom>
              <a:noFill/>
              <a:ln w="38100">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b="0"/>
              </a:p>
            </p:txBody>
          </p:sp>
          <p:sp>
            <p:nvSpPr>
              <p:cNvPr id="27" name="TextBox 26"/>
              <p:cNvSpPr txBox="1"/>
              <p:nvPr/>
            </p:nvSpPr>
            <p:spPr>
              <a:xfrm>
                <a:off x="3063570" y="2194119"/>
                <a:ext cx="962229" cy="553997"/>
              </a:xfrm>
              <a:prstGeom prst="rect">
                <a:avLst/>
              </a:prstGeom>
              <a:noFill/>
            </p:spPr>
            <p:txBody>
              <a:bodyPr wrap="none" rtlCol="0">
                <a:spAutoFit/>
              </a:bodyPr>
              <a:lstStyle/>
              <a:p>
                <a:pPr algn="ctr"/>
                <a:r>
                  <a:rPr lang="en-US" altLang="zh-CN" sz="2100" b="0" dirty="0"/>
                  <a:t>40%</a:t>
                </a:r>
                <a:endParaRPr lang="zh-CN" altLang="en-US" sz="2100" b="0" dirty="0"/>
              </a:p>
            </p:txBody>
          </p:sp>
        </p:grpSp>
      </p:grpSp>
      <p:grpSp>
        <p:nvGrpSpPr>
          <p:cNvPr id="28" name="组合 27"/>
          <p:cNvGrpSpPr/>
          <p:nvPr/>
        </p:nvGrpSpPr>
        <p:grpSpPr>
          <a:xfrm>
            <a:off x="5011700" y="1182414"/>
            <a:ext cx="1404156" cy="1404156"/>
            <a:chOff x="4740018" y="1578560"/>
            <a:chExt cx="1872208" cy="1872208"/>
          </a:xfrm>
        </p:grpSpPr>
        <p:sp>
          <p:nvSpPr>
            <p:cNvPr id="29" name="椭圆 28"/>
            <p:cNvSpPr/>
            <p:nvPr/>
          </p:nvSpPr>
          <p:spPr>
            <a:xfrm>
              <a:off x="4740018" y="1578560"/>
              <a:ext cx="1872208" cy="1872208"/>
            </a:xfrm>
            <a:prstGeom prst="ellipse">
              <a:avLst/>
            </a:prstGeom>
            <a:noFill/>
            <a:ln w="38100">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b="0"/>
            </a:p>
          </p:txBody>
        </p:sp>
        <p:sp>
          <p:nvSpPr>
            <p:cNvPr id="30" name="弦形 29"/>
            <p:cNvSpPr/>
            <p:nvPr/>
          </p:nvSpPr>
          <p:spPr>
            <a:xfrm rot="18000000">
              <a:off x="4824171" y="1651666"/>
              <a:ext cx="1732929" cy="1732929"/>
            </a:xfrm>
            <a:prstGeom prst="chord">
              <a:avLst>
                <a:gd name="adj1" fmla="val 2700000"/>
                <a:gd name="adj2" fmla="val 15272079"/>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0"/>
            </a:p>
          </p:txBody>
        </p:sp>
        <p:sp>
          <p:nvSpPr>
            <p:cNvPr id="31" name="TextBox 30"/>
            <p:cNvSpPr txBox="1"/>
            <p:nvPr/>
          </p:nvSpPr>
          <p:spPr>
            <a:xfrm>
              <a:off x="5213894" y="2194119"/>
              <a:ext cx="962229" cy="553997"/>
            </a:xfrm>
            <a:prstGeom prst="rect">
              <a:avLst/>
            </a:prstGeom>
            <a:noFill/>
          </p:spPr>
          <p:txBody>
            <a:bodyPr wrap="none" rtlCol="0">
              <a:spAutoFit/>
            </a:bodyPr>
            <a:lstStyle/>
            <a:p>
              <a:pPr algn="ctr"/>
              <a:r>
                <a:rPr lang="en-US" altLang="zh-CN" sz="2100" b="0" dirty="0"/>
                <a:t>50%</a:t>
              </a:r>
              <a:endParaRPr lang="zh-CN" altLang="en-US" sz="2100" b="0" dirty="0"/>
            </a:p>
          </p:txBody>
        </p:sp>
      </p:grpSp>
      <p:grpSp>
        <p:nvGrpSpPr>
          <p:cNvPr id="32" name="组合 31"/>
          <p:cNvGrpSpPr/>
          <p:nvPr/>
        </p:nvGrpSpPr>
        <p:grpSpPr>
          <a:xfrm>
            <a:off x="6984268" y="1182414"/>
            <a:ext cx="1404156" cy="1404156"/>
            <a:chOff x="6876256" y="1578560"/>
            <a:chExt cx="1872208" cy="1872208"/>
          </a:xfrm>
        </p:grpSpPr>
        <p:sp>
          <p:nvSpPr>
            <p:cNvPr id="33" name="椭圆 32"/>
            <p:cNvSpPr/>
            <p:nvPr/>
          </p:nvSpPr>
          <p:spPr>
            <a:xfrm>
              <a:off x="6876256" y="1578560"/>
              <a:ext cx="1872208" cy="1872208"/>
            </a:xfrm>
            <a:prstGeom prst="ellipse">
              <a:avLst/>
            </a:prstGeom>
            <a:noFill/>
            <a:ln w="38100">
              <a:solidFill>
                <a:srgbClr val="08A8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b="0"/>
            </a:p>
          </p:txBody>
        </p:sp>
        <p:sp>
          <p:nvSpPr>
            <p:cNvPr id="34" name="弦形 33"/>
            <p:cNvSpPr/>
            <p:nvPr/>
          </p:nvSpPr>
          <p:spPr>
            <a:xfrm rot="16358992">
              <a:off x="6960409" y="1648200"/>
              <a:ext cx="1732929" cy="1732929"/>
            </a:xfrm>
            <a:prstGeom prst="chord">
              <a:avLst>
                <a:gd name="adj1" fmla="val 2700000"/>
                <a:gd name="adj2" fmla="val 18533528"/>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b="0"/>
            </a:p>
          </p:txBody>
        </p:sp>
        <p:sp>
          <p:nvSpPr>
            <p:cNvPr id="35" name="TextBox 34"/>
            <p:cNvSpPr txBox="1"/>
            <p:nvPr/>
          </p:nvSpPr>
          <p:spPr>
            <a:xfrm>
              <a:off x="7353312" y="2194119"/>
              <a:ext cx="962229" cy="553997"/>
            </a:xfrm>
            <a:prstGeom prst="rect">
              <a:avLst/>
            </a:prstGeom>
            <a:noFill/>
          </p:spPr>
          <p:txBody>
            <a:bodyPr wrap="none" rtlCol="0">
              <a:spAutoFit/>
            </a:bodyPr>
            <a:lstStyle/>
            <a:p>
              <a:pPr algn="ctr"/>
              <a:r>
                <a:rPr lang="en-US" altLang="zh-CN" sz="2100" b="0" dirty="0"/>
                <a:t>90%</a:t>
              </a:r>
              <a:endParaRPr lang="zh-CN" altLang="en-US" sz="2100" b="0" dirty="0"/>
            </a:p>
          </p:txBody>
        </p:sp>
      </p:grpSp>
      <p:cxnSp>
        <p:nvCxnSpPr>
          <p:cNvPr id="36" name="直接连接符 35"/>
          <p:cNvCxnSpPr/>
          <p:nvPr/>
        </p:nvCxnSpPr>
        <p:spPr>
          <a:xfrm>
            <a:off x="611560" y="2766668"/>
            <a:ext cx="8280920" cy="0"/>
          </a:xfrm>
          <a:prstGeom prst="line">
            <a:avLst/>
          </a:prstGeom>
          <a:ln>
            <a:solidFill>
              <a:srgbClr val="08A810"/>
            </a:solidFill>
          </a:ln>
        </p:spPr>
        <p:style>
          <a:lnRef idx="1">
            <a:schemeClr val="accent2"/>
          </a:lnRef>
          <a:fillRef idx="0">
            <a:schemeClr val="accent2"/>
          </a:fillRef>
          <a:effectRef idx="0">
            <a:schemeClr val="accent2"/>
          </a:effectRef>
          <a:fontRef idx="minor">
            <a:schemeClr val="tx1"/>
          </a:fontRef>
        </p:style>
      </p:cxnSp>
      <p:grpSp>
        <p:nvGrpSpPr>
          <p:cNvPr id="37" name="组合 36"/>
          <p:cNvGrpSpPr/>
          <p:nvPr/>
        </p:nvGrpSpPr>
        <p:grpSpPr>
          <a:xfrm>
            <a:off x="683568" y="2966577"/>
            <a:ext cx="1689711" cy="1316034"/>
            <a:chOff x="251520" y="3957444"/>
            <a:chExt cx="2252948" cy="1754713"/>
          </a:xfrm>
        </p:grpSpPr>
        <p:sp>
          <p:nvSpPr>
            <p:cNvPr id="38" name="TextBox 37"/>
            <p:cNvSpPr txBox="1"/>
            <p:nvPr/>
          </p:nvSpPr>
          <p:spPr>
            <a:xfrm>
              <a:off x="323528" y="3957444"/>
              <a:ext cx="2108932" cy="410370"/>
            </a:xfrm>
            <a:prstGeom prst="rect">
              <a:avLst/>
            </a:prstGeom>
            <a:noFill/>
          </p:spPr>
          <p:txBody>
            <a:bodyPr wrap="square" rtlCol="0">
              <a:spAutoFit/>
            </a:bodyPr>
            <a:lstStyle/>
            <a:p>
              <a:pPr algn="ctr"/>
              <a:r>
                <a:rPr lang="zh-CN" altLang="en-US" sz="1400" b="0" dirty="0"/>
                <a:t>单击添加文本</a:t>
              </a:r>
              <a:endParaRPr lang="zh-CN" altLang="en-US" sz="1400" b="0" dirty="0"/>
            </a:p>
          </p:txBody>
        </p:sp>
        <p:sp>
          <p:nvSpPr>
            <p:cNvPr id="54" name="矩形 53"/>
            <p:cNvSpPr/>
            <p:nvPr/>
          </p:nvSpPr>
          <p:spPr>
            <a:xfrm>
              <a:off x="251520" y="4440014"/>
              <a:ext cx="2252948" cy="1272143"/>
            </a:xfrm>
            <a:prstGeom prst="rect">
              <a:avLst/>
            </a:prstGeom>
          </p:spPr>
          <p:txBody>
            <a:bodyPr wrap="square">
              <a:spAutoFit/>
            </a:bodyPr>
            <a:lstStyle/>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zh-CN" altLang="en-US" sz="1400" b="0" dirty="0"/>
            </a:p>
          </p:txBody>
        </p:sp>
      </p:grpSp>
      <p:grpSp>
        <p:nvGrpSpPr>
          <p:cNvPr id="55" name="组合 54"/>
          <p:cNvGrpSpPr/>
          <p:nvPr/>
        </p:nvGrpSpPr>
        <p:grpSpPr>
          <a:xfrm>
            <a:off x="2699792" y="2966577"/>
            <a:ext cx="1689711" cy="1316034"/>
            <a:chOff x="2372306" y="3957444"/>
            <a:chExt cx="2252948" cy="1754713"/>
          </a:xfrm>
        </p:grpSpPr>
        <p:sp>
          <p:nvSpPr>
            <p:cNvPr id="56" name="TextBox 55"/>
            <p:cNvSpPr txBox="1"/>
            <p:nvPr/>
          </p:nvSpPr>
          <p:spPr>
            <a:xfrm>
              <a:off x="2411761" y="3957444"/>
              <a:ext cx="2160240" cy="410370"/>
            </a:xfrm>
            <a:prstGeom prst="rect">
              <a:avLst/>
            </a:prstGeom>
            <a:noFill/>
          </p:spPr>
          <p:txBody>
            <a:bodyPr wrap="square" rtlCol="0">
              <a:spAutoFit/>
            </a:bodyPr>
            <a:lstStyle/>
            <a:p>
              <a:pPr algn="ctr"/>
              <a:r>
                <a:rPr lang="zh-CN" altLang="en-US" sz="1400" b="0" dirty="0"/>
                <a:t>单击添加文本</a:t>
              </a:r>
              <a:endParaRPr lang="zh-CN" altLang="en-US" sz="1400" b="0" dirty="0"/>
            </a:p>
          </p:txBody>
        </p:sp>
        <p:sp>
          <p:nvSpPr>
            <p:cNvPr id="57" name="矩形 56"/>
            <p:cNvSpPr/>
            <p:nvPr/>
          </p:nvSpPr>
          <p:spPr>
            <a:xfrm>
              <a:off x="2372306" y="4440014"/>
              <a:ext cx="2252948" cy="1272143"/>
            </a:xfrm>
            <a:prstGeom prst="rect">
              <a:avLst/>
            </a:prstGeom>
          </p:spPr>
          <p:txBody>
            <a:bodyPr wrap="square">
              <a:spAutoFit/>
            </a:bodyPr>
            <a:lstStyle/>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zh-CN" altLang="en-US" sz="1400" b="0" dirty="0"/>
            </a:p>
          </p:txBody>
        </p:sp>
      </p:grpSp>
      <p:grpSp>
        <p:nvGrpSpPr>
          <p:cNvPr id="58" name="组合 57"/>
          <p:cNvGrpSpPr/>
          <p:nvPr/>
        </p:nvGrpSpPr>
        <p:grpSpPr>
          <a:xfrm>
            <a:off x="4898513" y="2966577"/>
            <a:ext cx="1689711" cy="1316034"/>
            <a:chOff x="4493092" y="3957444"/>
            <a:chExt cx="2252948" cy="1754713"/>
          </a:xfrm>
        </p:grpSpPr>
        <p:sp>
          <p:nvSpPr>
            <p:cNvPr id="59" name="TextBox 58"/>
            <p:cNvSpPr txBox="1"/>
            <p:nvPr/>
          </p:nvSpPr>
          <p:spPr>
            <a:xfrm>
              <a:off x="4557204" y="3957444"/>
              <a:ext cx="2175036" cy="410370"/>
            </a:xfrm>
            <a:prstGeom prst="rect">
              <a:avLst/>
            </a:prstGeom>
            <a:noFill/>
          </p:spPr>
          <p:txBody>
            <a:bodyPr wrap="square" rtlCol="0">
              <a:spAutoFit/>
            </a:bodyPr>
            <a:lstStyle/>
            <a:p>
              <a:pPr algn="ctr"/>
              <a:r>
                <a:rPr lang="zh-CN" altLang="en-US" sz="1400" b="0" dirty="0"/>
                <a:t>单击添加文本</a:t>
              </a:r>
              <a:endParaRPr lang="zh-CN" altLang="en-US" sz="1400" b="0" dirty="0"/>
            </a:p>
          </p:txBody>
        </p:sp>
        <p:sp>
          <p:nvSpPr>
            <p:cNvPr id="60" name="矩形 59"/>
            <p:cNvSpPr/>
            <p:nvPr/>
          </p:nvSpPr>
          <p:spPr>
            <a:xfrm>
              <a:off x="4493092" y="4440014"/>
              <a:ext cx="2252948" cy="1272143"/>
            </a:xfrm>
            <a:prstGeom prst="rect">
              <a:avLst/>
            </a:prstGeom>
          </p:spPr>
          <p:txBody>
            <a:bodyPr wrap="square">
              <a:spAutoFit/>
            </a:bodyPr>
            <a:lstStyle/>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zh-CN" altLang="en-US" sz="1400" b="0" dirty="0"/>
            </a:p>
          </p:txBody>
        </p:sp>
      </p:grpSp>
      <p:grpSp>
        <p:nvGrpSpPr>
          <p:cNvPr id="61" name="组合 60"/>
          <p:cNvGrpSpPr/>
          <p:nvPr/>
        </p:nvGrpSpPr>
        <p:grpSpPr>
          <a:xfrm>
            <a:off x="6914737" y="2966577"/>
            <a:ext cx="1689711" cy="1316034"/>
            <a:chOff x="6783548" y="3957444"/>
            <a:chExt cx="2252948" cy="1754713"/>
          </a:xfrm>
        </p:grpSpPr>
        <p:sp>
          <p:nvSpPr>
            <p:cNvPr id="62" name="TextBox 61"/>
            <p:cNvSpPr txBox="1"/>
            <p:nvPr/>
          </p:nvSpPr>
          <p:spPr>
            <a:xfrm>
              <a:off x="6921276" y="3957444"/>
              <a:ext cx="1971204" cy="410370"/>
            </a:xfrm>
            <a:prstGeom prst="rect">
              <a:avLst/>
            </a:prstGeom>
            <a:noFill/>
          </p:spPr>
          <p:txBody>
            <a:bodyPr wrap="square" rtlCol="0">
              <a:spAutoFit/>
            </a:bodyPr>
            <a:lstStyle/>
            <a:p>
              <a:pPr algn="ctr"/>
              <a:r>
                <a:rPr lang="zh-CN" altLang="en-US" sz="1400" b="0" dirty="0"/>
                <a:t>单击添加文本</a:t>
              </a:r>
              <a:endParaRPr lang="zh-CN" altLang="en-US" sz="1400" b="0" dirty="0"/>
            </a:p>
          </p:txBody>
        </p:sp>
        <p:sp>
          <p:nvSpPr>
            <p:cNvPr id="63" name="矩形 62"/>
            <p:cNvSpPr/>
            <p:nvPr/>
          </p:nvSpPr>
          <p:spPr>
            <a:xfrm>
              <a:off x="6783548" y="4440014"/>
              <a:ext cx="2252948" cy="1272143"/>
            </a:xfrm>
            <a:prstGeom prst="rect">
              <a:avLst/>
            </a:prstGeom>
          </p:spPr>
          <p:txBody>
            <a:bodyPr wrap="square">
              <a:spAutoFit/>
            </a:bodyPr>
            <a:lstStyle/>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en-US" altLang="zh-CN" sz="1400" b="0" dirty="0"/>
            </a:p>
            <a:p>
              <a:pPr lvl="0" algn="ctr"/>
              <a:r>
                <a:rPr lang="zh-CN" altLang="en-US" sz="1400" b="0" dirty="0"/>
                <a:t>单击此处添加文本</a:t>
              </a:r>
              <a:endParaRPr lang="zh-CN" altLang="en-US" sz="1400" b="0" dirty="0"/>
            </a:p>
          </p:txBody>
        </p:sp>
      </p:grpSp>
    </p:spTree>
  </p:cSld>
  <p:clrMapOvr>
    <a:masterClrMapping/>
  </p:clrMapOvr>
  <p:transition spd="slow" advClick="0" advTm="0">
    <p:cover/>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heel(4)">
                                          <p:cBhvr>
                                            <p:cTn id="7" dur="1000"/>
                                            <p:tgtEl>
                                              <p:spTgt spid="40"/>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500"/>
                                </p:stCondLst>
                                <p:childTnLst>
                                  <p:par>
                                    <p:cTn id="13" presetID="2" presetClass="entr" presetSubtype="1" fill="hold" nodeType="afterEffect" p14:presetBounceEnd="48000">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14:bounceEnd="48000">
                                          <p:cBhvr additive="base">
                                            <p:cTn id="15" dur="500" fill="hold"/>
                                            <p:tgtEl>
                                              <p:spTgt spid="18"/>
                                            </p:tgtEl>
                                            <p:attrNameLst>
                                              <p:attrName>ppt_x</p:attrName>
                                            </p:attrNameLst>
                                          </p:cBhvr>
                                          <p:tavLst>
                                            <p:tav tm="0">
                                              <p:val>
                                                <p:strVal val="#ppt_x"/>
                                              </p:val>
                                            </p:tav>
                                            <p:tav tm="100000">
                                              <p:val>
                                                <p:strVal val="#ppt_x"/>
                                              </p:val>
                                            </p:tav>
                                          </p:tavLst>
                                        </p:anim>
                                        <p:anim calcmode="lin" valueType="num" p14:bounceEnd="48000">
                                          <p:cBhvr additive="base">
                                            <p:cTn id="16" dur="500" fill="hold"/>
                                            <p:tgtEl>
                                              <p:spTgt spid="18"/>
                                            </p:tgtEl>
                                            <p:attrNameLst>
                                              <p:attrName>ppt_y</p:attrName>
                                            </p:attrNameLst>
                                          </p:cBhvr>
                                          <p:tavLst>
                                            <p:tav tm="0">
                                              <p:val>
                                                <p:strVal val="0-#ppt_h/2"/>
                                              </p:val>
                                            </p:tav>
                                            <p:tav tm="100000">
                                              <p:val>
                                                <p:strVal val="#ppt_y"/>
                                              </p:val>
                                            </p:tav>
                                          </p:tavLst>
                                        </p:anim>
                                      </p:childTnLst>
                                    </p:cTn>
                                  </p:par>
                                  <p:par>
                                    <p:cTn id="17" presetID="22" presetClass="entr" presetSubtype="1"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500"/>
                                            <p:tgtEl>
                                              <p:spTgt spid="37"/>
                                            </p:tgtEl>
                                          </p:cBhvr>
                                        </p:animEffect>
                                      </p:childTnLst>
                                    </p:cTn>
                                  </p:par>
                                </p:childTnLst>
                              </p:cTn>
                            </p:par>
                            <p:par>
                              <p:cTn id="20" fill="hold">
                                <p:stCondLst>
                                  <p:cond delay="2000"/>
                                </p:stCondLst>
                                <p:childTnLst>
                                  <p:par>
                                    <p:cTn id="21" presetID="2" presetClass="entr" presetSubtype="1" fill="hold" nodeType="afterEffect" p14:presetBounceEnd="48000">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14:bounceEnd="48000">
                                          <p:cBhvr additive="base">
                                            <p:cTn id="23" dur="500" fill="hold"/>
                                            <p:tgtEl>
                                              <p:spTgt spid="23"/>
                                            </p:tgtEl>
                                            <p:attrNameLst>
                                              <p:attrName>ppt_x</p:attrName>
                                            </p:attrNameLst>
                                          </p:cBhvr>
                                          <p:tavLst>
                                            <p:tav tm="0">
                                              <p:val>
                                                <p:strVal val="#ppt_x"/>
                                              </p:val>
                                            </p:tav>
                                            <p:tav tm="100000">
                                              <p:val>
                                                <p:strVal val="#ppt_x"/>
                                              </p:val>
                                            </p:tav>
                                          </p:tavLst>
                                        </p:anim>
                                        <p:anim calcmode="lin" valueType="num" p14:bounceEnd="48000">
                                          <p:cBhvr additive="base">
                                            <p:cTn id="24" dur="500" fill="hold"/>
                                            <p:tgtEl>
                                              <p:spTgt spid="23"/>
                                            </p:tgtEl>
                                            <p:attrNameLst>
                                              <p:attrName>ppt_y</p:attrName>
                                            </p:attrNameLst>
                                          </p:cBhvr>
                                          <p:tavLst>
                                            <p:tav tm="0">
                                              <p:val>
                                                <p:strVal val="0-#ppt_h/2"/>
                                              </p:val>
                                            </p:tav>
                                            <p:tav tm="100000">
                                              <p:val>
                                                <p:strVal val="#ppt_y"/>
                                              </p:val>
                                            </p:tav>
                                          </p:tavLst>
                                        </p:anim>
                                      </p:childTnLst>
                                    </p:cTn>
                                  </p:par>
                                  <p:par>
                                    <p:cTn id="25" presetID="22" presetClass="entr" presetSubtype="1"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up)">
                                          <p:cBhvr>
                                            <p:cTn id="27" dur="500"/>
                                            <p:tgtEl>
                                              <p:spTgt spid="55"/>
                                            </p:tgtEl>
                                          </p:cBhvr>
                                        </p:animEffect>
                                      </p:childTnLst>
                                    </p:cTn>
                                  </p:par>
                                </p:childTnLst>
                              </p:cTn>
                            </p:par>
                            <p:par>
                              <p:cTn id="28" fill="hold">
                                <p:stCondLst>
                                  <p:cond delay="2500"/>
                                </p:stCondLst>
                                <p:childTnLst>
                                  <p:par>
                                    <p:cTn id="29" presetID="2" presetClass="entr" presetSubtype="1" fill="hold" nodeType="afterEffect" p14:presetBounceEnd="48000">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14:bounceEnd="48000">
                                          <p:cBhvr additive="base">
                                            <p:cTn id="31" dur="500" fill="hold"/>
                                            <p:tgtEl>
                                              <p:spTgt spid="28"/>
                                            </p:tgtEl>
                                            <p:attrNameLst>
                                              <p:attrName>ppt_x</p:attrName>
                                            </p:attrNameLst>
                                          </p:cBhvr>
                                          <p:tavLst>
                                            <p:tav tm="0">
                                              <p:val>
                                                <p:strVal val="#ppt_x"/>
                                              </p:val>
                                            </p:tav>
                                            <p:tav tm="100000">
                                              <p:val>
                                                <p:strVal val="#ppt_x"/>
                                              </p:val>
                                            </p:tav>
                                          </p:tavLst>
                                        </p:anim>
                                        <p:anim calcmode="lin" valueType="num" p14:bounceEnd="48000">
                                          <p:cBhvr additive="base">
                                            <p:cTn id="32" dur="500" fill="hold"/>
                                            <p:tgtEl>
                                              <p:spTgt spid="28"/>
                                            </p:tgtEl>
                                            <p:attrNameLst>
                                              <p:attrName>ppt_y</p:attrName>
                                            </p:attrNameLst>
                                          </p:cBhvr>
                                          <p:tavLst>
                                            <p:tav tm="0">
                                              <p:val>
                                                <p:strVal val="0-#ppt_h/2"/>
                                              </p:val>
                                            </p:tav>
                                            <p:tav tm="100000">
                                              <p:val>
                                                <p:strVal val="#ppt_y"/>
                                              </p:val>
                                            </p:tav>
                                          </p:tavLst>
                                        </p:anim>
                                      </p:childTnLst>
                                    </p:cTn>
                                  </p:par>
                                  <p:par>
                                    <p:cTn id="33" presetID="22" presetClass="entr" presetSubtype="1"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up)">
                                          <p:cBhvr>
                                            <p:cTn id="35" dur="500"/>
                                            <p:tgtEl>
                                              <p:spTgt spid="58"/>
                                            </p:tgtEl>
                                          </p:cBhvr>
                                        </p:animEffect>
                                      </p:childTnLst>
                                    </p:cTn>
                                  </p:par>
                                </p:childTnLst>
                              </p:cTn>
                            </p:par>
                            <p:par>
                              <p:cTn id="36" fill="hold">
                                <p:stCondLst>
                                  <p:cond delay="3000"/>
                                </p:stCondLst>
                                <p:childTnLst>
                                  <p:par>
                                    <p:cTn id="37" presetID="2" presetClass="entr" presetSubtype="1" fill="hold" nodeType="afterEffect" p14:presetBounceEnd="48000">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14:bounceEnd="48000">
                                          <p:cBhvr additive="base">
                                            <p:cTn id="39" dur="500" fill="hold"/>
                                            <p:tgtEl>
                                              <p:spTgt spid="32"/>
                                            </p:tgtEl>
                                            <p:attrNameLst>
                                              <p:attrName>ppt_x</p:attrName>
                                            </p:attrNameLst>
                                          </p:cBhvr>
                                          <p:tavLst>
                                            <p:tav tm="0">
                                              <p:val>
                                                <p:strVal val="#ppt_x"/>
                                              </p:val>
                                            </p:tav>
                                            <p:tav tm="100000">
                                              <p:val>
                                                <p:strVal val="#ppt_x"/>
                                              </p:val>
                                            </p:tav>
                                          </p:tavLst>
                                        </p:anim>
                                        <p:anim calcmode="lin" valueType="num" p14:bounceEnd="48000">
                                          <p:cBhvr additive="base">
                                            <p:cTn id="40" dur="500" fill="hold"/>
                                            <p:tgtEl>
                                              <p:spTgt spid="32"/>
                                            </p:tgtEl>
                                            <p:attrNameLst>
                                              <p:attrName>ppt_y</p:attrName>
                                            </p:attrNameLst>
                                          </p:cBhvr>
                                          <p:tavLst>
                                            <p:tav tm="0">
                                              <p:val>
                                                <p:strVal val="0-#ppt_h/2"/>
                                              </p:val>
                                            </p:tav>
                                            <p:tav tm="100000">
                                              <p:val>
                                                <p:strVal val="#ppt_y"/>
                                              </p:val>
                                            </p:tav>
                                          </p:tavLst>
                                        </p:anim>
                                      </p:childTnLst>
                                    </p:cTn>
                                  </p:par>
                                  <p:par>
                                    <p:cTn id="41" presetID="22" presetClass="entr" presetSubtype="1" fill="hold" nodeType="with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up)">
                                          <p:cBhvr>
                                            <p:cTn id="4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heel(4)">
                                          <p:cBhvr>
                                            <p:cTn id="7" dur="1000"/>
                                            <p:tgtEl>
                                              <p:spTgt spid="40"/>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500"/>
                                </p:stCondLst>
                                <p:childTnLst>
                                  <p:par>
                                    <p:cTn id="13" presetID="2" presetClass="entr" presetSubtype="1"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par>
                                    <p:cTn id="17" presetID="22" presetClass="entr" presetSubtype="1"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500"/>
                                            <p:tgtEl>
                                              <p:spTgt spid="37"/>
                                            </p:tgtEl>
                                          </p:cBhvr>
                                        </p:animEffect>
                                      </p:childTnLst>
                                    </p:cTn>
                                  </p:par>
                                </p:childTnLst>
                              </p:cTn>
                            </p:par>
                            <p:par>
                              <p:cTn id="20" fill="hold">
                                <p:stCondLst>
                                  <p:cond delay="2000"/>
                                </p:stCondLst>
                                <p:childTnLst>
                                  <p:par>
                                    <p:cTn id="21" presetID="2" presetClass="entr" presetSubtype="1"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0-#ppt_h/2"/>
                                              </p:val>
                                            </p:tav>
                                            <p:tav tm="100000">
                                              <p:val>
                                                <p:strVal val="#ppt_y"/>
                                              </p:val>
                                            </p:tav>
                                          </p:tavLst>
                                        </p:anim>
                                      </p:childTnLst>
                                    </p:cTn>
                                  </p:par>
                                  <p:par>
                                    <p:cTn id="25" presetID="22" presetClass="entr" presetSubtype="1"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up)">
                                          <p:cBhvr>
                                            <p:cTn id="27" dur="500"/>
                                            <p:tgtEl>
                                              <p:spTgt spid="55"/>
                                            </p:tgtEl>
                                          </p:cBhvr>
                                        </p:animEffect>
                                      </p:childTnLst>
                                    </p:cTn>
                                  </p:par>
                                </p:childTnLst>
                              </p:cTn>
                            </p:par>
                            <p:par>
                              <p:cTn id="28" fill="hold">
                                <p:stCondLst>
                                  <p:cond delay="2500"/>
                                </p:stCondLst>
                                <p:childTnLst>
                                  <p:par>
                                    <p:cTn id="29" presetID="2" presetClass="entr" presetSubtype="1"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0-#ppt_h/2"/>
                                              </p:val>
                                            </p:tav>
                                            <p:tav tm="100000">
                                              <p:val>
                                                <p:strVal val="#ppt_y"/>
                                              </p:val>
                                            </p:tav>
                                          </p:tavLst>
                                        </p:anim>
                                      </p:childTnLst>
                                    </p:cTn>
                                  </p:par>
                                  <p:par>
                                    <p:cTn id="33" presetID="22" presetClass="entr" presetSubtype="1"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up)">
                                          <p:cBhvr>
                                            <p:cTn id="35" dur="500"/>
                                            <p:tgtEl>
                                              <p:spTgt spid="58"/>
                                            </p:tgtEl>
                                          </p:cBhvr>
                                        </p:animEffect>
                                      </p:childTnLst>
                                    </p:cTn>
                                  </p:par>
                                </p:childTnLst>
                              </p:cTn>
                            </p:par>
                            <p:par>
                              <p:cTn id="36" fill="hold">
                                <p:stCondLst>
                                  <p:cond delay="3000"/>
                                </p:stCondLst>
                                <p:childTnLst>
                                  <p:par>
                                    <p:cTn id="37" presetID="2" presetClass="entr" presetSubtype="1"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0-#ppt_h/2"/>
                                              </p:val>
                                            </p:tav>
                                            <p:tav tm="100000">
                                              <p:val>
                                                <p:strVal val="#ppt_y"/>
                                              </p:val>
                                            </p:tav>
                                          </p:tavLst>
                                        </p:anim>
                                      </p:childTnLst>
                                    </p:cTn>
                                  </p:par>
                                  <p:par>
                                    <p:cTn id="41" presetID="22" presetClass="entr" presetSubtype="1" fill="hold" nodeType="with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up)">
                                          <p:cBhvr>
                                            <p:cTn id="4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48" name="流程图: 可选过程 47"/>
          <p:cNvSpPr>
            <a:spLocks noChangeArrowheads="1"/>
          </p:cNvSpPr>
          <p:nvPr/>
        </p:nvSpPr>
        <p:spPr bwMode="auto">
          <a:xfrm>
            <a:off x="3168650" y="1527176"/>
            <a:ext cx="5256213" cy="288925"/>
          </a:xfrm>
          <a:prstGeom prst="flowChartAlternateProcess">
            <a:avLst/>
          </a:prstGeom>
          <a:solidFill>
            <a:srgbClr val="000000">
              <a:alpha val="14000"/>
            </a:srgbClr>
          </a:solidFill>
          <a:ln>
            <a:noFill/>
          </a:ln>
          <a:extLst>
            <a:ext uri="{91240B29-F687-4F45-9708-019B960494DF}">
              <a14:hiddenLine xmlns:a14="http://schemas.microsoft.com/office/drawing/2010/main" w="25400">
                <a:solidFill>
                  <a:srgbClr val="395E8A"/>
                </a:solidFill>
                <a:miter lim="800000"/>
                <a:headEnd/>
                <a:tailEnd/>
              </a14:hiddenLine>
            </a:ext>
          </a:extLst>
        </p:spPr>
        <p:txBody>
          <a:bodyPr lIns="91430" tIns="45716" rIns="91430" bIns="45716"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49" name="流程图: 可选过程 48"/>
          <p:cNvSpPr>
            <a:spLocks noChangeArrowheads="1"/>
          </p:cNvSpPr>
          <p:nvPr/>
        </p:nvSpPr>
        <p:spPr bwMode="auto">
          <a:xfrm>
            <a:off x="3168651" y="1546226"/>
            <a:ext cx="3667125" cy="250824"/>
          </a:xfrm>
          <a:prstGeom prst="flowChartAlternateProcess">
            <a:avLst/>
          </a:prstGeom>
          <a:solidFill>
            <a:srgbClr val="067C0C"/>
          </a:solidFill>
          <a:ln>
            <a:noFill/>
          </a:ln>
        </p:spPr>
        <p:txBody>
          <a:bodyPr lIns="91430" tIns="45716" rIns="91430" bIns="45716" anchor="ctr"/>
          <a:lstStyle/>
          <a:p>
            <a:pPr algn="ctr"/>
            <a:endParaRPr lang="zh-CN" altLang="zh-CN">
              <a:latin typeface="宋体" panose="02010600030101010101" pitchFamily="2" charset="-122"/>
              <a:sym typeface="宋体" panose="02010600030101010101" pitchFamily="2" charset="-122"/>
            </a:endParaRPr>
          </a:p>
        </p:txBody>
      </p:sp>
      <p:sp>
        <p:nvSpPr>
          <p:cNvPr id="50" name="圆角矩形标注 49"/>
          <p:cNvSpPr>
            <a:spLocks noChangeArrowheads="1"/>
          </p:cNvSpPr>
          <p:nvPr/>
        </p:nvSpPr>
        <p:spPr bwMode="auto">
          <a:xfrm>
            <a:off x="5651500" y="1995489"/>
            <a:ext cx="504825" cy="252411"/>
          </a:xfrm>
          <a:prstGeom prst="wedgeRoundRectCallout">
            <a:avLst>
              <a:gd name="adj1" fmla="val -24569"/>
              <a:gd name="adj2" fmla="val 69968"/>
              <a:gd name="adj3" fmla="val 16667"/>
            </a:avLst>
          </a:prstGeom>
          <a:solidFill>
            <a:srgbClr val="08A810"/>
          </a:solidFill>
          <a:ln>
            <a:noFill/>
          </a:ln>
        </p:spPr>
        <p:txBody>
          <a:bodyPr lIns="91430" tIns="45716" rIns="91430" bIns="45716" anchor="ctr"/>
          <a:lstStyle/>
          <a:p>
            <a:pPr algn="ctr"/>
            <a:r>
              <a:rPr lang="en-US" dirty="0">
                <a:solidFill>
                  <a:schemeClr val="bg1"/>
                </a:solidFill>
                <a:latin typeface="Calibri" panose="020F0502020204030204" charset="0"/>
                <a:cs typeface="Calibri" panose="020F0502020204030204" charset="0"/>
                <a:sym typeface="Calibri" panose="020F0502020204030204" charset="0"/>
              </a:rPr>
              <a:t>50</a:t>
            </a:r>
            <a:endParaRPr lang="zh-CN" altLang="en-US" dirty="0">
              <a:solidFill>
                <a:schemeClr val="bg1"/>
              </a:solidFill>
            </a:endParaRPr>
          </a:p>
        </p:txBody>
      </p:sp>
      <p:sp>
        <p:nvSpPr>
          <p:cNvPr id="51" name="流程图: 可选过程 50"/>
          <p:cNvSpPr>
            <a:spLocks noChangeArrowheads="1"/>
          </p:cNvSpPr>
          <p:nvPr/>
        </p:nvSpPr>
        <p:spPr bwMode="auto">
          <a:xfrm>
            <a:off x="3168650" y="2319339"/>
            <a:ext cx="5256213" cy="288925"/>
          </a:xfrm>
          <a:prstGeom prst="flowChartAlternateProcess">
            <a:avLst/>
          </a:prstGeom>
          <a:solidFill>
            <a:srgbClr val="000000">
              <a:alpha val="14000"/>
            </a:srgbClr>
          </a:solidFill>
          <a:ln>
            <a:noFill/>
          </a:ln>
          <a:extLst>
            <a:ext uri="{91240B29-F687-4F45-9708-019B960494DF}">
              <a14:hiddenLine xmlns:a14="http://schemas.microsoft.com/office/drawing/2010/main" w="25400">
                <a:solidFill>
                  <a:srgbClr val="395E8A"/>
                </a:solidFill>
                <a:miter lim="800000"/>
                <a:headEnd/>
                <a:tailEnd/>
              </a14:hiddenLine>
            </a:ext>
          </a:extLst>
        </p:spPr>
        <p:txBody>
          <a:bodyPr lIns="91430" tIns="45716" rIns="91430" bIns="45716"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2" name="流程图: 可选过程 51"/>
          <p:cNvSpPr>
            <a:spLocks noChangeArrowheads="1"/>
          </p:cNvSpPr>
          <p:nvPr/>
        </p:nvSpPr>
        <p:spPr bwMode="auto">
          <a:xfrm>
            <a:off x="3168651" y="2336800"/>
            <a:ext cx="2627313" cy="252413"/>
          </a:xfrm>
          <a:prstGeom prst="flowChartAlternateProcess">
            <a:avLst/>
          </a:prstGeom>
          <a:solidFill>
            <a:srgbClr val="08A810"/>
          </a:solidFill>
          <a:ln>
            <a:noFill/>
          </a:ln>
        </p:spPr>
        <p:txBody>
          <a:bodyPr lIns="91430" tIns="45716" rIns="91430" bIns="45716" anchor="ctr"/>
          <a:lstStyle/>
          <a:p>
            <a:pPr algn="ctr"/>
            <a:endParaRPr lang="zh-CN" altLang="zh-CN">
              <a:latin typeface="宋体" panose="02010600030101010101" pitchFamily="2" charset="-122"/>
              <a:sym typeface="宋体" panose="02010600030101010101" pitchFamily="2" charset="-122"/>
            </a:endParaRPr>
          </a:p>
        </p:txBody>
      </p:sp>
      <p:sp>
        <p:nvSpPr>
          <p:cNvPr id="53" name="流程图: 可选过程 52"/>
          <p:cNvSpPr>
            <a:spLocks noChangeArrowheads="1"/>
          </p:cNvSpPr>
          <p:nvPr/>
        </p:nvSpPr>
        <p:spPr bwMode="auto">
          <a:xfrm>
            <a:off x="3203576" y="3040063"/>
            <a:ext cx="5256213" cy="287337"/>
          </a:xfrm>
          <a:prstGeom prst="flowChartAlternateProcess">
            <a:avLst/>
          </a:prstGeom>
          <a:solidFill>
            <a:srgbClr val="000000">
              <a:alpha val="14000"/>
            </a:srgbClr>
          </a:solidFill>
          <a:ln>
            <a:noFill/>
          </a:ln>
          <a:extLst>
            <a:ext uri="{91240B29-F687-4F45-9708-019B960494DF}">
              <a14:hiddenLine xmlns:a14="http://schemas.microsoft.com/office/drawing/2010/main" w="25400">
                <a:solidFill>
                  <a:srgbClr val="395E8A"/>
                </a:solidFill>
                <a:miter lim="800000"/>
                <a:headEnd/>
                <a:tailEnd/>
              </a14:hiddenLine>
            </a:ext>
          </a:extLst>
        </p:spPr>
        <p:txBody>
          <a:bodyPr lIns="91430" tIns="45716" rIns="91430" bIns="45716"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4" name="流程图: 可选过程 53"/>
          <p:cNvSpPr>
            <a:spLocks noChangeArrowheads="1"/>
          </p:cNvSpPr>
          <p:nvPr/>
        </p:nvSpPr>
        <p:spPr bwMode="auto">
          <a:xfrm>
            <a:off x="3203575" y="3057525"/>
            <a:ext cx="1797050" cy="252413"/>
          </a:xfrm>
          <a:prstGeom prst="flowChartAlternateProcess">
            <a:avLst/>
          </a:prstGeom>
          <a:solidFill>
            <a:srgbClr val="08A810"/>
          </a:solidFill>
          <a:ln>
            <a:noFill/>
          </a:ln>
        </p:spPr>
        <p:txBody>
          <a:bodyPr lIns="91430" tIns="45716" rIns="91430" bIns="45716" anchor="ctr"/>
          <a:lstStyle/>
          <a:p>
            <a:pPr algn="ctr"/>
            <a:endParaRPr lang="zh-CN" altLang="zh-CN">
              <a:latin typeface="宋体" panose="02010600030101010101" pitchFamily="2" charset="-122"/>
              <a:sym typeface="宋体" panose="02010600030101010101" pitchFamily="2" charset="-122"/>
            </a:endParaRPr>
          </a:p>
        </p:txBody>
      </p:sp>
      <p:sp>
        <p:nvSpPr>
          <p:cNvPr id="74" name="流程图: 可选过程 73"/>
          <p:cNvSpPr>
            <a:spLocks noChangeArrowheads="1"/>
          </p:cNvSpPr>
          <p:nvPr/>
        </p:nvSpPr>
        <p:spPr bwMode="auto">
          <a:xfrm>
            <a:off x="3203576" y="3832226"/>
            <a:ext cx="5256213" cy="287338"/>
          </a:xfrm>
          <a:prstGeom prst="flowChartAlternateProcess">
            <a:avLst/>
          </a:prstGeom>
          <a:solidFill>
            <a:srgbClr val="000000">
              <a:alpha val="14000"/>
            </a:srgbClr>
          </a:solidFill>
          <a:ln>
            <a:noFill/>
          </a:ln>
          <a:extLst>
            <a:ext uri="{91240B29-F687-4F45-9708-019B960494DF}">
              <a14:hiddenLine xmlns:a14="http://schemas.microsoft.com/office/drawing/2010/main" w="25400">
                <a:solidFill>
                  <a:srgbClr val="395E8A"/>
                </a:solidFill>
                <a:miter lim="800000"/>
                <a:headEnd/>
                <a:tailEnd/>
              </a14:hiddenLine>
            </a:ext>
          </a:extLst>
        </p:spPr>
        <p:txBody>
          <a:bodyPr lIns="91430" tIns="45716" rIns="91430" bIns="45716"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75" name="流程图: 可选过程 74"/>
          <p:cNvSpPr>
            <a:spLocks noChangeArrowheads="1"/>
          </p:cNvSpPr>
          <p:nvPr/>
        </p:nvSpPr>
        <p:spPr bwMode="auto">
          <a:xfrm>
            <a:off x="3203576" y="3849690"/>
            <a:ext cx="4464050" cy="252411"/>
          </a:xfrm>
          <a:prstGeom prst="flowChartAlternateProcess">
            <a:avLst/>
          </a:prstGeom>
          <a:solidFill>
            <a:srgbClr val="067C0C"/>
          </a:solidFill>
          <a:ln>
            <a:noFill/>
          </a:ln>
        </p:spPr>
        <p:txBody>
          <a:bodyPr lIns="91430" tIns="45716" rIns="91430" bIns="45716" anchor="ctr"/>
          <a:lstStyle/>
          <a:p>
            <a:pPr algn="ctr"/>
            <a:endParaRPr lang="zh-CN" altLang="zh-CN">
              <a:latin typeface="宋体" panose="02010600030101010101" pitchFamily="2" charset="-122"/>
              <a:sym typeface="宋体" panose="02010600030101010101" pitchFamily="2" charset="-122"/>
            </a:endParaRPr>
          </a:p>
        </p:txBody>
      </p:sp>
      <p:sp>
        <p:nvSpPr>
          <p:cNvPr id="76" name="圆角矩形标注 75"/>
          <p:cNvSpPr>
            <a:spLocks noChangeArrowheads="1"/>
          </p:cNvSpPr>
          <p:nvPr/>
        </p:nvSpPr>
        <p:spPr bwMode="auto">
          <a:xfrm>
            <a:off x="4860924" y="2716214"/>
            <a:ext cx="503238" cy="252411"/>
          </a:xfrm>
          <a:prstGeom prst="wedgeRoundRectCallout">
            <a:avLst>
              <a:gd name="adj1" fmla="val -24569"/>
              <a:gd name="adj2" fmla="val 69968"/>
              <a:gd name="adj3" fmla="val 16667"/>
            </a:avLst>
          </a:prstGeom>
          <a:solidFill>
            <a:srgbClr val="08A810"/>
          </a:solidFill>
          <a:ln>
            <a:noFill/>
          </a:ln>
        </p:spPr>
        <p:txBody>
          <a:bodyPr lIns="91430" tIns="45716" rIns="91430" bIns="45716" anchor="ctr"/>
          <a:lstStyle/>
          <a:p>
            <a:pPr algn="ctr"/>
            <a:r>
              <a:rPr lang="en-US" dirty="0">
                <a:solidFill>
                  <a:schemeClr val="bg1"/>
                </a:solidFill>
                <a:latin typeface="Calibri" panose="020F0502020204030204" charset="0"/>
                <a:cs typeface="Calibri" panose="020F0502020204030204" charset="0"/>
                <a:sym typeface="Calibri" panose="020F0502020204030204" charset="0"/>
              </a:rPr>
              <a:t>30</a:t>
            </a:r>
            <a:endParaRPr lang="zh-CN" altLang="en-US" dirty="0">
              <a:solidFill>
                <a:schemeClr val="bg1"/>
              </a:solidFill>
            </a:endParaRPr>
          </a:p>
        </p:txBody>
      </p:sp>
      <p:sp>
        <p:nvSpPr>
          <p:cNvPr id="77" name="圆角矩形标注 76"/>
          <p:cNvSpPr>
            <a:spLocks noChangeArrowheads="1"/>
          </p:cNvSpPr>
          <p:nvPr/>
        </p:nvSpPr>
        <p:spPr bwMode="auto">
          <a:xfrm>
            <a:off x="6661151" y="1203326"/>
            <a:ext cx="503238" cy="252413"/>
          </a:xfrm>
          <a:prstGeom prst="wedgeRoundRectCallout">
            <a:avLst>
              <a:gd name="adj1" fmla="val -24569"/>
              <a:gd name="adj2" fmla="val 69968"/>
              <a:gd name="adj3" fmla="val 16667"/>
            </a:avLst>
          </a:prstGeom>
          <a:solidFill>
            <a:srgbClr val="067C0C"/>
          </a:solidFill>
          <a:ln>
            <a:noFill/>
          </a:ln>
        </p:spPr>
        <p:txBody>
          <a:bodyPr lIns="91430" tIns="45716" rIns="91430" bIns="45716" anchor="ctr"/>
          <a:lstStyle/>
          <a:p>
            <a:pPr algn="ctr"/>
            <a:r>
              <a:rPr lang="en-US">
                <a:solidFill>
                  <a:schemeClr val="bg1"/>
                </a:solidFill>
                <a:latin typeface="Calibri" panose="020F0502020204030204" charset="0"/>
                <a:cs typeface="Calibri" panose="020F0502020204030204" charset="0"/>
                <a:sym typeface="Calibri" panose="020F0502020204030204" charset="0"/>
              </a:rPr>
              <a:t>65</a:t>
            </a:r>
            <a:endParaRPr lang="zh-CN" altLang="en-US">
              <a:solidFill>
                <a:schemeClr val="bg1"/>
              </a:solidFill>
            </a:endParaRPr>
          </a:p>
        </p:txBody>
      </p:sp>
      <p:sp>
        <p:nvSpPr>
          <p:cNvPr id="78" name="圆角矩形标注 77"/>
          <p:cNvSpPr>
            <a:spLocks noChangeArrowheads="1"/>
          </p:cNvSpPr>
          <p:nvPr/>
        </p:nvSpPr>
        <p:spPr bwMode="auto">
          <a:xfrm>
            <a:off x="7524751" y="3471864"/>
            <a:ext cx="503238" cy="252411"/>
          </a:xfrm>
          <a:prstGeom prst="wedgeRoundRectCallout">
            <a:avLst>
              <a:gd name="adj1" fmla="val -24569"/>
              <a:gd name="adj2" fmla="val 69968"/>
              <a:gd name="adj3" fmla="val 16667"/>
            </a:avLst>
          </a:prstGeom>
          <a:solidFill>
            <a:srgbClr val="067C0C"/>
          </a:solidFill>
          <a:ln>
            <a:noFill/>
          </a:ln>
        </p:spPr>
        <p:txBody>
          <a:bodyPr lIns="91430" tIns="45716" rIns="91430" bIns="45716" anchor="ctr"/>
          <a:lstStyle/>
          <a:p>
            <a:pPr algn="ctr"/>
            <a:r>
              <a:rPr lang="en-US" dirty="0">
                <a:solidFill>
                  <a:schemeClr val="bg1"/>
                </a:solidFill>
                <a:latin typeface="Calibri" panose="020F0502020204030204" charset="0"/>
                <a:cs typeface="Calibri" panose="020F0502020204030204" charset="0"/>
                <a:sym typeface="Calibri" panose="020F0502020204030204" charset="0"/>
              </a:rPr>
              <a:t>80</a:t>
            </a:r>
            <a:endParaRPr lang="zh-CN" altLang="en-US" dirty="0">
              <a:solidFill>
                <a:schemeClr val="bg1"/>
              </a:solidFill>
            </a:endParaRPr>
          </a:p>
        </p:txBody>
      </p:sp>
      <p:sp>
        <p:nvSpPr>
          <p:cNvPr id="79" name="直接连接符 78"/>
          <p:cNvSpPr>
            <a:spLocks noChangeShapeType="1"/>
          </p:cNvSpPr>
          <p:nvPr/>
        </p:nvSpPr>
        <p:spPr bwMode="auto">
          <a:xfrm>
            <a:off x="2987675" y="1419226"/>
            <a:ext cx="0" cy="2774950"/>
          </a:xfrm>
          <a:prstGeom prst="line">
            <a:avLst/>
          </a:prstGeom>
          <a:noFill/>
          <a:ln w="28575" cap="flat" cmpd="sng">
            <a:solidFill>
              <a:srgbClr val="625348"/>
            </a:solidFill>
            <a:round/>
          </a:ln>
          <a:extLst>
            <a:ext uri="{909E8E84-426E-40DD-AFC4-6F175D3DCCD1}">
              <a14:hiddenFill xmlns:a14="http://schemas.microsoft.com/office/drawing/2010/main">
                <a:noFill/>
              </a14:hiddenFill>
            </a:ext>
          </a:extLst>
        </p:spPr>
        <p:txBody>
          <a:bodyPr lIns="91430" tIns="45716" rIns="91430" bIns="45716"/>
          <a:lstStyle/>
          <a:p>
            <a:endParaRPr lang="zh-CN" altLang="en-US" b="0">
              <a:solidFill>
                <a:srgbClr val="0070C0"/>
              </a:solidFill>
            </a:endParaRPr>
          </a:p>
        </p:txBody>
      </p:sp>
      <p:sp>
        <p:nvSpPr>
          <p:cNvPr id="80" name="TextBox 16"/>
          <p:cNvSpPr>
            <a:spLocks noChangeArrowheads="1"/>
          </p:cNvSpPr>
          <p:nvPr/>
        </p:nvSpPr>
        <p:spPr bwMode="auto">
          <a:xfrm>
            <a:off x="755800" y="1203598"/>
            <a:ext cx="2232025" cy="323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p>
            <a:pPr algn="ctr">
              <a:lnSpc>
                <a:spcPct val="300000"/>
              </a:lnSpc>
            </a:pPr>
            <a:r>
              <a:rPr lang="zh-CN" altLang="en-US"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rPr>
              <a:t>点击添加图表说明</a:t>
            </a:r>
            <a:endParaRPr lang="zh-CN" altLang="en-US"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300000"/>
              </a:lnSpc>
            </a:pPr>
            <a:r>
              <a:rPr lang="zh-CN" altLang="en-US"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rPr>
              <a:t>点击添加图表说明</a:t>
            </a:r>
            <a:endParaRPr lang="zh-CN" altLang="en-US"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300000"/>
              </a:lnSpc>
            </a:pPr>
            <a:r>
              <a:rPr lang="zh-CN" altLang="en-US"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rPr>
              <a:t>点击添加图表说明</a:t>
            </a:r>
            <a:endParaRPr lang="en-US" altLang="zh-CN"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300000"/>
              </a:lnSpc>
            </a:pPr>
            <a:r>
              <a:rPr lang="zh-CN" altLang="en-US" sz="1700" b="0" dirty="0">
                <a:solidFill>
                  <a:srgbClr val="08A810"/>
                </a:solidFill>
                <a:latin typeface="微软雅黑" panose="020B0503020204020204" pitchFamily="34" charset="-122"/>
                <a:ea typeface="微软雅黑" panose="020B0503020204020204" pitchFamily="34" charset="-122"/>
                <a:sym typeface="微软雅黑" panose="020B0503020204020204" pitchFamily="34" charset="-122"/>
              </a:rPr>
              <a:t>点击添加图表说明</a:t>
            </a:r>
            <a:endParaRPr lang="zh-CN" altLang="en-US" sz="1700" b="0" dirty="0">
              <a:solidFill>
                <a:srgbClr val="08A810"/>
              </a:solidFill>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4)">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0"/>
                                        </p:tgtEl>
                                        <p:attrNameLst>
                                          <p:attrName>style.visibility</p:attrName>
                                        </p:attrNameLst>
                                      </p:cBhvr>
                                      <p:to>
                                        <p:strVal val="visible"/>
                                      </p:to>
                                    </p:set>
                                    <p:animEffect transition="in" filter="fade">
                                      <p:cBhvr>
                                        <p:cTn id="11" dur="1000"/>
                                        <p:tgtEl>
                                          <p:spTgt spid="80"/>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fade">
                                      <p:cBhvr>
                                        <p:cTn id="28" dur="500"/>
                                        <p:tgtEl>
                                          <p:spTgt spid="74"/>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left)">
                                      <p:cBhvr>
                                        <p:cTn id="32" dur="500"/>
                                        <p:tgtEl>
                                          <p:spTgt spid="49"/>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77"/>
                                        </p:tgtEl>
                                        <p:attrNameLst>
                                          <p:attrName>style.visibility</p:attrName>
                                        </p:attrNameLst>
                                      </p:cBhvr>
                                      <p:to>
                                        <p:strVal val="visible"/>
                                      </p:to>
                                    </p:set>
                                    <p:animEffect transition="in" filter="fade">
                                      <p:cBhvr>
                                        <p:cTn id="35" dur="500"/>
                                        <p:tgtEl>
                                          <p:spTgt spid="77"/>
                                        </p:tgtEl>
                                      </p:cBhvr>
                                    </p:animEffect>
                                  </p:childTnLst>
                                </p:cTn>
                              </p:par>
                              <p:par>
                                <p:cTn id="36" presetID="22" presetClass="entr" presetSubtype="8" fill="hold" grpId="0" nodeType="withEffect">
                                  <p:stCondLst>
                                    <p:cond delay="500"/>
                                  </p:stCondLst>
                                  <p:childTnLst>
                                    <p:set>
                                      <p:cBhvr>
                                        <p:cTn id="37" dur="1" fill="hold">
                                          <p:stCondLst>
                                            <p:cond delay="0"/>
                                          </p:stCondLst>
                                        </p:cTn>
                                        <p:tgtEl>
                                          <p:spTgt spid="52"/>
                                        </p:tgtEl>
                                        <p:attrNameLst>
                                          <p:attrName>style.visibility</p:attrName>
                                        </p:attrNameLst>
                                      </p:cBhvr>
                                      <p:to>
                                        <p:strVal val="visible"/>
                                      </p:to>
                                    </p:set>
                                    <p:animEffect transition="in" filter="wipe(left)">
                                      <p:cBhvr>
                                        <p:cTn id="38" dur="500"/>
                                        <p:tgtEl>
                                          <p:spTgt spid="52"/>
                                        </p:tgtEl>
                                      </p:cBhvr>
                                    </p:animEffect>
                                  </p:childTnLst>
                                </p:cTn>
                              </p:par>
                              <p:par>
                                <p:cTn id="39" presetID="10" presetClass="entr" presetSubtype="0" fill="hold" grpId="0" nodeType="withEffect">
                                  <p:stCondLst>
                                    <p:cond delay="100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par>
                                <p:cTn id="42" presetID="22" presetClass="entr" presetSubtype="8" fill="hold" grpId="0" nodeType="withEffect">
                                  <p:stCondLst>
                                    <p:cond delay="1000"/>
                                  </p:stCondLst>
                                  <p:childTnLst>
                                    <p:set>
                                      <p:cBhvr>
                                        <p:cTn id="43" dur="1" fill="hold">
                                          <p:stCondLst>
                                            <p:cond delay="0"/>
                                          </p:stCondLst>
                                        </p:cTn>
                                        <p:tgtEl>
                                          <p:spTgt spid="54"/>
                                        </p:tgtEl>
                                        <p:attrNameLst>
                                          <p:attrName>style.visibility</p:attrName>
                                        </p:attrNameLst>
                                      </p:cBhvr>
                                      <p:to>
                                        <p:strVal val="visible"/>
                                      </p:to>
                                    </p:set>
                                    <p:animEffect transition="in" filter="wipe(left)">
                                      <p:cBhvr>
                                        <p:cTn id="44" dur="500"/>
                                        <p:tgtEl>
                                          <p:spTgt spid="54"/>
                                        </p:tgtEl>
                                      </p:cBhvr>
                                    </p:animEffect>
                                  </p:childTnLst>
                                </p:cTn>
                              </p:par>
                              <p:par>
                                <p:cTn id="45" presetID="10" presetClass="entr" presetSubtype="0" fill="hold" grpId="0" nodeType="withEffect">
                                  <p:stCondLst>
                                    <p:cond delay="1500"/>
                                  </p:stCondLst>
                                  <p:childTnLst>
                                    <p:set>
                                      <p:cBhvr>
                                        <p:cTn id="46" dur="1" fill="hold">
                                          <p:stCondLst>
                                            <p:cond delay="0"/>
                                          </p:stCondLst>
                                        </p:cTn>
                                        <p:tgtEl>
                                          <p:spTgt spid="76"/>
                                        </p:tgtEl>
                                        <p:attrNameLst>
                                          <p:attrName>style.visibility</p:attrName>
                                        </p:attrNameLst>
                                      </p:cBhvr>
                                      <p:to>
                                        <p:strVal val="visible"/>
                                      </p:to>
                                    </p:set>
                                    <p:animEffect transition="in" filter="fade">
                                      <p:cBhvr>
                                        <p:cTn id="47" dur="500"/>
                                        <p:tgtEl>
                                          <p:spTgt spid="76"/>
                                        </p:tgtEl>
                                      </p:cBhvr>
                                    </p:animEffect>
                                  </p:childTnLst>
                                </p:cTn>
                              </p:par>
                              <p:par>
                                <p:cTn id="48" presetID="22" presetClass="entr" presetSubtype="8" fill="hold" grpId="0" nodeType="withEffect">
                                  <p:stCondLst>
                                    <p:cond delay="1500"/>
                                  </p:stCondLst>
                                  <p:childTnLst>
                                    <p:set>
                                      <p:cBhvr>
                                        <p:cTn id="49" dur="1" fill="hold">
                                          <p:stCondLst>
                                            <p:cond delay="0"/>
                                          </p:stCondLst>
                                        </p:cTn>
                                        <p:tgtEl>
                                          <p:spTgt spid="75"/>
                                        </p:tgtEl>
                                        <p:attrNameLst>
                                          <p:attrName>style.visibility</p:attrName>
                                        </p:attrNameLst>
                                      </p:cBhvr>
                                      <p:to>
                                        <p:strVal val="visible"/>
                                      </p:to>
                                    </p:set>
                                    <p:animEffect transition="in" filter="wipe(left)">
                                      <p:cBhvr>
                                        <p:cTn id="50" dur="500"/>
                                        <p:tgtEl>
                                          <p:spTgt spid="75"/>
                                        </p:tgtEl>
                                      </p:cBhvr>
                                    </p:animEffect>
                                  </p:childTnLst>
                                </p:cTn>
                              </p:par>
                              <p:par>
                                <p:cTn id="51" presetID="10" presetClass="entr" presetSubtype="0" fill="hold" grpId="0" nodeType="withEffect">
                                  <p:stCondLst>
                                    <p:cond delay="2000"/>
                                  </p:stCondLst>
                                  <p:childTnLst>
                                    <p:set>
                                      <p:cBhvr>
                                        <p:cTn id="52" dur="1" fill="hold">
                                          <p:stCondLst>
                                            <p:cond delay="0"/>
                                          </p:stCondLst>
                                        </p:cTn>
                                        <p:tgtEl>
                                          <p:spTgt spid="78"/>
                                        </p:tgtEl>
                                        <p:attrNameLst>
                                          <p:attrName>style.visibility</p:attrName>
                                        </p:attrNameLst>
                                      </p:cBhvr>
                                      <p:to>
                                        <p:strVal val="visible"/>
                                      </p:to>
                                    </p:set>
                                    <p:animEffect transition="in" filter="fade">
                                      <p:cBhvr>
                                        <p:cTn id="5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8" grpId="0" animBg="1"/>
      <p:bldP spid="49" grpId="0" animBg="1"/>
      <p:bldP spid="50" grpId="0" animBg="1"/>
      <p:bldP spid="51" grpId="0" animBg="1"/>
      <p:bldP spid="52" grpId="0" animBg="1"/>
      <p:bldP spid="53" grpId="0" animBg="1"/>
      <p:bldP spid="54" grpId="0" animBg="1"/>
      <p:bldP spid="74" grpId="0" animBg="1"/>
      <p:bldP spid="75" grpId="0" animBg="1"/>
      <p:bldP spid="76" grpId="0" animBg="1"/>
      <p:bldP spid="77" grpId="0" animBg="1"/>
      <p:bldP spid="78" grpId="0" animBg="1"/>
      <p:bldP spid="79" grpId="0" animBg="1"/>
      <p:bldP spid="8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112" name="椭圆 12"/>
          <p:cNvSpPr>
            <a:spLocks noChangeArrowheads="1"/>
          </p:cNvSpPr>
          <p:nvPr/>
        </p:nvSpPr>
        <p:spPr bwMode="auto">
          <a:xfrm>
            <a:off x="711721" y="937263"/>
            <a:ext cx="3940175" cy="3940175"/>
          </a:xfrm>
          <a:prstGeom prst="ellipse">
            <a:avLst/>
          </a:prstGeom>
          <a:noFill/>
          <a:ln w="9525" cmpd="sng">
            <a:solidFill>
              <a:srgbClr val="08A810"/>
            </a:solidFill>
            <a:prstDash val="dash"/>
            <a:round/>
          </a:ln>
          <a:extLst>
            <a:ext uri="{909E8E84-426E-40DD-AFC4-6F175D3DCCD1}">
              <a14:hiddenFill xmlns:a14="http://schemas.microsoft.com/office/drawing/2010/main">
                <a:solidFill>
                  <a:srgbClr val="FFFFFF"/>
                </a:solidFill>
              </a14:hiddenFill>
            </a:ext>
          </a:extLst>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3" name="Oval 13"/>
          <p:cNvSpPr>
            <a:spLocks noChangeArrowheads="1"/>
          </p:cNvSpPr>
          <p:nvPr/>
        </p:nvSpPr>
        <p:spPr bwMode="auto">
          <a:xfrm>
            <a:off x="1148284" y="2696213"/>
            <a:ext cx="1606550" cy="1606551"/>
          </a:xfrm>
          <a:prstGeom prst="ellipse">
            <a:avLst/>
          </a:prstGeom>
          <a:solidFill>
            <a:schemeClr val="bg1">
              <a:lumMod val="85000"/>
            </a:schemeClr>
          </a:solidFill>
          <a:ln>
            <a:noFill/>
          </a:ln>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4" name="Oval 14"/>
          <p:cNvSpPr>
            <a:spLocks noChangeArrowheads="1"/>
          </p:cNvSpPr>
          <p:nvPr/>
        </p:nvSpPr>
        <p:spPr bwMode="auto">
          <a:xfrm>
            <a:off x="1289570" y="2837501"/>
            <a:ext cx="1322388" cy="1322387"/>
          </a:xfrm>
          <a:prstGeom prst="ellipse">
            <a:avLst/>
          </a:prstGeom>
          <a:solidFill>
            <a:srgbClr val="067C0C"/>
          </a:solidFill>
          <a:ln>
            <a:noFill/>
          </a:ln>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5" name="Oval 18"/>
          <p:cNvSpPr>
            <a:spLocks noChangeArrowheads="1"/>
          </p:cNvSpPr>
          <p:nvPr/>
        </p:nvSpPr>
        <p:spPr bwMode="auto">
          <a:xfrm>
            <a:off x="2823096" y="2419986"/>
            <a:ext cx="1606550" cy="1608139"/>
          </a:xfrm>
          <a:prstGeom prst="ellipse">
            <a:avLst/>
          </a:prstGeom>
          <a:solidFill>
            <a:schemeClr val="bg1">
              <a:lumMod val="85000"/>
            </a:schemeClr>
          </a:solidFill>
          <a:ln>
            <a:noFill/>
          </a:ln>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6" name="Oval 19"/>
          <p:cNvSpPr>
            <a:spLocks noChangeArrowheads="1"/>
          </p:cNvSpPr>
          <p:nvPr/>
        </p:nvSpPr>
        <p:spPr bwMode="auto">
          <a:xfrm>
            <a:off x="2964384" y="2561276"/>
            <a:ext cx="1322387" cy="1322387"/>
          </a:xfrm>
          <a:prstGeom prst="ellipse">
            <a:avLst/>
          </a:prstGeom>
          <a:solidFill>
            <a:srgbClr val="92D050"/>
          </a:solidFill>
          <a:ln>
            <a:noFill/>
          </a:ln>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7" name="Oval 23"/>
          <p:cNvSpPr>
            <a:spLocks noChangeArrowheads="1"/>
          </p:cNvSpPr>
          <p:nvPr/>
        </p:nvSpPr>
        <p:spPr bwMode="auto">
          <a:xfrm>
            <a:off x="1700734" y="1142050"/>
            <a:ext cx="1608137" cy="1606551"/>
          </a:xfrm>
          <a:prstGeom prst="ellipse">
            <a:avLst/>
          </a:prstGeom>
          <a:solidFill>
            <a:schemeClr val="bg1">
              <a:lumMod val="85000"/>
            </a:schemeClr>
          </a:solidFill>
          <a:ln>
            <a:noFill/>
          </a:ln>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8" name="Oval 24"/>
          <p:cNvSpPr>
            <a:spLocks noChangeArrowheads="1"/>
          </p:cNvSpPr>
          <p:nvPr/>
        </p:nvSpPr>
        <p:spPr bwMode="auto">
          <a:xfrm>
            <a:off x="1843609" y="1283338"/>
            <a:ext cx="1322387" cy="1322388"/>
          </a:xfrm>
          <a:prstGeom prst="ellipse">
            <a:avLst/>
          </a:prstGeom>
          <a:solidFill>
            <a:srgbClr val="08A810"/>
          </a:solidFill>
          <a:ln>
            <a:noFill/>
          </a:ln>
        </p:spPr>
        <p:txBody>
          <a:bodyPr lIns="91432" tIns="45716" rIns="91432" bIns="45716"/>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21" name="TextBox 25"/>
          <p:cNvSpPr txBox="1">
            <a:spLocks noChangeArrowheads="1"/>
          </p:cNvSpPr>
          <p:nvPr/>
        </p:nvSpPr>
        <p:spPr bwMode="auto">
          <a:xfrm>
            <a:off x="2086865" y="1623063"/>
            <a:ext cx="877147" cy="64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6" rIns="91432"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latin typeface="微软雅黑" panose="020B0503020204020204" pitchFamily="34" charset="-122"/>
                <a:ea typeface="微软雅黑" panose="020B0503020204020204" pitchFamily="34" charset="-122"/>
              </a:rPr>
              <a:t>标题</a:t>
            </a:r>
            <a:endParaRPr lang="en-US" altLang="zh-CN">
              <a:solidFill>
                <a:srgbClr val="F8F8F8"/>
              </a:solidFill>
              <a:latin typeface="微软雅黑" panose="020B0503020204020204" pitchFamily="34" charset="-122"/>
              <a:ea typeface="微软雅黑" panose="020B0503020204020204" pitchFamily="34" charset="-122"/>
            </a:endParaRPr>
          </a:p>
          <a:p>
            <a:pPr algn="ctr" eaLnBrk="1" hangingPunct="1"/>
            <a:r>
              <a:rPr lang="zh-CN" altLang="en-US">
                <a:solidFill>
                  <a:srgbClr val="F8F8F8"/>
                </a:solidFill>
                <a:latin typeface="微软雅黑" panose="020B0503020204020204" pitchFamily="34" charset="-122"/>
                <a:ea typeface="微软雅黑" panose="020B0503020204020204" pitchFamily="34" charset="-122"/>
              </a:rPr>
              <a:t>文本一</a:t>
            </a:r>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122" name="TextBox 93"/>
          <p:cNvSpPr txBox="1">
            <a:spLocks noChangeArrowheads="1"/>
          </p:cNvSpPr>
          <p:nvPr/>
        </p:nvSpPr>
        <p:spPr bwMode="auto">
          <a:xfrm>
            <a:off x="1489965" y="3167188"/>
            <a:ext cx="877147" cy="64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6" rIns="91432"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a:solidFill>
                  <a:srgbClr val="F8F8F8"/>
                </a:solidFill>
                <a:latin typeface="微软雅黑" panose="020B0503020204020204" pitchFamily="34" charset="-122"/>
                <a:ea typeface="微软雅黑" panose="020B0503020204020204" pitchFamily="34" charset="-122"/>
              </a:rPr>
              <a:t>标题</a:t>
            </a:r>
            <a:endParaRPr lang="en-US" altLang="zh-CN" dirty="0">
              <a:solidFill>
                <a:srgbClr val="F8F8F8"/>
              </a:solidFill>
              <a:latin typeface="微软雅黑" panose="020B0503020204020204" pitchFamily="34" charset="-122"/>
              <a:ea typeface="微软雅黑" panose="020B0503020204020204" pitchFamily="34" charset="-122"/>
            </a:endParaRPr>
          </a:p>
          <a:p>
            <a:pPr algn="ctr" eaLnBrk="1" hangingPunct="1"/>
            <a:r>
              <a:rPr lang="zh-CN" altLang="en-US" dirty="0">
                <a:solidFill>
                  <a:srgbClr val="F8F8F8"/>
                </a:solidFill>
                <a:latin typeface="微软雅黑" panose="020B0503020204020204" pitchFamily="34" charset="-122"/>
                <a:ea typeface="微软雅黑" panose="020B0503020204020204" pitchFamily="34" charset="-122"/>
              </a:rPr>
              <a:t>文本二</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123" name="TextBox 94"/>
          <p:cNvSpPr txBox="1">
            <a:spLocks noChangeArrowheads="1"/>
          </p:cNvSpPr>
          <p:nvPr/>
        </p:nvSpPr>
        <p:spPr bwMode="auto">
          <a:xfrm>
            <a:off x="3223515" y="2825874"/>
            <a:ext cx="877147" cy="64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6" rIns="91432"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latin typeface="微软雅黑" panose="020B0503020204020204" pitchFamily="34" charset="-122"/>
                <a:ea typeface="微软雅黑" panose="020B0503020204020204" pitchFamily="34" charset="-122"/>
              </a:rPr>
              <a:t>标题</a:t>
            </a:r>
            <a:endParaRPr lang="en-US" altLang="zh-CN">
              <a:solidFill>
                <a:srgbClr val="F8F8F8"/>
              </a:solidFill>
              <a:latin typeface="微软雅黑" panose="020B0503020204020204" pitchFamily="34" charset="-122"/>
              <a:ea typeface="微软雅黑" panose="020B0503020204020204" pitchFamily="34" charset="-122"/>
            </a:endParaRPr>
          </a:p>
          <a:p>
            <a:pPr algn="ctr" eaLnBrk="1" hangingPunct="1"/>
            <a:r>
              <a:rPr lang="zh-CN" altLang="en-US">
                <a:solidFill>
                  <a:srgbClr val="F8F8F8"/>
                </a:solidFill>
                <a:latin typeface="微软雅黑" panose="020B0503020204020204" pitchFamily="34" charset="-122"/>
                <a:ea typeface="微软雅黑" panose="020B0503020204020204" pitchFamily="34" charset="-122"/>
              </a:rPr>
              <a:t>文本三</a:t>
            </a:r>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19" name="TextBox 94"/>
          <p:cNvSpPr txBox="1">
            <a:spLocks noChangeArrowheads="1"/>
          </p:cNvSpPr>
          <p:nvPr/>
        </p:nvSpPr>
        <p:spPr bwMode="auto">
          <a:xfrm>
            <a:off x="3223515" y="2825874"/>
            <a:ext cx="877147" cy="64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6" rIns="91432"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latin typeface="微软雅黑" panose="020B0503020204020204" pitchFamily="34" charset="-122"/>
                <a:ea typeface="微软雅黑" panose="020B0503020204020204" pitchFamily="34" charset="-122"/>
              </a:rPr>
              <a:t>标题</a:t>
            </a:r>
            <a:endParaRPr lang="en-US" altLang="zh-CN">
              <a:solidFill>
                <a:srgbClr val="F8F8F8"/>
              </a:solidFill>
              <a:latin typeface="微软雅黑" panose="020B0503020204020204" pitchFamily="34" charset="-122"/>
              <a:ea typeface="微软雅黑" panose="020B0503020204020204" pitchFamily="34" charset="-122"/>
            </a:endParaRPr>
          </a:p>
          <a:p>
            <a:pPr algn="ctr" eaLnBrk="1" hangingPunct="1"/>
            <a:r>
              <a:rPr lang="zh-CN" altLang="en-US">
                <a:solidFill>
                  <a:srgbClr val="F8F8F8"/>
                </a:solidFill>
                <a:latin typeface="微软雅黑" panose="020B0503020204020204" pitchFamily="34" charset="-122"/>
                <a:ea typeface="微软雅黑" panose="020B0503020204020204" pitchFamily="34" charset="-122"/>
              </a:rPr>
              <a:t>文本三</a:t>
            </a:r>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5750731" y="1347614"/>
            <a:ext cx="2779807" cy="677108"/>
          </a:xfrm>
          <a:prstGeom prst="rect">
            <a:avLst/>
          </a:prstGeom>
          <a:noFill/>
        </p:spPr>
        <p:txBody>
          <a:bodyPr wrap="square" rtlCol="0">
            <a:spAutoFit/>
          </a:bodyPr>
          <a:lstStyle/>
          <a:p>
            <a:r>
              <a:rPr lang="en-US" altLang="zh-CN" sz="1400" b="1" dirty="0">
                <a:solidFill>
                  <a:schemeClr val="accent2"/>
                </a:solidFill>
                <a:latin typeface="微软雅黑" panose="020B0503020204020204" pitchFamily="34" charset="-122"/>
                <a:ea typeface="微软雅黑" panose="020B0503020204020204" pitchFamily="34" charset="-122"/>
              </a:rPr>
              <a:t>01</a:t>
            </a:r>
            <a:endParaRPr lang="en-US" altLang="zh-CN" sz="1400" b="1"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5752633" y="2441399"/>
            <a:ext cx="2779807" cy="677108"/>
          </a:xfrm>
          <a:prstGeom prst="rect">
            <a:avLst/>
          </a:prstGeom>
          <a:noFill/>
        </p:spPr>
        <p:txBody>
          <a:bodyPr wrap="square" rtlCol="0">
            <a:spAutoFit/>
          </a:bodyPr>
          <a:lstStyle/>
          <a:p>
            <a:r>
              <a:rPr lang="en-US" altLang="zh-CN" sz="1400" b="1" dirty="0">
                <a:solidFill>
                  <a:schemeClr val="accent1"/>
                </a:solidFill>
                <a:latin typeface="微软雅黑" panose="020B0503020204020204" pitchFamily="34" charset="-122"/>
                <a:ea typeface="微软雅黑" panose="020B0503020204020204" pitchFamily="34" charset="-122"/>
              </a:rPr>
              <a:t>02</a:t>
            </a:r>
            <a:endParaRPr lang="en-US" altLang="zh-CN" sz="1400" b="1"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5752633" y="3499998"/>
            <a:ext cx="2779807" cy="677108"/>
          </a:xfrm>
          <a:prstGeom prst="rect">
            <a:avLst/>
          </a:prstGeom>
          <a:noFill/>
        </p:spPr>
        <p:txBody>
          <a:bodyPr wrap="square" rtlCol="0">
            <a:spAutoFit/>
          </a:bodyPr>
          <a:lstStyle/>
          <a:p>
            <a:r>
              <a:rPr lang="en-US" altLang="zh-CN" sz="1400" b="1" dirty="0">
                <a:solidFill>
                  <a:srgbClr val="E95332"/>
                </a:solidFill>
                <a:latin typeface="微软雅黑" panose="020B0503020204020204" pitchFamily="34" charset="-122"/>
                <a:ea typeface="微软雅黑" panose="020B0503020204020204" pitchFamily="34" charset="-122"/>
              </a:rPr>
              <a:t>03</a:t>
            </a:r>
            <a:endParaRPr lang="en-US" altLang="zh-CN" sz="1400" b="1" dirty="0">
              <a:solidFill>
                <a:srgbClr val="E95332"/>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23" name="直接连接符 22"/>
          <p:cNvCxnSpPr/>
          <p:nvPr/>
        </p:nvCxnSpPr>
        <p:spPr>
          <a:xfrm>
            <a:off x="5069244" y="2200449"/>
            <a:ext cx="3319180" cy="0"/>
          </a:xfrm>
          <a:prstGeom prst="line">
            <a:avLst/>
          </a:prstGeom>
          <a:noFill/>
          <a:ln w="9525" cap="flat" cmpd="sng" algn="ctr">
            <a:solidFill>
              <a:schemeClr val="tx1">
                <a:lumMod val="50000"/>
                <a:lumOff val="50000"/>
              </a:schemeClr>
            </a:solidFill>
            <a:prstDash val="dash"/>
          </a:ln>
          <a:effectLst/>
        </p:spPr>
      </p:cxnSp>
      <p:cxnSp>
        <p:nvCxnSpPr>
          <p:cNvPr id="24" name="直接连接符 23"/>
          <p:cNvCxnSpPr/>
          <p:nvPr/>
        </p:nvCxnSpPr>
        <p:spPr>
          <a:xfrm>
            <a:off x="5068633" y="3355135"/>
            <a:ext cx="3319791" cy="0"/>
          </a:xfrm>
          <a:prstGeom prst="line">
            <a:avLst/>
          </a:prstGeom>
          <a:noFill/>
          <a:ln w="9525" cap="flat" cmpd="sng" algn="ctr">
            <a:solidFill>
              <a:schemeClr val="tx1">
                <a:lumMod val="50000"/>
                <a:lumOff val="50000"/>
              </a:schemeClr>
            </a:solidFill>
            <a:prstDash val="dash"/>
          </a:ln>
          <a:effectLst/>
        </p:spPr>
      </p:cxnSp>
      <p:grpSp>
        <p:nvGrpSpPr>
          <p:cNvPr id="25" name="组合 24"/>
          <p:cNvGrpSpPr/>
          <p:nvPr/>
        </p:nvGrpSpPr>
        <p:grpSpPr>
          <a:xfrm>
            <a:off x="5027432" y="1385556"/>
            <a:ext cx="599448" cy="599448"/>
            <a:chOff x="4499992" y="267494"/>
            <a:chExt cx="599448" cy="599448"/>
          </a:xfrm>
        </p:grpSpPr>
        <p:grpSp>
          <p:nvGrpSpPr>
            <p:cNvPr id="26" name="组合 25"/>
            <p:cNvGrpSpPr/>
            <p:nvPr/>
          </p:nvGrpSpPr>
          <p:grpSpPr>
            <a:xfrm>
              <a:off x="4499992" y="267494"/>
              <a:ext cx="599448" cy="599448"/>
              <a:chOff x="4131160" y="713581"/>
              <a:chExt cx="881684" cy="881684"/>
            </a:xfrm>
          </p:grpSpPr>
          <p:sp>
            <p:nvSpPr>
              <p:cNvPr id="28" name="椭圆 27"/>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endParaRPr>
              </a:p>
            </p:txBody>
          </p:sp>
          <p:sp>
            <p:nvSpPr>
              <p:cNvPr id="29" name="椭圆 28"/>
              <p:cNvSpPr/>
              <p:nvPr/>
            </p:nvSpPr>
            <p:spPr>
              <a:xfrm>
                <a:off x="4237176" y="819597"/>
                <a:ext cx="669652" cy="669652"/>
              </a:xfrm>
              <a:prstGeom prst="ellipse">
                <a:avLst/>
              </a:prstGeom>
              <a:solidFill>
                <a:srgbClr val="08A810"/>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endParaRPr>
              </a:p>
            </p:txBody>
          </p:sp>
        </p:grpSp>
        <p:sp>
          <p:nvSpPr>
            <p:cNvPr id="27"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68571" tIns="34286" rIns="68571" bIns="34286" numCol="1" anchor="t" anchorCtr="0" compatLnSpc="1"/>
            <a:lstStyle/>
            <a:p>
              <a:endParaRPr lang="en-US"/>
            </a:p>
          </p:txBody>
        </p:sp>
      </p:grpSp>
      <p:grpSp>
        <p:nvGrpSpPr>
          <p:cNvPr id="30" name="组合 29"/>
          <p:cNvGrpSpPr/>
          <p:nvPr/>
        </p:nvGrpSpPr>
        <p:grpSpPr>
          <a:xfrm>
            <a:off x="5042862" y="2441399"/>
            <a:ext cx="599448" cy="599448"/>
            <a:chOff x="5418452" y="307702"/>
            <a:chExt cx="599448" cy="599448"/>
          </a:xfrm>
        </p:grpSpPr>
        <p:grpSp>
          <p:nvGrpSpPr>
            <p:cNvPr id="31" name="组合 30"/>
            <p:cNvGrpSpPr/>
            <p:nvPr/>
          </p:nvGrpSpPr>
          <p:grpSpPr>
            <a:xfrm>
              <a:off x="5418452" y="307702"/>
              <a:ext cx="599448" cy="599448"/>
              <a:chOff x="4131160" y="713581"/>
              <a:chExt cx="881684" cy="881684"/>
            </a:xfrm>
          </p:grpSpPr>
          <p:sp>
            <p:nvSpPr>
              <p:cNvPr id="33" name="椭圆 32"/>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endParaRPr>
              </a:p>
            </p:txBody>
          </p:sp>
          <p:sp>
            <p:nvSpPr>
              <p:cNvPr id="34" name="椭圆 33"/>
              <p:cNvSpPr/>
              <p:nvPr/>
            </p:nvSpPr>
            <p:spPr>
              <a:xfrm>
                <a:off x="4237176" y="819597"/>
                <a:ext cx="669652" cy="669652"/>
              </a:xfrm>
              <a:prstGeom prst="ellipse">
                <a:avLst/>
              </a:prstGeom>
              <a:solidFill>
                <a:srgbClr val="067C0C"/>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endParaRPr>
              </a:p>
            </p:txBody>
          </p:sp>
        </p:grpSp>
        <p:sp>
          <p:nvSpPr>
            <p:cNvPr id="32"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68571" tIns="34286" rIns="68571" bIns="34286" numCol="1" anchor="t" anchorCtr="0" compatLnSpc="1"/>
            <a:lstStyle/>
            <a:p>
              <a:endParaRPr lang="en-US"/>
            </a:p>
          </p:txBody>
        </p:sp>
      </p:grpSp>
      <p:grpSp>
        <p:nvGrpSpPr>
          <p:cNvPr id="35" name="组合 34"/>
          <p:cNvGrpSpPr/>
          <p:nvPr/>
        </p:nvGrpSpPr>
        <p:grpSpPr>
          <a:xfrm>
            <a:off x="5060617" y="3479054"/>
            <a:ext cx="599448" cy="599448"/>
            <a:chOff x="6516216" y="334289"/>
            <a:chExt cx="599448" cy="599448"/>
          </a:xfrm>
        </p:grpSpPr>
        <p:grpSp>
          <p:nvGrpSpPr>
            <p:cNvPr id="36" name="组合 35"/>
            <p:cNvGrpSpPr/>
            <p:nvPr/>
          </p:nvGrpSpPr>
          <p:grpSpPr>
            <a:xfrm>
              <a:off x="6516216" y="334289"/>
              <a:ext cx="599448" cy="599448"/>
              <a:chOff x="4131160" y="713581"/>
              <a:chExt cx="881684" cy="881684"/>
            </a:xfrm>
          </p:grpSpPr>
          <p:sp>
            <p:nvSpPr>
              <p:cNvPr id="38" name="椭圆 37"/>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endParaRPr>
              </a:p>
            </p:txBody>
          </p:sp>
          <p:sp>
            <p:nvSpPr>
              <p:cNvPr id="39" name="椭圆 38"/>
              <p:cNvSpPr/>
              <p:nvPr/>
            </p:nvSpPr>
            <p:spPr>
              <a:xfrm>
                <a:off x="4237176" y="819597"/>
                <a:ext cx="669652" cy="669652"/>
              </a:xfrm>
              <a:prstGeom prst="ellipse">
                <a:avLst/>
              </a:prstGeom>
              <a:solidFill>
                <a:srgbClr val="92D050"/>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endParaRPr>
              </a:p>
            </p:txBody>
          </p:sp>
        </p:grpSp>
        <p:sp>
          <p:nvSpPr>
            <p:cNvPr id="37"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68571" tIns="34286" rIns="68571" bIns="34286" numCol="1" anchor="t" anchorCtr="0" compatLnSpc="1"/>
            <a:lstStyle/>
            <a:p>
              <a:endParaRPr lang="en-US"/>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heel(4)">
                                      <p:cBhvr>
                                        <p:cTn id="7" dur="1000"/>
                                        <p:tgtEl>
                                          <p:spTgt spid="111"/>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112"/>
                                        </p:tgtEl>
                                        <p:attrNameLst>
                                          <p:attrName>style.visibility</p:attrName>
                                        </p:attrNameLst>
                                      </p:cBhvr>
                                      <p:to>
                                        <p:strVal val="visible"/>
                                      </p:to>
                                    </p:set>
                                    <p:animEffect transition="in" filter="wheel(1)">
                                      <p:cBhvr>
                                        <p:cTn id="11" dur="1000"/>
                                        <p:tgtEl>
                                          <p:spTgt spid="112"/>
                                        </p:tgtEl>
                                      </p:cBhvr>
                                    </p:animEffect>
                                  </p:childTnLst>
                                </p:cTn>
                              </p:par>
                            </p:childTnLst>
                          </p:cTn>
                        </p:par>
                        <p:par>
                          <p:cTn id="12" fill="hold">
                            <p:stCondLst>
                              <p:cond delay="2000"/>
                            </p:stCondLst>
                            <p:childTnLst>
                              <p:par>
                                <p:cTn id="13" presetID="52" presetClass="entr" presetSubtype="0" fill="hold" grpId="0" nodeType="afterEffect">
                                  <p:stCondLst>
                                    <p:cond delay="0"/>
                                  </p:stCondLst>
                                  <p:childTnLst>
                                    <p:set>
                                      <p:cBhvr>
                                        <p:cTn id="14" dur="1" fill="hold">
                                          <p:stCondLst>
                                            <p:cond delay="0"/>
                                          </p:stCondLst>
                                        </p:cTn>
                                        <p:tgtEl>
                                          <p:spTgt spid="117"/>
                                        </p:tgtEl>
                                        <p:attrNameLst>
                                          <p:attrName>style.visibility</p:attrName>
                                        </p:attrNameLst>
                                      </p:cBhvr>
                                      <p:to>
                                        <p:strVal val="visible"/>
                                      </p:to>
                                    </p:set>
                                    <p:animScale>
                                      <p:cBhvr>
                                        <p:cTn id="15" dur="1000" decel="50000" fill="hold">
                                          <p:stCondLst>
                                            <p:cond delay="0"/>
                                          </p:stCondLst>
                                        </p:cTn>
                                        <p:tgtEl>
                                          <p:spTgt spid="1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6" dur="1000" decel="50000" fill="hold">
                                          <p:stCondLst>
                                            <p:cond delay="0"/>
                                          </p:stCondLst>
                                        </p:cTn>
                                        <p:tgtEl>
                                          <p:spTgt spid="117"/>
                                        </p:tgtEl>
                                        <p:attrNameLst>
                                          <p:attrName>ppt_x</p:attrName>
                                          <p:attrName>ppt_y</p:attrName>
                                        </p:attrNameLst>
                                      </p:cBhvr>
                                      <p:rCtr x="0" y="0"/>
                                    </p:animMotion>
                                    <p:animEffect transition="in" filter="fade">
                                      <p:cBhvr>
                                        <p:cTn id="17" dur="1000"/>
                                        <p:tgtEl>
                                          <p:spTgt spid="117"/>
                                        </p:tgtEl>
                                      </p:cBhvr>
                                    </p:animEffect>
                                  </p:childTnLst>
                                </p:cTn>
                              </p:par>
                              <p:par>
                                <p:cTn id="18" presetID="52" presetClass="entr" presetSubtype="0" fill="hold" grpId="0" nodeType="withEffect">
                                  <p:stCondLst>
                                    <p:cond delay="0"/>
                                  </p:stCondLst>
                                  <p:childTnLst>
                                    <p:set>
                                      <p:cBhvr>
                                        <p:cTn id="19" dur="1" fill="hold">
                                          <p:stCondLst>
                                            <p:cond delay="0"/>
                                          </p:stCondLst>
                                        </p:cTn>
                                        <p:tgtEl>
                                          <p:spTgt spid="118"/>
                                        </p:tgtEl>
                                        <p:attrNameLst>
                                          <p:attrName>style.visibility</p:attrName>
                                        </p:attrNameLst>
                                      </p:cBhvr>
                                      <p:to>
                                        <p:strVal val="visible"/>
                                      </p:to>
                                    </p:set>
                                    <p:animScale>
                                      <p:cBhvr>
                                        <p:cTn id="20" dur="1000" decel="50000" fill="hold">
                                          <p:stCondLst>
                                            <p:cond delay="0"/>
                                          </p:stCondLst>
                                        </p:cTn>
                                        <p:tgtEl>
                                          <p:spTgt spid="1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1" dur="1000" decel="50000" fill="hold">
                                          <p:stCondLst>
                                            <p:cond delay="0"/>
                                          </p:stCondLst>
                                        </p:cTn>
                                        <p:tgtEl>
                                          <p:spTgt spid="118"/>
                                        </p:tgtEl>
                                        <p:attrNameLst>
                                          <p:attrName>ppt_x</p:attrName>
                                          <p:attrName>ppt_y</p:attrName>
                                        </p:attrNameLst>
                                      </p:cBhvr>
                                      <p:rCtr x="0" y="0"/>
                                    </p:animMotion>
                                    <p:animEffect transition="in" filter="fade">
                                      <p:cBhvr>
                                        <p:cTn id="22" dur="1000"/>
                                        <p:tgtEl>
                                          <p:spTgt spid="118"/>
                                        </p:tgtEl>
                                      </p:cBhvr>
                                    </p:animEffect>
                                  </p:childTnLst>
                                </p:cTn>
                              </p:par>
                              <p:par>
                                <p:cTn id="23" presetID="52" presetClass="entr" presetSubtype="0" fill="hold" grpId="0" nodeType="withEffect">
                                  <p:stCondLst>
                                    <p:cond delay="0"/>
                                  </p:stCondLst>
                                  <p:childTnLst>
                                    <p:set>
                                      <p:cBhvr>
                                        <p:cTn id="24" dur="1" fill="hold">
                                          <p:stCondLst>
                                            <p:cond delay="0"/>
                                          </p:stCondLst>
                                        </p:cTn>
                                        <p:tgtEl>
                                          <p:spTgt spid="121"/>
                                        </p:tgtEl>
                                        <p:attrNameLst>
                                          <p:attrName>style.visibility</p:attrName>
                                        </p:attrNameLst>
                                      </p:cBhvr>
                                      <p:to>
                                        <p:strVal val="visible"/>
                                      </p:to>
                                    </p:set>
                                    <p:animScale>
                                      <p:cBhvr>
                                        <p:cTn id="25"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6" dur="1000" decel="50000" fill="hold">
                                          <p:stCondLst>
                                            <p:cond delay="0"/>
                                          </p:stCondLst>
                                        </p:cTn>
                                        <p:tgtEl>
                                          <p:spTgt spid="121"/>
                                        </p:tgtEl>
                                        <p:attrNameLst>
                                          <p:attrName>ppt_x</p:attrName>
                                          <p:attrName>ppt_y</p:attrName>
                                        </p:attrNameLst>
                                      </p:cBhvr>
                                      <p:rCtr x="0" y="0"/>
                                    </p:animMotion>
                                    <p:animEffect transition="in" filter="fade">
                                      <p:cBhvr>
                                        <p:cTn id="27" dur="1000"/>
                                        <p:tgtEl>
                                          <p:spTgt spid="121"/>
                                        </p:tgtEl>
                                      </p:cBhvr>
                                    </p:animEffect>
                                  </p:childTnLst>
                                </p:cTn>
                              </p:par>
                            </p:childTnLst>
                          </p:cTn>
                        </p:par>
                        <p:par>
                          <p:cTn id="28" fill="hold">
                            <p:stCondLst>
                              <p:cond delay="3000"/>
                            </p:stCondLst>
                            <p:childTnLst>
                              <p:par>
                                <p:cTn id="29" presetID="52" presetClass="entr" presetSubtype="0" fill="hold" grpId="0" nodeType="afterEffect">
                                  <p:stCondLst>
                                    <p:cond delay="0"/>
                                  </p:stCondLst>
                                  <p:childTnLst>
                                    <p:set>
                                      <p:cBhvr>
                                        <p:cTn id="30" dur="1" fill="hold">
                                          <p:stCondLst>
                                            <p:cond delay="0"/>
                                          </p:stCondLst>
                                        </p:cTn>
                                        <p:tgtEl>
                                          <p:spTgt spid="113"/>
                                        </p:tgtEl>
                                        <p:attrNameLst>
                                          <p:attrName>style.visibility</p:attrName>
                                        </p:attrNameLst>
                                      </p:cBhvr>
                                      <p:to>
                                        <p:strVal val="visible"/>
                                      </p:to>
                                    </p:set>
                                    <p:animScale>
                                      <p:cBhvr>
                                        <p:cTn id="31" dur="1000" decel="50000" fill="hold">
                                          <p:stCondLst>
                                            <p:cond delay="0"/>
                                          </p:stCondLst>
                                        </p:cTn>
                                        <p:tgtEl>
                                          <p:spTgt spid="1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2" dur="1000" decel="50000" fill="hold">
                                          <p:stCondLst>
                                            <p:cond delay="0"/>
                                          </p:stCondLst>
                                        </p:cTn>
                                        <p:tgtEl>
                                          <p:spTgt spid="113"/>
                                        </p:tgtEl>
                                        <p:attrNameLst>
                                          <p:attrName>ppt_x</p:attrName>
                                          <p:attrName>ppt_y</p:attrName>
                                        </p:attrNameLst>
                                      </p:cBhvr>
                                      <p:rCtr x="0" y="0"/>
                                    </p:animMotion>
                                    <p:animEffect transition="in" filter="fade">
                                      <p:cBhvr>
                                        <p:cTn id="33" dur="1000"/>
                                        <p:tgtEl>
                                          <p:spTgt spid="113"/>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114"/>
                                        </p:tgtEl>
                                        <p:attrNameLst>
                                          <p:attrName>style.visibility</p:attrName>
                                        </p:attrNameLst>
                                      </p:cBhvr>
                                      <p:to>
                                        <p:strVal val="visible"/>
                                      </p:to>
                                    </p:set>
                                    <p:animScale>
                                      <p:cBhvr>
                                        <p:cTn id="36" dur="1000" decel="50000" fill="hold">
                                          <p:stCondLst>
                                            <p:cond delay="0"/>
                                          </p:stCondLst>
                                        </p:cTn>
                                        <p:tgtEl>
                                          <p:spTgt spid="1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7" dur="1000" decel="50000" fill="hold">
                                          <p:stCondLst>
                                            <p:cond delay="0"/>
                                          </p:stCondLst>
                                        </p:cTn>
                                        <p:tgtEl>
                                          <p:spTgt spid="114"/>
                                        </p:tgtEl>
                                        <p:attrNameLst>
                                          <p:attrName>ppt_x</p:attrName>
                                          <p:attrName>ppt_y</p:attrName>
                                        </p:attrNameLst>
                                      </p:cBhvr>
                                      <p:rCtr x="0" y="0"/>
                                    </p:animMotion>
                                    <p:animEffect transition="in" filter="fade">
                                      <p:cBhvr>
                                        <p:cTn id="38" dur="1000"/>
                                        <p:tgtEl>
                                          <p:spTgt spid="114"/>
                                        </p:tgtEl>
                                      </p:cBhvr>
                                    </p:animEffect>
                                  </p:childTnLst>
                                </p:cTn>
                              </p:par>
                              <p:par>
                                <p:cTn id="39" presetID="52" presetClass="entr" presetSubtype="0" fill="hold" grpId="0" nodeType="withEffect">
                                  <p:stCondLst>
                                    <p:cond delay="0"/>
                                  </p:stCondLst>
                                  <p:childTnLst>
                                    <p:set>
                                      <p:cBhvr>
                                        <p:cTn id="40" dur="1" fill="hold">
                                          <p:stCondLst>
                                            <p:cond delay="0"/>
                                          </p:stCondLst>
                                        </p:cTn>
                                        <p:tgtEl>
                                          <p:spTgt spid="122"/>
                                        </p:tgtEl>
                                        <p:attrNameLst>
                                          <p:attrName>style.visibility</p:attrName>
                                        </p:attrNameLst>
                                      </p:cBhvr>
                                      <p:to>
                                        <p:strVal val="visible"/>
                                      </p:to>
                                    </p:set>
                                    <p:animScale>
                                      <p:cBhvr>
                                        <p:cTn id="41" dur="1000" decel="50000" fill="hold">
                                          <p:stCondLst>
                                            <p:cond delay="0"/>
                                          </p:stCondLst>
                                        </p:cTn>
                                        <p:tgtEl>
                                          <p:spTgt spid="1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2" dur="1000" decel="50000" fill="hold">
                                          <p:stCondLst>
                                            <p:cond delay="0"/>
                                          </p:stCondLst>
                                        </p:cTn>
                                        <p:tgtEl>
                                          <p:spTgt spid="122"/>
                                        </p:tgtEl>
                                        <p:attrNameLst>
                                          <p:attrName>ppt_x</p:attrName>
                                          <p:attrName>ppt_y</p:attrName>
                                        </p:attrNameLst>
                                      </p:cBhvr>
                                      <p:rCtr x="0" y="0"/>
                                    </p:animMotion>
                                    <p:animEffect transition="in" filter="fade">
                                      <p:cBhvr>
                                        <p:cTn id="43" dur="1000"/>
                                        <p:tgtEl>
                                          <p:spTgt spid="122"/>
                                        </p:tgtEl>
                                      </p:cBhvr>
                                    </p:animEffect>
                                  </p:childTnLst>
                                </p:cTn>
                              </p:par>
                            </p:childTnLst>
                          </p:cTn>
                        </p:par>
                        <p:par>
                          <p:cTn id="44" fill="hold">
                            <p:stCondLst>
                              <p:cond delay="4000"/>
                            </p:stCondLst>
                            <p:childTnLst>
                              <p:par>
                                <p:cTn id="45" presetID="52" presetClass="entr" presetSubtype="0" fill="hold" grpId="0" nodeType="afterEffect">
                                  <p:stCondLst>
                                    <p:cond delay="0"/>
                                  </p:stCondLst>
                                  <p:childTnLst>
                                    <p:set>
                                      <p:cBhvr>
                                        <p:cTn id="46" dur="1" fill="hold">
                                          <p:stCondLst>
                                            <p:cond delay="0"/>
                                          </p:stCondLst>
                                        </p:cTn>
                                        <p:tgtEl>
                                          <p:spTgt spid="115"/>
                                        </p:tgtEl>
                                        <p:attrNameLst>
                                          <p:attrName>style.visibility</p:attrName>
                                        </p:attrNameLst>
                                      </p:cBhvr>
                                      <p:to>
                                        <p:strVal val="visible"/>
                                      </p:to>
                                    </p:set>
                                    <p:animScale>
                                      <p:cBhvr>
                                        <p:cTn id="47" dur="1000" decel="50000" fill="hold">
                                          <p:stCondLst>
                                            <p:cond delay="0"/>
                                          </p:stCondLst>
                                        </p:cTn>
                                        <p:tgtEl>
                                          <p:spTgt spid="1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8" dur="1000" decel="50000" fill="hold">
                                          <p:stCondLst>
                                            <p:cond delay="0"/>
                                          </p:stCondLst>
                                        </p:cTn>
                                        <p:tgtEl>
                                          <p:spTgt spid="115"/>
                                        </p:tgtEl>
                                        <p:attrNameLst>
                                          <p:attrName>ppt_x</p:attrName>
                                          <p:attrName>ppt_y</p:attrName>
                                        </p:attrNameLst>
                                      </p:cBhvr>
                                      <p:rCtr x="0" y="0"/>
                                    </p:animMotion>
                                    <p:animEffect transition="in" filter="fade">
                                      <p:cBhvr>
                                        <p:cTn id="49" dur="1000"/>
                                        <p:tgtEl>
                                          <p:spTgt spid="115"/>
                                        </p:tgtEl>
                                      </p:cBhvr>
                                    </p:animEffect>
                                  </p:childTnLst>
                                </p:cTn>
                              </p:par>
                              <p:par>
                                <p:cTn id="50" presetID="52" presetClass="entr" presetSubtype="0" fill="hold" grpId="0" nodeType="withEffect">
                                  <p:stCondLst>
                                    <p:cond delay="0"/>
                                  </p:stCondLst>
                                  <p:childTnLst>
                                    <p:set>
                                      <p:cBhvr>
                                        <p:cTn id="51" dur="1" fill="hold">
                                          <p:stCondLst>
                                            <p:cond delay="0"/>
                                          </p:stCondLst>
                                        </p:cTn>
                                        <p:tgtEl>
                                          <p:spTgt spid="116"/>
                                        </p:tgtEl>
                                        <p:attrNameLst>
                                          <p:attrName>style.visibility</p:attrName>
                                        </p:attrNameLst>
                                      </p:cBhvr>
                                      <p:to>
                                        <p:strVal val="visible"/>
                                      </p:to>
                                    </p:set>
                                    <p:animScale>
                                      <p:cBhvr>
                                        <p:cTn id="52" dur="1000" decel="50000" fill="hold">
                                          <p:stCondLst>
                                            <p:cond delay="0"/>
                                          </p:stCondLst>
                                        </p:cTn>
                                        <p:tgtEl>
                                          <p:spTgt spid="1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3" dur="1000" decel="50000" fill="hold">
                                          <p:stCondLst>
                                            <p:cond delay="0"/>
                                          </p:stCondLst>
                                        </p:cTn>
                                        <p:tgtEl>
                                          <p:spTgt spid="116"/>
                                        </p:tgtEl>
                                        <p:attrNameLst>
                                          <p:attrName>ppt_x</p:attrName>
                                          <p:attrName>ppt_y</p:attrName>
                                        </p:attrNameLst>
                                      </p:cBhvr>
                                      <p:rCtr x="0" y="0"/>
                                    </p:animMotion>
                                    <p:animEffect transition="in" filter="fade">
                                      <p:cBhvr>
                                        <p:cTn id="54" dur="1000"/>
                                        <p:tgtEl>
                                          <p:spTgt spid="116"/>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123"/>
                                        </p:tgtEl>
                                        <p:attrNameLst>
                                          <p:attrName>style.visibility</p:attrName>
                                        </p:attrNameLst>
                                      </p:cBhvr>
                                      <p:to>
                                        <p:strVal val="visible"/>
                                      </p:to>
                                    </p:set>
                                    <p:animScale>
                                      <p:cBhvr>
                                        <p:cTn id="57" dur="1000" decel="50000" fill="hold">
                                          <p:stCondLst>
                                            <p:cond delay="0"/>
                                          </p:stCondLst>
                                        </p:cTn>
                                        <p:tgtEl>
                                          <p:spTgt spid="1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8" dur="1000" decel="50000" fill="hold">
                                          <p:stCondLst>
                                            <p:cond delay="0"/>
                                          </p:stCondLst>
                                        </p:cTn>
                                        <p:tgtEl>
                                          <p:spTgt spid="123"/>
                                        </p:tgtEl>
                                        <p:attrNameLst>
                                          <p:attrName>ppt_x</p:attrName>
                                          <p:attrName>ppt_y</p:attrName>
                                        </p:attrNameLst>
                                      </p:cBhvr>
                                      <p:rCtr x="0" y="0"/>
                                    </p:animMotion>
                                    <p:animEffect transition="in" filter="fade">
                                      <p:cBhvr>
                                        <p:cTn id="59" dur="1000"/>
                                        <p:tgtEl>
                                          <p:spTgt spid="123"/>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Scale>
                                      <p:cBhvr>
                                        <p:cTn id="62"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3" dur="1000" decel="50000" fill="hold">
                                          <p:stCondLst>
                                            <p:cond delay="0"/>
                                          </p:stCondLst>
                                        </p:cTn>
                                        <p:tgtEl>
                                          <p:spTgt spid="19"/>
                                        </p:tgtEl>
                                        <p:attrNameLst>
                                          <p:attrName>ppt_x</p:attrName>
                                          <p:attrName>ppt_y</p:attrName>
                                        </p:attrNameLst>
                                      </p:cBhvr>
                                      <p:rCtr x="0" y="0"/>
                                    </p:animMotion>
                                    <p:animEffect transition="in" filter="fade">
                                      <p:cBhvr>
                                        <p:cTn id="64" dur="1000"/>
                                        <p:tgtEl>
                                          <p:spTgt spid="19"/>
                                        </p:tgtEl>
                                      </p:cBhvr>
                                    </p:animEffect>
                                  </p:childTnLst>
                                </p:cTn>
                              </p:par>
                              <p:par>
                                <p:cTn id="65" presetID="22" presetClass="entr" presetSubtype="8" fill="hold" nodeType="withEffect">
                                  <p:stCondLst>
                                    <p:cond delay="50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500"/>
                                        <p:tgtEl>
                                          <p:spTgt spid="23"/>
                                        </p:tgtEl>
                                      </p:cBhvr>
                                    </p:animEffect>
                                  </p:childTnLst>
                                </p:cTn>
                              </p:par>
                              <p:par>
                                <p:cTn id="68" presetID="10" presetClass="entr" presetSubtype="0" fill="hold" nodeType="withEffect">
                                  <p:stCondLst>
                                    <p:cond delay="50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50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par>
                                <p:cTn id="74" presetID="10" presetClass="entr" presetSubtype="0" fill="hold" grpId="0" nodeType="withEffect">
                                  <p:stCondLst>
                                    <p:cond delay="100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500"/>
                                        <p:tgtEl>
                                          <p:spTgt spid="21"/>
                                        </p:tgtEl>
                                      </p:cBhvr>
                                    </p:animEffect>
                                  </p:childTnLst>
                                </p:cTn>
                              </p:par>
                              <p:par>
                                <p:cTn id="77" presetID="22" presetClass="entr" presetSubtype="8" fill="hold" nodeType="withEffect">
                                  <p:stCondLst>
                                    <p:cond delay="1000"/>
                                  </p:stCondLst>
                                  <p:childTnLst>
                                    <p:set>
                                      <p:cBhvr>
                                        <p:cTn id="78" dur="1" fill="hold">
                                          <p:stCondLst>
                                            <p:cond delay="0"/>
                                          </p:stCondLst>
                                        </p:cTn>
                                        <p:tgtEl>
                                          <p:spTgt spid="24"/>
                                        </p:tgtEl>
                                        <p:attrNameLst>
                                          <p:attrName>style.visibility</p:attrName>
                                        </p:attrNameLst>
                                      </p:cBhvr>
                                      <p:to>
                                        <p:strVal val="visible"/>
                                      </p:to>
                                    </p:set>
                                    <p:animEffect transition="in" filter="wipe(left)">
                                      <p:cBhvr>
                                        <p:cTn id="79" dur="500"/>
                                        <p:tgtEl>
                                          <p:spTgt spid="24"/>
                                        </p:tgtEl>
                                      </p:cBhvr>
                                    </p:animEffect>
                                  </p:childTnLst>
                                </p:cTn>
                              </p:par>
                              <p:par>
                                <p:cTn id="80" presetID="10" presetClass="entr" presetSubtype="0" fill="hold" nodeType="withEffect">
                                  <p:stCondLst>
                                    <p:cond delay="100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par>
                                <p:cTn id="83" presetID="10" presetClass="entr" presetSubtype="0" fill="hold" grpId="0" nodeType="withEffect">
                                  <p:stCondLst>
                                    <p:cond delay="150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500"/>
                                        <p:tgtEl>
                                          <p:spTgt spid="22"/>
                                        </p:tgtEl>
                                      </p:cBhvr>
                                    </p:animEffect>
                                  </p:childTnLst>
                                </p:cTn>
                              </p:par>
                              <p:par>
                                <p:cTn id="86" presetID="10" presetClass="entr" presetSubtype="0" fill="hold" nodeType="withEffect">
                                  <p:stCondLst>
                                    <p:cond delay="1500"/>
                                  </p:stCondLst>
                                  <p:childTnLst>
                                    <p:set>
                                      <p:cBhvr>
                                        <p:cTn id="87" dur="1" fill="hold">
                                          <p:stCondLst>
                                            <p:cond delay="0"/>
                                          </p:stCondLst>
                                        </p:cTn>
                                        <p:tgtEl>
                                          <p:spTgt spid="35"/>
                                        </p:tgtEl>
                                        <p:attrNameLst>
                                          <p:attrName>style.visibility</p:attrName>
                                        </p:attrNameLst>
                                      </p:cBhvr>
                                      <p:to>
                                        <p:strVal val="visible"/>
                                      </p:to>
                                    </p:set>
                                    <p:animEffect transition="in" filter="fade">
                                      <p:cBhvr>
                                        <p:cTn id="8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animBg="1" autoUpdateAnimBg="0"/>
      <p:bldP spid="113" grpId="0" animBg="1" autoUpdateAnimBg="0"/>
      <p:bldP spid="114" grpId="0" animBg="1" autoUpdateAnimBg="0"/>
      <p:bldP spid="115" grpId="0" animBg="1" autoUpdateAnimBg="0"/>
      <p:bldP spid="116" grpId="0" animBg="1" autoUpdateAnimBg="0"/>
      <p:bldP spid="117" grpId="0" animBg="1" autoUpdateAnimBg="0"/>
      <p:bldP spid="118" grpId="0" animBg="1" autoUpdateAnimBg="0"/>
      <p:bldP spid="121" grpId="0" autoUpdateAnimBg="0"/>
      <p:bldP spid="122" grpId="0" autoUpdateAnimBg="0"/>
      <p:bldP spid="123" grpId="0" autoUpdateAnimBg="0"/>
      <p:bldP spid="19" grpId="0" autoUpdateAnimBg="0"/>
      <p:bldP spid="20" grpId="0"/>
      <p:bldP spid="21"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screen"/>
          <a:srcRect/>
          <a:stretch>
            <a:fillRect/>
          </a:stretch>
        </p:blipFill>
        <p:spPr>
          <a:xfrm>
            <a:off x="0" y="-29029"/>
            <a:ext cx="9144000" cy="5241336"/>
          </a:xfrm>
          <a:prstGeom prst="rect">
            <a:avLst/>
          </a:prstGeom>
        </p:spPr>
      </p:pic>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114" y="3511664"/>
            <a:ext cx="5187267" cy="1700643"/>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467" y="1102186"/>
            <a:ext cx="3139180" cy="4041314"/>
          </a:xfrm>
          <a:prstGeom prst="rect">
            <a:avLst/>
          </a:prstGeom>
        </p:spPr>
      </p:pic>
      <p:sp>
        <p:nvSpPr>
          <p:cNvPr id="5" name="文本框 4"/>
          <p:cNvSpPr txBox="1"/>
          <p:nvPr/>
        </p:nvSpPr>
        <p:spPr>
          <a:xfrm>
            <a:off x="3464114" y="1156542"/>
            <a:ext cx="4616970" cy="707886"/>
          </a:xfrm>
          <a:prstGeom prst="rect">
            <a:avLst/>
          </a:prstGeom>
          <a:noFill/>
        </p:spPr>
        <p:txBody>
          <a:bodyPr wrap="none" rtlCol="0">
            <a:spAutoFit/>
          </a:bodyPr>
          <a:lstStyle/>
          <a:p>
            <a:r>
              <a:rPr lang="zh-CN" altLang="en-US" sz="4000" b="1" dirty="0">
                <a:solidFill>
                  <a:srgbClr val="3AB035"/>
                </a:solidFill>
                <a:latin typeface="微软雅黑" panose="020B0503020204020204" pitchFamily="34" charset="-122"/>
                <a:ea typeface="微软雅黑" panose="020B0503020204020204" pitchFamily="34" charset="-122"/>
              </a:rPr>
              <a:t>感谢观看 </a:t>
            </a:r>
            <a:r>
              <a:rPr lang="en-US" altLang="zh-CN" sz="4000" b="1" dirty="0">
                <a:solidFill>
                  <a:srgbClr val="3AB035"/>
                </a:solidFill>
                <a:latin typeface="微软雅黑" panose="020B0503020204020204" pitchFamily="34" charset="-122"/>
                <a:ea typeface="微软雅黑" panose="020B0503020204020204" pitchFamily="34" charset="-122"/>
              </a:rPr>
              <a:t>THANKS</a:t>
            </a:r>
            <a:endParaRPr lang="zh-CN" altLang="en-US" sz="4000" b="1" dirty="0">
              <a:solidFill>
                <a:srgbClr val="3AB035"/>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371414" y="1864428"/>
            <a:ext cx="2954655" cy="461665"/>
          </a:xfrm>
          <a:prstGeom prst="rect">
            <a:avLst/>
          </a:prstGeom>
          <a:noFill/>
        </p:spPr>
        <p:txBody>
          <a:bodyPr wrap="none" rtlCol="0">
            <a:spAutoFit/>
          </a:bodyPr>
          <a:lstStyle/>
          <a:p>
            <a:r>
              <a:rPr lang="zh-CN" altLang="en-US" sz="2400" b="1" dirty="0">
                <a:solidFill>
                  <a:srgbClr val="3AB035"/>
                </a:solidFill>
                <a:latin typeface="微软雅黑" panose="020B0503020204020204" pitchFamily="34" charset="-122"/>
                <a:ea typeface="微软雅黑" panose="020B0503020204020204" pitchFamily="34" charset="-122"/>
              </a:rPr>
              <a:t>单击添加副标题文字</a:t>
            </a:r>
            <a:endParaRPr lang="zh-CN" altLang="en-US" sz="2400" b="1" dirty="0">
              <a:solidFill>
                <a:srgbClr val="3AB035"/>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1000"/>
                                        <p:tgtEl>
                                          <p:spTgt spid="3"/>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7"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16" presetClass="entr" presetSubtype="21"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1682354" y="2209800"/>
            <a:ext cx="447675" cy="492919"/>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anchor="ctr"/>
          <a:lstStyle/>
          <a:p>
            <a:pPr algn="ctr" fontAlgn="base">
              <a:defRPr/>
            </a:pPr>
            <a:endParaRPr lang="zh-CN" altLang="en-US" sz="1015" strike="noStrike" noProof="1">
              <a:solidFill>
                <a:prstClr val="white"/>
              </a:solidFill>
            </a:endParaRPr>
          </a:p>
        </p:txBody>
      </p:sp>
      <p:sp>
        <p:nvSpPr>
          <p:cNvPr id="4" name="矩形 3"/>
          <p:cNvSpPr/>
          <p:nvPr/>
        </p:nvSpPr>
        <p:spPr>
          <a:xfrm>
            <a:off x="2124075" y="2212181"/>
            <a:ext cx="7019925" cy="4929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97" tIns="0" rIns="134997"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1637110"/>
            <a:ext cx="6984206" cy="5810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6984206" y="1633538"/>
            <a:ext cx="640556" cy="58459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anchor="ctr"/>
          <a:lstStyle/>
          <a:p>
            <a:pPr algn="ctr" fontAlgn="base">
              <a:defRPr/>
            </a:pPr>
            <a:endParaRPr lang="zh-CN" altLang="en-US" sz="1015" strike="noStrike" noProof="1">
              <a:solidFill>
                <a:prstClr val="white"/>
              </a:solidFill>
            </a:endParaRPr>
          </a:p>
        </p:txBody>
      </p:sp>
      <p:sp>
        <p:nvSpPr>
          <p:cNvPr id="38917" name="矩形 11"/>
          <p:cNvSpPr/>
          <p:nvPr/>
        </p:nvSpPr>
        <p:spPr>
          <a:xfrm>
            <a:off x="1390650" y="2940844"/>
            <a:ext cx="6271022" cy="1269206"/>
          </a:xfrm>
          <a:prstGeom prst="rect">
            <a:avLst/>
          </a:prstGeom>
          <a:noFill/>
          <a:ln w="25400">
            <a:noFill/>
          </a:ln>
        </p:spPr>
        <p:txBody>
          <a:bodyPr lIns="91437" tIns="45718" rIns="91437" bIns="45718" anchor="ctr"/>
          <a:p>
            <a:pPr eaLnBrk="0" hangingPunct="0">
              <a:lnSpc>
                <a:spcPts val="2400"/>
              </a:lnSpc>
            </a:pPr>
            <a:r>
              <a:rPr lang="en-US" altLang="zh-CN" sz="1050" b="1" dirty="0">
                <a:solidFill>
                  <a:srgbClr val="4A452A"/>
                </a:solidFill>
                <a:latin typeface="微软雅黑" panose="020B0503020204020204" pitchFamily="34" charset="-122"/>
                <a:ea typeface="微软雅黑" panose="020B0503020204020204" pitchFamily="34" charset="-122"/>
              </a:rPr>
              <a:t>PPT</a:t>
            </a:r>
            <a:r>
              <a:rPr lang="zh-CN" altLang="en-US" sz="1050" b="1" dirty="0">
                <a:solidFill>
                  <a:srgbClr val="4A452A"/>
                </a:solidFill>
                <a:latin typeface="微软雅黑" panose="020B0503020204020204" pitchFamily="34" charset="-122"/>
                <a:ea typeface="微软雅黑" panose="020B0503020204020204" pitchFamily="34" charset="-122"/>
              </a:rPr>
              <a:t>模板下载：</a:t>
            </a:r>
            <a:r>
              <a:rPr lang="en-US" altLang="zh-CN" sz="1050" b="1" dirty="0">
                <a:solidFill>
                  <a:srgbClr val="FFC000"/>
                </a:solidFill>
                <a:latin typeface="微软雅黑" panose="020B0503020204020204" pitchFamily="34" charset="-122"/>
                <a:ea typeface="微软雅黑" panose="020B0503020204020204" pitchFamily="34" charset="-122"/>
                <a:hlinkClick r:id="rId1"/>
              </a:rPr>
              <a:t>www.ppthui.com/muban/</a:t>
            </a:r>
            <a:r>
              <a:rPr lang="en-US" altLang="zh-CN" sz="1050" b="1" dirty="0">
                <a:solidFill>
                  <a:srgbClr val="FFC000"/>
                </a:solidFill>
                <a:latin typeface="微软雅黑" panose="020B0503020204020204" pitchFamily="34" charset="-122"/>
                <a:ea typeface="微软雅黑" panose="020B0503020204020204" pitchFamily="34" charset="-122"/>
              </a:rPr>
              <a:t>            </a:t>
            </a:r>
            <a:r>
              <a:rPr lang="zh-CN" altLang="en-US" sz="1050" b="1" dirty="0">
                <a:solidFill>
                  <a:srgbClr val="4A452A"/>
                </a:solidFill>
                <a:latin typeface="微软雅黑" panose="020B0503020204020204" pitchFamily="34" charset="-122"/>
                <a:ea typeface="微软雅黑" panose="020B0503020204020204" pitchFamily="34" charset="-122"/>
              </a:rPr>
              <a:t>行业</a:t>
            </a:r>
            <a:r>
              <a:rPr lang="en-US" altLang="zh-CN" sz="1050" b="1" dirty="0">
                <a:solidFill>
                  <a:srgbClr val="4A452A"/>
                </a:solidFill>
                <a:latin typeface="微软雅黑" panose="020B0503020204020204" pitchFamily="34" charset="-122"/>
                <a:ea typeface="微软雅黑" panose="020B0503020204020204" pitchFamily="34" charset="-122"/>
              </a:rPr>
              <a:t>PPT</a:t>
            </a:r>
            <a:r>
              <a:rPr lang="zh-CN" altLang="en-US" sz="1050" b="1" dirty="0">
                <a:solidFill>
                  <a:srgbClr val="4A452A"/>
                </a:solidFill>
                <a:latin typeface="微软雅黑" panose="020B0503020204020204" pitchFamily="34" charset="-122"/>
                <a:ea typeface="微软雅黑" panose="020B0503020204020204" pitchFamily="34" charset="-122"/>
              </a:rPr>
              <a:t>模板：</a:t>
            </a:r>
            <a:r>
              <a:rPr lang="en-US" altLang="zh-CN" sz="1050" b="1" dirty="0">
                <a:solidFill>
                  <a:srgbClr val="4A452A"/>
                </a:solidFill>
                <a:latin typeface="微软雅黑" panose="020B0503020204020204" pitchFamily="34" charset="-122"/>
                <a:ea typeface="微软雅黑" panose="020B0503020204020204" pitchFamily="34" charset="-122"/>
                <a:hlinkClick r:id="rId2"/>
              </a:rPr>
              <a:t>www.ppthui.com/hangye/</a:t>
            </a:r>
            <a:endParaRPr lang="en-US" altLang="zh-CN" sz="1050"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0" b="1" dirty="0">
                <a:solidFill>
                  <a:srgbClr val="4A452A"/>
                </a:solidFill>
                <a:latin typeface="微软雅黑" panose="020B0503020204020204" pitchFamily="34" charset="-122"/>
                <a:ea typeface="微软雅黑" panose="020B0503020204020204" pitchFamily="34" charset="-122"/>
              </a:rPr>
              <a:t>工作</a:t>
            </a:r>
            <a:r>
              <a:rPr lang="en-US" altLang="zh-CN" sz="1050" b="1" dirty="0">
                <a:solidFill>
                  <a:srgbClr val="4A452A"/>
                </a:solidFill>
                <a:latin typeface="微软雅黑" panose="020B0503020204020204" pitchFamily="34" charset="-122"/>
                <a:ea typeface="微软雅黑" panose="020B0503020204020204" pitchFamily="34" charset="-122"/>
              </a:rPr>
              <a:t>PPT</a:t>
            </a:r>
            <a:r>
              <a:rPr lang="zh-CN" altLang="en-US" sz="1050" b="1" dirty="0">
                <a:solidFill>
                  <a:srgbClr val="4A452A"/>
                </a:solidFill>
                <a:latin typeface="微软雅黑" panose="020B0503020204020204" pitchFamily="34" charset="-122"/>
                <a:ea typeface="微软雅黑" panose="020B0503020204020204" pitchFamily="34" charset="-122"/>
              </a:rPr>
              <a:t>模板：</a:t>
            </a:r>
            <a:r>
              <a:rPr lang="en-US" altLang="zh-CN" sz="1050" b="1" dirty="0">
                <a:solidFill>
                  <a:srgbClr val="4A452A"/>
                </a:solidFill>
                <a:latin typeface="微软雅黑" panose="020B0503020204020204" pitchFamily="34" charset="-122"/>
                <a:ea typeface="微软雅黑" panose="020B0503020204020204" pitchFamily="34" charset="-122"/>
                <a:hlinkClick r:id="rId3"/>
              </a:rPr>
              <a:t>www.ppthui.com/gongzuo/</a:t>
            </a:r>
            <a:r>
              <a:rPr lang="en-US" altLang="zh-CN" sz="1050" b="1" dirty="0">
                <a:solidFill>
                  <a:srgbClr val="4A452A"/>
                </a:solidFill>
                <a:latin typeface="微软雅黑" panose="020B0503020204020204" pitchFamily="34" charset="-122"/>
                <a:ea typeface="微软雅黑" panose="020B0503020204020204" pitchFamily="34" charset="-122"/>
              </a:rPr>
              <a:t>         </a:t>
            </a:r>
            <a:r>
              <a:rPr lang="zh-CN" altLang="en-US" sz="1050" b="1" dirty="0">
                <a:solidFill>
                  <a:srgbClr val="4A452A"/>
                </a:solidFill>
                <a:latin typeface="微软雅黑" panose="020B0503020204020204" pitchFamily="34" charset="-122"/>
                <a:ea typeface="微软雅黑" panose="020B0503020204020204" pitchFamily="34" charset="-122"/>
              </a:rPr>
              <a:t>节日</a:t>
            </a:r>
            <a:r>
              <a:rPr lang="en-US" altLang="zh-CN" sz="1050" b="1" dirty="0">
                <a:solidFill>
                  <a:srgbClr val="4A452A"/>
                </a:solidFill>
                <a:latin typeface="微软雅黑" panose="020B0503020204020204" pitchFamily="34" charset="-122"/>
                <a:ea typeface="微软雅黑" panose="020B0503020204020204" pitchFamily="34" charset="-122"/>
              </a:rPr>
              <a:t>PPT</a:t>
            </a:r>
            <a:r>
              <a:rPr lang="zh-CN" altLang="en-US" sz="1050" b="1" dirty="0">
                <a:solidFill>
                  <a:srgbClr val="4A452A"/>
                </a:solidFill>
                <a:latin typeface="微软雅黑" panose="020B0503020204020204" pitchFamily="34" charset="-122"/>
                <a:ea typeface="微软雅黑" panose="020B0503020204020204" pitchFamily="34" charset="-122"/>
              </a:rPr>
              <a:t>模板：</a:t>
            </a:r>
            <a:r>
              <a:rPr lang="en-US" altLang="zh-CN" sz="1050" b="1" dirty="0">
                <a:solidFill>
                  <a:srgbClr val="4A452A"/>
                </a:solidFill>
                <a:latin typeface="微软雅黑" panose="020B0503020204020204" pitchFamily="34" charset="-122"/>
                <a:ea typeface="微软雅黑" panose="020B0503020204020204" pitchFamily="34" charset="-122"/>
                <a:hlinkClick r:id="rId4"/>
              </a:rPr>
              <a:t>www.ppthui.com/jieri/</a:t>
            </a:r>
            <a:endParaRPr lang="en-US" altLang="zh-CN" sz="1050"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0" b="1" dirty="0">
                <a:solidFill>
                  <a:srgbClr val="4A452A"/>
                </a:solidFill>
                <a:latin typeface="微软雅黑" panose="020B0503020204020204" pitchFamily="34" charset="-122"/>
                <a:ea typeface="微软雅黑" panose="020B0503020204020204" pitchFamily="34" charset="-122"/>
              </a:rPr>
              <a:t>PPT</a:t>
            </a:r>
            <a:r>
              <a:rPr lang="zh-CN" altLang="en-US" sz="1050" b="1" dirty="0">
                <a:solidFill>
                  <a:srgbClr val="4A452A"/>
                </a:solidFill>
                <a:latin typeface="微软雅黑" panose="020B0503020204020204" pitchFamily="34" charset="-122"/>
                <a:ea typeface="微软雅黑" panose="020B0503020204020204" pitchFamily="34" charset="-122"/>
              </a:rPr>
              <a:t>背景图片：</a:t>
            </a:r>
            <a:r>
              <a:rPr lang="en-US" altLang="zh-CN" sz="1050" b="1" dirty="0">
                <a:solidFill>
                  <a:srgbClr val="4A452A"/>
                </a:solidFill>
                <a:latin typeface="微软雅黑" panose="020B0503020204020204" pitchFamily="34" charset="-122"/>
                <a:ea typeface="微软雅黑" panose="020B0503020204020204" pitchFamily="34" charset="-122"/>
              </a:rPr>
              <a:t> </a:t>
            </a:r>
            <a:r>
              <a:rPr lang="en-US" altLang="zh-CN" sz="1050" b="1" dirty="0">
                <a:solidFill>
                  <a:srgbClr val="4A452A"/>
                </a:solidFill>
                <a:latin typeface="微软雅黑" panose="020B0503020204020204" pitchFamily="34" charset="-122"/>
                <a:ea typeface="微软雅黑" panose="020B0503020204020204" pitchFamily="34" charset="-122"/>
                <a:hlinkClick r:id="rId5"/>
              </a:rPr>
              <a:t>www.ppthui.com/beijing/</a:t>
            </a:r>
            <a:r>
              <a:rPr lang="en-US" altLang="zh-CN" sz="1050" b="1" dirty="0">
                <a:solidFill>
                  <a:srgbClr val="4A452A"/>
                </a:solidFill>
                <a:latin typeface="微软雅黑" panose="020B0503020204020204" pitchFamily="34" charset="-122"/>
                <a:ea typeface="微软雅黑" panose="020B0503020204020204" pitchFamily="34" charset="-122"/>
              </a:rPr>
              <a:t>            PPT</a:t>
            </a:r>
            <a:r>
              <a:rPr lang="zh-CN" altLang="en-US" sz="1050" b="1" dirty="0">
                <a:solidFill>
                  <a:srgbClr val="4A452A"/>
                </a:solidFill>
                <a:latin typeface="微软雅黑" panose="020B0503020204020204" pitchFamily="34" charset="-122"/>
                <a:ea typeface="微软雅黑" panose="020B0503020204020204" pitchFamily="34" charset="-122"/>
              </a:rPr>
              <a:t>课件模板：</a:t>
            </a:r>
            <a:r>
              <a:rPr lang="en-US" altLang="zh-CN" sz="1050" b="1" dirty="0">
                <a:solidFill>
                  <a:srgbClr val="4A452A"/>
                </a:solidFill>
                <a:latin typeface="微软雅黑" panose="020B0503020204020204" pitchFamily="34" charset="-122"/>
                <a:ea typeface="微软雅黑" panose="020B0503020204020204" pitchFamily="34" charset="-122"/>
                <a:hlinkClick r:id="rId6"/>
              </a:rPr>
              <a:t>www.ppthui.com/kejian/</a:t>
            </a:r>
            <a:endParaRPr lang="en-US" altLang="zh-CN" sz="1050" b="1" dirty="0">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7"/>
          <a:stretch>
            <a:fillRect/>
          </a:stretch>
        </p:blipFill>
        <p:spPr>
          <a:xfrm>
            <a:off x="3098006" y="116681"/>
            <a:ext cx="2857500" cy="1428750"/>
          </a:xfrm>
          <a:prstGeom prst="rect">
            <a:avLst/>
          </a:prstGeom>
          <a:noFill/>
          <a:ln w="9525">
            <a:noFill/>
          </a:ln>
        </p:spPr>
      </p:pic>
    </p:spTree>
  </p:cSld>
  <p:clrMapOvr>
    <a:masterClrMapping/>
  </p:clrMapOvr>
  <p:transition spd="slow" advClick="0" advTm="0">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397" y="-49757"/>
            <a:ext cx="9144793" cy="5243014"/>
          </a:xfrm>
          <a:prstGeom prst="rect">
            <a:avLst/>
          </a:prstGeom>
        </p:spPr>
      </p:pic>
      <p:sp>
        <p:nvSpPr>
          <p:cNvPr id="65" name="Freeform 5"/>
          <p:cNvSpPr/>
          <p:nvPr/>
        </p:nvSpPr>
        <p:spPr bwMode="auto">
          <a:xfrm>
            <a:off x="1092721" y="1496241"/>
            <a:ext cx="7072312" cy="1517847"/>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7" name="Freeform 6"/>
          <p:cNvSpPr/>
          <p:nvPr/>
        </p:nvSpPr>
        <p:spPr bwMode="auto">
          <a:xfrm>
            <a:off x="994296" y="1294628"/>
            <a:ext cx="2422525" cy="193675"/>
          </a:xfrm>
          <a:custGeom>
            <a:avLst/>
            <a:gdLst>
              <a:gd name="T0" fmla="*/ 249 w 3270"/>
              <a:gd name="T1" fmla="*/ 261 h 261"/>
              <a:gd name="T2" fmla="*/ 3270 w 3270"/>
              <a:gd name="T3" fmla="*/ 261 h 261"/>
              <a:gd name="T4" fmla="*/ 3022 w 3270"/>
              <a:gd name="T5" fmla="*/ 0 h 261"/>
              <a:gd name="T6" fmla="*/ 0 w 3270"/>
              <a:gd name="T7" fmla="*/ 0 h 261"/>
              <a:gd name="T8" fmla="*/ 249 w 3270"/>
              <a:gd name="T9" fmla="*/ 261 h 261"/>
            </a:gdLst>
            <a:ahLst/>
            <a:cxnLst>
              <a:cxn ang="0">
                <a:pos x="T0" y="T1"/>
              </a:cxn>
              <a:cxn ang="0">
                <a:pos x="T2" y="T3"/>
              </a:cxn>
              <a:cxn ang="0">
                <a:pos x="T4" y="T5"/>
              </a:cxn>
              <a:cxn ang="0">
                <a:pos x="T6" y="T7"/>
              </a:cxn>
              <a:cxn ang="0">
                <a:pos x="T8" y="T9"/>
              </a:cxn>
            </a:cxnLst>
            <a:rect l="0" t="0" r="r" b="b"/>
            <a:pathLst>
              <a:path w="3270" h="261">
                <a:moveTo>
                  <a:pt x="249" y="261"/>
                </a:moveTo>
                <a:lnTo>
                  <a:pt x="3270" y="261"/>
                </a:lnTo>
                <a:lnTo>
                  <a:pt x="3022" y="0"/>
                </a:lnTo>
                <a:lnTo>
                  <a:pt x="0" y="0"/>
                </a:lnTo>
                <a:lnTo>
                  <a:pt x="249" y="261"/>
                </a:lnTo>
                <a:close/>
              </a:path>
            </a:pathLst>
          </a:custGeom>
          <a:solidFill>
            <a:srgbClr val="067C0C"/>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8" name="Freeform 7"/>
          <p:cNvSpPr/>
          <p:nvPr/>
        </p:nvSpPr>
        <p:spPr bwMode="auto">
          <a:xfrm>
            <a:off x="994296" y="1294628"/>
            <a:ext cx="2238375" cy="1554163"/>
          </a:xfrm>
          <a:custGeom>
            <a:avLst/>
            <a:gdLst>
              <a:gd name="T0" fmla="*/ 3022 w 3022"/>
              <a:gd name="T1" fmla="*/ 0 h 2098"/>
              <a:gd name="T2" fmla="*/ 0 w 3022"/>
              <a:gd name="T3" fmla="*/ 0 h 2098"/>
              <a:gd name="T4" fmla="*/ 0 w 3022"/>
              <a:gd name="T5" fmla="*/ 2098 h 2098"/>
              <a:gd name="T6" fmla="*/ 2165 w 3022"/>
              <a:gd name="T7" fmla="*/ 2098 h 2098"/>
              <a:gd name="T8" fmla="*/ 3022 w 3022"/>
              <a:gd name="T9" fmla="*/ 0 h 2098"/>
            </a:gdLst>
            <a:ahLst/>
            <a:cxnLst>
              <a:cxn ang="0">
                <a:pos x="T0" y="T1"/>
              </a:cxn>
              <a:cxn ang="0">
                <a:pos x="T2" y="T3"/>
              </a:cxn>
              <a:cxn ang="0">
                <a:pos x="T4" y="T5"/>
              </a:cxn>
              <a:cxn ang="0">
                <a:pos x="T6" y="T7"/>
              </a:cxn>
              <a:cxn ang="0">
                <a:pos x="T8" y="T9"/>
              </a:cxn>
            </a:cxnLst>
            <a:rect l="0" t="0" r="r" b="b"/>
            <a:pathLst>
              <a:path w="3022" h="2098">
                <a:moveTo>
                  <a:pt x="3022" y="0"/>
                </a:moveTo>
                <a:lnTo>
                  <a:pt x="0" y="0"/>
                </a:lnTo>
                <a:lnTo>
                  <a:pt x="0" y="2098"/>
                </a:lnTo>
                <a:lnTo>
                  <a:pt x="2165" y="2098"/>
                </a:lnTo>
                <a:lnTo>
                  <a:pt x="3022" y="0"/>
                </a:lnTo>
                <a:close/>
              </a:path>
            </a:pathLst>
          </a:custGeom>
          <a:solidFill>
            <a:srgbClr val="08A810"/>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9" name="Freeform 9"/>
          <p:cNvSpPr>
            <a:spLocks noEditPoints="1"/>
          </p:cNvSpPr>
          <p:nvPr/>
        </p:nvSpPr>
        <p:spPr bwMode="auto">
          <a:xfrm>
            <a:off x="7966596" y="4130130"/>
            <a:ext cx="198437" cy="198438"/>
          </a:xfrm>
          <a:custGeom>
            <a:avLst/>
            <a:gdLst>
              <a:gd name="T0" fmla="*/ 146 w 268"/>
              <a:gd name="T1" fmla="*/ 226 h 268"/>
              <a:gd name="T2" fmla="*/ 125 w 268"/>
              <a:gd name="T3" fmla="*/ 209 h 268"/>
              <a:gd name="T4" fmla="*/ 177 w 268"/>
              <a:gd name="T5" fmla="*/ 148 h 268"/>
              <a:gd name="T6" fmla="*/ 43 w 268"/>
              <a:gd name="T7" fmla="*/ 148 h 268"/>
              <a:gd name="T8" fmla="*/ 43 w 268"/>
              <a:gd name="T9" fmla="*/ 120 h 268"/>
              <a:gd name="T10" fmla="*/ 177 w 268"/>
              <a:gd name="T11" fmla="*/ 120 h 268"/>
              <a:gd name="T12" fmla="*/ 125 w 268"/>
              <a:gd name="T13" fmla="*/ 60 h 268"/>
              <a:gd name="T14" fmla="*/ 146 w 268"/>
              <a:gd name="T15" fmla="*/ 42 h 268"/>
              <a:gd name="T16" fmla="*/ 224 w 268"/>
              <a:gd name="T17" fmla="*/ 134 h 268"/>
              <a:gd name="T18" fmla="*/ 146 w 268"/>
              <a:gd name="T19" fmla="*/ 226 h 268"/>
              <a:gd name="T20" fmla="*/ 134 w 268"/>
              <a:gd name="T21" fmla="*/ 0 h 268"/>
              <a:gd name="T22" fmla="*/ 268 w 268"/>
              <a:gd name="T23" fmla="*/ 134 h 268"/>
              <a:gd name="T24" fmla="*/ 134 w 268"/>
              <a:gd name="T25" fmla="*/ 268 h 268"/>
              <a:gd name="T26" fmla="*/ 0 w 268"/>
              <a:gd name="T27" fmla="*/ 134 h 268"/>
              <a:gd name="T28" fmla="*/ 134 w 268"/>
              <a:gd name="T29" fmla="*/ 0 h 268"/>
              <a:gd name="T30" fmla="*/ 134 w 268"/>
              <a:gd name="T31" fmla="*/ 17 h 268"/>
              <a:gd name="T32" fmla="*/ 250 w 268"/>
              <a:gd name="T33" fmla="*/ 134 h 268"/>
              <a:gd name="T34" fmla="*/ 134 w 268"/>
              <a:gd name="T35" fmla="*/ 251 h 268"/>
              <a:gd name="T36" fmla="*/ 17 w 268"/>
              <a:gd name="T37" fmla="*/ 134 h 268"/>
              <a:gd name="T38" fmla="*/ 134 w 268"/>
              <a:gd name="T39" fmla="*/ 1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8" h="268">
                <a:moveTo>
                  <a:pt x="146" y="226"/>
                </a:moveTo>
                <a:lnTo>
                  <a:pt x="125" y="209"/>
                </a:lnTo>
                <a:lnTo>
                  <a:pt x="177" y="148"/>
                </a:lnTo>
                <a:lnTo>
                  <a:pt x="43" y="148"/>
                </a:lnTo>
                <a:lnTo>
                  <a:pt x="43" y="120"/>
                </a:lnTo>
                <a:lnTo>
                  <a:pt x="177" y="120"/>
                </a:lnTo>
                <a:lnTo>
                  <a:pt x="125" y="60"/>
                </a:lnTo>
                <a:lnTo>
                  <a:pt x="146" y="42"/>
                </a:lnTo>
                <a:lnTo>
                  <a:pt x="224" y="134"/>
                </a:lnTo>
                <a:lnTo>
                  <a:pt x="146" y="226"/>
                </a:lnTo>
                <a:close/>
                <a:moveTo>
                  <a:pt x="134" y="0"/>
                </a:moveTo>
                <a:cubicBezTo>
                  <a:pt x="208" y="0"/>
                  <a:pt x="268" y="60"/>
                  <a:pt x="268" y="134"/>
                </a:cubicBezTo>
                <a:cubicBezTo>
                  <a:pt x="268" y="208"/>
                  <a:pt x="208" y="268"/>
                  <a:pt x="134" y="268"/>
                </a:cubicBezTo>
                <a:cubicBezTo>
                  <a:pt x="60" y="268"/>
                  <a:pt x="0" y="208"/>
                  <a:pt x="0" y="134"/>
                </a:cubicBezTo>
                <a:cubicBezTo>
                  <a:pt x="0" y="60"/>
                  <a:pt x="60" y="0"/>
                  <a:pt x="134" y="0"/>
                </a:cubicBezTo>
                <a:close/>
                <a:moveTo>
                  <a:pt x="134" y="17"/>
                </a:moveTo>
                <a:cubicBezTo>
                  <a:pt x="198" y="17"/>
                  <a:pt x="250" y="70"/>
                  <a:pt x="250" y="134"/>
                </a:cubicBezTo>
                <a:cubicBezTo>
                  <a:pt x="250" y="199"/>
                  <a:pt x="198" y="251"/>
                  <a:pt x="134" y="251"/>
                </a:cubicBezTo>
                <a:cubicBezTo>
                  <a:pt x="69" y="251"/>
                  <a:pt x="17" y="199"/>
                  <a:pt x="17" y="134"/>
                </a:cubicBezTo>
                <a:cubicBezTo>
                  <a:pt x="17" y="70"/>
                  <a:pt x="69" y="17"/>
                  <a:pt x="134"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70" name="TextBox 69"/>
          <p:cNvSpPr txBox="1"/>
          <p:nvPr/>
        </p:nvSpPr>
        <p:spPr>
          <a:xfrm>
            <a:off x="1604172" y="1459925"/>
            <a:ext cx="698793" cy="1323439"/>
          </a:xfrm>
          <a:prstGeom prst="rect">
            <a:avLst/>
          </a:prstGeom>
          <a:noFill/>
        </p:spPr>
        <p:txBody>
          <a:bodyPr wrap="square" rtlCol="0">
            <a:spAutoFit/>
          </a:bodyPr>
          <a:lstStyle/>
          <a:p>
            <a:r>
              <a:rPr lang="en-US" altLang="zh-CN" sz="8000" b="1" dirty="0">
                <a:solidFill>
                  <a:srgbClr val="F8F8F8"/>
                </a:solidFill>
                <a:latin typeface="微软雅黑" panose="020B0503020204020204" pitchFamily="34" charset="-122"/>
                <a:ea typeface="微软雅黑" panose="020B0503020204020204" pitchFamily="34" charset="-122"/>
              </a:rPr>
              <a:t>1</a:t>
            </a:r>
            <a:endParaRPr lang="zh-CN" altLang="en-US" sz="8000" b="1" dirty="0">
              <a:solidFill>
                <a:srgbClr val="F8F8F8"/>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3116386" y="1860035"/>
            <a:ext cx="4038847" cy="584775"/>
          </a:xfrm>
          <a:prstGeom prst="rect">
            <a:avLst/>
          </a:prstGeom>
          <a:noFill/>
        </p:spPr>
        <p:txBody>
          <a:bodyPr wrap="square" rtlCol="0">
            <a:spAutoFit/>
          </a:bodyPr>
          <a:lstStyle/>
          <a:p>
            <a:r>
              <a:rPr lang="zh-CN" altLang="en-US" sz="3200" b="1" dirty="0">
                <a:solidFill>
                  <a:srgbClr val="2B2A30"/>
                </a:solidFill>
                <a:latin typeface="微软雅黑" panose="020B0503020204020204" pitchFamily="34" charset="-122"/>
                <a:ea typeface="微软雅黑" panose="020B0503020204020204" pitchFamily="34" charset="-122"/>
              </a:rPr>
              <a:t>请输入第一部分标题</a:t>
            </a:r>
            <a:endParaRPr lang="zh-CN" altLang="en-US" sz="3200" b="1" dirty="0">
              <a:solidFill>
                <a:srgbClr val="2B2A30"/>
              </a:solidFill>
              <a:latin typeface="微软雅黑" panose="020B0503020204020204" pitchFamily="34" charset="-122"/>
              <a:ea typeface="微软雅黑" panose="020B0503020204020204" pitchFamily="34" charset="-122"/>
            </a:endParaRPr>
          </a:p>
        </p:txBody>
      </p:sp>
      <p:sp>
        <p:nvSpPr>
          <p:cNvPr id="72" name="Rectangle 13"/>
          <p:cNvSpPr>
            <a:spLocks noChangeArrowheads="1"/>
          </p:cNvSpPr>
          <p:nvPr/>
        </p:nvSpPr>
        <p:spPr bwMode="auto">
          <a:xfrm>
            <a:off x="1084838" y="2175292"/>
            <a:ext cx="566502"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buFontTx/>
              <a:buNone/>
            </a:pPr>
            <a:r>
              <a:rPr lang="zh-CN" altLang="zh-CN" sz="2300" dirty="0">
                <a:solidFill>
                  <a:srgbClr val="FFFFFF"/>
                </a:solidFill>
                <a:latin typeface="微软雅黑" panose="020B0503020204020204" pitchFamily="34" charset="-122"/>
                <a:ea typeface="微软雅黑" panose="020B0503020204020204" pitchFamily="34" charset="-122"/>
              </a:rPr>
              <a:t>Part</a:t>
            </a:r>
            <a:endParaRPr lang="zh-CN" altLang="zh-CN" dirty="0">
              <a:solidFill>
                <a:srgbClr val="FEAE01"/>
              </a:solidFill>
              <a:latin typeface="微软雅黑" panose="020B0503020204020204" pitchFamily="34" charset="-122"/>
              <a:ea typeface="微软雅黑" panose="020B0503020204020204" pitchFamily="34" charset="-122"/>
            </a:endParaRPr>
          </a:p>
        </p:txBody>
      </p:sp>
      <p:sp>
        <p:nvSpPr>
          <p:cNvPr id="74" name="TextBox 73"/>
          <p:cNvSpPr txBox="1"/>
          <p:nvPr/>
        </p:nvSpPr>
        <p:spPr>
          <a:xfrm>
            <a:off x="3095054" y="2453364"/>
            <a:ext cx="4276204" cy="300082"/>
          </a:xfrm>
          <a:prstGeom prst="rect">
            <a:avLst/>
          </a:prstGeom>
          <a:noFill/>
        </p:spPr>
        <p:txBody>
          <a:bodyPr wrap="square" rtlCol="0">
            <a:spAutoFit/>
          </a:bodyPr>
          <a:lstStyle/>
          <a:p>
            <a:r>
              <a:rPr lang="zh-CN" altLang="en-US" dirty="0">
                <a:solidFill>
                  <a:srgbClr val="2B2A30"/>
                </a:solidFill>
                <a:latin typeface="微软雅黑" panose="020B0503020204020204" pitchFamily="34" charset="-122"/>
                <a:ea typeface="微软雅黑" panose="020B0503020204020204" pitchFamily="34" charset="-122"/>
              </a:rPr>
              <a:t>单击此处添加文字内容单击此处添加文字内容</a:t>
            </a:r>
            <a:endParaRPr lang="zh-CN" altLang="en-US" dirty="0">
              <a:solidFill>
                <a:srgbClr val="2B2A3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1+#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ipe(down)">
                                      <p:cBhvr>
                                        <p:cTn id="12" dur="500"/>
                                        <p:tgtEl>
                                          <p:spTgt spid="67"/>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up)">
                                      <p:cBhvr>
                                        <p:cTn id="16" dur="500"/>
                                        <p:tgtEl>
                                          <p:spTgt spid="68"/>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70"/>
                                        </p:tgtEl>
                                        <p:attrNameLst>
                                          <p:attrName>style.visibility</p:attrName>
                                        </p:attrNameLst>
                                      </p:cBhvr>
                                      <p:to>
                                        <p:strVal val="visible"/>
                                      </p:to>
                                    </p:set>
                                    <p:anim calcmode="lin" valueType="num">
                                      <p:cBhvr>
                                        <p:cTn id="20" dur="500" fill="hold"/>
                                        <p:tgtEl>
                                          <p:spTgt spid="70"/>
                                        </p:tgtEl>
                                        <p:attrNameLst>
                                          <p:attrName>ppt_w</p:attrName>
                                        </p:attrNameLst>
                                      </p:cBhvr>
                                      <p:tavLst>
                                        <p:tav tm="0">
                                          <p:val>
                                            <p:fltVal val="0"/>
                                          </p:val>
                                        </p:tav>
                                        <p:tav tm="100000">
                                          <p:val>
                                            <p:strVal val="#ppt_w"/>
                                          </p:val>
                                        </p:tav>
                                      </p:tavLst>
                                    </p:anim>
                                    <p:anim calcmode="lin" valueType="num">
                                      <p:cBhvr>
                                        <p:cTn id="21" dur="500" fill="hold"/>
                                        <p:tgtEl>
                                          <p:spTgt spid="70"/>
                                        </p:tgtEl>
                                        <p:attrNameLst>
                                          <p:attrName>ppt_h</p:attrName>
                                        </p:attrNameLst>
                                      </p:cBhvr>
                                      <p:tavLst>
                                        <p:tav tm="0">
                                          <p:val>
                                            <p:fltVal val="0"/>
                                          </p:val>
                                        </p:tav>
                                        <p:tav tm="100000">
                                          <p:val>
                                            <p:strVal val="#ppt_h"/>
                                          </p:val>
                                        </p:tav>
                                      </p:tavLst>
                                    </p:anim>
                                    <p:anim calcmode="lin" valueType="num">
                                      <p:cBhvr>
                                        <p:cTn id="22" dur="500" fill="hold"/>
                                        <p:tgtEl>
                                          <p:spTgt spid="70"/>
                                        </p:tgtEl>
                                        <p:attrNameLst>
                                          <p:attrName>style.rotation</p:attrName>
                                        </p:attrNameLst>
                                      </p:cBhvr>
                                      <p:tavLst>
                                        <p:tav tm="0">
                                          <p:val>
                                            <p:fltVal val="90"/>
                                          </p:val>
                                        </p:tav>
                                        <p:tav tm="100000">
                                          <p:val>
                                            <p:fltVal val="0"/>
                                          </p:val>
                                        </p:tav>
                                      </p:tavLst>
                                    </p:anim>
                                    <p:animEffect transition="in" filter="fade">
                                      <p:cBhvr>
                                        <p:cTn id="23" dur="500"/>
                                        <p:tgtEl>
                                          <p:spTgt spid="7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p:cTn id="26" dur="500" fill="hold"/>
                                        <p:tgtEl>
                                          <p:spTgt spid="72"/>
                                        </p:tgtEl>
                                        <p:attrNameLst>
                                          <p:attrName>ppt_w</p:attrName>
                                        </p:attrNameLst>
                                      </p:cBhvr>
                                      <p:tavLst>
                                        <p:tav tm="0">
                                          <p:val>
                                            <p:fltVal val="0"/>
                                          </p:val>
                                        </p:tav>
                                        <p:tav tm="100000">
                                          <p:val>
                                            <p:strVal val="#ppt_w"/>
                                          </p:val>
                                        </p:tav>
                                      </p:tavLst>
                                    </p:anim>
                                    <p:anim calcmode="lin" valueType="num">
                                      <p:cBhvr>
                                        <p:cTn id="27" dur="500" fill="hold"/>
                                        <p:tgtEl>
                                          <p:spTgt spid="72"/>
                                        </p:tgtEl>
                                        <p:attrNameLst>
                                          <p:attrName>ppt_h</p:attrName>
                                        </p:attrNameLst>
                                      </p:cBhvr>
                                      <p:tavLst>
                                        <p:tav tm="0">
                                          <p:val>
                                            <p:fltVal val="0"/>
                                          </p:val>
                                        </p:tav>
                                        <p:tav tm="100000">
                                          <p:val>
                                            <p:strVal val="#ppt_h"/>
                                          </p:val>
                                        </p:tav>
                                      </p:tavLst>
                                    </p:anim>
                                    <p:anim calcmode="lin" valueType="num">
                                      <p:cBhvr>
                                        <p:cTn id="28" dur="500" fill="hold"/>
                                        <p:tgtEl>
                                          <p:spTgt spid="72"/>
                                        </p:tgtEl>
                                        <p:attrNameLst>
                                          <p:attrName>style.rotation</p:attrName>
                                        </p:attrNameLst>
                                      </p:cBhvr>
                                      <p:tavLst>
                                        <p:tav tm="0">
                                          <p:val>
                                            <p:fltVal val="90"/>
                                          </p:val>
                                        </p:tav>
                                        <p:tav tm="100000">
                                          <p:val>
                                            <p:fltVal val="0"/>
                                          </p:val>
                                        </p:tav>
                                      </p:tavLst>
                                    </p:anim>
                                    <p:animEffect transition="in" filter="fade">
                                      <p:cBhvr>
                                        <p:cTn id="29" dur="500"/>
                                        <p:tgtEl>
                                          <p:spTgt spid="72"/>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left)">
                                      <p:cBhvr>
                                        <p:cTn id="33" dur="500"/>
                                        <p:tgtEl>
                                          <p:spTgt spid="7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wipe(left)">
                                      <p:cBhvr>
                                        <p:cTn id="36"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70" grpId="0"/>
      <p:bldP spid="71" grpId="0"/>
      <p:bldP spid="72" grpId="0"/>
      <p:bldP spid="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cxnSp>
        <p:nvCxnSpPr>
          <p:cNvPr id="19" name="直接连接符 18"/>
          <p:cNvCxnSpPr/>
          <p:nvPr/>
        </p:nvCxnSpPr>
        <p:spPr>
          <a:xfrm>
            <a:off x="2699792" y="3003798"/>
            <a:ext cx="0" cy="1296144"/>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499992" y="3003798"/>
            <a:ext cx="0" cy="1296144"/>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300192" y="3003798"/>
            <a:ext cx="0" cy="1296144"/>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880128" y="3039802"/>
            <a:ext cx="1819664" cy="1222885"/>
            <a:chOff x="880128" y="3075806"/>
            <a:chExt cx="1819664" cy="1222885"/>
          </a:xfrm>
        </p:grpSpPr>
        <p:sp>
          <p:nvSpPr>
            <p:cNvPr id="23" name="文本框 25"/>
            <p:cNvSpPr txBox="1"/>
            <p:nvPr/>
          </p:nvSpPr>
          <p:spPr>
            <a:xfrm>
              <a:off x="880128" y="3435846"/>
              <a:ext cx="1819664" cy="862845"/>
            </a:xfrm>
            <a:prstGeom prst="rect">
              <a:avLst/>
            </a:prstGeom>
            <a:noFill/>
          </p:spPr>
          <p:txBody>
            <a:bodyPr wrap="square" lIns="86404" tIns="43202" rIns="86404" bIns="43202">
              <a:spAutoFit/>
            </a:bodyPr>
            <a:lstStyle/>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1043602" y="3075806"/>
              <a:ext cx="1492717" cy="338554"/>
            </a:xfrm>
            <a:prstGeom prst="rect">
              <a:avLst/>
            </a:prstGeom>
          </p:spPr>
          <p:txBody>
            <a:bodyPr wrap="none">
              <a:spAutoFit/>
            </a:bodyPr>
            <a:lstStyle/>
            <a:p>
              <a:pPr lvl="0" algn="ctr"/>
              <a:r>
                <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rPr>
                <a:t>单击添加文本</a:t>
              </a:r>
              <a:endPar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2699792" y="3039802"/>
            <a:ext cx="1819664" cy="1222885"/>
            <a:chOff x="2699792" y="3075806"/>
            <a:chExt cx="1819664" cy="1222885"/>
          </a:xfrm>
        </p:grpSpPr>
        <p:sp>
          <p:nvSpPr>
            <p:cNvPr id="26" name="文本框 25"/>
            <p:cNvSpPr txBox="1"/>
            <p:nvPr/>
          </p:nvSpPr>
          <p:spPr>
            <a:xfrm>
              <a:off x="2699792" y="3435846"/>
              <a:ext cx="1819664" cy="862845"/>
            </a:xfrm>
            <a:prstGeom prst="rect">
              <a:avLst/>
            </a:prstGeom>
            <a:noFill/>
          </p:spPr>
          <p:txBody>
            <a:bodyPr wrap="square" lIns="86404" tIns="43202" rIns="86404" bIns="43202">
              <a:spAutoFit/>
            </a:bodyPr>
            <a:lstStyle/>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863266" y="3075806"/>
              <a:ext cx="1492717" cy="338554"/>
            </a:xfrm>
            <a:prstGeom prst="rect">
              <a:avLst/>
            </a:prstGeom>
          </p:spPr>
          <p:txBody>
            <a:bodyPr wrap="none">
              <a:spAutoFit/>
            </a:bodyPr>
            <a:lstStyle/>
            <a:p>
              <a:pPr lvl="0" algn="ctr"/>
              <a:r>
                <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rPr>
                <a:t>单击添加文本</a:t>
              </a:r>
              <a:endPar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4499992" y="3039802"/>
            <a:ext cx="1819664" cy="1222885"/>
            <a:chOff x="4499992" y="3075806"/>
            <a:chExt cx="1819664" cy="1222885"/>
          </a:xfrm>
        </p:grpSpPr>
        <p:sp>
          <p:nvSpPr>
            <p:cNvPr id="29" name="文本框 25"/>
            <p:cNvSpPr txBox="1"/>
            <p:nvPr/>
          </p:nvSpPr>
          <p:spPr>
            <a:xfrm>
              <a:off x="4499992" y="3435846"/>
              <a:ext cx="1819664" cy="862845"/>
            </a:xfrm>
            <a:prstGeom prst="rect">
              <a:avLst/>
            </a:prstGeom>
            <a:noFill/>
          </p:spPr>
          <p:txBody>
            <a:bodyPr wrap="square" lIns="86404" tIns="43202" rIns="86404" bIns="43202">
              <a:spAutoFit/>
            </a:bodyPr>
            <a:lstStyle/>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矩形 29"/>
            <p:cNvSpPr/>
            <p:nvPr/>
          </p:nvSpPr>
          <p:spPr>
            <a:xfrm>
              <a:off x="4663466" y="3075806"/>
              <a:ext cx="1492717" cy="338554"/>
            </a:xfrm>
            <a:prstGeom prst="rect">
              <a:avLst/>
            </a:prstGeom>
          </p:spPr>
          <p:txBody>
            <a:bodyPr wrap="none">
              <a:spAutoFit/>
            </a:bodyPr>
            <a:lstStyle/>
            <a:p>
              <a:pPr lvl="0" algn="ctr"/>
              <a:r>
                <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rPr>
                <a:t>单击添加文本</a:t>
              </a:r>
              <a:endPar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6372200" y="3039802"/>
            <a:ext cx="1819664" cy="1222885"/>
            <a:chOff x="6372200" y="3075806"/>
            <a:chExt cx="1819664" cy="1222885"/>
          </a:xfrm>
        </p:grpSpPr>
        <p:sp>
          <p:nvSpPr>
            <p:cNvPr id="32" name="文本框 25"/>
            <p:cNvSpPr txBox="1"/>
            <p:nvPr/>
          </p:nvSpPr>
          <p:spPr>
            <a:xfrm>
              <a:off x="6372200" y="3435846"/>
              <a:ext cx="1819664" cy="862845"/>
            </a:xfrm>
            <a:prstGeom prst="rect">
              <a:avLst/>
            </a:prstGeom>
            <a:noFill/>
          </p:spPr>
          <p:txBody>
            <a:bodyPr wrap="square" lIns="86404" tIns="43202" rIns="86404" bIns="43202">
              <a:spAutoFit/>
            </a:bodyPr>
            <a:lstStyle/>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单击此处输入文本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6535674" y="3075806"/>
              <a:ext cx="1492717" cy="338554"/>
            </a:xfrm>
            <a:prstGeom prst="rect">
              <a:avLst/>
            </a:prstGeom>
          </p:spPr>
          <p:txBody>
            <a:bodyPr wrap="none">
              <a:spAutoFit/>
            </a:bodyPr>
            <a:lstStyle/>
            <a:p>
              <a:pPr lvl="0" algn="ctr"/>
              <a:r>
                <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rPr>
                <a:t>单击添加文本</a:t>
              </a:r>
              <a:endParaRPr lang="zh-CN" altLang="en-US" sz="1600" b="1" spc="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4572000" y="1347615"/>
            <a:ext cx="1584176" cy="1440160"/>
            <a:chOff x="4572000" y="1347615"/>
            <a:chExt cx="1584176" cy="1440160"/>
          </a:xfrm>
        </p:grpSpPr>
        <p:sp>
          <p:nvSpPr>
            <p:cNvPr id="35" name="流程图: 手动操作 34"/>
            <p:cNvSpPr/>
            <p:nvPr/>
          </p:nvSpPr>
          <p:spPr>
            <a:xfrm rot="16200000">
              <a:off x="4644008" y="1275607"/>
              <a:ext cx="1440160" cy="1584176"/>
            </a:xfrm>
            <a:prstGeom prst="flowChartManualOperation">
              <a:avLst/>
            </a:prstGeom>
            <a:solidFill>
              <a:srgbClr val="067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6" name="KSO_Shape"/>
            <p:cNvSpPr/>
            <p:nvPr/>
          </p:nvSpPr>
          <p:spPr bwMode="auto">
            <a:xfrm>
              <a:off x="5124222" y="1864334"/>
              <a:ext cx="479731" cy="471736"/>
            </a:xfrm>
            <a:custGeom>
              <a:avLst/>
              <a:gdLst>
                <a:gd name="T0" fmla="*/ 1840657 w 4293"/>
                <a:gd name="T1" fmla="*/ 1035711 h 4218"/>
                <a:gd name="T2" fmla="*/ 1891688 w 4293"/>
                <a:gd name="T3" fmla="*/ 969592 h 4218"/>
                <a:gd name="T4" fmla="*/ 1900119 w 4293"/>
                <a:gd name="T5" fmla="*/ 893267 h 4218"/>
                <a:gd name="T6" fmla="*/ 1886363 w 4293"/>
                <a:gd name="T7" fmla="*/ 838242 h 4218"/>
                <a:gd name="T8" fmla="*/ 1857075 w 4293"/>
                <a:gd name="T9" fmla="*/ 794311 h 4218"/>
                <a:gd name="T10" fmla="*/ 1814032 w 4293"/>
                <a:gd name="T11" fmla="*/ 763249 h 4218"/>
                <a:gd name="T12" fmla="*/ 1759895 w 4293"/>
                <a:gd name="T13" fmla="*/ 746386 h 4218"/>
                <a:gd name="T14" fmla="*/ 1644965 w 4293"/>
                <a:gd name="T15" fmla="*/ 734849 h 4218"/>
                <a:gd name="T16" fmla="*/ 1326356 w 4293"/>
                <a:gd name="T17" fmla="*/ 703342 h 4218"/>
                <a:gd name="T18" fmla="*/ 1318368 w 4293"/>
                <a:gd name="T19" fmla="*/ 626574 h 4218"/>
                <a:gd name="T20" fmla="*/ 1345881 w 4293"/>
                <a:gd name="T21" fmla="*/ 542261 h 4218"/>
                <a:gd name="T22" fmla="*/ 1429305 w 4293"/>
                <a:gd name="T23" fmla="*/ 433987 h 4218"/>
                <a:gd name="T24" fmla="*/ 1468354 w 4293"/>
                <a:gd name="T25" fmla="*/ 354112 h 4218"/>
                <a:gd name="T26" fmla="*/ 1489654 w 4293"/>
                <a:gd name="T27" fmla="*/ 267581 h 4218"/>
                <a:gd name="T28" fmla="*/ 1491429 w 4293"/>
                <a:gd name="T29" fmla="*/ 171287 h 4218"/>
                <a:gd name="T30" fmla="*/ 1472348 w 4293"/>
                <a:gd name="T31" fmla="*/ 96294 h 4218"/>
                <a:gd name="T32" fmla="*/ 1422648 w 4293"/>
                <a:gd name="T33" fmla="*/ 19969 h 4218"/>
                <a:gd name="T34" fmla="*/ 1390255 w 4293"/>
                <a:gd name="T35" fmla="*/ 887 h 4218"/>
                <a:gd name="T36" fmla="*/ 1350318 w 4293"/>
                <a:gd name="T37" fmla="*/ 3106 h 4218"/>
                <a:gd name="T38" fmla="*/ 1312600 w 4293"/>
                <a:gd name="T39" fmla="*/ 30175 h 4218"/>
                <a:gd name="T40" fmla="*/ 1249588 w 4293"/>
                <a:gd name="T41" fmla="*/ 130019 h 4218"/>
                <a:gd name="T42" fmla="*/ 1131551 w 4293"/>
                <a:gd name="T43" fmla="*/ 309293 h 4218"/>
                <a:gd name="T44" fmla="*/ 1049902 w 4293"/>
                <a:gd name="T45" fmla="*/ 440643 h 4218"/>
                <a:gd name="T46" fmla="*/ 922991 w 4293"/>
                <a:gd name="T47" fmla="*/ 556018 h 4218"/>
                <a:gd name="T48" fmla="*/ 753036 w 4293"/>
                <a:gd name="T49" fmla="*/ 679824 h 4218"/>
                <a:gd name="T50" fmla="*/ 608375 w 4293"/>
                <a:gd name="T51" fmla="*/ 799192 h 4218"/>
                <a:gd name="T52" fmla="*/ 531607 w 4293"/>
                <a:gd name="T53" fmla="*/ 838242 h 4218"/>
                <a:gd name="T54" fmla="*/ 410908 w 4293"/>
                <a:gd name="T55" fmla="*/ 868861 h 4218"/>
                <a:gd name="T56" fmla="*/ 219654 w 4293"/>
                <a:gd name="T57" fmla="*/ 893267 h 4218"/>
                <a:gd name="T58" fmla="*/ 71443 w 4293"/>
                <a:gd name="T59" fmla="*/ 898592 h 4218"/>
                <a:gd name="T60" fmla="*/ 46150 w 4293"/>
                <a:gd name="T61" fmla="*/ 917230 h 4218"/>
                <a:gd name="T62" fmla="*/ 24850 w 4293"/>
                <a:gd name="T63" fmla="*/ 970479 h 4218"/>
                <a:gd name="T64" fmla="*/ 1775 w 4293"/>
                <a:gd name="T65" fmla="*/ 1184367 h 4218"/>
                <a:gd name="T66" fmla="*/ 6212 w 4293"/>
                <a:gd name="T67" fmla="*/ 1471916 h 4218"/>
                <a:gd name="T68" fmla="*/ 30618 w 4293"/>
                <a:gd name="T69" fmla="*/ 1621016 h 4218"/>
                <a:gd name="T70" fmla="*/ 53249 w 4293"/>
                <a:gd name="T71" fmla="*/ 1663616 h 4218"/>
                <a:gd name="T72" fmla="*/ 75881 w 4293"/>
                <a:gd name="T73" fmla="*/ 1673378 h 4218"/>
                <a:gd name="T74" fmla="*/ 354109 w 4293"/>
                <a:gd name="T75" fmla="*/ 1683584 h 4218"/>
                <a:gd name="T76" fmla="*/ 513857 w 4293"/>
                <a:gd name="T77" fmla="*/ 1709766 h 4218"/>
                <a:gd name="T78" fmla="*/ 715318 w 4293"/>
                <a:gd name="T79" fmla="*/ 1778547 h 4218"/>
                <a:gd name="T80" fmla="*/ 956272 w 4293"/>
                <a:gd name="T81" fmla="*/ 1831353 h 4218"/>
                <a:gd name="T82" fmla="*/ 1241157 w 4293"/>
                <a:gd name="T83" fmla="*/ 1866853 h 4218"/>
                <a:gd name="T84" fmla="*/ 1461254 w 4293"/>
                <a:gd name="T85" fmla="*/ 1866409 h 4218"/>
                <a:gd name="T86" fmla="*/ 1561985 w 4293"/>
                <a:gd name="T87" fmla="*/ 1845997 h 4218"/>
                <a:gd name="T88" fmla="*/ 1617453 w 4293"/>
                <a:gd name="T89" fmla="*/ 1815378 h 4218"/>
                <a:gd name="T90" fmla="*/ 1654727 w 4293"/>
                <a:gd name="T91" fmla="*/ 1759909 h 4218"/>
                <a:gd name="T92" fmla="*/ 1668927 w 4293"/>
                <a:gd name="T93" fmla="*/ 1700891 h 4218"/>
                <a:gd name="T94" fmla="*/ 1660052 w 4293"/>
                <a:gd name="T95" fmla="*/ 1650747 h 4218"/>
                <a:gd name="T96" fmla="*/ 1664046 w 4293"/>
                <a:gd name="T97" fmla="*/ 1623234 h 4218"/>
                <a:gd name="T98" fmla="*/ 1754126 w 4293"/>
                <a:gd name="T99" fmla="*/ 1587291 h 4218"/>
                <a:gd name="T100" fmla="*/ 1788295 w 4293"/>
                <a:gd name="T101" fmla="*/ 1548241 h 4218"/>
                <a:gd name="T102" fmla="*/ 1806488 w 4293"/>
                <a:gd name="T103" fmla="*/ 1500760 h 4218"/>
                <a:gd name="T104" fmla="*/ 1810926 w 4293"/>
                <a:gd name="T105" fmla="*/ 1440854 h 4218"/>
                <a:gd name="T106" fmla="*/ 1791401 w 4293"/>
                <a:gd name="T107" fmla="*/ 1379172 h 4218"/>
                <a:gd name="T108" fmla="*/ 1753239 w 4293"/>
                <a:gd name="T109" fmla="*/ 1348997 h 4218"/>
                <a:gd name="T110" fmla="*/ 1836663 w 4293"/>
                <a:gd name="T111" fmla="*/ 1327698 h 4218"/>
                <a:gd name="T112" fmla="*/ 1870832 w 4293"/>
                <a:gd name="T113" fmla="*/ 1297966 h 4218"/>
                <a:gd name="T114" fmla="*/ 1894350 w 4293"/>
                <a:gd name="T115" fmla="*/ 1253148 h 4218"/>
                <a:gd name="T116" fmla="*/ 1904556 w 4293"/>
                <a:gd name="T117" fmla="*/ 1202117 h 4218"/>
                <a:gd name="T118" fmla="*/ 1900119 w 4293"/>
                <a:gd name="T119" fmla="*/ 1147979 h 4218"/>
                <a:gd name="T120" fmla="*/ 1880150 w 4293"/>
                <a:gd name="T121" fmla="*/ 1104935 h 4218"/>
                <a:gd name="T122" fmla="*/ 1847313 w 4293"/>
                <a:gd name="T123" fmla="*/ 1074317 h 4218"/>
                <a:gd name="T124" fmla="*/ 1803826 w 4293"/>
                <a:gd name="T125" fmla="*/ 1058342 h 42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293" h="4218">
                  <a:moveTo>
                    <a:pt x="4018" y="2379"/>
                  </a:moveTo>
                  <a:lnTo>
                    <a:pt x="4018" y="2379"/>
                  </a:lnTo>
                  <a:lnTo>
                    <a:pt x="4047" y="2374"/>
                  </a:lnTo>
                  <a:lnTo>
                    <a:pt x="4074" y="2367"/>
                  </a:lnTo>
                  <a:lnTo>
                    <a:pt x="4100" y="2359"/>
                  </a:lnTo>
                  <a:lnTo>
                    <a:pt x="4125" y="2347"/>
                  </a:lnTo>
                  <a:lnTo>
                    <a:pt x="4148" y="2334"/>
                  </a:lnTo>
                  <a:lnTo>
                    <a:pt x="4171" y="2320"/>
                  </a:lnTo>
                  <a:lnTo>
                    <a:pt x="4191" y="2302"/>
                  </a:lnTo>
                  <a:lnTo>
                    <a:pt x="4209" y="2283"/>
                  </a:lnTo>
                  <a:lnTo>
                    <a:pt x="4225" y="2262"/>
                  </a:lnTo>
                  <a:lnTo>
                    <a:pt x="4241" y="2238"/>
                  </a:lnTo>
                  <a:lnTo>
                    <a:pt x="4253" y="2213"/>
                  </a:lnTo>
                  <a:lnTo>
                    <a:pt x="4263" y="2185"/>
                  </a:lnTo>
                  <a:lnTo>
                    <a:pt x="4273" y="2155"/>
                  </a:lnTo>
                  <a:lnTo>
                    <a:pt x="4279" y="2123"/>
                  </a:lnTo>
                  <a:lnTo>
                    <a:pt x="4282" y="2089"/>
                  </a:lnTo>
                  <a:lnTo>
                    <a:pt x="4283" y="2053"/>
                  </a:lnTo>
                  <a:lnTo>
                    <a:pt x="4283" y="2033"/>
                  </a:lnTo>
                  <a:lnTo>
                    <a:pt x="4282" y="2013"/>
                  </a:lnTo>
                  <a:lnTo>
                    <a:pt x="4280" y="1993"/>
                  </a:lnTo>
                  <a:lnTo>
                    <a:pt x="4276" y="1975"/>
                  </a:lnTo>
                  <a:lnTo>
                    <a:pt x="4273" y="1956"/>
                  </a:lnTo>
                  <a:lnTo>
                    <a:pt x="4269" y="1938"/>
                  </a:lnTo>
                  <a:lnTo>
                    <a:pt x="4263" y="1920"/>
                  </a:lnTo>
                  <a:lnTo>
                    <a:pt x="4257" y="1904"/>
                  </a:lnTo>
                  <a:lnTo>
                    <a:pt x="4251" y="1889"/>
                  </a:lnTo>
                  <a:lnTo>
                    <a:pt x="4243" y="1872"/>
                  </a:lnTo>
                  <a:lnTo>
                    <a:pt x="4236" y="1858"/>
                  </a:lnTo>
                  <a:lnTo>
                    <a:pt x="4227" y="1842"/>
                  </a:lnTo>
                  <a:lnTo>
                    <a:pt x="4217" y="1828"/>
                  </a:lnTo>
                  <a:lnTo>
                    <a:pt x="4208" y="1815"/>
                  </a:lnTo>
                  <a:lnTo>
                    <a:pt x="4197" y="1802"/>
                  </a:lnTo>
                  <a:lnTo>
                    <a:pt x="4185" y="1790"/>
                  </a:lnTo>
                  <a:lnTo>
                    <a:pt x="4173" y="1778"/>
                  </a:lnTo>
                  <a:lnTo>
                    <a:pt x="4160" y="1768"/>
                  </a:lnTo>
                  <a:lnTo>
                    <a:pt x="4147" y="1757"/>
                  </a:lnTo>
                  <a:lnTo>
                    <a:pt x="4133" y="1746"/>
                  </a:lnTo>
                  <a:lnTo>
                    <a:pt x="4119" y="1737"/>
                  </a:lnTo>
                  <a:lnTo>
                    <a:pt x="4105" y="1729"/>
                  </a:lnTo>
                  <a:lnTo>
                    <a:pt x="4088" y="1720"/>
                  </a:lnTo>
                  <a:lnTo>
                    <a:pt x="4073" y="1713"/>
                  </a:lnTo>
                  <a:lnTo>
                    <a:pt x="4056" y="1706"/>
                  </a:lnTo>
                  <a:lnTo>
                    <a:pt x="4039" y="1700"/>
                  </a:lnTo>
                  <a:lnTo>
                    <a:pt x="4022" y="1695"/>
                  </a:lnTo>
                  <a:lnTo>
                    <a:pt x="4004" y="1690"/>
                  </a:lnTo>
                  <a:lnTo>
                    <a:pt x="3985" y="1686"/>
                  </a:lnTo>
                  <a:lnTo>
                    <a:pt x="3966" y="1682"/>
                  </a:lnTo>
                  <a:lnTo>
                    <a:pt x="3947" y="1680"/>
                  </a:lnTo>
                  <a:lnTo>
                    <a:pt x="3927" y="1678"/>
                  </a:lnTo>
                  <a:lnTo>
                    <a:pt x="3923" y="1678"/>
                  </a:lnTo>
                  <a:lnTo>
                    <a:pt x="3874" y="1672"/>
                  </a:lnTo>
                  <a:lnTo>
                    <a:pt x="3820" y="1666"/>
                  </a:lnTo>
                  <a:lnTo>
                    <a:pt x="3707" y="1656"/>
                  </a:lnTo>
                  <a:lnTo>
                    <a:pt x="3583" y="1647"/>
                  </a:lnTo>
                  <a:lnTo>
                    <a:pt x="3458" y="1640"/>
                  </a:lnTo>
                  <a:lnTo>
                    <a:pt x="3212" y="1628"/>
                  </a:lnTo>
                  <a:lnTo>
                    <a:pt x="3098" y="1622"/>
                  </a:lnTo>
                  <a:lnTo>
                    <a:pt x="2997" y="1617"/>
                  </a:lnTo>
                  <a:lnTo>
                    <a:pt x="2989" y="1585"/>
                  </a:lnTo>
                  <a:lnTo>
                    <a:pt x="2982" y="1556"/>
                  </a:lnTo>
                  <a:lnTo>
                    <a:pt x="2976" y="1529"/>
                  </a:lnTo>
                  <a:lnTo>
                    <a:pt x="2972" y="1504"/>
                  </a:lnTo>
                  <a:lnTo>
                    <a:pt x="2970" y="1479"/>
                  </a:lnTo>
                  <a:lnTo>
                    <a:pt x="2969" y="1456"/>
                  </a:lnTo>
                  <a:lnTo>
                    <a:pt x="2969" y="1434"/>
                  </a:lnTo>
                  <a:lnTo>
                    <a:pt x="2971" y="1412"/>
                  </a:lnTo>
                  <a:lnTo>
                    <a:pt x="2974" y="1391"/>
                  </a:lnTo>
                  <a:lnTo>
                    <a:pt x="2978" y="1369"/>
                  </a:lnTo>
                  <a:lnTo>
                    <a:pt x="2984" y="1347"/>
                  </a:lnTo>
                  <a:lnTo>
                    <a:pt x="2991" y="1325"/>
                  </a:lnTo>
                  <a:lnTo>
                    <a:pt x="3000" y="1301"/>
                  </a:lnTo>
                  <a:lnTo>
                    <a:pt x="3010" y="1276"/>
                  </a:lnTo>
                  <a:lnTo>
                    <a:pt x="3033" y="1222"/>
                  </a:lnTo>
                  <a:lnTo>
                    <a:pt x="3077" y="1173"/>
                  </a:lnTo>
                  <a:lnTo>
                    <a:pt x="3117" y="1125"/>
                  </a:lnTo>
                  <a:lnTo>
                    <a:pt x="3155" y="1077"/>
                  </a:lnTo>
                  <a:lnTo>
                    <a:pt x="3189" y="1028"/>
                  </a:lnTo>
                  <a:lnTo>
                    <a:pt x="3206" y="1003"/>
                  </a:lnTo>
                  <a:lnTo>
                    <a:pt x="3221" y="978"/>
                  </a:lnTo>
                  <a:lnTo>
                    <a:pt x="3237" y="953"/>
                  </a:lnTo>
                  <a:lnTo>
                    <a:pt x="3251" y="928"/>
                  </a:lnTo>
                  <a:lnTo>
                    <a:pt x="3264" y="902"/>
                  </a:lnTo>
                  <a:lnTo>
                    <a:pt x="3277" y="877"/>
                  </a:lnTo>
                  <a:lnTo>
                    <a:pt x="3287" y="851"/>
                  </a:lnTo>
                  <a:lnTo>
                    <a:pt x="3299" y="825"/>
                  </a:lnTo>
                  <a:lnTo>
                    <a:pt x="3309" y="798"/>
                  </a:lnTo>
                  <a:lnTo>
                    <a:pt x="3318" y="772"/>
                  </a:lnTo>
                  <a:lnTo>
                    <a:pt x="3327" y="745"/>
                  </a:lnTo>
                  <a:lnTo>
                    <a:pt x="3335" y="716"/>
                  </a:lnTo>
                  <a:lnTo>
                    <a:pt x="3342" y="689"/>
                  </a:lnTo>
                  <a:lnTo>
                    <a:pt x="3348" y="661"/>
                  </a:lnTo>
                  <a:lnTo>
                    <a:pt x="3353" y="632"/>
                  </a:lnTo>
                  <a:lnTo>
                    <a:pt x="3357" y="603"/>
                  </a:lnTo>
                  <a:lnTo>
                    <a:pt x="3360" y="573"/>
                  </a:lnTo>
                  <a:lnTo>
                    <a:pt x="3363" y="543"/>
                  </a:lnTo>
                  <a:lnTo>
                    <a:pt x="3364" y="513"/>
                  </a:lnTo>
                  <a:lnTo>
                    <a:pt x="3364" y="482"/>
                  </a:lnTo>
                  <a:lnTo>
                    <a:pt x="3364" y="450"/>
                  </a:lnTo>
                  <a:lnTo>
                    <a:pt x="3363" y="418"/>
                  </a:lnTo>
                  <a:lnTo>
                    <a:pt x="3361" y="386"/>
                  </a:lnTo>
                  <a:lnTo>
                    <a:pt x="3358" y="353"/>
                  </a:lnTo>
                  <a:lnTo>
                    <a:pt x="3355" y="328"/>
                  </a:lnTo>
                  <a:lnTo>
                    <a:pt x="3349" y="301"/>
                  </a:lnTo>
                  <a:lnTo>
                    <a:pt x="3341" y="273"/>
                  </a:lnTo>
                  <a:lnTo>
                    <a:pt x="3330" y="245"/>
                  </a:lnTo>
                  <a:lnTo>
                    <a:pt x="3318" y="217"/>
                  </a:lnTo>
                  <a:lnTo>
                    <a:pt x="3305" y="188"/>
                  </a:lnTo>
                  <a:lnTo>
                    <a:pt x="3291" y="161"/>
                  </a:lnTo>
                  <a:lnTo>
                    <a:pt x="3276" y="134"/>
                  </a:lnTo>
                  <a:lnTo>
                    <a:pt x="3258" y="109"/>
                  </a:lnTo>
                  <a:lnTo>
                    <a:pt x="3241" y="85"/>
                  </a:lnTo>
                  <a:lnTo>
                    <a:pt x="3223" y="64"/>
                  </a:lnTo>
                  <a:lnTo>
                    <a:pt x="3206" y="45"/>
                  </a:lnTo>
                  <a:lnTo>
                    <a:pt x="3187" y="29"/>
                  </a:lnTo>
                  <a:lnTo>
                    <a:pt x="3169" y="16"/>
                  </a:lnTo>
                  <a:lnTo>
                    <a:pt x="3160" y="12"/>
                  </a:lnTo>
                  <a:lnTo>
                    <a:pt x="3151" y="7"/>
                  </a:lnTo>
                  <a:lnTo>
                    <a:pt x="3142" y="5"/>
                  </a:lnTo>
                  <a:lnTo>
                    <a:pt x="3133" y="2"/>
                  </a:lnTo>
                  <a:lnTo>
                    <a:pt x="3119" y="1"/>
                  </a:lnTo>
                  <a:lnTo>
                    <a:pt x="3105" y="0"/>
                  </a:lnTo>
                  <a:lnTo>
                    <a:pt x="3092" y="0"/>
                  </a:lnTo>
                  <a:lnTo>
                    <a:pt x="3079" y="1"/>
                  </a:lnTo>
                  <a:lnTo>
                    <a:pt x="3067" y="2"/>
                  </a:lnTo>
                  <a:lnTo>
                    <a:pt x="3055" y="5"/>
                  </a:lnTo>
                  <a:lnTo>
                    <a:pt x="3043" y="7"/>
                  </a:lnTo>
                  <a:lnTo>
                    <a:pt x="3033" y="12"/>
                  </a:lnTo>
                  <a:lnTo>
                    <a:pt x="3022" y="16"/>
                  </a:lnTo>
                  <a:lnTo>
                    <a:pt x="3013" y="21"/>
                  </a:lnTo>
                  <a:lnTo>
                    <a:pt x="3003" y="27"/>
                  </a:lnTo>
                  <a:lnTo>
                    <a:pt x="2994" y="34"/>
                  </a:lnTo>
                  <a:lnTo>
                    <a:pt x="2975" y="50"/>
                  </a:lnTo>
                  <a:lnTo>
                    <a:pt x="2958" y="68"/>
                  </a:lnTo>
                  <a:lnTo>
                    <a:pt x="2940" y="89"/>
                  </a:lnTo>
                  <a:lnTo>
                    <a:pt x="2924" y="112"/>
                  </a:lnTo>
                  <a:lnTo>
                    <a:pt x="2907" y="137"/>
                  </a:lnTo>
                  <a:lnTo>
                    <a:pt x="2891" y="166"/>
                  </a:lnTo>
                  <a:lnTo>
                    <a:pt x="2855" y="226"/>
                  </a:lnTo>
                  <a:lnTo>
                    <a:pt x="2816" y="293"/>
                  </a:lnTo>
                  <a:lnTo>
                    <a:pt x="2775" y="361"/>
                  </a:lnTo>
                  <a:lnTo>
                    <a:pt x="2737" y="419"/>
                  </a:lnTo>
                  <a:lnTo>
                    <a:pt x="2701" y="471"/>
                  </a:lnTo>
                  <a:lnTo>
                    <a:pt x="2666" y="521"/>
                  </a:lnTo>
                  <a:lnTo>
                    <a:pt x="2630" y="572"/>
                  </a:lnTo>
                  <a:lnTo>
                    <a:pt x="2592" y="630"/>
                  </a:lnTo>
                  <a:lnTo>
                    <a:pt x="2550" y="697"/>
                  </a:lnTo>
                  <a:lnTo>
                    <a:pt x="2502" y="778"/>
                  </a:lnTo>
                  <a:lnTo>
                    <a:pt x="2455" y="859"/>
                  </a:lnTo>
                  <a:lnTo>
                    <a:pt x="2434" y="895"/>
                  </a:lnTo>
                  <a:lnTo>
                    <a:pt x="2412" y="929"/>
                  </a:lnTo>
                  <a:lnTo>
                    <a:pt x="2390" y="961"/>
                  </a:lnTo>
                  <a:lnTo>
                    <a:pt x="2366" y="993"/>
                  </a:lnTo>
                  <a:lnTo>
                    <a:pt x="2340" y="1025"/>
                  </a:lnTo>
                  <a:lnTo>
                    <a:pt x="2309" y="1057"/>
                  </a:lnTo>
                  <a:lnTo>
                    <a:pt x="2276" y="1090"/>
                  </a:lnTo>
                  <a:lnTo>
                    <a:pt x="2237" y="1127"/>
                  </a:lnTo>
                  <a:lnTo>
                    <a:pt x="2192" y="1165"/>
                  </a:lnTo>
                  <a:lnTo>
                    <a:pt x="2140" y="1206"/>
                  </a:lnTo>
                  <a:lnTo>
                    <a:pt x="2080" y="1253"/>
                  </a:lnTo>
                  <a:lnTo>
                    <a:pt x="2012" y="1304"/>
                  </a:lnTo>
                  <a:lnTo>
                    <a:pt x="1934" y="1359"/>
                  </a:lnTo>
                  <a:lnTo>
                    <a:pt x="1845" y="1422"/>
                  </a:lnTo>
                  <a:lnTo>
                    <a:pt x="1805" y="1450"/>
                  </a:lnTo>
                  <a:lnTo>
                    <a:pt x="1766" y="1479"/>
                  </a:lnTo>
                  <a:lnTo>
                    <a:pt x="1697" y="1532"/>
                  </a:lnTo>
                  <a:lnTo>
                    <a:pt x="1637" y="1581"/>
                  </a:lnTo>
                  <a:lnTo>
                    <a:pt x="1583" y="1626"/>
                  </a:lnTo>
                  <a:lnTo>
                    <a:pt x="1493" y="1705"/>
                  </a:lnTo>
                  <a:lnTo>
                    <a:pt x="1452" y="1739"/>
                  </a:lnTo>
                  <a:lnTo>
                    <a:pt x="1413" y="1772"/>
                  </a:lnTo>
                  <a:lnTo>
                    <a:pt x="1393" y="1787"/>
                  </a:lnTo>
                  <a:lnTo>
                    <a:pt x="1371" y="1801"/>
                  </a:lnTo>
                  <a:lnTo>
                    <a:pt x="1350" y="1815"/>
                  </a:lnTo>
                  <a:lnTo>
                    <a:pt x="1328" y="1828"/>
                  </a:lnTo>
                  <a:lnTo>
                    <a:pt x="1305" y="1841"/>
                  </a:lnTo>
                  <a:lnTo>
                    <a:pt x="1280" y="1854"/>
                  </a:lnTo>
                  <a:lnTo>
                    <a:pt x="1255" y="1866"/>
                  </a:lnTo>
                  <a:lnTo>
                    <a:pt x="1228" y="1878"/>
                  </a:lnTo>
                  <a:lnTo>
                    <a:pt x="1198" y="1889"/>
                  </a:lnTo>
                  <a:lnTo>
                    <a:pt x="1168" y="1899"/>
                  </a:lnTo>
                  <a:lnTo>
                    <a:pt x="1133" y="1910"/>
                  </a:lnTo>
                  <a:lnTo>
                    <a:pt x="1098" y="1920"/>
                  </a:lnTo>
                  <a:lnTo>
                    <a:pt x="1060" y="1930"/>
                  </a:lnTo>
                  <a:lnTo>
                    <a:pt x="1018" y="1939"/>
                  </a:lnTo>
                  <a:lnTo>
                    <a:pt x="973" y="1949"/>
                  </a:lnTo>
                  <a:lnTo>
                    <a:pt x="926" y="1958"/>
                  </a:lnTo>
                  <a:lnTo>
                    <a:pt x="882" y="1967"/>
                  </a:lnTo>
                  <a:lnTo>
                    <a:pt x="822" y="1976"/>
                  </a:lnTo>
                  <a:lnTo>
                    <a:pt x="746" y="1988"/>
                  </a:lnTo>
                  <a:lnTo>
                    <a:pt x="656" y="1999"/>
                  </a:lnTo>
                  <a:lnTo>
                    <a:pt x="552" y="2008"/>
                  </a:lnTo>
                  <a:lnTo>
                    <a:pt x="495" y="2013"/>
                  </a:lnTo>
                  <a:lnTo>
                    <a:pt x="436" y="2016"/>
                  </a:lnTo>
                  <a:lnTo>
                    <a:pt x="373" y="2020"/>
                  </a:lnTo>
                  <a:lnTo>
                    <a:pt x="308" y="2022"/>
                  </a:lnTo>
                  <a:lnTo>
                    <a:pt x="240" y="2024"/>
                  </a:lnTo>
                  <a:lnTo>
                    <a:pt x="171" y="2025"/>
                  </a:lnTo>
                  <a:lnTo>
                    <a:pt x="161" y="2025"/>
                  </a:lnTo>
                  <a:lnTo>
                    <a:pt x="153" y="2027"/>
                  </a:lnTo>
                  <a:lnTo>
                    <a:pt x="144" y="2031"/>
                  </a:lnTo>
                  <a:lnTo>
                    <a:pt x="136" y="2034"/>
                  </a:lnTo>
                  <a:lnTo>
                    <a:pt x="128" y="2040"/>
                  </a:lnTo>
                  <a:lnTo>
                    <a:pt x="120" y="2048"/>
                  </a:lnTo>
                  <a:lnTo>
                    <a:pt x="111" y="2057"/>
                  </a:lnTo>
                  <a:lnTo>
                    <a:pt x="104" y="2067"/>
                  </a:lnTo>
                  <a:lnTo>
                    <a:pt x="96" y="2079"/>
                  </a:lnTo>
                  <a:lnTo>
                    <a:pt x="89" y="2092"/>
                  </a:lnTo>
                  <a:lnTo>
                    <a:pt x="82" y="2108"/>
                  </a:lnTo>
                  <a:lnTo>
                    <a:pt x="75" y="2125"/>
                  </a:lnTo>
                  <a:lnTo>
                    <a:pt x="69" y="2144"/>
                  </a:lnTo>
                  <a:lnTo>
                    <a:pt x="62" y="2164"/>
                  </a:lnTo>
                  <a:lnTo>
                    <a:pt x="56" y="2187"/>
                  </a:lnTo>
                  <a:lnTo>
                    <a:pt x="50" y="2211"/>
                  </a:lnTo>
                  <a:lnTo>
                    <a:pt x="39" y="2266"/>
                  </a:lnTo>
                  <a:lnTo>
                    <a:pt x="30" y="2329"/>
                  </a:lnTo>
                  <a:lnTo>
                    <a:pt x="21" y="2400"/>
                  </a:lnTo>
                  <a:lnTo>
                    <a:pt x="14" y="2481"/>
                  </a:lnTo>
                  <a:lnTo>
                    <a:pt x="8" y="2569"/>
                  </a:lnTo>
                  <a:lnTo>
                    <a:pt x="4" y="2669"/>
                  </a:lnTo>
                  <a:lnTo>
                    <a:pt x="1" y="2779"/>
                  </a:lnTo>
                  <a:lnTo>
                    <a:pt x="0" y="2899"/>
                  </a:lnTo>
                  <a:lnTo>
                    <a:pt x="1" y="3018"/>
                  </a:lnTo>
                  <a:lnTo>
                    <a:pt x="4" y="3127"/>
                  </a:lnTo>
                  <a:lnTo>
                    <a:pt x="8" y="3227"/>
                  </a:lnTo>
                  <a:lnTo>
                    <a:pt x="14" y="3317"/>
                  </a:lnTo>
                  <a:lnTo>
                    <a:pt x="21" y="3397"/>
                  </a:lnTo>
                  <a:lnTo>
                    <a:pt x="30" y="3468"/>
                  </a:lnTo>
                  <a:lnTo>
                    <a:pt x="39" y="3531"/>
                  </a:lnTo>
                  <a:lnTo>
                    <a:pt x="50" y="3585"/>
                  </a:lnTo>
                  <a:lnTo>
                    <a:pt x="56" y="3609"/>
                  </a:lnTo>
                  <a:lnTo>
                    <a:pt x="62" y="3632"/>
                  </a:lnTo>
                  <a:lnTo>
                    <a:pt x="69" y="3653"/>
                  </a:lnTo>
                  <a:lnTo>
                    <a:pt x="75" y="3672"/>
                  </a:lnTo>
                  <a:lnTo>
                    <a:pt x="82" y="3688"/>
                  </a:lnTo>
                  <a:lnTo>
                    <a:pt x="89" y="3704"/>
                  </a:lnTo>
                  <a:lnTo>
                    <a:pt x="96" y="3717"/>
                  </a:lnTo>
                  <a:lnTo>
                    <a:pt x="104" y="3729"/>
                  </a:lnTo>
                  <a:lnTo>
                    <a:pt x="111" y="3739"/>
                  </a:lnTo>
                  <a:lnTo>
                    <a:pt x="120" y="3749"/>
                  </a:lnTo>
                  <a:lnTo>
                    <a:pt x="128" y="3756"/>
                  </a:lnTo>
                  <a:lnTo>
                    <a:pt x="136" y="3762"/>
                  </a:lnTo>
                  <a:lnTo>
                    <a:pt x="144" y="3767"/>
                  </a:lnTo>
                  <a:lnTo>
                    <a:pt x="153" y="3769"/>
                  </a:lnTo>
                  <a:lnTo>
                    <a:pt x="161" y="3771"/>
                  </a:lnTo>
                  <a:lnTo>
                    <a:pt x="171" y="3771"/>
                  </a:lnTo>
                  <a:lnTo>
                    <a:pt x="323" y="3772"/>
                  </a:lnTo>
                  <a:lnTo>
                    <a:pt x="470" y="3776"/>
                  </a:lnTo>
                  <a:lnTo>
                    <a:pt x="540" y="3778"/>
                  </a:lnTo>
                  <a:lnTo>
                    <a:pt x="608" y="3781"/>
                  </a:lnTo>
                  <a:lnTo>
                    <a:pt x="673" y="3784"/>
                  </a:lnTo>
                  <a:lnTo>
                    <a:pt x="737" y="3789"/>
                  </a:lnTo>
                  <a:lnTo>
                    <a:pt x="798" y="3794"/>
                  </a:lnTo>
                  <a:lnTo>
                    <a:pt x="857" y="3800"/>
                  </a:lnTo>
                  <a:lnTo>
                    <a:pt x="913" y="3807"/>
                  </a:lnTo>
                  <a:lnTo>
                    <a:pt x="968" y="3814"/>
                  </a:lnTo>
                  <a:lnTo>
                    <a:pt x="1020" y="3822"/>
                  </a:lnTo>
                  <a:lnTo>
                    <a:pt x="1068" y="3832"/>
                  </a:lnTo>
                  <a:lnTo>
                    <a:pt x="1114" y="3841"/>
                  </a:lnTo>
                  <a:lnTo>
                    <a:pt x="1158" y="3853"/>
                  </a:lnTo>
                  <a:lnTo>
                    <a:pt x="1229" y="3883"/>
                  </a:lnTo>
                  <a:lnTo>
                    <a:pt x="1303" y="3911"/>
                  </a:lnTo>
                  <a:lnTo>
                    <a:pt x="1378" y="3937"/>
                  </a:lnTo>
                  <a:lnTo>
                    <a:pt x="1455" y="3962"/>
                  </a:lnTo>
                  <a:lnTo>
                    <a:pt x="1534" y="3986"/>
                  </a:lnTo>
                  <a:lnTo>
                    <a:pt x="1612" y="4008"/>
                  </a:lnTo>
                  <a:lnTo>
                    <a:pt x="1691" y="4028"/>
                  </a:lnTo>
                  <a:lnTo>
                    <a:pt x="1770" y="4048"/>
                  </a:lnTo>
                  <a:lnTo>
                    <a:pt x="1850" y="4066"/>
                  </a:lnTo>
                  <a:lnTo>
                    <a:pt x="1928" y="4083"/>
                  </a:lnTo>
                  <a:lnTo>
                    <a:pt x="2005" y="4098"/>
                  </a:lnTo>
                  <a:lnTo>
                    <a:pt x="2081" y="4112"/>
                  </a:lnTo>
                  <a:lnTo>
                    <a:pt x="2155" y="4127"/>
                  </a:lnTo>
                  <a:lnTo>
                    <a:pt x="2228" y="4138"/>
                  </a:lnTo>
                  <a:lnTo>
                    <a:pt x="2365" y="4160"/>
                  </a:lnTo>
                  <a:lnTo>
                    <a:pt x="2485" y="4175"/>
                  </a:lnTo>
                  <a:lnTo>
                    <a:pt x="2597" y="4189"/>
                  </a:lnTo>
                  <a:lnTo>
                    <a:pt x="2700" y="4200"/>
                  </a:lnTo>
                  <a:lnTo>
                    <a:pt x="2797" y="4207"/>
                  </a:lnTo>
                  <a:lnTo>
                    <a:pt x="2886" y="4213"/>
                  </a:lnTo>
                  <a:lnTo>
                    <a:pt x="2968" y="4217"/>
                  </a:lnTo>
                  <a:lnTo>
                    <a:pt x="3043" y="4218"/>
                  </a:lnTo>
                  <a:lnTo>
                    <a:pt x="3113" y="4218"/>
                  </a:lnTo>
                  <a:lnTo>
                    <a:pt x="3178" y="4215"/>
                  </a:lnTo>
                  <a:lnTo>
                    <a:pt x="3238" y="4211"/>
                  </a:lnTo>
                  <a:lnTo>
                    <a:pt x="3293" y="4206"/>
                  </a:lnTo>
                  <a:lnTo>
                    <a:pt x="3345" y="4199"/>
                  </a:lnTo>
                  <a:lnTo>
                    <a:pt x="3393" y="4192"/>
                  </a:lnTo>
                  <a:lnTo>
                    <a:pt x="3438" y="4182"/>
                  </a:lnTo>
                  <a:lnTo>
                    <a:pt x="3479" y="4173"/>
                  </a:lnTo>
                  <a:lnTo>
                    <a:pt x="3520" y="4163"/>
                  </a:lnTo>
                  <a:lnTo>
                    <a:pt x="3520" y="4160"/>
                  </a:lnTo>
                  <a:lnTo>
                    <a:pt x="3540" y="4153"/>
                  </a:lnTo>
                  <a:lnTo>
                    <a:pt x="3560" y="4145"/>
                  </a:lnTo>
                  <a:lnTo>
                    <a:pt x="3578" y="4137"/>
                  </a:lnTo>
                  <a:lnTo>
                    <a:pt x="3595" y="4127"/>
                  </a:lnTo>
                  <a:lnTo>
                    <a:pt x="3613" y="4116"/>
                  </a:lnTo>
                  <a:lnTo>
                    <a:pt x="3630" y="4104"/>
                  </a:lnTo>
                  <a:lnTo>
                    <a:pt x="3645" y="4091"/>
                  </a:lnTo>
                  <a:lnTo>
                    <a:pt x="3659" y="4077"/>
                  </a:lnTo>
                  <a:lnTo>
                    <a:pt x="3673" y="4061"/>
                  </a:lnTo>
                  <a:lnTo>
                    <a:pt x="3687" y="4045"/>
                  </a:lnTo>
                  <a:lnTo>
                    <a:pt x="3698" y="4026"/>
                  </a:lnTo>
                  <a:lnTo>
                    <a:pt x="3710" y="4007"/>
                  </a:lnTo>
                  <a:lnTo>
                    <a:pt x="3720" y="3987"/>
                  </a:lnTo>
                  <a:lnTo>
                    <a:pt x="3729" y="3966"/>
                  </a:lnTo>
                  <a:lnTo>
                    <a:pt x="3737" y="3942"/>
                  </a:lnTo>
                  <a:lnTo>
                    <a:pt x="3746" y="3918"/>
                  </a:lnTo>
                  <a:lnTo>
                    <a:pt x="3752" y="3894"/>
                  </a:lnTo>
                  <a:lnTo>
                    <a:pt x="3756" y="3873"/>
                  </a:lnTo>
                  <a:lnTo>
                    <a:pt x="3760" y="3852"/>
                  </a:lnTo>
                  <a:lnTo>
                    <a:pt x="3761" y="3833"/>
                  </a:lnTo>
                  <a:lnTo>
                    <a:pt x="3762" y="3814"/>
                  </a:lnTo>
                  <a:lnTo>
                    <a:pt x="3762" y="3795"/>
                  </a:lnTo>
                  <a:lnTo>
                    <a:pt x="3760" y="3778"/>
                  </a:lnTo>
                  <a:lnTo>
                    <a:pt x="3758" y="3763"/>
                  </a:lnTo>
                  <a:lnTo>
                    <a:pt x="3753" y="3748"/>
                  </a:lnTo>
                  <a:lnTo>
                    <a:pt x="3747" y="3733"/>
                  </a:lnTo>
                  <a:lnTo>
                    <a:pt x="3741" y="3720"/>
                  </a:lnTo>
                  <a:lnTo>
                    <a:pt x="3733" y="3707"/>
                  </a:lnTo>
                  <a:lnTo>
                    <a:pt x="3724" y="3696"/>
                  </a:lnTo>
                  <a:lnTo>
                    <a:pt x="3714" y="3685"/>
                  </a:lnTo>
                  <a:lnTo>
                    <a:pt x="3702" y="3675"/>
                  </a:lnTo>
                  <a:lnTo>
                    <a:pt x="3689" y="3666"/>
                  </a:lnTo>
                  <a:lnTo>
                    <a:pt x="3750" y="3658"/>
                  </a:lnTo>
                  <a:lnTo>
                    <a:pt x="3784" y="3652"/>
                  </a:lnTo>
                  <a:lnTo>
                    <a:pt x="3816" y="3643"/>
                  </a:lnTo>
                  <a:lnTo>
                    <a:pt x="3846" y="3633"/>
                  </a:lnTo>
                  <a:lnTo>
                    <a:pt x="3875" y="3622"/>
                  </a:lnTo>
                  <a:lnTo>
                    <a:pt x="3902" y="3609"/>
                  </a:lnTo>
                  <a:lnTo>
                    <a:pt x="3928" y="3594"/>
                  </a:lnTo>
                  <a:lnTo>
                    <a:pt x="3953" y="3577"/>
                  </a:lnTo>
                  <a:lnTo>
                    <a:pt x="3974" y="3558"/>
                  </a:lnTo>
                  <a:lnTo>
                    <a:pt x="3985" y="3549"/>
                  </a:lnTo>
                  <a:lnTo>
                    <a:pt x="3996" y="3538"/>
                  </a:lnTo>
                  <a:lnTo>
                    <a:pt x="4005" y="3526"/>
                  </a:lnTo>
                  <a:lnTo>
                    <a:pt x="4013" y="3514"/>
                  </a:lnTo>
                  <a:lnTo>
                    <a:pt x="4023" y="3503"/>
                  </a:lnTo>
                  <a:lnTo>
                    <a:pt x="4030" y="3489"/>
                  </a:lnTo>
                  <a:lnTo>
                    <a:pt x="4038" y="3475"/>
                  </a:lnTo>
                  <a:lnTo>
                    <a:pt x="4045" y="3462"/>
                  </a:lnTo>
                  <a:lnTo>
                    <a:pt x="4051" y="3447"/>
                  </a:lnTo>
                  <a:lnTo>
                    <a:pt x="4057" y="3431"/>
                  </a:lnTo>
                  <a:lnTo>
                    <a:pt x="4062" y="3416"/>
                  </a:lnTo>
                  <a:lnTo>
                    <a:pt x="4067" y="3399"/>
                  </a:lnTo>
                  <a:lnTo>
                    <a:pt x="4071" y="3382"/>
                  </a:lnTo>
                  <a:lnTo>
                    <a:pt x="4074" y="3364"/>
                  </a:lnTo>
                  <a:lnTo>
                    <a:pt x="4077" y="3345"/>
                  </a:lnTo>
                  <a:lnTo>
                    <a:pt x="4080" y="3326"/>
                  </a:lnTo>
                  <a:lnTo>
                    <a:pt x="4081" y="3299"/>
                  </a:lnTo>
                  <a:lnTo>
                    <a:pt x="4082" y="3272"/>
                  </a:lnTo>
                  <a:lnTo>
                    <a:pt x="4081" y="3247"/>
                  </a:lnTo>
                  <a:lnTo>
                    <a:pt x="4078" y="3223"/>
                  </a:lnTo>
                  <a:lnTo>
                    <a:pt x="4075" y="3201"/>
                  </a:lnTo>
                  <a:lnTo>
                    <a:pt x="4070" y="3180"/>
                  </a:lnTo>
                  <a:lnTo>
                    <a:pt x="4064" y="3160"/>
                  </a:lnTo>
                  <a:lnTo>
                    <a:pt x="4056" y="3141"/>
                  </a:lnTo>
                  <a:lnTo>
                    <a:pt x="4048" y="3125"/>
                  </a:lnTo>
                  <a:lnTo>
                    <a:pt x="4037" y="3108"/>
                  </a:lnTo>
                  <a:lnTo>
                    <a:pt x="4025" y="3094"/>
                  </a:lnTo>
                  <a:lnTo>
                    <a:pt x="4013" y="3080"/>
                  </a:lnTo>
                  <a:lnTo>
                    <a:pt x="3999" y="3068"/>
                  </a:lnTo>
                  <a:lnTo>
                    <a:pt x="3984" y="3057"/>
                  </a:lnTo>
                  <a:lnTo>
                    <a:pt x="3967" y="3048"/>
                  </a:lnTo>
                  <a:lnTo>
                    <a:pt x="3951" y="3040"/>
                  </a:lnTo>
                  <a:lnTo>
                    <a:pt x="3983" y="3038"/>
                  </a:lnTo>
                  <a:lnTo>
                    <a:pt x="4013" y="3035"/>
                  </a:lnTo>
                  <a:lnTo>
                    <a:pt x="4044" y="3029"/>
                  </a:lnTo>
                  <a:lnTo>
                    <a:pt x="4073" y="3022"/>
                  </a:lnTo>
                  <a:lnTo>
                    <a:pt x="4100" y="3011"/>
                  </a:lnTo>
                  <a:lnTo>
                    <a:pt x="4127" y="2999"/>
                  </a:lnTo>
                  <a:lnTo>
                    <a:pt x="4139" y="2992"/>
                  </a:lnTo>
                  <a:lnTo>
                    <a:pt x="4152" y="2985"/>
                  </a:lnTo>
                  <a:lnTo>
                    <a:pt x="4164" y="2977"/>
                  </a:lnTo>
                  <a:lnTo>
                    <a:pt x="4174" y="2967"/>
                  </a:lnTo>
                  <a:lnTo>
                    <a:pt x="4185" y="2958"/>
                  </a:lnTo>
                  <a:lnTo>
                    <a:pt x="4196" y="2947"/>
                  </a:lnTo>
                  <a:lnTo>
                    <a:pt x="4206" y="2936"/>
                  </a:lnTo>
                  <a:lnTo>
                    <a:pt x="4216" y="2925"/>
                  </a:lnTo>
                  <a:lnTo>
                    <a:pt x="4225" y="2913"/>
                  </a:lnTo>
                  <a:lnTo>
                    <a:pt x="4234" y="2900"/>
                  </a:lnTo>
                  <a:lnTo>
                    <a:pt x="4242" y="2886"/>
                  </a:lnTo>
                  <a:lnTo>
                    <a:pt x="4249" y="2871"/>
                  </a:lnTo>
                  <a:lnTo>
                    <a:pt x="4256" y="2856"/>
                  </a:lnTo>
                  <a:lnTo>
                    <a:pt x="4263" y="2841"/>
                  </a:lnTo>
                  <a:lnTo>
                    <a:pt x="4269" y="2824"/>
                  </a:lnTo>
                  <a:lnTo>
                    <a:pt x="4274" y="2806"/>
                  </a:lnTo>
                  <a:lnTo>
                    <a:pt x="4279" y="2787"/>
                  </a:lnTo>
                  <a:lnTo>
                    <a:pt x="4283" y="2768"/>
                  </a:lnTo>
                  <a:lnTo>
                    <a:pt x="4287" y="2748"/>
                  </a:lnTo>
                  <a:lnTo>
                    <a:pt x="4289" y="2728"/>
                  </a:lnTo>
                  <a:lnTo>
                    <a:pt x="4292" y="2709"/>
                  </a:lnTo>
                  <a:lnTo>
                    <a:pt x="4293" y="2690"/>
                  </a:lnTo>
                  <a:lnTo>
                    <a:pt x="4293" y="2671"/>
                  </a:lnTo>
                  <a:lnTo>
                    <a:pt x="4293" y="2653"/>
                  </a:lnTo>
                  <a:lnTo>
                    <a:pt x="4292" y="2637"/>
                  </a:lnTo>
                  <a:lnTo>
                    <a:pt x="4289" y="2619"/>
                  </a:lnTo>
                  <a:lnTo>
                    <a:pt x="4286" y="2603"/>
                  </a:lnTo>
                  <a:lnTo>
                    <a:pt x="4282" y="2587"/>
                  </a:lnTo>
                  <a:lnTo>
                    <a:pt x="4277" y="2572"/>
                  </a:lnTo>
                  <a:lnTo>
                    <a:pt x="4273" y="2556"/>
                  </a:lnTo>
                  <a:lnTo>
                    <a:pt x="4267" y="2542"/>
                  </a:lnTo>
                  <a:lnTo>
                    <a:pt x="4261" y="2528"/>
                  </a:lnTo>
                  <a:lnTo>
                    <a:pt x="4254" y="2515"/>
                  </a:lnTo>
                  <a:lnTo>
                    <a:pt x="4245" y="2502"/>
                  </a:lnTo>
                  <a:lnTo>
                    <a:pt x="4237" y="2490"/>
                  </a:lnTo>
                  <a:lnTo>
                    <a:pt x="4228" y="2478"/>
                  </a:lnTo>
                  <a:lnTo>
                    <a:pt x="4218" y="2468"/>
                  </a:lnTo>
                  <a:lnTo>
                    <a:pt x="4209" y="2457"/>
                  </a:lnTo>
                  <a:lnTo>
                    <a:pt x="4197" y="2447"/>
                  </a:lnTo>
                  <a:lnTo>
                    <a:pt x="4186" y="2438"/>
                  </a:lnTo>
                  <a:lnTo>
                    <a:pt x="4174" y="2430"/>
                  </a:lnTo>
                  <a:lnTo>
                    <a:pt x="4163" y="2421"/>
                  </a:lnTo>
                  <a:lnTo>
                    <a:pt x="4150" y="2414"/>
                  </a:lnTo>
                  <a:lnTo>
                    <a:pt x="4137" y="2407"/>
                  </a:lnTo>
                  <a:lnTo>
                    <a:pt x="4123" y="2401"/>
                  </a:lnTo>
                  <a:lnTo>
                    <a:pt x="4109" y="2397"/>
                  </a:lnTo>
                  <a:lnTo>
                    <a:pt x="4095" y="2392"/>
                  </a:lnTo>
                  <a:lnTo>
                    <a:pt x="4080" y="2388"/>
                  </a:lnTo>
                  <a:lnTo>
                    <a:pt x="4065" y="2385"/>
                  </a:lnTo>
                  <a:lnTo>
                    <a:pt x="4050" y="2382"/>
                  </a:lnTo>
                  <a:lnTo>
                    <a:pt x="4033" y="2380"/>
                  </a:lnTo>
                  <a:lnTo>
                    <a:pt x="4018" y="2379"/>
                  </a:ln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6300192" y="1347615"/>
            <a:ext cx="1584176" cy="1440160"/>
            <a:chOff x="6300192" y="1347615"/>
            <a:chExt cx="1584176" cy="1440160"/>
          </a:xfrm>
        </p:grpSpPr>
        <p:sp>
          <p:nvSpPr>
            <p:cNvPr id="38" name="流程图: 手动操作 37"/>
            <p:cNvSpPr/>
            <p:nvPr/>
          </p:nvSpPr>
          <p:spPr>
            <a:xfrm rot="16200000">
              <a:off x="6372200" y="1275607"/>
              <a:ext cx="1440160" cy="1584176"/>
            </a:xfrm>
            <a:prstGeom prst="flowChartManualOperation">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9" name="KSO_Shape"/>
            <p:cNvSpPr/>
            <p:nvPr/>
          </p:nvSpPr>
          <p:spPr bwMode="auto">
            <a:xfrm>
              <a:off x="6781990" y="1826331"/>
              <a:ext cx="546830" cy="547743"/>
            </a:xfrm>
            <a:custGeom>
              <a:avLst/>
              <a:gdLst/>
              <a:ahLst/>
              <a:cxnLst/>
              <a:rect l="0" t="0" r="r" b="b"/>
              <a:pathLst>
                <a:path w="1909763" h="1912938">
                  <a:moveTo>
                    <a:pt x="275590" y="1223963"/>
                  </a:moveTo>
                  <a:lnTo>
                    <a:pt x="276860" y="1225231"/>
                  </a:lnTo>
                  <a:lnTo>
                    <a:pt x="281623" y="1228085"/>
                  </a:lnTo>
                  <a:lnTo>
                    <a:pt x="285433" y="1229987"/>
                  </a:lnTo>
                  <a:lnTo>
                    <a:pt x="290513" y="1232207"/>
                  </a:lnTo>
                  <a:lnTo>
                    <a:pt x="296545" y="1235060"/>
                  </a:lnTo>
                  <a:lnTo>
                    <a:pt x="304165" y="1237280"/>
                  </a:lnTo>
                  <a:lnTo>
                    <a:pt x="312738" y="1239816"/>
                  </a:lnTo>
                  <a:lnTo>
                    <a:pt x="323215" y="1242036"/>
                  </a:lnTo>
                  <a:lnTo>
                    <a:pt x="335280" y="1244255"/>
                  </a:lnTo>
                  <a:lnTo>
                    <a:pt x="348933" y="1246157"/>
                  </a:lnTo>
                  <a:lnTo>
                    <a:pt x="364173" y="1248060"/>
                  </a:lnTo>
                  <a:lnTo>
                    <a:pt x="381318" y="1249328"/>
                  </a:lnTo>
                  <a:lnTo>
                    <a:pt x="400368" y="1249962"/>
                  </a:lnTo>
                  <a:lnTo>
                    <a:pt x="421958" y="1250279"/>
                  </a:lnTo>
                  <a:lnTo>
                    <a:pt x="425768" y="1261376"/>
                  </a:lnTo>
                  <a:lnTo>
                    <a:pt x="430213" y="1272474"/>
                  </a:lnTo>
                  <a:lnTo>
                    <a:pt x="434658" y="1282937"/>
                  </a:lnTo>
                  <a:lnTo>
                    <a:pt x="440055" y="1293083"/>
                  </a:lnTo>
                  <a:lnTo>
                    <a:pt x="445453" y="1303229"/>
                  </a:lnTo>
                  <a:lnTo>
                    <a:pt x="451485" y="1313375"/>
                  </a:lnTo>
                  <a:lnTo>
                    <a:pt x="457835" y="1322886"/>
                  </a:lnTo>
                  <a:lnTo>
                    <a:pt x="464185" y="1332081"/>
                  </a:lnTo>
                  <a:lnTo>
                    <a:pt x="471488" y="1341276"/>
                  </a:lnTo>
                  <a:lnTo>
                    <a:pt x="478473" y="1349837"/>
                  </a:lnTo>
                  <a:lnTo>
                    <a:pt x="485775" y="1358080"/>
                  </a:lnTo>
                  <a:lnTo>
                    <a:pt x="493395" y="1366324"/>
                  </a:lnTo>
                  <a:lnTo>
                    <a:pt x="500698" y="1374250"/>
                  </a:lnTo>
                  <a:lnTo>
                    <a:pt x="508635" y="1381860"/>
                  </a:lnTo>
                  <a:lnTo>
                    <a:pt x="516573" y="1388835"/>
                  </a:lnTo>
                  <a:lnTo>
                    <a:pt x="524510" y="1395493"/>
                  </a:lnTo>
                  <a:lnTo>
                    <a:pt x="532448" y="1402469"/>
                  </a:lnTo>
                  <a:lnTo>
                    <a:pt x="540385" y="1408810"/>
                  </a:lnTo>
                  <a:lnTo>
                    <a:pt x="555943" y="1420541"/>
                  </a:lnTo>
                  <a:lnTo>
                    <a:pt x="571500" y="1430687"/>
                  </a:lnTo>
                  <a:lnTo>
                    <a:pt x="586105" y="1439565"/>
                  </a:lnTo>
                  <a:lnTo>
                    <a:pt x="600075" y="1447492"/>
                  </a:lnTo>
                  <a:lnTo>
                    <a:pt x="612775" y="1453833"/>
                  </a:lnTo>
                  <a:lnTo>
                    <a:pt x="624523" y="1458589"/>
                  </a:lnTo>
                  <a:lnTo>
                    <a:pt x="634365" y="1462394"/>
                  </a:lnTo>
                  <a:lnTo>
                    <a:pt x="634365" y="1467784"/>
                  </a:lnTo>
                  <a:lnTo>
                    <a:pt x="634683" y="1473808"/>
                  </a:lnTo>
                  <a:lnTo>
                    <a:pt x="635318" y="1479832"/>
                  </a:lnTo>
                  <a:lnTo>
                    <a:pt x="636270" y="1486173"/>
                  </a:lnTo>
                  <a:lnTo>
                    <a:pt x="638810" y="1499173"/>
                  </a:lnTo>
                  <a:lnTo>
                    <a:pt x="641668" y="1512489"/>
                  </a:lnTo>
                  <a:lnTo>
                    <a:pt x="645795" y="1526440"/>
                  </a:lnTo>
                  <a:lnTo>
                    <a:pt x="650558" y="1540074"/>
                  </a:lnTo>
                  <a:lnTo>
                    <a:pt x="655321" y="1553707"/>
                  </a:lnTo>
                  <a:lnTo>
                    <a:pt x="660083" y="1566707"/>
                  </a:lnTo>
                  <a:lnTo>
                    <a:pt x="665481" y="1579389"/>
                  </a:lnTo>
                  <a:lnTo>
                    <a:pt x="670243" y="1590803"/>
                  </a:lnTo>
                  <a:lnTo>
                    <a:pt x="679133" y="1610144"/>
                  </a:lnTo>
                  <a:lnTo>
                    <a:pt x="685165" y="1623144"/>
                  </a:lnTo>
                  <a:lnTo>
                    <a:pt x="687388" y="1627900"/>
                  </a:lnTo>
                  <a:lnTo>
                    <a:pt x="0" y="1912938"/>
                  </a:lnTo>
                  <a:lnTo>
                    <a:pt x="275590" y="1223963"/>
                  </a:lnTo>
                  <a:close/>
                  <a:moveTo>
                    <a:pt x="923427" y="530225"/>
                  </a:moveTo>
                  <a:lnTo>
                    <a:pt x="931362" y="531813"/>
                  </a:lnTo>
                  <a:lnTo>
                    <a:pt x="941201" y="533401"/>
                  </a:lnTo>
                  <a:lnTo>
                    <a:pt x="951993" y="536259"/>
                  </a:lnTo>
                  <a:lnTo>
                    <a:pt x="965007" y="539435"/>
                  </a:lnTo>
                  <a:lnTo>
                    <a:pt x="978972" y="544199"/>
                  </a:lnTo>
                  <a:lnTo>
                    <a:pt x="994208" y="549281"/>
                  </a:lnTo>
                  <a:lnTo>
                    <a:pt x="1010713" y="555950"/>
                  </a:lnTo>
                  <a:lnTo>
                    <a:pt x="1028805" y="564526"/>
                  </a:lnTo>
                  <a:lnTo>
                    <a:pt x="1038327" y="568972"/>
                  </a:lnTo>
                  <a:lnTo>
                    <a:pt x="1047849" y="574053"/>
                  </a:lnTo>
                  <a:lnTo>
                    <a:pt x="1057689" y="579453"/>
                  </a:lnTo>
                  <a:lnTo>
                    <a:pt x="1067845" y="585487"/>
                  </a:lnTo>
                  <a:lnTo>
                    <a:pt x="1078320" y="591521"/>
                  </a:lnTo>
                  <a:lnTo>
                    <a:pt x="1088794" y="598191"/>
                  </a:lnTo>
                  <a:lnTo>
                    <a:pt x="1099903" y="605495"/>
                  </a:lnTo>
                  <a:lnTo>
                    <a:pt x="1111012" y="613118"/>
                  </a:lnTo>
                  <a:lnTo>
                    <a:pt x="1122439" y="621058"/>
                  </a:lnTo>
                  <a:lnTo>
                    <a:pt x="1133548" y="630268"/>
                  </a:lnTo>
                  <a:lnTo>
                    <a:pt x="1145609" y="639161"/>
                  </a:lnTo>
                  <a:lnTo>
                    <a:pt x="1157353" y="649006"/>
                  </a:lnTo>
                  <a:lnTo>
                    <a:pt x="1169415" y="659487"/>
                  </a:lnTo>
                  <a:lnTo>
                    <a:pt x="1181476" y="670285"/>
                  </a:lnTo>
                  <a:lnTo>
                    <a:pt x="1193855" y="681719"/>
                  </a:lnTo>
                  <a:lnTo>
                    <a:pt x="1206234" y="693787"/>
                  </a:lnTo>
                  <a:lnTo>
                    <a:pt x="1224326" y="712208"/>
                  </a:lnTo>
                  <a:lnTo>
                    <a:pt x="1241148" y="730311"/>
                  </a:lnTo>
                  <a:lnTo>
                    <a:pt x="1257336" y="748731"/>
                  </a:lnTo>
                  <a:lnTo>
                    <a:pt x="1272888" y="767152"/>
                  </a:lnTo>
                  <a:lnTo>
                    <a:pt x="1287172" y="785573"/>
                  </a:lnTo>
                  <a:lnTo>
                    <a:pt x="1300185" y="803993"/>
                  </a:lnTo>
                  <a:lnTo>
                    <a:pt x="1312246" y="822096"/>
                  </a:lnTo>
                  <a:lnTo>
                    <a:pt x="1323356" y="840199"/>
                  </a:lnTo>
                  <a:lnTo>
                    <a:pt x="1333513" y="857984"/>
                  </a:lnTo>
                  <a:lnTo>
                    <a:pt x="1343035" y="875770"/>
                  </a:lnTo>
                  <a:lnTo>
                    <a:pt x="1346843" y="884345"/>
                  </a:lnTo>
                  <a:lnTo>
                    <a:pt x="1350970" y="892920"/>
                  </a:lnTo>
                  <a:lnTo>
                    <a:pt x="1354461" y="901813"/>
                  </a:lnTo>
                  <a:lnTo>
                    <a:pt x="1357635" y="910388"/>
                  </a:lnTo>
                  <a:lnTo>
                    <a:pt x="1360809" y="918963"/>
                  </a:lnTo>
                  <a:lnTo>
                    <a:pt x="1363349" y="927220"/>
                  </a:lnTo>
                  <a:lnTo>
                    <a:pt x="1365570" y="935478"/>
                  </a:lnTo>
                  <a:lnTo>
                    <a:pt x="1367792" y="943735"/>
                  </a:lnTo>
                  <a:lnTo>
                    <a:pt x="1369697" y="951675"/>
                  </a:lnTo>
                  <a:lnTo>
                    <a:pt x="1370966" y="959933"/>
                  </a:lnTo>
                  <a:lnTo>
                    <a:pt x="1372236" y="967873"/>
                  </a:lnTo>
                  <a:lnTo>
                    <a:pt x="1373188" y="975495"/>
                  </a:lnTo>
                  <a:lnTo>
                    <a:pt x="774247" y="1579563"/>
                  </a:lnTo>
                  <a:lnTo>
                    <a:pt x="771708" y="1576387"/>
                  </a:lnTo>
                  <a:lnTo>
                    <a:pt x="768851" y="1572258"/>
                  </a:lnTo>
                  <a:lnTo>
                    <a:pt x="765042" y="1566542"/>
                  </a:lnTo>
                  <a:lnTo>
                    <a:pt x="760281" y="1559237"/>
                  </a:lnTo>
                  <a:lnTo>
                    <a:pt x="755520" y="1550344"/>
                  </a:lnTo>
                  <a:lnTo>
                    <a:pt x="749807" y="1540181"/>
                  </a:lnTo>
                  <a:lnTo>
                    <a:pt x="744728" y="1528113"/>
                  </a:lnTo>
                  <a:lnTo>
                    <a:pt x="739333" y="1515091"/>
                  </a:lnTo>
                  <a:lnTo>
                    <a:pt x="734254" y="1500164"/>
                  </a:lnTo>
                  <a:lnTo>
                    <a:pt x="731715" y="1492224"/>
                  </a:lnTo>
                  <a:lnTo>
                    <a:pt x="729493" y="1483967"/>
                  </a:lnTo>
                  <a:lnTo>
                    <a:pt x="727271" y="1475392"/>
                  </a:lnTo>
                  <a:lnTo>
                    <a:pt x="725367" y="1466181"/>
                  </a:lnTo>
                  <a:lnTo>
                    <a:pt x="724097" y="1457289"/>
                  </a:lnTo>
                  <a:lnTo>
                    <a:pt x="722510" y="1447443"/>
                  </a:lnTo>
                  <a:lnTo>
                    <a:pt x="721241" y="1437280"/>
                  </a:lnTo>
                  <a:lnTo>
                    <a:pt x="720288" y="1427117"/>
                  </a:lnTo>
                  <a:lnTo>
                    <a:pt x="719336" y="1416319"/>
                  </a:lnTo>
                  <a:lnTo>
                    <a:pt x="719336" y="1405203"/>
                  </a:lnTo>
                  <a:lnTo>
                    <a:pt x="719336" y="1394087"/>
                  </a:lnTo>
                  <a:lnTo>
                    <a:pt x="719971" y="1382018"/>
                  </a:lnTo>
                  <a:lnTo>
                    <a:pt x="705688" y="1375349"/>
                  </a:lnTo>
                  <a:lnTo>
                    <a:pt x="692039" y="1368362"/>
                  </a:lnTo>
                  <a:lnTo>
                    <a:pt x="679343" y="1361692"/>
                  </a:lnTo>
                  <a:lnTo>
                    <a:pt x="667282" y="1355023"/>
                  </a:lnTo>
                  <a:lnTo>
                    <a:pt x="655855" y="1348035"/>
                  </a:lnTo>
                  <a:lnTo>
                    <a:pt x="645381" y="1341366"/>
                  </a:lnTo>
                  <a:lnTo>
                    <a:pt x="635224" y="1334696"/>
                  </a:lnTo>
                  <a:lnTo>
                    <a:pt x="625385" y="1327709"/>
                  </a:lnTo>
                  <a:lnTo>
                    <a:pt x="616497" y="1321357"/>
                  </a:lnTo>
                  <a:lnTo>
                    <a:pt x="608245" y="1314688"/>
                  </a:lnTo>
                  <a:lnTo>
                    <a:pt x="599992" y="1308018"/>
                  </a:lnTo>
                  <a:lnTo>
                    <a:pt x="592692" y="1301349"/>
                  </a:lnTo>
                  <a:lnTo>
                    <a:pt x="585709" y="1294679"/>
                  </a:lnTo>
                  <a:lnTo>
                    <a:pt x="579361" y="1288327"/>
                  </a:lnTo>
                  <a:lnTo>
                    <a:pt x="573013" y="1281975"/>
                  </a:lnTo>
                  <a:lnTo>
                    <a:pt x="567300" y="1275306"/>
                  </a:lnTo>
                  <a:lnTo>
                    <a:pt x="561904" y="1268636"/>
                  </a:lnTo>
                  <a:lnTo>
                    <a:pt x="556825" y="1262285"/>
                  </a:lnTo>
                  <a:lnTo>
                    <a:pt x="552064" y="1255933"/>
                  </a:lnTo>
                  <a:lnTo>
                    <a:pt x="547621" y="1249898"/>
                  </a:lnTo>
                  <a:lnTo>
                    <a:pt x="539686" y="1237194"/>
                  </a:lnTo>
                  <a:lnTo>
                    <a:pt x="532703" y="1224808"/>
                  </a:lnTo>
                  <a:lnTo>
                    <a:pt x="526355" y="1212739"/>
                  </a:lnTo>
                  <a:lnTo>
                    <a:pt x="520641" y="1200988"/>
                  </a:lnTo>
                  <a:lnTo>
                    <a:pt x="509850" y="1177804"/>
                  </a:lnTo>
                  <a:lnTo>
                    <a:pt x="497471" y="1178122"/>
                  </a:lnTo>
                  <a:lnTo>
                    <a:pt x="485727" y="1178122"/>
                  </a:lnTo>
                  <a:lnTo>
                    <a:pt x="474300" y="1178122"/>
                  </a:lnTo>
                  <a:lnTo>
                    <a:pt x="463509" y="1177804"/>
                  </a:lnTo>
                  <a:lnTo>
                    <a:pt x="453352" y="1177169"/>
                  </a:lnTo>
                  <a:lnTo>
                    <a:pt x="443512" y="1175898"/>
                  </a:lnTo>
                  <a:lnTo>
                    <a:pt x="433673" y="1174628"/>
                  </a:lnTo>
                  <a:lnTo>
                    <a:pt x="424785" y="1173675"/>
                  </a:lnTo>
                  <a:lnTo>
                    <a:pt x="416215" y="1172087"/>
                  </a:lnTo>
                  <a:lnTo>
                    <a:pt x="408280" y="1170182"/>
                  </a:lnTo>
                  <a:lnTo>
                    <a:pt x="393045" y="1167006"/>
                  </a:lnTo>
                  <a:lnTo>
                    <a:pt x="379714" y="1162877"/>
                  </a:lnTo>
                  <a:lnTo>
                    <a:pt x="367653" y="1158431"/>
                  </a:lnTo>
                  <a:lnTo>
                    <a:pt x="357496" y="1153984"/>
                  </a:lnTo>
                  <a:lnTo>
                    <a:pt x="348926" y="1149855"/>
                  </a:lnTo>
                  <a:lnTo>
                    <a:pt x="341308" y="1146044"/>
                  </a:lnTo>
                  <a:lnTo>
                    <a:pt x="335595" y="1142551"/>
                  </a:lnTo>
                  <a:lnTo>
                    <a:pt x="331151" y="1139375"/>
                  </a:lnTo>
                  <a:lnTo>
                    <a:pt x="327660" y="1137152"/>
                  </a:lnTo>
                  <a:lnTo>
                    <a:pt x="325438" y="1134928"/>
                  </a:lnTo>
                  <a:lnTo>
                    <a:pt x="923427" y="530225"/>
                  </a:lnTo>
                  <a:close/>
                  <a:moveTo>
                    <a:pt x="1084432" y="388938"/>
                  </a:moveTo>
                  <a:lnTo>
                    <a:pt x="1089844" y="389573"/>
                  </a:lnTo>
                  <a:lnTo>
                    <a:pt x="1097165" y="389891"/>
                  </a:lnTo>
                  <a:lnTo>
                    <a:pt x="1106715" y="390843"/>
                  </a:lnTo>
                  <a:lnTo>
                    <a:pt x="1118175" y="392748"/>
                  </a:lnTo>
                  <a:lnTo>
                    <a:pt x="1132499" y="396241"/>
                  </a:lnTo>
                  <a:lnTo>
                    <a:pt x="1140458" y="398146"/>
                  </a:lnTo>
                  <a:lnTo>
                    <a:pt x="1148734" y="400686"/>
                  </a:lnTo>
                  <a:lnTo>
                    <a:pt x="1157329" y="403226"/>
                  </a:lnTo>
                  <a:lnTo>
                    <a:pt x="1166879" y="406718"/>
                  </a:lnTo>
                  <a:lnTo>
                    <a:pt x="1176747" y="410528"/>
                  </a:lnTo>
                  <a:lnTo>
                    <a:pt x="1187252" y="414656"/>
                  </a:lnTo>
                  <a:lnTo>
                    <a:pt x="1197756" y="419418"/>
                  </a:lnTo>
                  <a:lnTo>
                    <a:pt x="1208579" y="424816"/>
                  </a:lnTo>
                  <a:lnTo>
                    <a:pt x="1220358" y="430848"/>
                  </a:lnTo>
                  <a:lnTo>
                    <a:pt x="1232136" y="437198"/>
                  </a:lnTo>
                  <a:lnTo>
                    <a:pt x="1244550" y="444183"/>
                  </a:lnTo>
                  <a:lnTo>
                    <a:pt x="1256965" y="452121"/>
                  </a:lnTo>
                  <a:lnTo>
                    <a:pt x="1270017" y="460376"/>
                  </a:lnTo>
                  <a:lnTo>
                    <a:pt x="1283386" y="469901"/>
                  </a:lnTo>
                  <a:lnTo>
                    <a:pt x="1296438" y="480061"/>
                  </a:lnTo>
                  <a:lnTo>
                    <a:pt x="1310444" y="490856"/>
                  </a:lnTo>
                  <a:lnTo>
                    <a:pt x="1324450" y="502286"/>
                  </a:lnTo>
                  <a:lnTo>
                    <a:pt x="1338775" y="514986"/>
                  </a:lnTo>
                  <a:lnTo>
                    <a:pt x="1353100" y="528003"/>
                  </a:lnTo>
                  <a:lnTo>
                    <a:pt x="1367743" y="542291"/>
                  </a:lnTo>
                  <a:lnTo>
                    <a:pt x="1382386" y="557531"/>
                  </a:lnTo>
                  <a:lnTo>
                    <a:pt x="1396074" y="572136"/>
                  </a:lnTo>
                  <a:lnTo>
                    <a:pt x="1408489" y="586423"/>
                  </a:lnTo>
                  <a:lnTo>
                    <a:pt x="1420267" y="600393"/>
                  </a:lnTo>
                  <a:lnTo>
                    <a:pt x="1430772" y="613728"/>
                  </a:lnTo>
                  <a:lnTo>
                    <a:pt x="1440640" y="627381"/>
                  </a:lnTo>
                  <a:lnTo>
                    <a:pt x="1449235" y="640081"/>
                  </a:lnTo>
                  <a:lnTo>
                    <a:pt x="1457511" y="653098"/>
                  </a:lnTo>
                  <a:lnTo>
                    <a:pt x="1464833" y="665163"/>
                  </a:lnTo>
                  <a:lnTo>
                    <a:pt x="1471517" y="676911"/>
                  </a:lnTo>
                  <a:lnTo>
                    <a:pt x="1477566" y="688341"/>
                  </a:lnTo>
                  <a:lnTo>
                    <a:pt x="1482341" y="699136"/>
                  </a:lnTo>
                  <a:lnTo>
                    <a:pt x="1487434" y="709613"/>
                  </a:lnTo>
                  <a:lnTo>
                    <a:pt x="1490935" y="720408"/>
                  </a:lnTo>
                  <a:lnTo>
                    <a:pt x="1494755" y="729616"/>
                  </a:lnTo>
                  <a:lnTo>
                    <a:pt x="1497939" y="739141"/>
                  </a:lnTo>
                  <a:lnTo>
                    <a:pt x="1500167" y="747713"/>
                  </a:lnTo>
                  <a:lnTo>
                    <a:pt x="1502395" y="756286"/>
                  </a:lnTo>
                  <a:lnTo>
                    <a:pt x="1503987" y="763906"/>
                  </a:lnTo>
                  <a:lnTo>
                    <a:pt x="1505260" y="771526"/>
                  </a:lnTo>
                  <a:lnTo>
                    <a:pt x="1507170" y="784543"/>
                  </a:lnTo>
                  <a:lnTo>
                    <a:pt x="1508125" y="795338"/>
                  </a:lnTo>
                  <a:lnTo>
                    <a:pt x="1508125" y="804228"/>
                  </a:lnTo>
                  <a:lnTo>
                    <a:pt x="1507807" y="810261"/>
                  </a:lnTo>
                  <a:lnTo>
                    <a:pt x="1506852" y="815341"/>
                  </a:lnTo>
                  <a:lnTo>
                    <a:pt x="1444778" y="877888"/>
                  </a:lnTo>
                  <a:lnTo>
                    <a:pt x="1442550" y="864553"/>
                  </a:lnTo>
                  <a:lnTo>
                    <a:pt x="1439048" y="851218"/>
                  </a:lnTo>
                  <a:lnTo>
                    <a:pt x="1435228" y="836296"/>
                  </a:lnTo>
                  <a:lnTo>
                    <a:pt x="1430135" y="821691"/>
                  </a:lnTo>
                  <a:lnTo>
                    <a:pt x="1424087" y="806451"/>
                  </a:lnTo>
                  <a:lnTo>
                    <a:pt x="1416765" y="790576"/>
                  </a:lnTo>
                  <a:lnTo>
                    <a:pt x="1408807" y="774383"/>
                  </a:lnTo>
                  <a:lnTo>
                    <a:pt x="1399894" y="757873"/>
                  </a:lnTo>
                  <a:lnTo>
                    <a:pt x="1390026" y="741363"/>
                  </a:lnTo>
                  <a:lnTo>
                    <a:pt x="1378884" y="724536"/>
                  </a:lnTo>
                  <a:lnTo>
                    <a:pt x="1367106" y="707073"/>
                  </a:lnTo>
                  <a:lnTo>
                    <a:pt x="1353737" y="689928"/>
                  </a:lnTo>
                  <a:lnTo>
                    <a:pt x="1340048" y="672466"/>
                  </a:lnTo>
                  <a:lnTo>
                    <a:pt x="1325087" y="655003"/>
                  </a:lnTo>
                  <a:lnTo>
                    <a:pt x="1308852" y="637541"/>
                  </a:lnTo>
                  <a:lnTo>
                    <a:pt x="1291981" y="620396"/>
                  </a:lnTo>
                  <a:lnTo>
                    <a:pt x="1278611" y="607061"/>
                  </a:lnTo>
                  <a:lnTo>
                    <a:pt x="1264923" y="594361"/>
                  </a:lnTo>
                  <a:lnTo>
                    <a:pt x="1251235" y="582296"/>
                  </a:lnTo>
                  <a:lnTo>
                    <a:pt x="1238184" y="570866"/>
                  </a:lnTo>
                  <a:lnTo>
                    <a:pt x="1224814" y="560388"/>
                  </a:lnTo>
                  <a:lnTo>
                    <a:pt x="1212081" y="550228"/>
                  </a:lnTo>
                  <a:lnTo>
                    <a:pt x="1199348" y="541021"/>
                  </a:lnTo>
                  <a:lnTo>
                    <a:pt x="1187252" y="532448"/>
                  </a:lnTo>
                  <a:lnTo>
                    <a:pt x="1175155" y="524511"/>
                  </a:lnTo>
                  <a:lnTo>
                    <a:pt x="1163059" y="516573"/>
                  </a:lnTo>
                  <a:lnTo>
                    <a:pt x="1151917" y="509588"/>
                  </a:lnTo>
                  <a:lnTo>
                    <a:pt x="1140776" y="502921"/>
                  </a:lnTo>
                  <a:lnTo>
                    <a:pt x="1129953" y="496888"/>
                  </a:lnTo>
                  <a:lnTo>
                    <a:pt x="1119766" y="491808"/>
                  </a:lnTo>
                  <a:lnTo>
                    <a:pt x="1109580" y="486411"/>
                  </a:lnTo>
                  <a:lnTo>
                    <a:pt x="1100030" y="481966"/>
                  </a:lnTo>
                  <a:lnTo>
                    <a:pt x="1082522" y="474028"/>
                  </a:lnTo>
                  <a:lnTo>
                    <a:pt x="1066287" y="467678"/>
                  </a:lnTo>
                  <a:lnTo>
                    <a:pt x="1052599" y="462598"/>
                  </a:lnTo>
                  <a:lnTo>
                    <a:pt x="1040821" y="459106"/>
                  </a:lnTo>
                  <a:lnTo>
                    <a:pt x="1031590" y="456248"/>
                  </a:lnTo>
                  <a:lnTo>
                    <a:pt x="1024905" y="454343"/>
                  </a:lnTo>
                  <a:lnTo>
                    <a:pt x="1019175" y="453391"/>
                  </a:lnTo>
                  <a:lnTo>
                    <a:pt x="1084432" y="388938"/>
                  </a:lnTo>
                  <a:close/>
                  <a:moveTo>
                    <a:pt x="1213168" y="238125"/>
                  </a:moveTo>
                  <a:lnTo>
                    <a:pt x="1218883" y="238125"/>
                  </a:lnTo>
                  <a:lnTo>
                    <a:pt x="1226186" y="238759"/>
                  </a:lnTo>
                  <a:lnTo>
                    <a:pt x="1236028" y="239709"/>
                  </a:lnTo>
                  <a:lnTo>
                    <a:pt x="1248411" y="242245"/>
                  </a:lnTo>
                  <a:lnTo>
                    <a:pt x="1263016" y="245414"/>
                  </a:lnTo>
                  <a:lnTo>
                    <a:pt x="1270953" y="247315"/>
                  </a:lnTo>
                  <a:lnTo>
                    <a:pt x="1280161" y="249850"/>
                  </a:lnTo>
                  <a:lnTo>
                    <a:pt x="1289051" y="253020"/>
                  </a:lnTo>
                  <a:lnTo>
                    <a:pt x="1298893" y="256506"/>
                  </a:lnTo>
                  <a:lnTo>
                    <a:pt x="1309053" y="260625"/>
                  </a:lnTo>
                  <a:lnTo>
                    <a:pt x="1319848" y="264745"/>
                  </a:lnTo>
                  <a:lnTo>
                    <a:pt x="1330961" y="269816"/>
                  </a:lnTo>
                  <a:lnTo>
                    <a:pt x="1342391" y="275203"/>
                  </a:lnTo>
                  <a:lnTo>
                    <a:pt x="1354456" y="281541"/>
                  </a:lnTo>
                  <a:lnTo>
                    <a:pt x="1366838" y="288196"/>
                  </a:lnTo>
                  <a:lnTo>
                    <a:pt x="1379538" y="295802"/>
                  </a:lnTo>
                  <a:lnTo>
                    <a:pt x="1392873" y="303725"/>
                  </a:lnTo>
                  <a:lnTo>
                    <a:pt x="1405891" y="312598"/>
                  </a:lnTo>
                  <a:lnTo>
                    <a:pt x="1419861" y="322422"/>
                  </a:lnTo>
                  <a:lnTo>
                    <a:pt x="1433831" y="332880"/>
                  </a:lnTo>
                  <a:lnTo>
                    <a:pt x="1448436" y="344289"/>
                  </a:lnTo>
                  <a:lnTo>
                    <a:pt x="1463041" y="356332"/>
                  </a:lnTo>
                  <a:lnTo>
                    <a:pt x="1477963" y="369325"/>
                  </a:lnTo>
                  <a:lnTo>
                    <a:pt x="1492886" y="383269"/>
                  </a:lnTo>
                  <a:lnTo>
                    <a:pt x="1508126" y="398164"/>
                  </a:lnTo>
                  <a:lnTo>
                    <a:pt x="1523366" y="413692"/>
                  </a:lnTo>
                  <a:lnTo>
                    <a:pt x="1537653" y="428587"/>
                  </a:lnTo>
                  <a:lnTo>
                    <a:pt x="1550353" y="443481"/>
                  </a:lnTo>
                  <a:lnTo>
                    <a:pt x="1562418" y="458376"/>
                  </a:lnTo>
                  <a:lnTo>
                    <a:pt x="1573848" y="472637"/>
                  </a:lnTo>
                  <a:lnTo>
                    <a:pt x="1583691" y="486264"/>
                  </a:lnTo>
                  <a:lnTo>
                    <a:pt x="1593216" y="499891"/>
                  </a:lnTo>
                  <a:lnTo>
                    <a:pt x="1601471" y="512884"/>
                  </a:lnTo>
                  <a:lnTo>
                    <a:pt x="1609091" y="525878"/>
                  </a:lnTo>
                  <a:lnTo>
                    <a:pt x="1616076" y="538237"/>
                  </a:lnTo>
                  <a:lnTo>
                    <a:pt x="1622108" y="549963"/>
                  </a:lnTo>
                  <a:lnTo>
                    <a:pt x="1627823" y="561371"/>
                  </a:lnTo>
                  <a:lnTo>
                    <a:pt x="1632268" y="572780"/>
                  </a:lnTo>
                  <a:lnTo>
                    <a:pt x="1636713" y="583238"/>
                  </a:lnTo>
                  <a:lnTo>
                    <a:pt x="1640206" y="593379"/>
                  </a:lnTo>
                  <a:lnTo>
                    <a:pt x="1643699" y="603203"/>
                  </a:lnTo>
                  <a:lnTo>
                    <a:pt x="1646239" y="612077"/>
                  </a:lnTo>
                  <a:lnTo>
                    <a:pt x="1648143" y="620633"/>
                  </a:lnTo>
                  <a:lnTo>
                    <a:pt x="1650049" y="628873"/>
                  </a:lnTo>
                  <a:lnTo>
                    <a:pt x="1651636" y="636478"/>
                  </a:lnTo>
                  <a:lnTo>
                    <a:pt x="1652589" y="643767"/>
                  </a:lnTo>
                  <a:lnTo>
                    <a:pt x="1653541" y="650422"/>
                  </a:lnTo>
                  <a:lnTo>
                    <a:pt x="1654176" y="661514"/>
                  </a:lnTo>
                  <a:lnTo>
                    <a:pt x="1654176" y="670705"/>
                  </a:lnTo>
                  <a:lnTo>
                    <a:pt x="1653859" y="677043"/>
                  </a:lnTo>
                  <a:lnTo>
                    <a:pt x="1652906" y="682747"/>
                  </a:lnTo>
                  <a:lnTo>
                    <a:pt x="1588136" y="747713"/>
                  </a:lnTo>
                  <a:lnTo>
                    <a:pt x="1585596" y="733769"/>
                  </a:lnTo>
                  <a:lnTo>
                    <a:pt x="1582421" y="719508"/>
                  </a:lnTo>
                  <a:lnTo>
                    <a:pt x="1578293" y="704297"/>
                  </a:lnTo>
                  <a:lnTo>
                    <a:pt x="1572896" y="689085"/>
                  </a:lnTo>
                  <a:lnTo>
                    <a:pt x="1566546" y="672923"/>
                  </a:lnTo>
                  <a:lnTo>
                    <a:pt x="1559561" y="656761"/>
                  </a:lnTo>
                  <a:lnTo>
                    <a:pt x="1550671" y="639964"/>
                  </a:lnTo>
                  <a:lnTo>
                    <a:pt x="1541463" y="622534"/>
                  </a:lnTo>
                  <a:lnTo>
                    <a:pt x="1531303" y="605105"/>
                  </a:lnTo>
                  <a:lnTo>
                    <a:pt x="1519556" y="587358"/>
                  </a:lnTo>
                  <a:lnTo>
                    <a:pt x="1507173" y="569294"/>
                  </a:lnTo>
                  <a:lnTo>
                    <a:pt x="1493521" y="551230"/>
                  </a:lnTo>
                  <a:lnTo>
                    <a:pt x="1479233" y="533166"/>
                  </a:lnTo>
                  <a:lnTo>
                    <a:pt x="1463676" y="514786"/>
                  </a:lnTo>
                  <a:lnTo>
                    <a:pt x="1446848" y="497039"/>
                  </a:lnTo>
                  <a:lnTo>
                    <a:pt x="1429386" y="478975"/>
                  </a:lnTo>
                  <a:lnTo>
                    <a:pt x="1415098" y="465031"/>
                  </a:lnTo>
                  <a:lnTo>
                    <a:pt x="1400811" y="451721"/>
                  </a:lnTo>
                  <a:lnTo>
                    <a:pt x="1386841" y="439362"/>
                  </a:lnTo>
                  <a:lnTo>
                    <a:pt x="1372871" y="427636"/>
                  </a:lnTo>
                  <a:lnTo>
                    <a:pt x="1359536" y="416544"/>
                  </a:lnTo>
                  <a:lnTo>
                    <a:pt x="1345883" y="406086"/>
                  </a:lnTo>
                  <a:lnTo>
                    <a:pt x="1332548" y="396262"/>
                  </a:lnTo>
                  <a:lnTo>
                    <a:pt x="1319848" y="387389"/>
                  </a:lnTo>
                  <a:lnTo>
                    <a:pt x="1307148" y="378832"/>
                  </a:lnTo>
                  <a:lnTo>
                    <a:pt x="1295083" y="370909"/>
                  </a:lnTo>
                  <a:lnTo>
                    <a:pt x="1283018" y="363620"/>
                  </a:lnTo>
                  <a:lnTo>
                    <a:pt x="1271271" y="356648"/>
                  </a:lnTo>
                  <a:lnTo>
                    <a:pt x="1260158" y="350627"/>
                  </a:lnTo>
                  <a:lnTo>
                    <a:pt x="1249681" y="344606"/>
                  </a:lnTo>
                  <a:lnTo>
                    <a:pt x="1239203" y="339219"/>
                  </a:lnTo>
                  <a:lnTo>
                    <a:pt x="1229361" y="334782"/>
                  </a:lnTo>
                  <a:lnTo>
                    <a:pt x="1210628" y="326542"/>
                  </a:lnTo>
                  <a:lnTo>
                    <a:pt x="1193801" y="319887"/>
                  </a:lnTo>
                  <a:lnTo>
                    <a:pt x="1179513" y="314500"/>
                  </a:lnTo>
                  <a:lnTo>
                    <a:pt x="1167766" y="310697"/>
                  </a:lnTo>
                  <a:lnTo>
                    <a:pt x="1157923" y="307845"/>
                  </a:lnTo>
                  <a:lnTo>
                    <a:pt x="1150621" y="306260"/>
                  </a:lnTo>
                  <a:lnTo>
                    <a:pt x="1144588" y="304992"/>
                  </a:lnTo>
                  <a:lnTo>
                    <a:pt x="1213168" y="238125"/>
                  </a:lnTo>
                  <a:close/>
                  <a:moveTo>
                    <a:pt x="1555569" y="0"/>
                  </a:moveTo>
                  <a:lnTo>
                    <a:pt x="1566687" y="0"/>
                  </a:lnTo>
                  <a:lnTo>
                    <a:pt x="1578441" y="0"/>
                  </a:lnTo>
                  <a:lnTo>
                    <a:pt x="1589876" y="1272"/>
                  </a:lnTo>
                  <a:lnTo>
                    <a:pt x="1601948" y="2862"/>
                  </a:lnTo>
                  <a:lnTo>
                    <a:pt x="1614337" y="5088"/>
                  </a:lnTo>
                  <a:lnTo>
                    <a:pt x="1627043" y="7950"/>
                  </a:lnTo>
                  <a:lnTo>
                    <a:pt x="1640385" y="11766"/>
                  </a:lnTo>
                  <a:lnTo>
                    <a:pt x="1653409" y="16218"/>
                  </a:lnTo>
                  <a:lnTo>
                    <a:pt x="1667386" y="21624"/>
                  </a:lnTo>
                  <a:lnTo>
                    <a:pt x="1681363" y="27984"/>
                  </a:lnTo>
                  <a:lnTo>
                    <a:pt x="1695976" y="35298"/>
                  </a:lnTo>
                  <a:lnTo>
                    <a:pt x="1710588" y="42930"/>
                  </a:lnTo>
                  <a:lnTo>
                    <a:pt x="1725836" y="52152"/>
                  </a:lnTo>
                  <a:lnTo>
                    <a:pt x="1741084" y="62010"/>
                  </a:lnTo>
                  <a:lnTo>
                    <a:pt x="1756649" y="72822"/>
                  </a:lnTo>
                  <a:lnTo>
                    <a:pt x="1772850" y="84588"/>
                  </a:lnTo>
                  <a:lnTo>
                    <a:pt x="1789051" y="97626"/>
                  </a:lnTo>
                  <a:lnTo>
                    <a:pt x="1804617" y="111300"/>
                  </a:lnTo>
                  <a:lnTo>
                    <a:pt x="1819547" y="124656"/>
                  </a:lnTo>
                  <a:lnTo>
                    <a:pt x="1832571" y="138330"/>
                  </a:lnTo>
                  <a:lnTo>
                    <a:pt x="1844642" y="151686"/>
                  </a:lnTo>
                  <a:lnTo>
                    <a:pt x="1856078" y="165042"/>
                  </a:lnTo>
                  <a:lnTo>
                    <a:pt x="1865608" y="178398"/>
                  </a:lnTo>
                  <a:lnTo>
                    <a:pt x="1874502" y="191755"/>
                  </a:lnTo>
                  <a:lnTo>
                    <a:pt x="1881809" y="204475"/>
                  </a:lnTo>
                  <a:lnTo>
                    <a:pt x="1888797" y="217831"/>
                  </a:lnTo>
                  <a:lnTo>
                    <a:pt x="1894197" y="230869"/>
                  </a:lnTo>
                  <a:lnTo>
                    <a:pt x="1898962" y="243907"/>
                  </a:lnTo>
                  <a:lnTo>
                    <a:pt x="1902457" y="256309"/>
                  </a:lnTo>
                  <a:lnTo>
                    <a:pt x="1905633" y="268711"/>
                  </a:lnTo>
                  <a:lnTo>
                    <a:pt x="1907857" y="281113"/>
                  </a:lnTo>
                  <a:lnTo>
                    <a:pt x="1908810" y="293197"/>
                  </a:lnTo>
                  <a:lnTo>
                    <a:pt x="1909763" y="305281"/>
                  </a:lnTo>
                  <a:lnTo>
                    <a:pt x="1909763" y="316729"/>
                  </a:lnTo>
                  <a:lnTo>
                    <a:pt x="1908492" y="328177"/>
                  </a:lnTo>
                  <a:lnTo>
                    <a:pt x="1907539" y="339307"/>
                  </a:lnTo>
                  <a:lnTo>
                    <a:pt x="1905316" y="350437"/>
                  </a:lnTo>
                  <a:lnTo>
                    <a:pt x="1902457" y="360931"/>
                  </a:lnTo>
                  <a:lnTo>
                    <a:pt x="1899598" y="371425"/>
                  </a:lnTo>
                  <a:lnTo>
                    <a:pt x="1895786" y="381601"/>
                  </a:lnTo>
                  <a:lnTo>
                    <a:pt x="1891656" y="391459"/>
                  </a:lnTo>
                  <a:lnTo>
                    <a:pt x="1887527" y="400681"/>
                  </a:lnTo>
                  <a:lnTo>
                    <a:pt x="1882762" y="409903"/>
                  </a:lnTo>
                  <a:lnTo>
                    <a:pt x="1877361" y="418490"/>
                  </a:lnTo>
                  <a:lnTo>
                    <a:pt x="1871643" y="426758"/>
                  </a:lnTo>
                  <a:lnTo>
                    <a:pt x="1865925" y="434708"/>
                  </a:lnTo>
                  <a:lnTo>
                    <a:pt x="1860208" y="442340"/>
                  </a:lnTo>
                  <a:lnTo>
                    <a:pt x="1854172" y="449336"/>
                  </a:lnTo>
                  <a:lnTo>
                    <a:pt x="1847501" y="456014"/>
                  </a:lnTo>
                  <a:lnTo>
                    <a:pt x="1841783" y="463328"/>
                  </a:lnTo>
                  <a:lnTo>
                    <a:pt x="1830983" y="476048"/>
                  </a:lnTo>
                  <a:lnTo>
                    <a:pt x="1801122" y="514208"/>
                  </a:lnTo>
                  <a:lnTo>
                    <a:pt x="1764909" y="560636"/>
                  </a:lnTo>
                  <a:lnTo>
                    <a:pt x="1730283" y="604838"/>
                  </a:lnTo>
                  <a:lnTo>
                    <a:pt x="1729648" y="593708"/>
                  </a:lnTo>
                  <a:lnTo>
                    <a:pt x="1728377" y="581306"/>
                  </a:lnTo>
                  <a:lnTo>
                    <a:pt x="1726471" y="567632"/>
                  </a:lnTo>
                  <a:lnTo>
                    <a:pt x="1723930" y="553322"/>
                  </a:lnTo>
                  <a:lnTo>
                    <a:pt x="1720118" y="537740"/>
                  </a:lnTo>
                  <a:lnTo>
                    <a:pt x="1715353" y="521840"/>
                  </a:lnTo>
                  <a:lnTo>
                    <a:pt x="1712494" y="513254"/>
                  </a:lnTo>
                  <a:lnTo>
                    <a:pt x="1709318" y="504668"/>
                  </a:lnTo>
                  <a:lnTo>
                    <a:pt x="1705823" y="496082"/>
                  </a:lnTo>
                  <a:lnTo>
                    <a:pt x="1702011" y="487178"/>
                  </a:lnTo>
                  <a:lnTo>
                    <a:pt x="1697882" y="477638"/>
                  </a:lnTo>
                  <a:lnTo>
                    <a:pt x="1693117" y="468098"/>
                  </a:lnTo>
                  <a:lnTo>
                    <a:pt x="1688034" y="458876"/>
                  </a:lnTo>
                  <a:lnTo>
                    <a:pt x="1682952" y="449018"/>
                  </a:lnTo>
                  <a:lnTo>
                    <a:pt x="1677234" y="439160"/>
                  </a:lnTo>
                  <a:lnTo>
                    <a:pt x="1670881" y="428984"/>
                  </a:lnTo>
                  <a:lnTo>
                    <a:pt x="1664527" y="418808"/>
                  </a:lnTo>
                  <a:lnTo>
                    <a:pt x="1657221" y="408631"/>
                  </a:lnTo>
                  <a:lnTo>
                    <a:pt x="1649915" y="398137"/>
                  </a:lnTo>
                  <a:lnTo>
                    <a:pt x="1641973" y="387643"/>
                  </a:lnTo>
                  <a:lnTo>
                    <a:pt x="1633079" y="376831"/>
                  </a:lnTo>
                  <a:lnTo>
                    <a:pt x="1624184" y="365701"/>
                  </a:lnTo>
                  <a:lnTo>
                    <a:pt x="1614337" y="354889"/>
                  </a:lnTo>
                  <a:lnTo>
                    <a:pt x="1604489" y="343441"/>
                  </a:lnTo>
                  <a:lnTo>
                    <a:pt x="1593688" y="332311"/>
                  </a:lnTo>
                  <a:lnTo>
                    <a:pt x="1582570" y="320863"/>
                  </a:lnTo>
                  <a:lnTo>
                    <a:pt x="1571134" y="310051"/>
                  </a:lnTo>
                  <a:lnTo>
                    <a:pt x="1559381" y="299239"/>
                  </a:lnTo>
                  <a:lnTo>
                    <a:pt x="1548263" y="289381"/>
                  </a:lnTo>
                  <a:lnTo>
                    <a:pt x="1536827" y="279523"/>
                  </a:lnTo>
                  <a:lnTo>
                    <a:pt x="1525709" y="270619"/>
                  </a:lnTo>
                  <a:lnTo>
                    <a:pt x="1514590" y="262351"/>
                  </a:lnTo>
                  <a:lnTo>
                    <a:pt x="1503472" y="254083"/>
                  </a:lnTo>
                  <a:lnTo>
                    <a:pt x="1492672" y="246451"/>
                  </a:lnTo>
                  <a:lnTo>
                    <a:pt x="1481871" y="239137"/>
                  </a:lnTo>
                  <a:lnTo>
                    <a:pt x="1471388" y="232777"/>
                  </a:lnTo>
                  <a:lnTo>
                    <a:pt x="1460905" y="226417"/>
                  </a:lnTo>
                  <a:lnTo>
                    <a:pt x="1450740" y="220693"/>
                  </a:lnTo>
                  <a:lnTo>
                    <a:pt x="1440575" y="215287"/>
                  </a:lnTo>
                  <a:lnTo>
                    <a:pt x="1430410" y="210199"/>
                  </a:lnTo>
                  <a:lnTo>
                    <a:pt x="1420562" y="205747"/>
                  </a:lnTo>
                  <a:lnTo>
                    <a:pt x="1411350" y="201613"/>
                  </a:lnTo>
                  <a:lnTo>
                    <a:pt x="1401820" y="197479"/>
                  </a:lnTo>
                  <a:lnTo>
                    <a:pt x="1392925" y="193981"/>
                  </a:lnTo>
                  <a:lnTo>
                    <a:pt x="1375136" y="187620"/>
                  </a:lnTo>
                  <a:lnTo>
                    <a:pt x="1358300" y="182850"/>
                  </a:lnTo>
                  <a:lnTo>
                    <a:pt x="1342417" y="178716"/>
                  </a:lnTo>
                  <a:lnTo>
                    <a:pt x="1327805" y="175536"/>
                  </a:lnTo>
                  <a:lnTo>
                    <a:pt x="1314145" y="173310"/>
                  </a:lnTo>
                  <a:lnTo>
                    <a:pt x="1301756" y="171720"/>
                  </a:lnTo>
                  <a:lnTo>
                    <a:pt x="1290638" y="171084"/>
                  </a:lnTo>
                  <a:lnTo>
                    <a:pt x="1330346" y="138966"/>
                  </a:lnTo>
                  <a:lnTo>
                    <a:pt x="1370689" y="105894"/>
                  </a:lnTo>
                  <a:lnTo>
                    <a:pt x="1405950" y="76638"/>
                  </a:lnTo>
                  <a:lnTo>
                    <a:pt x="1419609" y="64554"/>
                  </a:lnTo>
                  <a:lnTo>
                    <a:pt x="1429774" y="55650"/>
                  </a:lnTo>
                  <a:lnTo>
                    <a:pt x="1435810" y="49926"/>
                  </a:lnTo>
                  <a:lnTo>
                    <a:pt x="1442163" y="44520"/>
                  </a:lnTo>
                  <a:lnTo>
                    <a:pt x="1448834" y="39432"/>
                  </a:lnTo>
                  <a:lnTo>
                    <a:pt x="1455505" y="34026"/>
                  </a:lnTo>
                  <a:lnTo>
                    <a:pt x="1463129" y="29256"/>
                  </a:lnTo>
                  <a:lnTo>
                    <a:pt x="1470753" y="24486"/>
                  </a:lnTo>
                  <a:lnTo>
                    <a:pt x="1479012" y="20352"/>
                  </a:lnTo>
                  <a:lnTo>
                    <a:pt x="1487271" y="16218"/>
                  </a:lnTo>
                  <a:lnTo>
                    <a:pt x="1495848" y="13038"/>
                  </a:lnTo>
                  <a:lnTo>
                    <a:pt x="1505378" y="9540"/>
                  </a:lnTo>
                  <a:lnTo>
                    <a:pt x="1514590" y="6996"/>
                  </a:lnTo>
                  <a:lnTo>
                    <a:pt x="1524438" y="4770"/>
                  </a:lnTo>
                  <a:lnTo>
                    <a:pt x="1534285" y="2544"/>
                  </a:lnTo>
                  <a:lnTo>
                    <a:pt x="1544768" y="1272"/>
                  </a:lnTo>
                  <a:lnTo>
                    <a:pt x="1555569" y="0"/>
                  </a:ln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2843808" y="1347615"/>
            <a:ext cx="1584176" cy="1440160"/>
            <a:chOff x="2843808" y="1347615"/>
            <a:chExt cx="1584176" cy="1440160"/>
          </a:xfrm>
        </p:grpSpPr>
        <p:sp>
          <p:nvSpPr>
            <p:cNvPr id="41" name="流程图: 手动操作 40"/>
            <p:cNvSpPr/>
            <p:nvPr/>
          </p:nvSpPr>
          <p:spPr>
            <a:xfrm rot="16200000">
              <a:off x="2915816" y="1275607"/>
              <a:ext cx="1440160" cy="1584176"/>
            </a:xfrm>
            <a:prstGeom prst="flowChartManualOperation">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2" name="KSO_Shape"/>
            <p:cNvSpPr/>
            <p:nvPr/>
          </p:nvSpPr>
          <p:spPr bwMode="auto">
            <a:xfrm>
              <a:off x="3368163" y="1827365"/>
              <a:ext cx="482922" cy="545675"/>
            </a:xfrm>
            <a:custGeom>
              <a:avLst/>
              <a:gdLst>
                <a:gd name="T0" fmla="*/ 842889 w 4313"/>
                <a:gd name="T1" fmla="*/ 0 h 4874"/>
                <a:gd name="T2" fmla="*/ 74281 w 4313"/>
                <a:gd name="T3" fmla="*/ 443614 h 4874"/>
                <a:gd name="T4" fmla="*/ 848362 w 4313"/>
                <a:gd name="T5" fmla="*/ 890355 h 4874"/>
                <a:gd name="T6" fmla="*/ 1616971 w 4313"/>
                <a:gd name="T7" fmla="*/ 446741 h 4874"/>
                <a:gd name="T8" fmla="*/ 842889 w 4313"/>
                <a:gd name="T9" fmla="*/ 0 h 4874"/>
                <a:gd name="T10" fmla="*/ 0 w 4313"/>
                <a:gd name="T11" fmla="*/ 1459823 h 4874"/>
                <a:gd name="T12" fmla="*/ 771345 w 4313"/>
                <a:gd name="T13" fmla="*/ 1905000 h 4874"/>
                <a:gd name="T14" fmla="*/ 771345 w 4313"/>
                <a:gd name="T15" fmla="*/ 1011909 h 4874"/>
                <a:gd name="T16" fmla="*/ 0 w 4313"/>
                <a:gd name="T17" fmla="*/ 566732 h 4874"/>
                <a:gd name="T18" fmla="*/ 0 w 4313"/>
                <a:gd name="T19" fmla="*/ 1459823 h 4874"/>
                <a:gd name="T20" fmla="*/ 915215 w 4313"/>
                <a:gd name="T21" fmla="*/ 1017772 h 4874"/>
                <a:gd name="T22" fmla="*/ 915215 w 4313"/>
                <a:gd name="T23" fmla="*/ 1905000 h 4874"/>
                <a:gd name="T24" fmla="*/ 1686169 w 4313"/>
                <a:gd name="T25" fmla="*/ 1459823 h 4874"/>
                <a:gd name="T26" fmla="*/ 1686169 w 4313"/>
                <a:gd name="T27" fmla="*/ 572594 h 4874"/>
                <a:gd name="T28" fmla="*/ 915215 w 4313"/>
                <a:gd name="T29" fmla="*/ 1017772 h 487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313" h="4874">
                  <a:moveTo>
                    <a:pt x="2156" y="0"/>
                  </a:moveTo>
                  <a:lnTo>
                    <a:pt x="190" y="1135"/>
                  </a:lnTo>
                  <a:lnTo>
                    <a:pt x="2170" y="2278"/>
                  </a:lnTo>
                  <a:lnTo>
                    <a:pt x="4136" y="1143"/>
                  </a:lnTo>
                  <a:lnTo>
                    <a:pt x="2156" y="0"/>
                  </a:lnTo>
                  <a:close/>
                  <a:moveTo>
                    <a:pt x="0" y="3735"/>
                  </a:moveTo>
                  <a:lnTo>
                    <a:pt x="1973" y="4874"/>
                  </a:lnTo>
                  <a:lnTo>
                    <a:pt x="1973" y="2589"/>
                  </a:lnTo>
                  <a:lnTo>
                    <a:pt x="0" y="1450"/>
                  </a:lnTo>
                  <a:lnTo>
                    <a:pt x="0" y="3735"/>
                  </a:lnTo>
                  <a:close/>
                  <a:moveTo>
                    <a:pt x="2341" y="2604"/>
                  </a:moveTo>
                  <a:lnTo>
                    <a:pt x="2341" y="4874"/>
                  </a:lnTo>
                  <a:lnTo>
                    <a:pt x="4313" y="3735"/>
                  </a:lnTo>
                  <a:lnTo>
                    <a:pt x="4313" y="1465"/>
                  </a:lnTo>
                  <a:lnTo>
                    <a:pt x="2341" y="2604"/>
                  </a:ln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1115616" y="1347614"/>
            <a:ext cx="1584176" cy="1440160"/>
            <a:chOff x="1115616" y="1347614"/>
            <a:chExt cx="1584176" cy="1440160"/>
          </a:xfrm>
        </p:grpSpPr>
        <p:sp>
          <p:nvSpPr>
            <p:cNvPr id="44" name="流程图: 手动操作 43"/>
            <p:cNvSpPr/>
            <p:nvPr/>
          </p:nvSpPr>
          <p:spPr>
            <a:xfrm rot="16200000">
              <a:off x="1187624" y="1275606"/>
              <a:ext cx="1440160" cy="1584176"/>
            </a:xfrm>
            <a:prstGeom prst="flowChartManualOperation">
              <a:avLst/>
            </a:prstGeom>
            <a:solidFill>
              <a:srgbClr val="067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5" name="KSO_Shape"/>
            <p:cNvSpPr/>
            <p:nvPr/>
          </p:nvSpPr>
          <p:spPr bwMode="auto">
            <a:xfrm>
              <a:off x="1683482" y="1890181"/>
              <a:ext cx="448444" cy="420043"/>
            </a:xfrm>
            <a:custGeom>
              <a:avLst/>
              <a:gdLst/>
              <a:ahLst/>
              <a:cxnLst/>
              <a:rect l="0" t="0" r="r" b="b"/>
              <a:pathLst>
                <a:path w="1298575" h="1216025">
                  <a:moveTo>
                    <a:pt x="836160" y="826558"/>
                  </a:moveTo>
                  <a:lnTo>
                    <a:pt x="1038913" y="1088496"/>
                  </a:lnTo>
                  <a:lnTo>
                    <a:pt x="1028590" y="1095640"/>
                  </a:lnTo>
                  <a:lnTo>
                    <a:pt x="1018002" y="1103313"/>
                  </a:lnTo>
                  <a:lnTo>
                    <a:pt x="1007415" y="1109927"/>
                  </a:lnTo>
                  <a:lnTo>
                    <a:pt x="996827" y="1116806"/>
                  </a:lnTo>
                  <a:lnTo>
                    <a:pt x="985975" y="1123421"/>
                  </a:lnTo>
                  <a:lnTo>
                    <a:pt x="974858" y="1129771"/>
                  </a:lnTo>
                  <a:lnTo>
                    <a:pt x="963741" y="1136121"/>
                  </a:lnTo>
                  <a:lnTo>
                    <a:pt x="952624" y="1141942"/>
                  </a:lnTo>
                  <a:lnTo>
                    <a:pt x="941507" y="1147763"/>
                  </a:lnTo>
                  <a:lnTo>
                    <a:pt x="929596" y="1153319"/>
                  </a:lnTo>
                  <a:lnTo>
                    <a:pt x="918214" y="1158611"/>
                  </a:lnTo>
                  <a:lnTo>
                    <a:pt x="906303" y="1163902"/>
                  </a:lnTo>
                  <a:lnTo>
                    <a:pt x="894656" y="1168665"/>
                  </a:lnTo>
                  <a:lnTo>
                    <a:pt x="882480" y="1173692"/>
                  </a:lnTo>
                  <a:lnTo>
                    <a:pt x="870305" y="1177925"/>
                  </a:lnTo>
                  <a:lnTo>
                    <a:pt x="858129" y="1182159"/>
                  </a:lnTo>
                  <a:lnTo>
                    <a:pt x="845953" y="1186127"/>
                  </a:lnTo>
                  <a:lnTo>
                    <a:pt x="833513" y="1190096"/>
                  </a:lnTo>
                  <a:lnTo>
                    <a:pt x="820807" y="1193536"/>
                  </a:lnTo>
                  <a:lnTo>
                    <a:pt x="808367" y="1196446"/>
                  </a:lnTo>
                  <a:lnTo>
                    <a:pt x="795662" y="1199621"/>
                  </a:lnTo>
                  <a:lnTo>
                    <a:pt x="782427" y="1202531"/>
                  </a:lnTo>
                  <a:lnTo>
                    <a:pt x="769722" y="1204913"/>
                  </a:lnTo>
                  <a:lnTo>
                    <a:pt x="756487" y="1207294"/>
                  </a:lnTo>
                  <a:lnTo>
                    <a:pt x="743518" y="1209146"/>
                  </a:lnTo>
                  <a:lnTo>
                    <a:pt x="730548" y="1211263"/>
                  </a:lnTo>
                  <a:lnTo>
                    <a:pt x="717048" y="1212586"/>
                  </a:lnTo>
                  <a:lnTo>
                    <a:pt x="703814" y="1213909"/>
                  </a:lnTo>
                  <a:lnTo>
                    <a:pt x="690050" y="1214967"/>
                  </a:lnTo>
                  <a:lnTo>
                    <a:pt x="676815" y="1215496"/>
                  </a:lnTo>
                  <a:lnTo>
                    <a:pt x="663051" y="1215761"/>
                  </a:lnTo>
                  <a:lnTo>
                    <a:pt x="649552" y="1216025"/>
                  </a:lnTo>
                  <a:lnTo>
                    <a:pt x="636053" y="1215761"/>
                  </a:lnTo>
                  <a:lnTo>
                    <a:pt x="622818" y="1215496"/>
                  </a:lnTo>
                  <a:lnTo>
                    <a:pt x="609848" y="1214967"/>
                  </a:lnTo>
                  <a:lnTo>
                    <a:pt x="596349" y="1213909"/>
                  </a:lnTo>
                  <a:lnTo>
                    <a:pt x="583379" y="1212586"/>
                  </a:lnTo>
                  <a:lnTo>
                    <a:pt x="570674" y="1211527"/>
                  </a:lnTo>
                  <a:lnTo>
                    <a:pt x="557704" y="1209675"/>
                  </a:lnTo>
                  <a:lnTo>
                    <a:pt x="544999" y="1207823"/>
                  </a:lnTo>
                  <a:lnTo>
                    <a:pt x="532029" y="1205442"/>
                  </a:lnTo>
                  <a:lnTo>
                    <a:pt x="519324" y="1203061"/>
                  </a:lnTo>
                  <a:lnTo>
                    <a:pt x="507148" y="1200679"/>
                  </a:lnTo>
                  <a:lnTo>
                    <a:pt x="494708" y="1197769"/>
                  </a:lnTo>
                  <a:lnTo>
                    <a:pt x="482267" y="1194594"/>
                  </a:lnTo>
                  <a:lnTo>
                    <a:pt x="469827" y="1191154"/>
                  </a:lnTo>
                  <a:lnTo>
                    <a:pt x="457651" y="1187450"/>
                  </a:lnTo>
                  <a:lnTo>
                    <a:pt x="445475" y="1183746"/>
                  </a:lnTo>
                  <a:lnTo>
                    <a:pt x="433829" y="1179777"/>
                  </a:lnTo>
                  <a:lnTo>
                    <a:pt x="421918" y="1175809"/>
                  </a:lnTo>
                  <a:lnTo>
                    <a:pt x="410272" y="1171046"/>
                  </a:lnTo>
                  <a:lnTo>
                    <a:pt x="398625" y="1166548"/>
                  </a:lnTo>
                  <a:lnTo>
                    <a:pt x="386979" y="1161786"/>
                  </a:lnTo>
                  <a:lnTo>
                    <a:pt x="375862" y="1156494"/>
                  </a:lnTo>
                  <a:lnTo>
                    <a:pt x="364215" y="1151202"/>
                  </a:lnTo>
                  <a:lnTo>
                    <a:pt x="353098" y="1145646"/>
                  </a:lnTo>
                  <a:lnTo>
                    <a:pt x="342246" y="1140090"/>
                  </a:lnTo>
                  <a:lnTo>
                    <a:pt x="331394" y="1134269"/>
                  </a:lnTo>
                  <a:lnTo>
                    <a:pt x="320541" y="1127919"/>
                  </a:lnTo>
                  <a:lnTo>
                    <a:pt x="309954" y="1121834"/>
                  </a:lnTo>
                  <a:lnTo>
                    <a:pt x="299366" y="1115219"/>
                  </a:lnTo>
                  <a:lnTo>
                    <a:pt x="288778" y="1108869"/>
                  </a:lnTo>
                  <a:lnTo>
                    <a:pt x="278720" y="1101990"/>
                  </a:lnTo>
                  <a:lnTo>
                    <a:pt x="268662" y="1094846"/>
                  </a:lnTo>
                  <a:lnTo>
                    <a:pt x="468239" y="830527"/>
                  </a:lnTo>
                  <a:lnTo>
                    <a:pt x="478032" y="837142"/>
                  </a:lnTo>
                  <a:lnTo>
                    <a:pt x="488091" y="843227"/>
                  </a:lnTo>
                  <a:lnTo>
                    <a:pt x="498414" y="849313"/>
                  </a:lnTo>
                  <a:lnTo>
                    <a:pt x="508472" y="854340"/>
                  </a:lnTo>
                  <a:lnTo>
                    <a:pt x="519324" y="859367"/>
                  </a:lnTo>
                  <a:lnTo>
                    <a:pt x="530176" y="864129"/>
                  </a:lnTo>
                  <a:lnTo>
                    <a:pt x="541558" y="868363"/>
                  </a:lnTo>
                  <a:lnTo>
                    <a:pt x="552675" y="872331"/>
                  </a:lnTo>
                  <a:lnTo>
                    <a:pt x="564057" y="875771"/>
                  </a:lnTo>
                  <a:lnTo>
                    <a:pt x="575968" y="878681"/>
                  </a:lnTo>
                  <a:lnTo>
                    <a:pt x="587614" y="881327"/>
                  </a:lnTo>
                  <a:lnTo>
                    <a:pt x="599790" y="883709"/>
                  </a:lnTo>
                  <a:lnTo>
                    <a:pt x="611966" y="885296"/>
                  </a:lnTo>
                  <a:lnTo>
                    <a:pt x="624406" y="886354"/>
                  </a:lnTo>
                  <a:lnTo>
                    <a:pt x="636847" y="887148"/>
                  </a:lnTo>
                  <a:lnTo>
                    <a:pt x="649552" y="887413"/>
                  </a:lnTo>
                  <a:lnTo>
                    <a:pt x="662522" y="887148"/>
                  </a:lnTo>
                  <a:lnTo>
                    <a:pt x="675492" y="886354"/>
                  </a:lnTo>
                  <a:lnTo>
                    <a:pt x="688197" y="884767"/>
                  </a:lnTo>
                  <a:lnTo>
                    <a:pt x="700902" y="883179"/>
                  </a:lnTo>
                  <a:lnTo>
                    <a:pt x="713343" y="880798"/>
                  </a:lnTo>
                  <a:lnTo>
                    <a:pt x="725519" y="878152"/>
                  </a:lnTo>
                  <a:lnTo>
                    <a:pt x="737430" y="874977"/>
                  </a:lnTo>
                  <a:lnTo>
                    <a:pt x="749605" y="871273"/>
                  </a:lnTo>
                  <a:lnTo>
                    <a:pt x="761252" y="866775"/>
                  </a:lnTo>
                  <a:lnTo>
                    <a:pt x="772634" y="862542"/>
                  </a:lnTo>
                  <a:lnTo>
                    <a:pt x="783751" y="857515"/>
                  </a:lnTo>
                  <a:lnTo>
                    <a:pt x="794868" y="851959"/>
                  </a:lnTo>
                  <a:lnTo>
                    <a:pt x="805455" y="846138"/>
                  </a:lnTo>
                  <a:lnTo>
                    <a:pt x="816043" y="839788"/>
                  </a:lnTo>
                  <a:lnTo>
                    <a:pt x="826366" y="833438"/>
                  </a:lnTo>
                  <a:lnTo>
                    <a:pt x="836160" y="826558"/>
                  </a:lnTo>
                  <a:close/>
                  <a:moveTo>
                    <a:pt x="649552" y="454025"/>
                  </a:moveTo>
                  <a:lnTo>
                    <a:pt x="656167" y="454290"/>
                  </a:lnTo>
                  <a:lnTo>
                    <a:pt x="662781" y="454555"/>
                  </a:lnTo>
                  <a:lnTo>
                    <a:pt x="669396" y="455349"/>
                  </a:lnTo>
                  <a:lnTo>
                    <a:pt x="675746" y="456674"/>
                  </a:lnTo>
                  <a:lnTo>
                    <a:pt x="682360" y="457998"/>
                  </a:lnTo>
                  <a:lnTo>
                    <a:pt x="688446" y="459852"/>
                  </a:lnTo>
                  <a:lnTo>
                    <a:pt x="694796" y="461706"/>
                  </a:lnTo>
                  <a:lnTo>
                    <a:pt x="700617" y="464090"/>
                  </a:lnTo>
                  <a:lnTo>
                    <a:pt x="706438" y="466738"/>
                  </a:lnTo>
                  <a:lnTo>
                    <a:pt x="711994" y="469387"/>
                  </a:lnTo>
                  <a:lnTo>
                    <a:pt x="717550" y="472565"/>
                  </a:lnTo>
                  <a:lnTo>
                    <a:pt x="722842" y="476008"/>
                  </a:lnTo>
                  <a:lnTo>
                    <a:pt x="728133" y="479716"/>
                  </a:lnTo>
                  <a:lnTo>
                    <a:pt x="733160" y="483424"/>
                  </a:lnTo>
                  <a:lnTo>
                    <a:pt x="737923" y="487397"/>
                  </a:lnTo>
                  <a:lnTo>
                    <a:pt x="742421" y="491900"/>
                  </a:lnTo>
                  <a:lnTo>
                    <a:pt x="746919" y="496137"/>
                  </a:lnTo>
                  <a:lnTo>
                    <a:pt x="750888" y="500905"/>
                  </a:lnTo>
                  <a:lnTo>
                    <a:pt x="754856" y="505672"/>
                  </a:lnTo>
                  <a:lnTo>
                    <a:pt x="758296" y="510704"/>
                  </a:lnTo>
                  <a:lnTo>
                    <a:pt x="761735" y="516001"/>
                  </a:lnTo>
                  <a:lnTo>
                    <a:pt x="765175" y="521299"/>
                  </a:lnTo>
                  <a:lnTo>
                    <a:pt x="767821" y="526860"/>
                  </a:lnTo>
                  <a:lnTo>
                    <a:pt x="770731" y="532687"/>
                  </a:lnTo>
                  <a:lnTo>
                    <a:pt x="772848" y="538249"/>
                  </a:lnTo>
                  <a:lnTo>
                    <a:pt x="774965" y="544606"/>
                  </a:lnTo>
                  <a:lnTo>
                    <a:pt x="776817" y="550433"/>
                  </a:lnTo>
                  <a:lnTo>
                    <a:pt x="778140" y="556789"/>
                  </a:lnTo>
                  <a:lnTo>
                    <a:pt x="779462" y="563146"/>
                  </a:lnTo>
                  <a:lnTo>
                    <a:pt x="780256" y="569767"/>
                  </a:lnTo>
                  <a:lnTo>
                    <a:pt x="780521" y="576124"/>
                  </a:lnTo>
                  <a:lnTo>
                    <a:pt x="781050" y="582745"/>
                  </a:lnTo>
                  <a:lnTo>
                    <a:pt x="780521" y="589366"/>
                  </a:lnTo>
                  <a:lnTo>
                    <a:pt x="780256" y="595723"/>
                  </a:lnTo>
                  <a:lnTo>
                    <a:pt x="779462" y="602344"/>
                  </a:lnTo>
                  <a:lnTo>
                    <a:pt x="778140" y="608436"/>
                  </a:lnTo>
                  <a:lnTo>
                    <a:pt x="776817" y="614793"/>
                  </a:lnTo>
                  <a:lnTo>
                    <a:pt x="774965" y="620884"/>
                  </a:lnTo>
                  <a:lnTo>
                    <a:pt x="772848" y="626976"/>
                  </a:lnTo>
                  <a:lnTo>
                    <a:pt x="770731" y="632803"/>
                  </a:lnTo>
                  <a:lnTo>
                    <a:pt x="767821" y="638630"/>
                  </a:lnTo>
                  <a:lnTo>
                    <a:pt x="765175" y="643927"/>
                  </a:lnTo>
                  <a:lnTo>
                    <a:pt x="761735" y="649489"/>
                  </a:lnTo>
                  <a:lnTo>
                    <a:pt x="758296" y="654786"/>
                  </a:lnTo>
                  <a:lnTo>
                    <a:pt x="754856" y="659818"/>
                  </a:lnTo>
                  <a:lnTo>
                    <a:pt x="750888" y="664850"/>
                  </a:lnTo>
                  <a:lnTo>
                    <a:pt x="746919" y="669353"/>
                  </a:lnTo>
                  <a:lnTo>
                    <a:pt x="742421" y="673855"/>
                  </a:lnTo>
                  <a:lnTo>
                    <a:pt x="737923" y="678093"/>
                  </a:lnTo>
                  <a:lnTo>
                    <a:pt x="733160" y="682066"/>
                  </a:lnTo>
                  <a:lnTo>
                    <a:pt x="728133" y="685774"/>
                  </a:lnTo>
                  <a:lnTo>
                    <a:pt x="722842" y="689482"/>
                  </a:lnTo>
                  <a:lnTo>
                    <a:pt x="717550" y="692660"/>
                  </a:lnTo>
                  <a:lnTo>
                    <a:pt x="711994" y="695838"/>
                  </a:lnTo>
                  <a:lnTo>
                    <a:pt x="706438" y="698487"/>
                  </a:lnTo>
                  <a:lnTo>
                    <a:pt x="700617" y="701400"/>
                  </a:lnTo>
                  <a:lnTo>
                    <a:pt x="694796" y="703519"/>
                  </a:lnTo>
                  <a:lnTo>
                    <a:pt x="688446" y="705638"/>
                  </a:lnTo>
                  <a:lnTo>
                    <a:pt x="682360" y="707227"/>
                  </a:lnTo>
                  <a:lnTo>
                    <a:pt x="675746" y="708816"/>
                  </a:lnTo>
                  <a:lnTo>
                    <a:pt x="669396" y="710141"/>
                  </a:lnTo>
                  <a:lnTo>
                    <a:pt x="662781" y="710670"/>
                  </a:lnTo>
                  <a:lnTo>
                    <a:pt x="656167" y="711200"/>
                  </a:lnTo>
                  <a:lnTo>
                    <a:pt x="649552" y="711200"/>
                  </a:lnTo>
                  <a:lnTo>
                    <a:pt x="642673" y="711200"/>
                  </a:lnTo>
                  <a:lnTo>
                    <a:pt x="635794" y="710670"/>
                  </a:lnTo>
                  <a:lnTo>
                    <a:pt x="629179" y="710141"/>
                  </a:lnTo>
                  <a:lnTo>
                    <a:pt x="622829" y="708816"/>
                  </a:lnTo>
                  <a:lnTo>
                    <a:pt x="616479" y="707227"/>
                  </a:lnTo>
                  <a:lnTo>
                    <a:pt x="610394" y="705638"/>
                  </a:lnTo>
                  <a:lnTo>
                    <a:pt x="604044" y="703519"/>
                  </a:lnTo>
                  <a:lnTo>
                    <a:pt x="598223" y="701400"/>
                  </a:lnTo>
                  <a:lnTo>
                    <a:pt x="592402" y="698487"/>
                  </a:lnTo>
                  <a:lnTo>
                    <a:pt x="586581" y="695838"/>
                  </a:lnTo>
                  <a:lnTo>
                    <a:pt x="581290" y="692660"/>
                  </a:lnTo>
                  <a:lnTo>
                    <a:pt x="575733" y="689482"/>
                  </a:lnTo>
                  <a:lnTo>
                    <a:pt x="570706" y="685774"/>
                  </a:lnTo>
                  <a:lnTo>
                    <a:pt x="565679" y="682066"/>
                  </a:lnTo>
                  <a:lnTo>
                    <a:pt x="560652" y="678093"/>
                  </a:lnTo>
                  <a:lnTo>
                    <a:pt x="556419" y="673855"/>
                  </a:lnTo>
                  <a:lnTo>
                    <a:pt x="551921" y="669353"/>
                  </a:lnTo>
                  <a:lnTo>
                    <a:pt x="547688" y="664850"/>
                  </a:lnTo>
                  <a:lnTo>
                    <a:pt x="543983" y="659818"/>
                  </a:lnTo>
                  <a:lnTo>
                    <a:pt x="540279" y="654786"/>
                  </a:lnTo>
                  <a:lnTo>
                    <a:pt x="536840" y="649489"/>
                  </a:lnTo>
                  <a:lnTo>
                    <a:pt x="533665" y="643927"/>
                  </a:lnTo>
                  <a:lnTo>
                    <a:pt x="530754" y="638630"/>
                  </a:lnTo>
                  <a:lnTo>
                    <a:pt x="528108" y="632803"/>
                  </a:lnTo>
                  <a:lnTo>
                    <a:pt x="525727" y="626976"/>
                  </a:lnTo>
                  <a:lnTo>
                    <a:pt x="523875" y="620884"/>
                  </a:lnTo>
                  <a:lnTo>
                    <a:pt x="522023" y="614793"/>
                  </a:lnTo>
                  <a:lnTo>
                    <a:pt x="520435" y="608436"/>
                  </a:lnTo>
                  <a:lnTo>
                    <a:pt x="519112" y="602344"/>
                  </a:lnTo>
                  <a:lnTo>
                    <a:pt x="518583" y="595723"/>
                  </a:lnTo>
                  <a:lnTo>
                    <a:pt x="518054" y="589366"/>
                  </a:lnTo>
                  <a:lnTo>
                    <a:pt x="517525" y="582745"/>
                  </a:lnTo>
                  <a:lnTo>
                    <a:pt x="518054" y="576124"/>
                  </a:lnTo>
                  <a:lnTo>
                    <a:pt x="518583" y="569767"/>
                  </a:lnTo>
                  <a:lnTo>
                    <a:pt x="519112" y="563146"/>
                  </a:lnTo>
                  <a:lnTo>
                    <a:pt x="520435" y="556789"/>
                  </a:lnTo>
                  <a:lnTo>
                    <a:pt x="522023" y="550433"/>
                  </a:lnTo>
                  <a:lnTo>
                    <a:pt x="523875" y="544606"/>
                  </a:lnTo>
                  <a:lnTo>
                    <a:pt x="525727" y="538249"/>
                  </a:lnTo>
                  <a:lnTo>
                    <a:pt x="528108" y="532687"/>
                  </a:lnTo>
                  <a:lnTo>
                    <a:pt x="530754" y="526860"/>
                  </a:lnTo>
                  <a:lnTo>
                    <a:pt x="533665" y="521299"/>
                  </a:lnTo>
                  <a:lnTo>
                    <a:pt x="536840" y="516001"/>
                  </a:lnTo>
                  <a:lnTo>
                    <a:pt x="540279" y="510704"/>
                  </a:lnTo>
                  <a:lnTo>
                    <a:pt x="543983" y="505672"/>
                  </a:lnTo>
                  <a:lnTo>
                    <a:pt x="547688" y="500905"/>
                  </a:lnTo>
                  <a:lnTo>
                    <a:pt x="551921" y="496137"/>
                  </a:lnTo>
                  <a:lnTo>
                    <a:pt x="556419" y="491900"/>
                  </a:lnTo>
                  <a:lnTo>
                    <a:pt x="560652" y="487397"/>
                  </a:lnTo>
                  <a:lnTo>
                    <a:pt x="565679" y="483424"/>
                  </a:lnTo>
                  <a:lnTo>
                    <a:pt x="570706" y="479716"/>
                  </a:lnTo>
                  <a:lnTo>
                    <a:pt x="575733" y="476008"/>
                  </a:lnTo>
                  <a:lnTo>
                    <a:pt x="581290" y="472565"/>
                  </a:lnTo>
                  <a:lnTo>
                    <a:pt x="586581" y="469387"/>
                  </a:lnTo>
                  <a:lnTo>
                    <a:pt x="592402" y="466738"/>
                  </a:lnTo>
                  <a:lnTo>
                    <a:pt x="598223" y="464090"/>
                  </a:lnTo>
                  <a:lnTo>
                    <a:pt x="604044" y="461706"/>
                  </a:lnTo>
                  <a:lnTo>
                    <a:pt x="610394" y="459852"/>
                  </a:lnTo>
                  <a:lnTo>
                    <a:pt x="616479" y="457998"/>
                  </a:lnTo>
                  <a:lnTo>
                    <a:pt x="622829" y="456674"/>
                  </a:lnTo>
                  <a:lnTo>
                    <a:pt x="629179" y="455349"/>
                  </a:lnTo>
                  <a:lnTo>
                    <a:pt x="635794" y="454555"/>
                  </a:lnTo>
                  <a:lnTo>
                    <a:pt x="642673" y="454290"/>
                  </a:lnTo>
                  <a:lnTo>
                    <a:pt x="649552" y="454025"/>
                  </a:lnTo>
                  <a:close/>
                  <a:moveTo>
                    <a:pt x="390155" y="529"/>
                  </a:moveTo>
                  <a:lnTo>
                    <a:pt x="524353" y="301890"/>
                  </a:lnTo>
                  <a:lnTo>
                    <a:pt x="514030" y="306388"/>
                  </a:lnTo>
                  <a:lnTo>
                    <a:pt x="503972" y="311415"/>
                  </a:lnTo>
                  <a:lnTo>
                    <a:pt x="494178" y="316706"/>
                  </a:lnTo>
                  <a:lnTo>
                    <a:pt x="484650" y="322263"/>
                  </a:lnTo>
                  <a:lnTo>
                    <a:pt x="475121" y="328083"/>
                  </a:lnTo>
                  <a:lnTo>
                    <a:pt x="466121" y="334698"/>
                  </a:lnTo>
                  <a:lnTo>
                    <a:pt x="457122" y="341048"/>
                  </a:lnTo>
                  <a:lnTo>
                    <a:pt x="448387" y="347927"/>
                  </a:lnTo>
                  <a:lnTo>
                    <a:pt x="439917" y="355071"/>
                  </a:lnTo>
                  <a:lnTo>
                    <a:pt x="431976" y="362479"/>
                  </a:lnTo>
                  <a:lnTo>
                    <a:pt x="423771" y="370417"/>
                  </a:lnTo>
                  <a:lnTo>
                    <a:pt x="416359" y="378090"/>
                  </a:lnTo>
                  <a:lnTo>
                    <a:pt x="408948" y="386556"/>
                  </a:lnTo>
                  <a:lnTo>
                    <a:pt x="402066" y="394758"/>
                  </a:lnTo>
                  <a:lnTo>
                    <a:pt x="395449" y="403490"/>
                  </a:lnTo>
                  <a:lnTo>
                    <a:pt x="389096" y="412486"/>
                  </a:lnTo>
                  <a:lnTo>
                    <a:pt x="383008" y="421746"/>
                  </a:lnTo>
                  <a:lnTo>
                    <a:pt x="377450" y="431006"/>
                  </a:lnTo>
                  <a:lnTo>
                    <a:pt x="372156" y="440796"/>
                  </a:lnTo>
                  <a:lnTo>
                    <a:pt x="366862" y="450586"/>
                  </a:lnTo>
                  <a:lnTo>
                    <a:pt x="362098" y="460640"/>
                  </a:lnTo>
                  <a:lnTo>
                    <a:pt x="357863" y="470694"/>
                  </a:lnTo>
                  <a:lnTo>
                    <a:pt x="354157" y="481277"/>
                  </a:lnTo>
                  <a:lnTo>
                    <a:pt x="350451" y="491861"/>
                  </a:lnTo>
                  <a:lnTo>
                    <a:pt x="347275" y="502708"/>
                  </a:lnTo>
                  <a:lnTo>
                    <a:pt x="344363" y="513556"/>
                  </a:lnTo>
                  <a:lnTo>
                    <a:pt x="341981" y="524404"/>
                  </a:lnTo>
                  <a:lnTo>
                    <a:pt x="340128" y="535517"/>
                  </a:lnTo>
                  <a:lnTo>
                    <a:pt x="338540" y="547158"/>
                  </a:lnTo>
                  <a:lnTo>
                    <a:pt x="337482" y="558536"/>
                  </a:lnTo>
                  <a:lnTo>
                    <a:pt x="336687" y="570177"/>
                  </a:lnTo>
                  <a:lnTo>
                    <a:pt x="336687" y="581819"/>
                  </a:lnTo>
                  <a:lnTo>
                    <a:pt x="336952" y="592931"/>
                  </a:lnTo>
                  <a:lnTo>
                    <a:pt x="337482" y="603779"/>
                  </a:lnTo>
                  <a:lnTo>
                    <a:pt x="338805" y="614627"/>
                  </a:lnTo>
                  <a:lnTo>
                    <a:pt x="340128" y="625211"/>
                  </a:lnTo>
                  <a:lnTo>
                    <a:pt x="6353" y="665692"/>
                  </a:lnTo>
                  <a:lnTo>
                    <a:pt x="3706" y="644790"/>
                  </a:lnTo>
                  <a:lnTo>
                    <a:pt x="1853" y="624152"/>
                  </a:lnTo>
                  <a:lnTo>
                    <a:pt x="1059" y="613569"/>
                  </a:lnTo>
                  <a:lnTo>
                    <a:pt x="530" y="602986"/>
                  </a:lnTo>
                  <a:lnTo>
                    <a:pt x="265" y="592402"/>
                  </a:lnTo>
                  <a:lnTo>
                    <a:pt x="0" y="581819"/>
                  </a:lnTo>
                  <a:lnTo>
                    <a:pt x="265" y="569648"/>
                  </a:lnTo>
                  <a:lnTo>
                    <a:pt x="530" y="557742"/>
                  </a:lnTo>
                  <a:lnTo>
                    <a:pt x="1324" y="545571"/>
                  </a:lnTo>
                  <a:lnTo>
                    <a:pt x="1853" y="533400"/>
                  </a:lnTo>
                  <a:lnTo>
                    <a:pt x="2912" y="521758"/>
                  </a:lnTo>
                  <a:lnTo>
                    <a:pt x="4235" y="509588"/>
                  </a:lnTo>
                  <a:lnTo>
                    <a:pt x="5559" y="497681"/>
                  </a:lnTo>
                  <a:lnTo>
                    <a:pt x="7412" y="486304"/>
                  </a:lnTo>
                  <a:lnTo>
                    <a:pt x="9264" y="474398"/>
                  </a:lnTo>
                  <a:lnTo>
                    <a:pt x="11382" y="463021"/>
                  </a:lnTo>
                  <a:lnTo>
                    <a:pt x="13764" y="451379"/>
                  </a:lnTo>
                  <a:lnTo>
                    <a:pt x="16411" y="440002"/>
                  </a:lnTo>
                  <a:lnTo>
                    <a:pt x="19323" y="428625"/>
                  </a:lnTo>
                  <a:lnTo>
                    <a:pt x="21970" y="417513"/>
                  </a:lnTo>
                  <a:lnTo>
                    <a:pt x="25411" y="405871"/>
                  </a:lnTo>
                  <a:lnTo>
                    <a:pt x="28587" y="395023"/>
                  </a:lnTo>
                  <a:lnTo>
                    <a:pt x="32293" y="383911"/>
                  </a:lnTo>
                  <a:lnTo>
                    <a:pt x="35998" y="373063"/>
                  </a:lnTo>
                  <a:lnTo>
                    <a:pt x="39969" y="362215"/>
                  </a:lnTo>
                  <a:lnTo>
                    <a:pt x="44468" y="351367"/>
                  </a:lnTo>
                  <a:lnTo>
                    <a:pt x="48703" y="340783"/>
                  </a:lnTo>
                  <a:lnTo>
                    <a:pt x="53203" y="330200"/>
                  </a:lnTo>
                  <a:lnTo>
                    <a:pt x="57968" y="319881"/>
                  </a:lnTo>
                  <a:lnTo>
                    <a:pt x="62997" y="309563"/>
                  </a:lnTo>
                  <a:lnTo>
                    <a:pt x="68026" y="298979"/>
                  </a:lnTo>
                  <a:lnTo>
                    <a:pt x="73320" y="289190"/>
                  </a:lnTo>
                  <a:lnTo>
                    <a:pt x="78878" y="278871"/>
                  </a:lnTo>
                  <a:lnTo>
                    <a:pt x="84437" y="268817"/>
                  </a:lnTo>
                  <a:lnTo>
                    <a:pt x="90260" y="259292"/>
                  </a:lnTo>
                  <a:lnTo>
                    <a:pt x="96613" y="249238"/>
                  </a:lnTo>
                  <a:lnTo>
                    <a:pt x="102700" y="239713"/>
                  </a:lnTo>
                  <a:lnTo>
                    <a:pt x="109053" y="230452"/>
                  </a:lnTo>
                  <a:lnTo>
                    <a:pt x="115406" y="220927"/>
                  </a:lnTo>
                  <a:lnTo>
                    <a:pt x="122288" y="211931"/>
                  </a:lnTo>
                  <a:lnTo>
                    <a:pt x="129170" y="202406"/>
                  </a:lnTo>
                  <a:lnTo>
                    <a:pt x="136316" y="193411"/>
                  </a:lnTo>
                  <a:lnTo>
                    <a:pt x="143463" y="184944"/>
                  </a:lnTo>
                  <a:lnTo>
                    <a:pt x="150610" y="175948"/>
                  </a:lnTo>
                  <a:lnTo>
                    <a:pt x="158021" y="167481"/>
                  </a:lnTo>
                  <a:lnTo>
                    <a:pt x="165697" y="158750"/>
                  </a:lnTo>
                  <a:lnTo>
                    <a:pt x="173373" y="150548"/>
                  </a:lnTo>
                  <a:lnTo>
                    <a:pt x="181578" y="142346"/>
                  </a:lnTo>
                  <a:lnTo>
                    <a:pt x="189519" y="134408"/>
                  </a:lnTo>
                  <a:lnTo>
                    <a:pt x="197989" y="126206"/>
                  </a:lnTo>
                  <a:lnTo>
                    <a:pt x="206459" y="118533"/>
                  </a:lnTo>
                  <a:lnTo>
                    <a:pt x="214665" y="111125"/>
                  </a:lnTo>
                  <a:lnTo>
                    <a:pt x="223400" y="103717"/>
                  </a:lnTo>
                  <a:lnTo>
                    <a:pt x="232134" y="96044"/>
                  </a:lnTo>
                  <a:lnTo>
                    <a:pt x="241134" y="88900"/>
                  </a:lnTo>
                  <a:lnTo>
                    <a:pt x="250133" y="81756"/>
                  </a:lnTo>
                  <a:lnTo>
                    <a:pt x="259398" y="75142"/>
                  </a:lnTo>
                  <a:lnTo>
                    <a:pt x="268662" y="68263"/>
                  </a:lnTo>
                  <a:lnTo>
                    <a:pt x="278455" y="61648"/>
                  </a:lnTo>
                  <a:lnTo>
                    <a:pt x="287720" y="55298"/>
                  </a:lnTo>
                  <a:lnTo>
                    <a:pt x="297513" y="48948"/>
                  </a:lnTo>
                  <a:lnTo>
                    <a:pt x="307307" y="43127"/>
                  </a:lnTo>
                  <a:lnTo>
                    <a:pt x="317100" y="37306"/>
                  </a:lnTo>
                  <a:lnTo>
                    <a:pt x="327423" y="31221"/>
                  </a:lnTo>
                  <a:lnTo>
                    <a:pt x="337217" y="25665"/>
                  </a:lnTo>
                  <a:lnTo>
                    <a:pt x="347804" y="20373"/>
                  </a:lnTo>
                  <a:lnTo>
                    <a:pt x="358127" y="15081"/>
                  </a:lnTo>
                  <a:lnTo>
                    <a:pt x="368715" y="10319"/>
                  </a:lnTo>
                  <a:lnTo>
                    <a:pt x="379303" y="5292"/>
                  </a:lnTo>
                  <a:lnTo>
                    <a:pt x="390155" y="529"/>
                  </a:lnTo>
                  <a:close/>
                  <a:moveTo>
                    <a:pt x="907361" y="0"/>
                  </a:moveTo>
                  <a:lnTo>
                    <a:pt x="917949" y="4763"/>
                  </a:lnTo>
                  <a:lnTo>
                    <a:pt x="928801" y="9261"/>
                  </a:lnTo>
                  <a:lnTo>
                    <a:pt x="939124" y="14288"/>
                  </a:lnTo>
                  <a:lnTo>
                    <a:pt x="949447" y="19579"/>
                  </a:lnTo>
                  <a:lnTo>
                    <a:pt x="959770" y="25136"/>
                  </a:lnTo>
                  <a:lnTo>
                    <a:pt x="969829" y="30427"/>
                  </a:lnTo>
                  <a:lnTo>
                    <a:pt x="980152" y="36248"/>
                  </a:lnTo>
                  <a:lnTo>
                    <a:pt x="990210" y="42069"/>
                  </a:lnTo>
                  <a:lnTo>
                    <a:pt x="1000003" y="48154"/>
                  </a:lnTo>
                  <a:lnTo>
                    <a:pt x="1009797" y="54504"/>
                  </a:lnTo>
                  <a:lnTo>
                    <a:pt x="1019326" y="60854"/>
                  </a:lnTo>
                  <a:lnTo>
                    <a:pt x="1028855" y="67204"/>
                  </a:lnTo>
                  <a:lnTo>
                    <a:pt x="1038119" y="74083"/>
                  </a:lnTo>
                  <a:lnTo>
                    <a:pt x="1047648" y="80963"/>
                  </a:lnTo>
                  <a:lnTo>
                    <a:pt x="1056647" y="88106"/>
                  </a:lnTo>
                  <a:lnTo>
                    <a:pt x="1065647" y="95250"/>
                  </a:lnTo>
                  <a:lnTo>
                    <a:pt x="1074117" y="102658"/>
                  </a:lnTo>
                  <a:lnTo>
                    <a:pt x="1082852" y="110067"/>
                  </a:lnTo>
                  <a:lnTo>
                    <a:pt x="1091586" y="117740"/>
                  </a:lnTo>
                  <a:lnTo>
                    <a:pt x="1100057" y="125677"/>
                  </a:lnTo>
                  <a:lnTo>
                    <a:pt x="1108262" y="133350"/>
                  </a:lnTo>
                  <a:lnTo>
                    <a:pt x="1116468" y="141552"/>
                  </a:lnTo>
                  <a:lnTo>
                    <a:pt x="1124408" y="149754"/>
                  </a:lnTo>
                  <a:lnTo>
                    <a:pt x="1132349" y="158221"/>
                  </a:lnTo>
                  <a:lnTo>
                    <a:pt x="1140025" y="166423"/>
                  </a:lnTo>
                  <a:lnTo>
                    <a:pt x="1147436" y="175154"/>
                  </a:lnTo>
                  <a:lnTo>
                    <a:pt x="1154848" y="183886"/>
                  </a:lnTo>
                  <a:lnTo>
                    <a:pt x="1161994" y="192881"/>
                  </a:lnTo>
                  <a:lnTo>
                    <a:pt x="1169141" y="201877"/>
                  </a:lnTo>
                  <a:lnTo>
                    <a:pt x="1176023" y="210873"/>
                  </a:lnTo>
                  <a:lnTo>
                    <a:pt x="1182905" y="220133"/>
                  </a:lnTo>
                  <a:lnTo>
                    <a:pt x="1189258" y="229394"/>
                  </a:lnTo>
                  <a:lnTo>
                    <a:pt x="1195610" y="239183"/>
                  </a:lnTo>
                  <a:lnTo>
                    <a:pt x="1201963" y="248708"/>
                  </a:lnTo>
                  <a:lnTo>
                    <a:pt x="1208051" y="258233"/>
                  </a:lnTo>
                  <a:lnTo>
                    <a:pt x="1213874" y="268288"/>
                  </a:lnTo>
                  <a:lnTo>
                    <a:pt x="1219432" y="278077"/>
                  </a:lnTo>
                  <a:lnTo>
                    <a:pt x="1224991" y="288396"/>
                  </a:lnTo>
                  <a:lnTo>
                    <a:pt x="1230285" y="298450"/>
                  </a:lnTo>
                  <a:lnTo>
                    <a:pt x="1235578" y="309033"/>
                  </a:lnTo>
                  <a:lnTo>
                    <a:pt x="1240608" y="319088"/>
                  </a:lnTo>
                  <a:lnTo>
                    <a:pt x="1245107" y="329671"/>
                  </a:lnTo>
                  <a:lnTo>
                    <a:pt x="1249872" y="340254"/>
                  </a:lnTo>
                  <a:lnTo>
                    <a:pt x="1254107" y="350838"/>
                  </a:lnTo>
                  <a:lnTo>
                    <a:pt x="1258607" y="361686"/>
                  </a:lnTo>
                  <a:lnTo>
                    <a:pt x="1262577" y="372533"/>
                  </a:lnTo>
                  <a:lnTo>
                    <a:pt x="1266283" y="383646"/>
                  </a:lnTo>
                  <a:lnTo>
                    <a:pt x="1269988" y="394494"/>
                  </a:lnTo>
                  <a:lnTo>
                    <a:pt x="1273429" y="405606"/>
                  </a:lnTo>
                  <a:lnTo>
                    <a:pt x="1276606" y="416719"/>
                  </a:lnTo>
                  <a:lnTo>
                    <a:pt x="1279517" y="428361"/>
                  </a:lnTo>
                  <a:lnTo>
                    <a:pt x="1282429" y="439473"/>
                  </a:lnTo>
                  <a:lnTo>
                    <a:pt x="1284811" y="450850"/>
                  </a:lnTo>
                  <a:lnTo>
                    <a:pt x="1287193" y="462756"/>
                  </a:lnTo>
                  <a:lnTo>
                    <a:pt x="1289311" y="474133"/>
                  </a:lnTo>
                  <a:lnTo>
                    <a:pt x="1291428" y="486040"/>
                  </a:lnTo>
                  <a:lnTo>
                    <a:pt x="1293016" y="497681"/>
                  </a:lnTo>
                  <a:lnTo>
                    <a:pt x="1294605" y="509588"/>
                  </a:lnTo>
                  <a:lnTo>
                    <a:pt x="1295663" y="521229"/>
                  </a:lnTo>
                  <a:lnTo>
                    <a:pt x="1296722" y="533400"/>
                  </a:lnTo>
                  <a:lnTo>
                    <a:pt x="1297516" y="545306"/>
                  </a:lnTo>
                  <a:lnTo>
                    <a:pt x="1298310" y="557213"/>
                  </a:lnTo>
                  <a:lnTo>
                    <a:pt x="1298575" y="569648"/>
                  </a:lnTo>
                  <a:lnTo>
                    <a:pt x="1298575" y="581819"/>
                  </a:lnTo>
                  <a:lnTo>
                    <a:pt x="1298310" y="601398"/>
                  </a:lnTo>
                  <a:lnTo>
                    <a:pt x="1297252" y="620713"/>
                  </a:lnTo>
                  <a:lnTo>
                    <a:pt x="1295399" y="639498"/>
                  </a:lnTo>
                  <a:lnTo>
                    <a:pt x="1293281" y="658548"/>
                  </a:lnTo>
                  <a:lnTo>
                    <a:pt x="958976" y="621506"/>
                  </a:lnTo>
                  <a:lnTo>
                    <a:pt x="960300" y="611981"/>
                  </a:lnTo>
                  <a:lnTo>
                    <a:pt x="961358" y="601927"/>
                  </a:lnTo>
                  <a:lnTo>
                    <a:pt x="961888" y="592138"/>
                  </a:lnTo>
                  <a:lnTo>
                    <a:pt x="962152" y="581819"/>
                  </a:lnTo>
                  <a:lnTo>
                    <a:pt x="961888" y="570177"/>
                  </a:lnTo>
                  <a:lnTo>
                    <a:pt x="961358" y="558536"/>
                  </a:lnTo>
                  <a:lnTo>
                    <a:pt x="960035" y="547158"/>
                  </a:lnTo>
                  <a:lnTo>
                    <a:pt x="958712" y="536046"/>
                  </a:lnTo>
                  <a:lnTo>
                    <a:pt x="956594" y="524669"/>
                  </a:lnTo>
                  <a:lnTo>
                    <a:pt x="954476" y="513821"/>
                  </a:lnTo>
                  <a:lnTo>
                    <a:pt x="951565" y="502973"/>
                  </a:lnTo>
                  <a:lnTo>
                    <a:pt x="948653" y="492125"/>
                  </a:lnTo>
                  <a:lnTo>
                    <a:pt x="944948" y="481542"/>
                  </a:lnTo>
                  <a:lnTo>
                    <a:pt x="940977" y="471488"/>
                  </a:lnTo>
                  <a:lnTo>
                    <a:pt x="936742" y="461169"/>
                  </a:lnTo>
                  <a:lnTo>
                    <a:pt x="931978" y="451379"/>
                  </a:lnTo>
                  <a:lnTo>
                    <a:pt x="927213" y="441325"/>
                  </a:lnTo>
                  <a:lnTo>
                    <a:pt x="921919" y="431800"/>
                  </a:lnTo>
                  <a:lnTo>
                    <a:pt x="916361" y="422540"/>
                  </a:lnTo>
                  <a:lnTo>
                    <a:pt x="910008" y="413015"/>
                  </a:lnTo>
                  <a:lnTo>
                    <a:pt x="903920" y="404019"/>
                  </a:lnTo>
                  <a:lnTo>
                    <a:pt x="897038" y="395552"/>
                  </a:lnTo>
                  <a:lnTo>
                    <a:pt x="890156" y="387086"/>
                  </a:lnTo>
                  <a:lnTo>
                    <a:pt x="883010" y="378883"/>
                  </a:lnTo>
                  <a:lnTo>
                    <a:pt x="875334" y="370946"/>
                  </a:lnTo>
                  <a:lnTo>
                    <a:pt x="867658" y="363273"/>
                  </a:lnTo>
                  <a:lnTo>
                    <a:pt x="859452" y="355865"/>
                  </a:lnTo>
                  <a:lnTo>
                    <a:pt x="851247" y="348721"/>
                  </a:lnTo>
                  <a:lnTo>
                    <a:pt x="842512" y="341842"/>
                  </a:lnTo>
                  <a:lnTo>
                    <a:pt x="833777" y="335227"/>
                  </a:lnTo>
                  <a:lnTo>
                    <a:pt x="824778" y="329142"/>
                  </a:lnTo>
                  <a:lnTo>
                    <a:pt x="815249" y="323056"/>
                  </a:lnTo>
                  <a:lnTo>
                    <a:pt x="805720" y="317500"/>
                  </a:lnTo>
                  <a:lnTo>
                    <a:pt x="795926" y="312208"/>
                  </a:lnTo>
                  <a:lnTo>
                    <a:pt x="785868" y="307446"/>
                  </a:lnTo>
                  <a:lnTo>
                    <a:pt x="775810" y="302683"/>
                  </a:lnTo>
                  <a:lnTo>
                    <a:pt x="907361" y="0"/>
                  </a:ln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heel(4)">
                                      <p:cBhvr>
                                        <p:cTn id="7" dur="1000"/>
                                        <p:tgtEl>
                                          <p:spTgt spid="53"/>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1+#ppt_w/2"/>
                                          </p:val>
                                        </p:tav>
                                        <p:tav tm="100000">
                                          <p:val>
                                            <p:strVal val="#ppt_x"/>
                                          </p:val>
                                        </p:tav>
                                      </p:tavLst>
                                    </p:anim>
                                    <p:anim calcmode="lin" valueType="num">
                                      <p:cBhvr additive="base">
                                        <p:cTn id="12" dur="500" fill="hold"/>
                                        <p:tgtEl>
                                          <p:spTgt spid="4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2"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500" fill="hold"/>
                                        <p:tgtEl>
                                          <p:spTgt spid="40"/>
                                        </p:tgtEl>
                                        <p:attrNameLst>
                                          <p:attrName>ppt_x</p:attrName>
                                        </p:attrNameLst>
                                      </p:cBhvr>
                                      <p:tavLst>
                                        <p:tav tm="0">
                                          <p:val>
                                            <p:strVal val="1+#ppt_w/2"/>
                                          </p:val>
                                        </p:tav>
                                        <p:tav tm="100000">
                                          <p:val>
                                            <p:strVal val="#ppt_x"/>
                                          </p:val>
                                        </p:tav>
                                      </p:tavLst>
                                    </p:anim>
                                    <p:anim calcmode="lin" valueType="num">
                                      <p:cBhvr additive="base">
                                        <p:cTn id="17" dur="500" fill="hold"/>
                                        <p:tgtEl>
                                          <p:spTgt spid="40"/>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2"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1+#ppt_w/2"/>
                                          </p:val>
                                        </p:tav>
                                        <p:tav tm="100000">
                                          <p:val>
                                            <p:strVal val="#ppt_x"/>
                                          </p:val>
                                        </p:tav>
                                      </p:tavLst>
                                    </p:anim>
                                    <p:anim calcmode="lin" valueType="num">
                                      <p:cBhvr additive="base">
                                        <p:cTn id="22" dur="500" fill="hold"/>
                                        <p:tgtEl>
                                          <p:spTgt spid="34"/>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2"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additive="base">
                                        <p:cTn id="26" dur="500" fill="hold"/>
                                        <p:tgtEl>
                                          <p:spTgt spid="37"/>
                                        </p:tgtEl>
                                        <p:attrNameLst>
                                          <p:attrName>ppt_x</p:attrName>
                                        </p:attrNameLst>
                                      </p:cBhvr>
                                      <p:tavLst>
                                        <p:tav tm="0">
                                          <p:val>
                                            <p:strVal val="1+#ppt_w/2"/>
                                          </p:val>
                                        </p:tav>
                                        <p:tav tm="100000">
                                          <p:val>
                                            <p:strVal val="#ppt_x"/>
                                          </p:val>
                                        </p:tav>
                                      </p:tavLst>
                                    </p:anim>
                                    <p:anim calcmode="lin" valueType="num">
                                      <p:cBhvr additive="base">
                                        <p:cTn id="27" dur="500" fill="hold"/>
                                        <p:tgtEl>
                                          <p:spTgt spid="37"/>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500"/>
                                        <p:tgtEl>
                                          <p:spTgt spid="22"/>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up)">
                                      <p:cBhvr>
                                        <p:cTn id="35" dur="500"/>
                                        <p:tgtEl>
                                          <p:spTgt spid="19"/>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500"/>
                                        <p:tgtEl>
                                          <p:spTgt spid="25"/>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up)">
                                      <p:cBhvr>
                                        <p:cTn id="43" dur="500"/>
                                        <p:tgtEl>
                                          <p:spTgt spid="20"/>
                                        </p:tgtEl>
                                      </p:cBhvr>
                                    </p:animEffect>
                                  </p:childTnLst>
                                </p:cTn>
                              </p:par>
                            </p:childTnLst>
                          </p:cTn>
                        </p:par>
                        <p:par>
                          <p:cTn id="44" fill="hold">
                            <p:stCondLst>
                              <p:cond delay="5000"/>
                            </p:stCondLst>
                            <p:childTnLst>
                              <p:par>
                                <p:cTn id="45" presetID="22" presetClass="entr" presetSubtype="1"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up)">
                                      <p:cBhvr>
                                        <p:cTn id="47" dur="500"/>
                                        <p:tgtEl>
                                          <p:spTgt spid="28"/>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up)">
                                      <p:cBhvr>
                                        <p:cTn id="51" dur="500"/>
                                        <p:tgtEl>
                                          <p:spTgt spid="21"/>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up)">
                                      <p:cBhvr>
                                        <p:cTn id="5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9" name="燕尾形 28"/>
          <p:cNvSpPr/>
          <p:nvPr/>
        </p:nvSpPr>
        <p:spPr>
          <a:xfrm>
            <a:off x="3765735" y="2415314"/>
            <a:ext cx="635124" cy="635124"/>
          </a:xfrm>
          <a:prstGeom prst="chevron">
            <a:avLst/>
          </a:prstGeom>
          <a:solidFill>
            <a:schemeClr val="bg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30" name="燕尾形 29"/>
          <p:cNvSpPr/>
          <p:nvPr/>
        </p:nvSpPr>
        <p:spPr>
          <a:xfrm>
            <a:off x="3333687" y="2416827"/>
            <a:ext cx="635124" cy="635124"/>
          </a:xfrm>
          <a:prstGeom prst="chevron">
            <a:avLst/>
          </a:prstGeom>
          <a:solidFill>
            <a:srgbClr val="067C0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31" name="燕尾形 30"/>
          <p:cNvSpPr/>
          <p:nvPr/>
        </p:nvSpPr>
        <p:spPr>
          <a:xfrm>
            <a:off x="2901639" y="2418737"/>
            <a:ext cx="635124" cy="635124"/>
          </a:xfrm>
          <a:prstGeom prst="chevron">
            <a:avLst/>
          </a:prstGeom>
          <a:solidFill>
            <a:srgbClr val="08A81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32" name="圆角矩形 31"/>
          <p:cNvSpPr/>
          <p:nvPr/>
        </p:nvSpPr>
        <p:spPr>
          <a:xfrm rot="19005917">
            <a:off x="665069" y="1872221"/>
            <a:ext cx="2386138" cy="2363282"/>
          </a:xfrm>
          <a:custGeom>
            <a:avLst/>
            <a:gdLst/>
            <a:ahLst/>
            <a:cxnLst/>
            <a:rect l="l" t="t" r="r" b="b"/>
            <a:pathLst>
              <a:path w="1734279" h="1717667">
                <a:moveTo>
                  <a:pt x="1212420" y="152024"/>
                </a:moveTo>
                <a:cubicBezTo>
                  <a:pt x="1217532" y="156660"/>
                  <a:pt x="1221756" y="162122"/>
                  <a:pt x="1224582" y="168319"/>
                </a:cubicBezTo>
                <a:cubicBezTo>
                  <a:pt x="1229663" y="170804"/>
                  <a:pt x="1233819" y="174749"/>
                  <a:pt x="1237416" y="179383"/>
                </a:cubicBezTo>
                <a:lnTo>
                  <a:pt x="1380858" y="364166"/>
                </a:lnTo>
                <a:cubicBezTo>
                  <a:pt x="1390204" y="376205"/>
                  <a:pt x="1394109" y="390745"/>
                  <a:pt x="1392514" y="404790"/>
                </a:cubicBezTo>
                <a:cubicBezTo>
                  <a:pt x="1394443" y="408362"/>
                  <a:pt x="1394844" y="412299"/>
                  <a:pt x="1394844" y="416330"/>
                </a:cubicBezTo>
                <a:lnTo>
                  <a:pt x="1394843" y="674381"/>
                </a:lnTo>
                <a:cubicBezTo>
                  <a:pt x="1489202" y="693926"/>
                  <a:pt x="1583561" y="713471"/>
                  <a:pt x="1677919" y="733015"/>
                </a:cubicBezTo>
                <a:cubicBezTo>
                  <a:pt x="1710064" y="739673"/>
                  <a:pt x="1730725" y="771129"/>
                  <a:pt x="1724067" y="803273"/>
                </a:cubicBezTo>
                <a:lnTo>
                  <a:pt x="1724066" y="803272"/>
                </a:lnTo>
                <a:cubicBezTo>
                  <a:pt x="1717408" y="835417"/>
                  <a:pt x="1685952" y="856077"/>
                  <a:pt x="1653808" y="849419"/>
                </a:cubicBezTo>
                <a:lnTo>
                  <a:pt x="1334656" y="783314"/>
                </a:lnTo>
                <a:cubicBezTo>
                  <a:pt x="1317603" y="779782"/>
                  <a:pt x="1303782" y="769271"/>
                  <a:pt x="1295965" y="755140"/>
                </a:cubicBezTo>
                <a:cubicBezTo>
                  <a:pt x="1283553" y="744645"/>
                  <a:pt x="1275968" y="728891"/>
                  <a:pt x="1275968" y="711366"/>
                </a:cubicBezTo>
                <a:lnTo>
                  <a:pt x="1275968" y="519624"/>
                </a:lnTo>
                <a:lnTo>
                  <a:pt x="906856" y="806156"/>
                </a:lnTo>
                <a:lnTo>
                  <a:pt x="1065815" y="1141673"/>
                </a:lnTo>
                <a:cubicBezTo>
                  <a:pt x="1072320" y="1155404"/>
                  <a:pt x="1074348" y="1170104"/>
                  <a:pt x="1071105" y="1183939"/>
                </a:cubicBezTo>
                <a:cubicBezTo>
                  <a:pt x="1072773" y="1191573"/>
                  <a:pt x="1072227" y="1199522"/>
                  <a:pt x="1070359" y="1207468"/>
                </a:cubicBezTo>
                <a:lnTo>
                  <a:pt x="964177" y="1659082"/>
                </a:lnTo>
                <a:cubicBezTo>
                  <a:pt x="954576" y="1699916"/>
                  <a:pt x="913692" y="1725234"/>
                  <a:pt x="872859" y="1715634"/>
                </a:cubicBezTo>
                <a:cubicBezTo>
                  <a:pt x="832025" y="1706033"/>
                  <a:pt x="806707" y="1665149"/>
                  <a:pt x="816307" y="1624316"/>
                </a:cubicBezTo>
                <a:lnTo>
                  <a:pt x="919152" y="1186894"/>
                </a:lnTo>
                <a:lnTo>
                  <a:pt x="694543" y="712807"/>
                </a:lnTo>
                <a:lnTo>
                  <a:pt x="206298" y="912259"/>
                </a:lnTo>
                <a:lnTo>
                  <a:pt x="205161" y="912476"/>
                </a:lnTo>
                <a:cubicBezTo>
                  <a:pt x="201570" y="915619"/>
                  <a:pt x="197179" y="917026"/>
                  <a:pt x="192600" y="918039"/>
                </a:cubicBezTo>
                <a:cubicBezTo>
                  <a:pt x="151643" y="927102"/>
                  <a:pt x="111096" y="901247"/>
                  <a:pt x="102034" y="860290"/>
                </a:cubicBezTo>
                <a:lnTo>
                  <a:pt x="1810" y="407318"/>
                </a:lnTo>
                <a:cubicBezTo>
                  <a:pt x="-7253" y="366361"/>
                  <a:pt x="18602" y="325814"/>
                  <a:pt x="59559" y="316752"/>
                </a:cubicBezTo>
                <a:cubicBezTo>
                  <a:pt x="100515" y="307690"/>
                  <a:pt x="141062" y="333545"/>
                  <a:pt x="150124" y="374501"/>
                </a:cubicBezTo>
                <a:lnTo>
                  <a:pt x="230606" y="738241"/>
                </a:lnTo>
                <a:lnTo>
                  <a:pt x="645176" y="568886"/>
                </a:lnTo>
                <a:cubicBezTo>
                  <a:pt x="647355" y="564266"/>
                  <a:pt x="650942" y="560611"/>
                  <a:pt x="655077" y="557402"/>
                </a:cubicBezTo>
                <a:lnTo>
                  <a:pt x="1080746" y="226967"/>
                </a:lnTo>
                <a:lnTo>
                  <a:pt x="799166" y="128506"/>
                </a:lnTo>
                <a:lnTo>
                  <a:pt x="795830" y="126527"/>
                </a:lnTo>
                <a:cubicBezTo>
                  <a:pt x="715067" y="196803"/>
                  <a:pt x="634305" y="267079"/>
                  <a:pt x="553543" y="337355"/>
                </a:cubicBezTo>
                <a:cubicBezTo>
                  <a:pt x="528779" y="358904"/>
                  <a:pt x="491236" y="356298"/>
                  <a:pt x="469687" y="331533"/>
                </a:cubicBezTo>
                <a:lnTo>
                  <a:pt x="469688" y="331534"/>
                </a:lnTo>
                <a:cubicBezTo>
                  <a:pt x="448139" y="306770"/>
                  <a:pt x="450746" y="269226"/>
                  <a:pt x="475510" y="247677"/>
                </a:cubicBezTo>
                <a:lnTo>
                  <a:pt x="743505" y="14477"/>
                </a:lnTo>
                <a:cubicBezTo>
                  <a:pt x="765419" y="-4592"/>
                  <a:pt x="797339" y="-4746"/>
                  <a:pt x="818596" y="13559"/>
                </a:cubicBezTo>
                <a:cubicBezTo>
                  <a:pt x="825164" y="12925"/>
                  <a:pt x="831849" y="14001"/>
                  <a:pt x="838403" y="16293"/>
                </a:cubicBezTo>
                <a:cubicBezTo>
                  <a:pt x="956310" y="57521"/>
                  <a:pt x="1074215" y="98750"/>
                  <a:pt x="1192122" y="139979"/>
                </a:cubicBezTo>
                <a:cubicBezTo>
                  <a:pt x="1199869" y="142688"/>
                  <a:pt x="1206700" y="146838"/>
                  <a:pt x="1212420" y="152024"/>
                </a:cubicBezTo>
                <a:close/>
                <a:moveTo>
                  <a:pt x="1681771" y="50445"/>
                </a:moveTo>
                <a:cubicBezTo>
                  <a:pt x="1748841" y="113504"/>
                  <a:pt x="1752092" y="218996"/>
                  <a:pt x="1689033" y="286066"/>
                </a:cubicBezTo>
                <a:cubicBezTo>
                  <a:pt x="1625973" y="353135"/>
                  <a:pt x="1520482" y="356387"/>
                  <a:pt x="1453412" y="293327"/>
                </a:cubicBezTo>
                <a:cubicBezTo>
                  <a:pt x="1386342" y="230268"/>
                  <a:pt x="1383091" y="124777"/>
                  <a:pt x="1446150" y="57707"/>
                </a:cubicBezTo>
                <a:cubicBezTo>
                  <a:pt x="1509210" y="-9363"/>
                  <a:pt x="1614701" y="-12614"/>
                  <a:pt x="1681771" y="50445"/>
                </a:cubicBezTo>
                <a:close/>
              </a:path>
            </a:pathLst>
          </a:custGeom>
          <a:solidFill>
            <a:srgbClr val="08A81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33" name="TextBox 32"/>
          <p:cNvSpPr txBox="1"/>
          <p:nvPr/>
        </p:nvSpPr>
        <p:spPr>
          <a:xfrm>
            <a:off x="5511323" y="1347614"/>
            <a:ext cx="2779807" cy="677108"/>
          </a:xfrm>
          <a:prstGeom prst="rect">
            <a:avLst/>
          </a:prstGeom>
          <a:noFill/>
        </p:spPr>
        <p:txBody>
          <a:bodyPr wrap="square" rtlCol="0">
            <a:spAutoFit/>
          </a:bodyPr>
          <a:lstStyle/>
          <a:p>
            <a:r>
              <a:rPr lang="en-US" altLang="zh-CN" sz="1400" b="1" dirty="0">
                <a:solidFill>
                  <a:schemeClr val="accent2"/>
                </a:solidFill>
                <a:latin typeface="微软雅黑" panose="020B0503020204020204" pitchFamily="34" charset="-122"/>
                <a:ea typeface="微软雅黑" panose="020B0503020204020204" pitchFamily="34" charset="-122"/>
              </a:rPr>
              <a:t>01</a:t>
            </a:r>
            <a:endParaRPr lang="en-US" altLang="zh-CN" sz="1400" b="1" dirty="0">
              <a:solidFill>
                <a:schemeClr val="accent2"/>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5513225" y="2441399"/>
            <a:ext cx="2779807" cy="677108"/>
          </a:xfrm>
          <a:prstGeom prst="rect">
            <a:avLst/>
          </a:prstGeom>
          <a:noFill/>
        </p:spPr>
        <p:txBody>
          <a:bodyPr wrap="square" rtlCol="0">
            <a:spAutoFit/>
          </a:bodyPr>
          <a:lstStyle/>
          <a:p>
            <a:r>
              <a:rPr lang="en-US" altLang="zh-CN" sz="1400" b="1" dirty="0">
                <a:solidFill>
                  <a:schemeClr val="accent1"/>
                </a:solidFill>
                <a:latin typeface="微软雅黑" panose="020B0503020204020204" pitchFamily="34" charset="-122"/>
                <a:ea typeface="微软雅黑" panose="020B0503020204020204" pitchFamily="34" charset="-122"/>
              </a:rPr>
              <a:t>02</a:t>
            </a:r>
            <a:endParaRPr lang="en-US" altLang="zh-CN" sz="1400" b="1"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5513225" y="3499998"/>
            <a:ext cx="2779807" cy="677108"/>
          </a:xfrm>
          <a:prstGeom prst="rect">
            <a:avLst/>
          </a:prstGeom>
          <a:noFill/>
        </p:spPr>
        <p:txBody>
          <a:bodyPr wrap="square" rtlCol="0">
            <a:spAutoFit/>
          </a:bodyPr>
          <a:lstStyle/>
          <a:p>
            <a:r>
              <a:rPr lang="en-US" altLang="zh-CN" sz="1400" b="1" dirty="0">
                <a:solidFill>
                  <a:srgbClr val="E95332"/>
                </a:solidFill>
                <a:latin typeface="微软雅黑" panose="020B0503020204020204" pitchFamily="34" charset="-122"/>
                <a:ea typeface="微软雅黑" panose="020B0503020204020204" pitchFamily="34" charset="-122"/>
              </a:rPr>
              <a:t>03</a:t>
            </a:r>
            <a:endParaRPr lang="en-US" altLang="zh-CN" sz="1400" b="1" dirty="0">
              <a:solidFill>
                <a:srgbClr val="E95332"/>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6" name="直接连接符 35"/>
          <p:cNvCxnSpPr/>
          <p:nvPr/>
        </p:nvCxnSpPr>
        <p:spPr>
          <a:xfrm>
            <a:off x="4829836" y="2200449"/>
            <a:ext cx="3319180" cy="0"/>
          </a:xfrm>
          <a:prstGeom prst="line">
            <a:avLst/>
          </a:prstGeom>
          <a:noFill/>
          <a:ln w="9525" cap="flat" cmpd="sng" algn="ctr">
            <a:solidFill>
              <a:schemeClr val="tx1">
                <a:lumMod val="50000"/>
                <a:lumOff val="50000"/>
              </a:schemeClr>
            </a:solidFill>
            <a:prstDash val="dash"/>
          </a:ln>
          <a:effectLst/>
        </p:spPr>
      </p:cxnSp>
      <p:cxnSp>
        <p:nvCxnSpPr>
          <p:cNvPr id="37" name="直接连接符 36"/>
          <p:cNvCxnSpPr/>
          <p:nvPr/>
        </p:nvCxnSpPr>
        <p:spPr>
          <a:xfrm>
            <a:off x="4829225" y="3355135"/>
            <a:ext cx="3319791" cy="0"/>
          </a:xfrm>
          <a:prstGeom prst="line">
            <a:avLst/>
          </a:prstGeom>
          <a:noFill/>
          <a:ln w="9525" cap="flat" cmpd="sng" algn="ctr">
            <a:solidFill>
              <a:schemeClr val="tx1">
                <a:lumMod val="50000"/>
                <a:lumOff val="50000"/>
              </a:schemeClr>
            </a:solidFill>
            <a:prstDash val="dash"/>
          </a:ln>
          <a:effectLst/>
        </p:spPr>
      </p:cxnSp>
      <p:grpSp>
        <p:nvGrpSpPr>
          <p:cNvPr id="38" name="组合 37"/>
          <p:cNvGrpSpPr/>
          <p:nvPr/>
        </p:nvGrpSpPr>
        <p:grpSpPr>
          <a:xfrm>
            <a:off x="4788024" y="1385556"/>
            <a:ext cx="599448" cy="599448"/>
            <a:chOff x="4499992" y="267494"/>
            <a:chExt cx="599448" cy="599448"/>
          </a:xfrm>
        </p:grpSpPr>
        <p:grpSp>
          <p:nvGrpSpPr>
            <p:cNvPr id="39" name="组合 38"/>
            <p:cNvGrpSpPr/>
            <p:nvPr/>
          </p:nvGrpSpPr>
          <p:grpSpPr>
            <a:xfrm>
              <a:off x="4499992" y="267494"/>
              <a:ext cx="599448" cy="599448"/>
              <a:chOff x="4131160" y="713581"/>
              <a:chExt cx="881684" cy="881684"/>
            </a:xfrm>
          </p:grpSpPr>
          <p:sp>
            <p:nvSpPr>
              <p:cNvPr id="41" name="椭圆 40"/>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2" name="椭圆 41"/>
              <p:cNvSpPr/>
              <p:nvPr/>
            </p:nvSpPr>
            <p:spPr>
              <a:xfrm>
                <a:off x="4237176" y="819597"/>
                <a:ext cx="669652" cy="669652"/>
              </a:xfrm>
              <a:prstGeom prst="ellipse">
                <a:avLst/>
              </a:prstGeom>
              <a:solidFill>
                <a:srgbClr val="067C0C"/>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40"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68571" tIns="34286" rIns="68571" bIns="34286"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4803454" y="2441399"/>
            <a:ext cx="599448" cy="599448"/>
            <a:chOff x="5418452" y="307702"/>
            <a:chExt cx="599448" cy="599448"/>
          </a:xfrm>
        </p:grpSpPr>
        <p:grpSp>
          <p:nvGrpSpPr>
            <p:cNvPr id="46" name="组合 45"/>
            <p:cNvGrpSpPr/>
            <p:nvPr/>
          </p:nvGrpSpPr>
          <p:grpSpPr>
            <a:xfrm>
              <a:off x="5418452" y="307702"/>
              <a:ext cx="599448" cy="599448"/>
              <a:chOff x="4131160" y="713581"/>
              <a:chExt cx="881684" cy="881684"/>
            </a:xfrm>
          </p:grpSpPr>
          <p:sp>
            <p:nvSpPr>
              <p:cNvPr id="67" name="椭圆 66"/>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1" name="椭圆 70"/>
              <p:cNvSpPr/>
              <p:nvPr/>
            </p:nvSpPr>
            <p:spPr>
              <a:xfrm>
                <a:off x="4237176" y="819597"/>
                <a:ext cx="669652" cy="669652"/>
              </a:xfrm>
              <a:prstGeom prst="ellipse">
                <a:avLst/>
              </a:prstGeom>
              <a:solidFill>
                <a:srgbClr val="067C0C"/>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47"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68571" tIns="34286" rIns="68571" bIns="34286"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72" name="组合 71"/>
          <p:cNvGrpSpPr/>
          <p:nvPr/>
        </p:nvGrpSpPr>
        <p:grpSpPr>
          <a:xfrm>
            <a:off x="4821209" y="3479054"/>
            <a:ext cx="599448" cy="599448"/>
            <a:chOff x="6516216" y="334289"/>
            <a:chExt cx="599448" cy="599448"/>
          </a:xfrm>
        </p:grpSpPr>
        <p:grpSp>
          <p:nvGrpSpPr>
            <p:cNvPr id="73" name="组合 72"/>
            <p:cNvGrpSpPr/>
            <p:nvPr/>
          </p:nvGrpSpPr>
          <p:grpSpPr>
            <a:xfrm>
              <a:off x="6516216" y="334289"/>
              <a:ext cx="599448" cy="599448"/>
              <a:chOff x="4131160" y="713581"/>
              <a:chExt cx="881684" cy="881684"/>
            </a:xfrm>
          </p:grpSpPr>
          <p:sp>
            <p:nvSpPr>
              <p:cNvPr id="75" name="椭圆 74"/>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6" name="椭圆 75"/>
              <p:cNvSpPr/>
              <p:nvPr/>
            </p:nvSpPr>
            <p:spPr>
              <a:xfrm>
                <a:off x="4237176" y="819597"/>
                <a:ext cx="669652" cy="669652"/>
              </a:xfrm>
              <a:prstGeom prst="ellipse">
                <a:avLst/>
              </a:prstGeom>
              <a:solidFill>
                <a:schemeClr val="accent4">
                  <a:lumMod val="60000"/>
                  <a:lumOff val="40000"/>
                </a:schemeClr>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74"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68571" tIns="34286" rIns="68571" bIns="34286" numCol="1" anchor="t" anchorCtr="0" compatLnSpc="1"/>
            <a:lstStyle/>
            <a:p>
              <a:endParaRPr lang="en-US">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4)">
                                      <p:cBhvr>
                                        <p:cTn id="7" dur="10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0-#ppt_w/2"/>
                                          </p:val>
                                        </p:tav>
                                        <p:tav tm="100000">
                                          <p:val>
                                            <p:strVal val="#ppt_x"/>
                                          </p:val>
                                        </p:tav>
                                      </p:tavLst>
                                    </p:anim>
                                    <p:anim calcmode="lin" valueType="num">
                                      <p:cBhvr additive="base">
                                        <p:cTn id="13" dur="500" fill="hold"/>
                                        <p:tgtEl>
                                          <p:spTgt spid="32"/>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0-#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0-#ppt_w/2"/>
                                          </p:val>
                                        </p:tav>
                                        <p:tav tm="100000">
                                          <p:val>
                                            <p:strVal val="#ppt_x"/>
                                          </p:val>
                                        </p:tav>
                                      </p:tavLst>
                                    </p:anim>
                                    <p:anim calcmode="lin" valueType="num">
                                      <p:cBhvr additive="base">
                                        <p:cTn id="28" dur="500" fill="hold"/>
                                        <p:tgtEl>
                                          <p:spTgt spid="31"/>
                                        </p:tgtEl>
                                        <p:attrNameLst>
                                          <p:attrName>ppt_y</p:attrName>
                                        </p:attrNameLst>
                                      </p:cBhvr>
                                      <p:tavLst>
                                        <p:tav tm="0">
                                          <p:val>
                                            <p:strVal val="#ppt_y"/>
                                          </p:val>
                                        </p:tav>
                                        <p:tav tm="100000">
                                          <p:val>
                                            <p:strVal val="#ppt_y"/>
                                          </p:val>
                                        </p:tav>
                                      </p:tavLst>
                                    </p:anim>
                                  </p:childTnLst>
                                </p:cTn>
                              </p:par>
                              <p:par>
                                <p:cTn id="29" presetID="22" presetClass="entr" presetSubtype="8" fill="hold" nodeType="withEffect">
                                  <p:stCondLst>
                                    <p:cond delay="50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par>
                                <p:cTn id="32" presetID="10" presetClass="entr" presetSubtype="0" fill="hold" nodeType="withEffect">
                                  <p:stCondLst>
                                    <p:cond delay="50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50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par>
                                <p:cTn id="38" presetID="10" presetClass="entr" presetSubtype="0" fill="hold" grpId="0" nodeType="withEffect">
                                  <p:stCondLst>
                                    <p:cond delay="100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par>
                                <p:cTn id="41" presetID="22" presetClass="entr" presetSubtype="8" fill="hold" nodeType="withEffect">
                                  <p:stCondLst>
                                    <p:cond delay="100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par>
                                <p:cTn id="44" presetID="10" presetClass="entr" presetSubtype="0" fill="hold" nodeType="withEffect">
                                  <p:stCondLst>
                                    <p:cond delay="100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500"/>
                                        <p:tgtEl>
                                          <p:spTgt spid="43"/>
                                        </p:tgtEl>
                                      </p:cBhvr>
                                    </p:animEffect>
                                  </p:childTnLst>
                                </p:cTn>
                              </p:par>
                              <p:par>
                                <p:cTn id="47" presetID="10" presetClass="entr" presetSubtype="0" fill="hold" grpId="0" nodeType="withEffect">
                                  <p:stCondLst>
                                    <p:cond delay="150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par>
                                <p:cTn id="50" presetID="10" presetClass="entr" presetSubtype="0" fill="hold" nodeType="withEffect">
                                  <p:stCondLst>
                                    <p:cond delay="150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P spid="31" grpId="0" animBg="1"/>
      <p:bldP spid="32" grpId="0" animBg="1"/>
      <p:bldP spid="33"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16" name="椭圆 15"/>
          <p:cNvSpPr/>
          <p:nvPr/>
        </p:nvSpPr>
        <p:spPr>
          <a:xfrm>
            <a:off x="1021744" y="1176189"/>
            <a:ext cx="1940841" cy="1940771"/>
          </a:xfrm>
          <a:prstGeom prst="ellipse">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solidFill>
                <a:schemeClr val="tx1"/>
              </a:solidFill>
            </a:endParaRPr>
          </a:p>
        </p:txBody>
      </p:sp>
      <p:sp>
        <p:nvSpPr>
          <p:cNvPr id="17" name="椭圆 16"/>
          <p:cNvSpPr/>
          <p:nvPr/>
        </p:nvSpPr>
        <p:spPr>
          <a:xfrm>
            <a:off x="905134" y="1059582"/>
            <a:ext cx="2174063" cy="2173985"/>
          </a:xfrm>
          <a:prstGeom prst="ellipse">
            <a:avLst/>
          </a:prstGeom>
          <a:noFill/>
          <a:ln>
            <a:solidFill>
              <a:srgbClr val="08A81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solidFill>
                <a:schemeClr val="tx1"/>
              </a:solidFill>
            </a:endParaRPr>
          </a:p>
        </p:txBody>
      </p:sp>
      <p:sp>
        <p:nvSpPr>
          <p:cNvPr id="18" name="矩形 17"/>
          <p:cNvSpPr/>
          <p:nvPr/>
        </p:nvSpPr>
        <p:spPr>
          <a:xfrm>
            <a:off x="1146202" y="1652043"/>
            <a:ext cx="1691926" cy="1061791"/>
          </a:xfrm>
          <a:prstGeom prst="rect">
            <a:avLst/>
          </a:prstGeom>
        </p:spPr>
        <p:txBody>
          <a:bodyPr wrap="square" lIns="98565" tIns="49282" rIns="98565" bIns="49282">
            <a:spAutoFit/>
          </a:bodyPr>
          <a:lstStyle/>
          <a:p>
            <a:pPr lvl="0" algn="ctr"/>
            <a:r>
              <a:rPr lang="zh-CN" altLang="en-US" sz="2600" b="1" dirty="0">
                <a:solidFill>
                  <a:schemeClr val="bg1"/>
                </a:solidFill>
                <a:latin typeface="微软雅黑" panose="020B0503020204020204" pitchFamily="34" charset="-122"/>
                <a:ea typeface="微软雅黑" panose="020B0503020204020204" pitchFamily="34" charset="-122"/>
              </a:rPr>
              <a:t>商务服务</a:t>
            </a:r>
            <a:endParaRPr lang="en-US" altLang="zh-CN" sz="2600" b="1" dirty="0">
              <a:solidFill>
                <a:schemeClr val="bg1"/>
              </a:solidFill>
              <a:latin typeface="微软雅黑" panose="020B0503020204020204" pitchFamily="34" charset="-122"/>
              <a:ea typeface="微软雅黑" panose="020B0503020204020204" pitchFamily="34" charset="-122"/>
            </a:endParaRPr>
          </a:p>
          <a:p>
            <a:pPr algn="ctr">
              <a:spcBef>
                <a:spcPts val="1295"/>
              </a:spcBef>
            </a:pPr>
            <a:r>
              <a:rPr lang="zh-CN" altLang="en-US" sz="1300" dirty="0">
                <a:solidFill>
                  <a:schemeClr val="bg1"/>
                </a:solidFill>
                <a:latin typeface="微软雅黑" panose="020B0503020204020204" pitchFamily="34" charset="-122"/>
                <a:ea typeface="微软雅黑" panose="020B0503020204020204" pitchFamily="34" charset="-122"/>
              </a:rPr>
              <a:t>此处添加详细的说明文字做简要说明</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19" name="文本框 7"/>
          <p:cNvSpPr txBox="1">
            <a:spLocks noChangeArrowheads="1"/>
          </p:cNvSpPr>
          <p:nvPr/>
        </p:nvSpPr>
        <p:spPr bwMode="auto">
          <a:xfrm>
            <a:off x="1015664" y="3466138"/>
            <a:ext cx="1953006" cy="1124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565" tIns="49282" rIns="98565" bIns="49282"/>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r>
              <a:rPr lang="zh-CN" altLang="en-US" sz="1500" b="1" dirty="0">
                <a:latin typeface="微软雅黑" panose="020B0503020204020204" pitchFamily="34" charset="-122"/>
              </a:rPr>
              <a:t>添加文本信息</a:t>
            </a:r>
            <a:endParaRPr lang="en-US" altLang="zh-CN" sz="1500" b="1" dirty="0">
              <a:latin typeface="微软雅黑" panose="020B0503020204020204" pitchFamily="34" charset="-122"/>
            </a:endParaRPr>
          </a:p>
          <a:p>
            <a:pPr algn="ctr">
              <a:lnSpc>
                <a:spcPct val="150000"/>
              </a:lnSpc>
              <a:spcBef>
                <a:spcPts val="325"/>
              </a:spcBef>
            </a:pPr>
            <a:r>
              <a:rPr lang="zh-CN" altLang="en-US" sz="1300" dirty="0">
                <a:latin typeface="微软雅黑" panose="020B0503020204020204" pitchFamily="34" charset="-122"/>
              </a:rPr>
              <a:t>添加对图片的说明文字添加对图片的说明文字</a:t>
            </a:r>
            <a:endParaRPr lang="zh-CN" altLang="en-US" sz="1300" dirty="0">
              <a:latin typeface="微软雅黑" panose="020B0503020204020204" pitchFamily="34" charset="-122"/>
            </a:endParaRPr>
          </a:p>
        </p:txBody>
      </p:sp>
      <p:sp>
        <p:nvSpPr>
          <p:cNvPr id="20" name="椭圆 19"/>
          <p:cNvSpPr/>
          <p:nvPr/>
        </p:nvSpPr>
        <p:spPr>
          <a:xfrm>
            <a:off x="3532342" y="1176189"/>
            <a:ext cx="1940841" cy="1940771"/>
          </a:xfrm>
          <a:prstGeom prst="ellipse">
            <a:avLst/>
          </a:prstGeom>
          <a:solidFill>
            <a:srgbClr val="067C0C"/>
          </a:solidFill>
          <a:ln>
            <a:noFill/>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solidFill>
                <a:schemeClr val="tx1"/>
              </a:solidFill>
            </a:endParaRPr>
          </a:p>
        </p:txBody>
      </p:sp>
      <p:sp>
        <p:nvSpPr>
          <p:cNvPr id="21" name="椭圆 20"/>
          <p:cNvSpPr/>
          <p:nvPr/>
        </p:nvSpPr>
        <p:spPr>
          <a:xfrm>
            <a:off x="3415731" y="1059582"/>
            <a:ext cx="2174063" cy="2173985"/>
          </a:xfrm>
          <a:prstGeom prst="ellipse">
            <a:avLst/>
          </a:prstGeom>
          <a:noFill/>
          <a:ln>
            <a:solidFill>
              <a:srgbClr val="067C0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solidFill>
                <a:schemeClr val="tx1"/>
              </a:solidFill>
            </a:endParaRPr>
          </a:p>
        </p:txBody>
      </p:sp>
      <p:sp>
        <p:nvSpPr>
          <p:cNvPr id="22" name="矩形 21"/>
          <p:cNvSpPr/>
          <p:nvPr/>
        </p:nvSpPr>
        <p:spPr>
          <a:xfrm>
            <a:off x="3656799" y="1652043"/>
            <a:ext cx="1691926" cy="1061791"/>
          </a:xfrm>
          <a:prstGeom prst="rect">
            <a:avLst/>
          </a:prstGeom>
        </p:spPr>
        <p:txBody>
          <a:bodyPr wrap="square" lIns="98565" tIns="49282" rIns="98565" bIns="49282">
            <a:spAutoFit/>
          </a:bodyPr>
          <a:lstStyle/>
          <a:p>
            <a:pPr lvl="0" algn="ctr"/>
            <a:r>
              <a:rPr lang="zh-CN" altLang="en-US" sz="2600" b="1" dirty="0">
                <a:solidFill>
                  <a:schemeClr val="bg1"/>
                </a:solidFill>
                <a:latin typeface="微软雅黑" panose="020B0503020204020204" pitchFamily="34" charset="-122"/>
                <a:ea typeface="微软雅黑" panose="020B0503020204020204" pitchFamily="34" charset="-122"/>
              </a:rPr>
              <a:t>公关处理</a:t>
            </a:r>
            <a:endParaRPr lang="en-US" altLang="zh-CN" sz="2600" b="1" dirty="0">
              <a:solidFill>
                <a:schemeClr val="bg1"/>
              </a:solidFill>
              <a:latin typeface="微软雅黑" panose="020B0503020204020204" pitchFamily="34" charset="-122"/>
              <a:ea typeface="微软雅黑" panose="020B0503020204020204" pitchFamily="34" charset="-122"/>
            </a:endParaRPr>
          </a:p>
          <a:p>
            <a:pPr algn="ctr">
              <a:spcBef>
                <a:spcPts val="1295"/>
              </a:spcBef>
            </a:pPr>
            <a:r>
              <a:rPr lang="zh-CN" altLang="en-US" sz="1300" dirty="0">
                <a:solidFill>
                  <a:schemeClr val="bg1"/>
                </a:solidFill>
                <a:latin typeface="微软雅黑" panose="020B0503020204020204" pitchFamily="34" charset="-122"/>
                <a:ea typeface="微软雅黑" panose="020B0503020204020204" pitchFamily="34" charset="-122"/>
              </a:rPr>
              <a:t>此处添加详细的说明文字做简要说明</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23" name="文本框 7"/>
          <p:cNvSpPr txBox="1">
            <a:spLocks noChangeArrowheads="1"/>
          </p:cNvSpPr>
          <p:nvPr/>
        </p:nvSpPr>
        <p:spPr bwMode="auto">
          <a:xfrm>
            <a:off x="3526260" y="3466138"/>
            <a:ext cx="1953006" cy="1124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565" tIns="49282" rIns="98565" bIns="49282"/>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r>
              <a:rPr lang="zh-CN" altLang="en-US" sz="1500" b="1" dirty="0">
                <a:latin typeface="微软雅黑" panose="020B0503020204020204" pitchFamily="34" charset="-122"/>
              </a:rPr>
              <a:t>添加文本信息</a:t>
            </a:r>
            <a:endParaRPr lang="en-US" altLang="zh-CN" sz="1500" b="1" dirty="0">
              <a:latin typeface="微软雅黑" panose="020B0503020204020204" pitchFamily="34" charset="-122"/>
            </a:endParaRPr>
          </a:p>
          <a:p>
            <a:pPr algn="ctr">
              <a:lnSpc>
                <a:spcPct val="150000"/>
              </a:lnSpc>
              <a:spcBef>
                <a:spcPts val="325"/>
              </a:spcBef>
            </a:pPr>
            <a:r>
              <a:rPr lang="zh-CN" altLang="en-US" sz="1300" dirty="0">
                <a:latin typeface="微软雅黑" panose="020B0503020204020204" pitchFamily="34" charset="-122"/>
              </a:rPr>
              <a:t>添加对图片的说明文字添加对图片的说明文字</a:t>
            </a:r>
            <a:endParaRPr lang="zh-CN" altLang="en-US" sz="1300" dirty="0">
              <a:latin typeface="微软雅黑" panose="020B0503020204020204" pitchFamily="34" charset="-122"/>
            </a:endParaRPr>
          </a:p>
        </p:txBody>
      </p:sp>
      <p:sp>
        <p:nvSpPr>
          <p:cNvPr id="24" name="椭圆 23"/>
          <p:cNvSpPr/>
          <p:nvPr/>
        </p:nvSpPr>
        <p:spPr>
          <a:xfrm>
            <a:off x="6042940" y="1176189"/>
            <a:ext cx="1940841" cy="1940771"/>
          </a:xfrm>
          <a:prstGeom prst="ellipse">
            <a:avLst/>
          </a:prstGeom>
          <a:solidFill>
            <a:srgbClr val="08A810"/>
          </a:solidFill>
          <a:ln>
            <a:noFill/>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solidFill>
                <a:schemeClr val="tx1"/>
              </a:solidFill>
            </a:endParaRPr>
          </a:p>
        </p:txBody>
      </p:sp>
      <p:sp>
        <p:nvSpPr>
          <p:cNvPr id="25" name="椭圆 24"/>
          <p:cNvSpPr/>
          <p:nvPr/>
        </p:nvSpPr>
        <p:spPr>
          <a:xfrm>
            <a:off x="5926329" y="1059582"/>
            <a:ext cx="2174063" cy="2173985"/>
          </a:xfrm>
          <a:prstGeom prst="ellipse">
            <a:avLst/>
          </a:prstGeom>
          <a:noFill/>
          <a:ln>
            <a:solidFill>
              <a:srgbClr val="08A81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8565" tIns="49282" rIns="98565" bIns="49282" rtlCol="0" anchor="ctr"/>
          <a:lstStyle/>
          <a:p>
            <a:pPr algn="ctr"/>
            <a:endParaRPr lang="zh-CN" altLang="en-US">
              <a:solidFill>
                <a:schemeClr val="tx1"/>
              </a:solidFill>
            </a:endParaRPr>
          </a:p>
        </p:txBody>
      </p:sp>
      <p:sp>
        <p:nvSpPr>
          <p:cNvPr id="26" name="矩形 25"/>
          <p:cNvSpPr/>
          <p:nvPr/>
        </p:nvSpPr>
        <p:spPr>
          <a:xfrm>
            <a:off x="6167396" y="1652043"/>
            <a:ext cx="1691926" cy="1061791"/>
          </a:xfrm>
          <a:prstGeom prst="rect">
            <a:avLst/>
          </a:prstGeom>
        </p:spPr>
        <p:txBody>
          <a:bodyPr wrap="square" lIns="98565" tIns="49282" rIns="98565" bIns="49282">
            <a:spAutoFit/>
          </a:bodyPr>
          <a:lstStyle/>
          <a:p>
            <a:pPr lvl="0" algn="ctr"/>
            <a:r>
              <a:rPr lang="zh-CN" altLang="en-US" sz="2600" b="1" dirty="0">
                <a:solidFill>
                  <a:schemeClr val="bg1"/>
                </a:solidFill>
                <a:latin typeface="微软雅黑" panose="020B0503020204020204" pitchFamily="34" charset="-122"/>
                <a:ea typeface="微软雅黑" panose="020B0503020204020204" pitchFamily="34" charset="-122"/>
              </a:rPr>
              <a:t>技术保障</a:t>
            </a:r>
            <a:endParaRPr lang="en-US" altLang="zh-CN" sz="2600" b="1" dirty="0">
              <a:solidFill>
                <a:schemeClr val="bg1"/>
              </a:solidFill>
              <a:latin typeface="微软雅黑" panose="020B0503020204020204" pitchFamily="34" charset="-122"/>
              <a:ea typeface="微软雅黑" panose="020B0503020204020204" pitchFamily="34" charset="-122"/>
            </a:endParaRPr>
          </a:p>
          <a:p>
            <a:pPr algn="ctr">
              <a:spcBef>
                <a:spcPts val="1295"/>
              </a:spcBef>
            </a:pPr>
            <a:r>
              <a:rPr lang="zh-CN" altLang="en-US" sz="1300" dirty="0">
                <a:solidFill>
                  <a:schemeClr val="bg1"/>
                </a:solidFill>
                <a:latin typeface="微软雅黑" panose="020B0503020204020204" pitchFamily="34" charset="-122"/>
                <a:ea typeface="微软雅黑" panose="020B0503020204020204" pitchFamily="34" charset="-122"/>
              </a:rPr>
              <a:t>此处添加详细的说明文字做简要说明</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27" name="文本框 7"/>
          <p:cNvSpPr txBox="1">
            <a:spLocks noChangeArrowheads="1"/>
          </p:cNvSpPr>
          <p:nvPr/>
        </p:nvSpPr>
        <p:spPr bwMode="auto">
          <a:xfrm>
            <a:off x="6036857" y="3466138"/>
            <a:ext cx="1953006" cy="1124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565" tIns="49282" rIns="98565" bIns="49282"/>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r>
              <a:rPr lang="zh-CN" altLang="en-US" sz="1500" b="1" dirty="0">
                <a:latin typeface="微软雅黑" panose="020B0503020204020204" pitchFamily="34" charset="-122"/>
              </a:rPr>
              <a:t>添加文本信息</a:t>
            </a:r>
            <a:endParaRPr lang="en-US" altLang="zh-CN" sz="1500" b="1" dirty="0">
              <a:latin typeface="微软雅黑" panose="020B0503020204020204" pitchFamily="34" charset="-122"/>
            </a:endParaRPr>
          </a:p>
          <a:p>
            <a:pPr algn="ctr">
              <a:lnSpc>
                <a:spcPct val="150000"/>
              </a:lnSpc>
              <a:spcBef>
                <a:spcPts val="325"/>
              </a:spcBef>
            </a:pPr>
            <a:r>
              <a:rPr lang="zh-CN" altLang="en-US" sz="1300" dirty="0">
                <a:latin typeface="微软雅黑" panose="020B0503020204020204" pitchFamily="34" charset="-122"/>
              </a:rPr>
              <a:t>添加对图片的说明文字添加对图片的说明文字</a:t>
            </a:r>
            <a:endParaRPr lang="zh-CN" altLang="en-US" sz="1300" dirty="0">
              <a:latin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4)">
                                      <p:cBhvr>
                                        <p:cTn id="7" dur="1000"/>
                                        <p:tgtEl>
                                          <p:spTgt spid="15"/>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heel(1)">
                                      <p:cBhvr>
                                        <p:cTn id="11" dur="750"/>
                                        <p:tgtEl>
                                          <p:spTgt spid="17"/>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down)">
                                      <p:cBhvr>
                                        <p:cTn id="21" dur="500"/>
                                        <p:tgtEl>
                                          <p:spTgt spid="18"/>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up)">
                                      <p:cBhvr>
                                        <p:cTn id="24" dur="500"/>
                                        <p:tgtEl>
                                          <p:spTgt spid="19"/>
                                        </p:tgtEl>
                                      </p:cBhvr>
                                    </p:animEffect>
                                  </p:childTnLst>
                                </p:cTn>
                              </p:par>
                            </p:childTnLst>
                          </p:cTn>
                        </p:par>
                        <p:par>
                          <p:cTn id="25" fill="hold">
                            <p:stCondLst>
                              <p:cond delay="3000"/>
                            </p:stCondLst>
                            <p:childTnLst>
                              <p:par>
                                <p:cTn id="26" presetID="21" presetClass="entr" presetSubtype="1"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heel(1)">
                                      <p:cBhvr>
                                        <p:cTn id="28" dur="750"/>
                                        <p:tgtEl>
                                          <p:spTgt spid="21"/>
                                        </p:tgtEl>
                                      </p:cBhvr>
                                    </p:animEffect>
                                  </p:childTnLst>
                                </p:cTn>
                              </p:par>
                            </p:childTnLst>
                          </p:cTn>
                        </p:par>
                        <p:par>
                          <p:cTn id="29" fill="hold">
                            <p:stCondLst>
                              <p:cond delay="4000"/>
                            </p:stCondLst>
                            <p:childTnLst>
                              <p:par>
                                <p:cTn id="30" presetID="53" presetClass="entr" presetSubtype="16"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down)">
                                      <p:cBhvr>
                                        <p:cTn id="38" dur="500"/>
                                        <p:tgtEl>
                                          <p:spTgt spid="22"/>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childTnLst>
                          </p:cTn>
                        </p:par>
                        <p:par>
                          <p:cTn id="42" fill="hold">
                            <p:stCondLst>
                              <p:cond delay="5000"/>
                            </p:stCondLst>
                            <p:childTnLst>
                              <p:par>
                                <p:cTn id="43" presetID="21" presetClass="entr" presetSubtype="1"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heel(1)">
                                      <p:cBhvr>
                                        <p:cTn id="45" dur="750"/>
                                        <p:tgtEl>
                                          <p:spTgt spid="25"/>
                                        </p:tgtEl>
                                      </p:cBhvr>
                                    </p:animEffect>
                                  </p:childTnLst>
                                </p:cTn>
                              </p:par>
                            </p:childTnLst>
                          </p:cTn>
                        </p:par>
                        <p:par>
                          <p:cTn id="46" fill="hold">
                            <p:stCondLst>
                              <p:cond delay="6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6500"/>
                            </p:stCondLst>
                            <p:childTnLst>
                              <p:par>
                                <p:cTn id="53" presetID="22" presetClass="entr" presetSubtype="4"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down)">
                                      <p:cBhvr>
                                        <p:cTn id="55" dur="500"/>
                                        <p:tgtEl>
                                          <p:spTgt spid="26"/>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ipe(up)">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P spid="18" grpId="0"/>
      <p:bldP spid="19" grpId="0"/>
      <p:bldP spid="20" grpId="0" animBg="1"/>
      <p:bldP spid="21" grpId="0" animBg="1"/>
      <p:bldP spid="22" grpId="0"/>
      <p:bldP spid="23" grpId="0"/>
      <p:bldP spid="24" grpId="0" animBg="1"/>
      <p:bldP spid="25" grpId="0" animBg="1"/>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cxnSp>
        <p:nvCxnSpPr>
          <p:cNvPr id="30" name="直接连接符 29"/>
          <p:cNvCxnSpPr/>
          <p:nvPr/>
        </p:nvCxnSpPr>
        <p:spPr>
          <a:xfrm>
            <a:off x="0" y="4275428"/>
            <a:ext cx="9144000" cy="0"/>
          </a:xfrm>
          <a:prstGeom prst="line">
            <a:avLst/>
          </a:prstGeom>
          <a:ln>
            <a:solidFill>
              <a:srgbClr val="08A810"/>
            </a:solidFill>
          </a:ln>
        </p:spPr>
        <p:style>
          <a:lnRef idx="1">
            <a:schemeClr val="accent6"/>
          </a:lnRef>
          <a:fillRef idx="0">
            <a:schemeClr val="accent6"/>
          </a:fillRef>
          <a:effectRef idx="0">
            <a:schemeClr val="accent6"/>
          </a:effectRef>
          <a:fontRef idx="minor">
            <a:schemeClr val="tx1"/>
          </a:fontRef>
        </p:style>
      </p:cxnSp>
      <p:sp>
        <p:nvSpPr>
          <p:cNvPr id="31" name="椭圆 30"/>
          <p:cNvSpPr/>
          <p:nvPr/>
        </p:nvSpPr>
        <p:spPr>
          <a:xfrm>
            <a:off x="1896788" y="4136658"/>
            <a:ext cx="235292" cy="235292"/>
          </a:xfrm>
          <a:prstGeom prst="ellipse">
            <a:avLst/>
          </a:prstGeom>
          <a:solidFill>
            <a:schemeClr val="bg1"/>
          </a:solidFill>
          <a:ln w="38100">
            <a:solidFill>
              <a:srgbClr val="067C0C"/>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2" name="组合 31"/>
          <p:cNvGrpSpPr/>
          <p:nvPr/>
        </p:nvGrpSpPr>
        <p:grpSpPr>
          <a:xfrm>
            <a:off x="1327022" y="1203598"/>
            <a:ext cx="1333322" cy="2791051"/>
            <a:chOff x="1115616" y="1077584"/>
            <a:chExt cx="1224136" cy="2562492"/>
          </a:xfrm>
        </p:grpSpPr>
        <p:sp>
          <p:nvSpPr>
            <p:cNvPr id="33" name="任意多边形 32"/>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圆角矩形 33"/>
            <p:cNvSpPr/>
            <p:nvPr/>
          </p:nvSpPr>
          <p:spPr>
            <a:xfrm>
              <a:off x="1259632" y="1216298"/>
              <a:ext cx="936104" cy="2088232"/>
            </a:xfrm>
            <a:prstGeom prst="roundRect">
              <a:avLst>
                <a:gd name="adj" fmla="val 14632"/>
              </a:avLst>
            </a:prstGeom>
            <a:solidFill>
              <a:srgbClr val="067C0C"/>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矩形 34"/>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08A810"/>
                  </a:solidFill>
                  <a:latin typeface="微软雅黑" panose="020B0503020204020204" pitchFamily="34" charset="-122"/>
                  <a:ea typeface="微软雅黑" panose="020B0503020204020204" pitchFamily="34" charset="-122"/>
                </a:rPr>
                <a:t>第一阶段</a:t>
              </a:r>
              <a:endParaRPr lang="zh-CN" altLang="en-US" sz="1400" b="1" dirty="0">
                <a:solidFill>
                  <a:srgbClr val="08A810"/>
                </a:solidFill>
                <a:latin typeface="微软雅黑" panose="020B0503020204020204" pitchFamily="34" charset="-122"/>
                <a:ea typeface="微软雅黑" panose="020B0503020204020204" pitchFamily="34" charset="-122"/>
              </a:endParaRPr>
            </a:p>
          </p:txBody>
        </p:sp>
        <p:sp>
          <p:nvSpPr>
            <p:cNvPr id="36" name="文本框 16"/>
            <p:cNvSpPr txBox="1"/>
            <p:nvPr/>
          </p:nvSpPr>
          <p:spPr>
            <a:xfrm>
              <a:off x="1368152" y="1253361"/>
              <a:ext cx="683569" cy="480374"/>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7" name="文本框 17"/>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38" name="椭圆 37"/>
          <p:cNvSpPr/>
          <p:nvPr/>
        </p:nvSpPr>
        <p:spPr>
          <a:xfrm>
            <a:off x="3655339" y="4136658"/>
            <a:ext cx="235292" cy="235292"/>
          </a:xfrm>
          <a:prstGeom prst="ellipse">
            <a:avLst/>
          </a:prstGeom>
          <a:solidFill>
            <a:schemeClr val="bg1"/>
          </a:solidFill>
          <a:ln w="38100">
            <a:solidFill>
              <a:srgbClr val="08A810"/>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9" name="组合 38"/>
          <p:cNvGrpSpPr/>
          <p:nvPr/>
        </p:nvGrpSpPr>
        <p:grpSpPr>
          <a:xfrm>
            <a:off x="3085575" y="1203598"/>
            <a:ext cx="1333322" cy="2791051"/>
            <a:chOff x="1115616" y="1077584"/>
            <a:chExt cx="1224136" cy="2562492"/>
          </a:xfrm>
        </p:grpSpPr>
        <p:sp>
          <p:nvSpPr>
            <p:cNvPr id="40" name="任意多边形 39"/>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1" name="圆角矩形 40"/>
            <p:cNvSpPr/>
            <p:nvPr/>
          </p:nvSpPr>
          <p:spPr>
            <a:xfrm>
              <a:off x="1259632" y="1216298"/>
              <a:ext cx="936104" cy="2088232"/>
            </a:xfrm>
            <a:prstGeom prst="roundRect">
              <a:avLst>
                <a:gd name="adj" fmla="val 14632"/>
              </a:avLst>
            </a:prstGeom>
            <a:solidFill>
              <a:srgbClr val="08A810"/>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2" name="矩形 41"/>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08A810"/>
                  </a:solidFill>
                  <a:latin typeface="微软雅黑" panose="020B0503020204020204" pitchFamily="34" charset="-122"/>
                  <a:ea typeface="微软雅黑" panose="020B0503020204020204" pitchFamily="34" charset="-122"/>
                </a:rPr>
                <a:t>第二阶段</a:t>
              </a:r>
              <a:endParaRPr lang="zh-CN" altLang="en-US" sz="1400" b="1" dirty="0">
                <a:solidFill>
                  <a:srgbClr val="08A810"/>
                </a:solidFill>
                <a:latin typeface="微软雅黑" panose="020B0503020204020204" pitchFamily="34" charset="-122"/>
                <a:ea typeface="微软雅黑" panose="020B0503020204020204" pitchFamily="34" charset="-122"/>
              </a:endParaRPr>
            </a:p>
          </p:txBody>
        </p:sp>
        <p:sp>
          <p:nvSpPr>
            <p:cNvPr id="43" name="文本框 24"/>
            <p:cNvSpPr txBox="1"/>
            <p:nvPr/>
          </p:nvSpPr>
          <p:spPr>
            <a:xfrm>
              <a:off x="1368152" y="1253361"/>
              <a:ext cx="683569" cy="480374"/>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4" name="文本框 25"/>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45" name="椭圆 44"/>
          <p:cNvSpPr/>
          <p:nvPr/>
        </p:nvSpPr>
        <p:spPr>
          <a:xfrm>
            <a:off x="5413893" y="4136658"/>
            <a:ext cx="235292" cy="235292"/>
          </a:xfrm>
          <a:prstGeom prst="ellipse">
            <a:avLst/>
          </a:prstGeom>
          <a:solidFill>
            <a:schemeClr val="bg1"/>
          </a:solidFill>
          <a:ln w="38100">
            <a:solidFill>
              <a:srgbClr val="067C0C"/>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46" name="组合 45"/>
          <p:cNvGrpSpPr/>
          <p:nvPr/>
        </p:nvGrpSpPr>
        <p:grpSpPr>
          <a:xfrm>
            <a:off x="4844129" y="1203598"/>
            <a:ext cx="1333322" cy="2791051"/>
            <a:chOff x="1115616" y="1077584"/>
            <a:chExt cx="1224136" cy="2562492"/>
          </a:xfrm>
        </p:grpSpPr>
        <p:sp>
          <p:nvSpPr>
            <p:cNvPr id="47" name="任意多边形 46"/>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8" name="圆角矩形 47"/>
            <p:cNvSpPr/>
            <p:nvPr/>
          </p:nvSpPr>
          <p:spPr>
            <a:xfrm>
              <a:off x="1259632" y="1216298"/>
              <a:ext cx="936104" cy="2088232"/>
            </a:xfrm>
            <a:prstGeom prst="roundRect">
              <a:avLst>
                <a:gd name="adj" fmla="val 14632"/>
              </a:avLst>
            </a:prstGeom>
            <a:solidFill>
              <a:srgbClr val="067C0C"/>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9" name="矩形 48"/>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08A810"/>
                  </a:solidFill>
                  <a:latin typeface="微软雅黑" panose="020B0503020204020204" pitchFamily="34" charset="-122"/>
                  <a:ea typeface="微软雅黑" panose="020B0503020204020204" pitchFamily="34" charset="-122"/>
                </a:rPr>
                <a:t>第三阶段</a:t>
              </a:r>
              <a:endParaRPr lang="zh-CN" altLang="en-US" sz="1400" b="1" dirty="0">
                <a:solidFill>
                  <a:srgbClr val="08A810"/>
                </a:solidFill>
                <a:latin typeface="微软雅黑" panose="020B0503020204020204" pitchFamily="34" charset="-122"/>
                <a:ea typeface="微软雅黑" panose="020B0503020204020204" pitchFamily="34" charset="-122"/>
              </a:endParaRPr>
            </a:p>
          </p:txBody>
        </p:sp>
        <p:sp>
          <p:nvSpPr>
            <p:cNvPr id="50" name="文本框 31"/>
            <p:cNvSpPr txBox="1"/>
            <p:nvPr/>
          </p:nvSpPr>
          <p:spPr>
            <a:xfrm>
              <a:off x="1368152" y="1253361"/>
              <a:ext cx="683569" cy="480374"/>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1" name="文本框 32"/>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52" name="椭圆 51"/>
          <p:cNvSpPr/>
          <p:nvPr/>
        </p:nvSpPr>
        <p:spPr>
          <a:xfrm>
            <a:off x="7172448" y="4136658"/>
            <a:ext cx="235292" cy="235292"/>
          </a:xfrm>
          <a:prstGeom prst="ellipse">
            <a:avLst/>
          </a:prstGeom>
          <a:solidFill>
            <a:schemeClr val="bg1"/>
          </a:solidFill>
          <a:ln w="38100">
            <a:solidFill>
              <a:srgbClr val="08A810"/>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53" name="组合 52"/>
          <p:cNvGrpSpPr/>
          <p:nvPr/>
        </p:nvGrpSpPr>
        <p:grpSpPr>
          <a:xfrm>
            <a:off x="6602682" y="1203598"/>
            <a:ext cx="1333322" cy="2791051"/>
            <a:chOff x="1115616" y="1077584"/>
            <a:chExt cx="1224136" cy="2562492"/>
          </a:xfrm>
        </p:grpSpPr>
        <p:sp>
          <p:nvSpPr>
            <p:cNvPr id="54" name="任意多边形 53"/>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5" name="圆角矩形 54"/>
            <p:cNvSpPr/>
            <p:nvPr/>
          </p:nvSpPr>
          <p:spPr>
            <a:xfrm>
              <a:off x="1259632" y="1216298"/>
              <a:ext cx="936104" cy="2088232"/>
            </a:xfrm>
            <a:prstGeom prst="roundRect">
              <a:avLst>
                <a:gd name="adj" fmla="val 14632"/>
              </a:avLst>
            </a:prstGeom>
            <a:solidFill>
              <a:srgbClr val="08A810"/>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6" name="矩形 55"/>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08A810"/>
                  </a:solidFill>
                  <a:latin typeface="微软雅黑" panose="020B0503020204020204" pitchFamily="34" charset="-122"/>
                  <a:ea typeface="微软雅黑" panose="020B0503020204020204" pitchFamily="34" charset="-122"/>
                </a:rPr>
                <a:t>第四阶段</a:t>
              </a:r>
              <a:endParaRPr lang="zh-CN" altLang="en-US" sz="1400" b="1" dirty="0">
                <a:solidFill>
                  <a:srgbClr val="08A810"/>
                </a:solidFill>
                <a:latin typeface="微软雅黑" panose="020B0503020204020204" pitchFamily="34" charset="-122"/>
                <a:ea typeface="微软雅黑" panose="020B0503020204020204" pitchFamily="34" charset="-122"/>
              </a:endParaRPr>
            </a:p>
          </p:txBody>
        </p:sp>
        <p:sp>
          <p:nvSpPr>
            <p:cNvPr id="57" name="文本框 38"/>
            <p:cNvSpPr txBox="1"/>
            <p:nvPr/>
          </p:nvSpPr>
          <p:spPr>
            <a:xfrm>
              <a:off x="1368152" y="1253361"/>
              <a:ext cx="683569" cy="480374"/>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8" name="文本框 39"/>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heel(4)">
                                      <p:cBhvr>
                                        <p:cTn id="7" dur="1000"/>
                                        <p:tgtEl>
                                          <p:spTgt spid="2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anim calcmode="lin" valueType="num">
                                      <p:cBhvr>
                                        <p:cTn id="16" dur="500" fill="hold"/>
                                        <p:tgtEl>
                                          <p:spTgt spid="31"/>
                                        </p:tgtEl>
                                        <p:attrNameLst>
                                          <p:attrName>ppt_x</p:attrName>
                                        </p:attrNameLst>
                                      </p:cBhvr>
                                      <p:tavLst>
                                        <p:tav tm="0">
                                          <p:val>
                                            <p:strVal val="#ppt_x"/>
                                          </p:val>
                                        </p:tav>
                                        <p:tav tm="100000">
                                          <p:val>
                                            <p:strVal val="#ppt_x"/>
                                          </p:val>
                                        </p:tav>
                                      </p:tavLst>
                                    </p:anim>
                                    <p:anim calcmode="lin" valueType="num">
                                      <p:cBhvr>
                                        <p:cTn id="17" dur="500" fill="hold"/>
                                        <p:tgtEl>
                                          <p:spTgt spid="31"/>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anim calcmode="lin" valueType="num">
                                      <p:cBhvr>
                                        <p:cTn id="21" dur="500" fill="hold"/>
                                        <p:tgtEl>
                                          <p:spTgt spid="32"/>
                                        </p:tgtEl>
                                        <p:attrNameLst>
                                          <p:attrName>ppt_x</p:attrName>
                                        </p:attrNameLst>
                                      </p:cBhvr>
                                      <p:tavLst>
                                        <p:tav tm="0">
                                          <p:val>
                                            <p:strVal val="#ppt_x"/>
                                          </p:val>
                                        </p:tav>
                                        <p:tav tm="100000">
                                          <p:val>
                                            <p:strVal val="#ppt_x"/>
                                          </p:val>
                                        </p:tav>
                                      </p:tavLst>
                                    </p:anim>
                                    <p:anim calcmode="lin" valueType="num">
                                      <p:cBhvr>
                                        <p:cTn id="22" dur="500" fill="hold"/>
                                        <p:tgtEl>
                                          <p:spTgt spid="3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30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anim calcmode="lin" valueType="num">
                                      <p:cBhvr>
                                        <p:cTn id="26" dur="500" fill="hold"/>
                                        <p:tgtEl>
                                          <p:spTgt spid="38"/>
                                        </p:tgtEl>
                                        <p:attrNameLst>
                                          <p:attrName>ppt_x</p:attrName>
                                        </p:attrNameLst>
                                      </p:cBhvr>
                                      <p:tavLst>
                                        <p:tav tm="0">
                                          <p:val>
                                            <p:strVal val="#ppt_x"/>
                                          </p:val>
                                        </p:tav>
                                        <p:tav tm="100000">
                                          <p:val>
                                            <p:strVal val="#ppt_x"/>
                                          </p:val>
                                        </p:tav>
                                      </p:tavLst>
                                    </p:anim>
                                    <p:anim calcmode="lin" valueType="num">
                                      <p:cBhvr>
                                        <p:cTn id="27" dur="500" fill="hold"/>
                                        <p:tgtEl>
                                          <p:spTgt spid="38"/>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30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anim calcmode="lin" valueType="num">
                                      <p:cBhvr>
                                        <p:cTn id="31" dur="500" fill="hold"/>
                                        <p:tgtEl>
                                          <p:spTgt spid="39"/>
                                        </p:tgtEl>
                                        <p:attrNameLst>
                                          <p:attrName>ppt_x</p:attrName>
                                        </p:attrNameLst>
                                      </p:cBhvr>
                                      <p:tavLst>
                                        <p:tav tm="0">
                                          <p:val>
                                            <p:strVal val="#ppt_x"/>
                                          </p:val>
                                        </p:tav>
                                        <p:tav tm="100000">
                                          <p:val>
                                            <p:strVal val="#ppt_x"/>
                                          </p:val>
                                        </p:tav>
                                      </p:tavLst>
                                    </p:anim>
                                    <p:anim calcmode="lin" valueType="num">
                                      <p:cBhvr>
                                        <p:cTn id="32" dur="500" fill="hold"/>
                                        <p:tgtEl>
                                          <p:spTgt spid="3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60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anim calcmode="lin" valueType="num">
                                      <p:cBhvr>
                                        <p:cTn id="36" dur="500" fill="hold"/>
                                        <p:tgtEl>
                                          <p:spTgt spid="45"/>
                                        </p:tgtEl>
                                        <p:attrNameLst>
                                          <p:attrName>ppt_x</p:attrName>
                                        </p:attrNameLst>
                                      </p:cBhvr>
                                      <p:tavLst>
                                        <p:tav tm="0">
                                          <p:val>
                                            <p:strVal val="#ppt_x"/>
                                          </p:val>
                                        </p:tav>
                                        <p:tav tm="100000">
                                          <p:val>
                                            <p:strVal val="#ppt_x"/>
                                          </p:val>
                                        </p:tav>
                                      </p:tavLst>
                                    </p:anim>
                                    <p:anim calcmode="lin" valueType="num">
                                      <p:cBhvr>
                                        <p:cTn id="37" dur="500" fill="hold"/>
                                        <p:tgtEl>
                                          <p:spTgt spid="45"/>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60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strVal val="#ppt_x"/>
                                          </p:val>
                                        </p:tav>
                                        <p:tav tm="100000">
                                          <p:val>
                                            <p:strVal val="#ppt_x"/>
                                          </p:val>
                                        </p:tav>
                                      </p:tavLst>
                                    </p:anim>
                                    <p:anim calcmode="lin" valueType="num">
                                      <p:cBhvr>
                                        <p:cTn id="42" dur="500" fill="hold"/>
                                        <p:tgtEl>
                                          <p:spTgt spid="4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90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anim calcmode="lin" valueType="num">
                                      <p:cBhvr>
                                        <p:cTn id="46" dur="500" fill="hold"/>
                                        <p:tgtEl>
                                          <p:spTgt spid="52"/>
                                        </p:tgtEl>
                                        <p:attrNameLst>
                                          <p:attrName>ppt_x</p:attrName>
                                        </p:attrNameLst>
                                      </p:cBhvr>
                                      <p:tavLst>
                                        <p:tav tm="0">
                                          <p:val>
                                            <p:strVal val="#ppt_x"/>
                                          </p:val>
                                        </p:tav>
                                        <p:tav tm="100000">
                                          <p:val>
                                            <p:strVal val="#ppt_x"/>
                                          </p:val>
                                        </p:tav>
                                      </p:tavLst>
                                    </p:anim>
                                    <p:anim calcmode="lin" valueType="num">
                                      <p:cBhvr>
                                        <p:cTn id="47" dur="500" fill="hold"/>
                                        <p:tgtEl>
                                          <p:spTgt spid="52"/>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90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anim calcmode="lin" valueType="num">
                                      <p:cBhvr>
                                        <p:cTn id="51" dur="500" fill="hold"/>
                                        <p:tgtEl>
                                          <p:spTgt spid="53"/>
                                        </p:tgtEl>
                                        <p:attrNameLst>
                                          <p:attrName>ppt_x</p:attrName>
                                        </p:attrNameLst>
                                      </p:cBhvr>
                                      <p:tavLst>
                                        <p:tav tm="0">
                                          <p:val>
                                            <p:strVal val="#ppt_x"/>
                                          </p:val>
                                        </p:tav>
                                        <p:tav tm="100000">
                                          <p:val>
                                            <p:strVal val="#ppt_x"/>
                                          </p:val>
                                        </p:tav>
                                      </p:tavLst>
                                    </p:anim>
                                    <p:anim calcmode="lin" valueType="num">
                                      <p:cBhvr>
                                        <p:cTn id="52" dur="5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animBg="1"/>
      <p:bldP spid="38" grpId="0" animBg="1"/>
      <p:bldP spid="45" grpId="0" animBg="1"/>
      <p:bldP spid="5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55"/>
          <p:cNvSpPr txBox="1">
            <a:spLocks noChangeArrowheads="1"/>
          </p:cNvSpPr>
          <p:nvPr/>
        </p:nvSpPr>
        <p:spPr bwMode="auto">
          <a:xfrm>
            <a:off x="952843" y="139511"/>
            <a:ext cx="3878614" cy="5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9" tIns="45709" rIns="91419" bIns="45709">
            <a:spAutoFit/>
          </a:bodyPr>
          <a:lstStyle>
            <a:lvl1pPr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b="0" i="0" dirty="0">
                <a:latin typeface="方正毡笔黑简体" panose="03000509000000000000" pitchFamily="65" charset="-122"/>
                <a:ea typeface="方正毡笔黑简体" panose="03000509000000000000" pitchFamily="65" charset="-122"/>
              </a:rPr>
              <a:t>在此输入您的标题内容</a:t>
            </a:r>
            <a:endParaRPr lang="zh-CN" altLang="en-US" sz="2800" b="0" i="0" dirty="0">
              <a:latin typeface="方正毡笔黑简体" panose="03000509000000000000" pitchFamily="65" charset="-122"/>
              <a:ea typeface="方正毡笔黑简体" panose="03000509000000000000" pitchFamily="65" charset="-122"/>
            </a:endParaRPr>
          </a:p>
        </p:txBody>
      </p:sp>
      <p:sp>
        <p:nvSpPr>
          <p:cNvPr id="22" name="椭圆 21"/>
          <p:cNvSpPr/>
          <p:nvPr/>
        </p:nvSpPr>
        <p:spPr bwMode="auto">
          <a:xfrm>
            <a:off x="5230916" y="1131590"/>
            <a:ext cx="1088567" cy="1086932"/>
          </a:xfrm>
          <a:prstGeom prst="ellipse">
            <a:avLst/>
          </a:prstGeom>
          <a:solidFill>
            <a:schemeClr val="bg1"/>
          </a:solidFill>
          <a:ln w="12700">
            <a:solidFill>
              <a:srgbClr val="08A81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椭圆 23"/>
          <p:cNvSpPr/>
          <p:nvPr/>
        </p:nvSpPr>
        <p:spPr bwMode="auto">
          <a:xfrm>
            <a:off x="2742262" y="1131590"/>
            <a:ext cx="1088567" cy="1086932"/>
          </a:xfrm>
          <a:prstGeom prst="ellipse">
            <a:avLst/>
          </a:prstGeom>
          <a:solidFill>
            <a:schemeClr val="bg1"/>
          </a:solidFill>
          <a:ln w="12700">
            <a:solidFill>
              <a:srgbClr val="08A81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椭圆 24"/>
          <p:cNvSpPr/>
          <p:nvPr/>
        </p:nvSpPr>
        <p:spPr bwMode="auto">
          <a:xfrm>
            <a:off x="5230916" y="3422724"/>
            <a:ext cx="1088567" cy="1086931"/>
          </a:xfrm>
          <a:prstGeom prst="ellipse">
            <a:avLst/>
          </a:prstGeom>
          <a:solidFill>
            <a:schemeClr val="bg1"/>
          </a:solidFill>
          <a:ln w="12700">
            <a:solidFill>
              <a:srgbClr val="08A81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椭圆 25"/>
          <p:cNvSpPr/>
          <p:nvPr/>
        </p:nvSpPr>
        <p:spPr bwMode="auto">
          <a:xfrm>
            <a:off x="2742262" y="3422724"/>
            <a:ext cx="1088567" cy="1086931"/>
          </a:xfrm>
          <a:prstGeom prst="ellipse">
            <a:avLst/>
          </a:prstGeom>
          <a:solidFill>
            <a:schemeClr val="bg1"/>
          </a:solidFill>
          <a:ln w="12700">
            <a:solidFill>
              <a:srgbClr val="08A81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文本框 12"/>
          <p:cNvSpPr/>
          <p:nvPr/>
        </p:nvSpPr>
        <p:spPr bwMode="auto">
          <a:xfrm>
            <a:off x="3813328" y="2078500"/>
            <a:ext cx="1435089" cy="1436989"/>
          </a:xfrm>
          <a:custGeom>
            <a:avLst/>
            <a:gdLst>
              <a:gd name="T0" fmla="*/ 0 w 1302418"/>
              <a:gd name="T1" fmla="*/ 0 h 1302419"/>
              <a:gd name="T2" fmla="*/ 1302418 w 1302418"/>
              <a:gd name="T3" fmla="*/ 1302419 h 1302419"/>
            </a:gdLst>
            <a:ahLst/>
            <a:cxnLst/>
            <a:rect l="T0" t="T1" r="T2" b="T3"/>
            <a:pathLst>
              <a:path w="1302418" h="1302419">
                <a:moveTo>
                  <a:pt x="0" y="0"/>
                </a:moveTo>
                <a:lnTo>
                  <a:pt x="325500" y="106"/>
                </a:lnTo>
                <a:lnTo>
                  <a:pt x="244151" y="81454"/>
                </a:lnTo>
                <a:lnTo>
                  <a:pt x="406953" y="244256"/>
                </a:lnTo>
                <a:lnTo>
                  <a:pt x="650999" y="211"/>
                </a:lnTo>
                <a:lnTo>
                  <a:pt x="895202" y="244414"/>
                </a:lnTo>
                <a:lnTo>
                  <a:pt x="1057899" y="81717"/>
                </a:lnTo>
                <a:lnTo>
                  <a:pt x="976498" y="316"/>
                </a:lnTo>
                <a:lnTo>
                  <a:pt x="1301997" y="422"/>
                </a:lnTo>
                <a:lnTo>
                  <a:pt x="1302102" y="325921"/>
                </a:lnTo>
                <a:lnTo>
                  <a:pt x="1220701" y="244520"/>
                </a:lnTo>
                <a:lnTo>
                  <a:pt x="1058004" y="407217"/>
                </a:lnTo>
                <a:lnTo>
                  <a:pt x="1302208" y="651420"/>
                </a:lnTo>
                <a:lnTo>
                  <a:pt x="1058162" y="895466"/>
                </a:lnTo>
                <a:lnTo>
                  <a:pt x="1220964" y="1058268"/>
                </a:lnTo>
                <a:lnTo>
                  <a:pt x="1302313" y="976919"/>
                </a:lnTo>
                <a:lnTo>
                  <a:pt x="1302418" y="1302419"/>
                </a:lnTo>
                <a:lnTo>
                  <a:pt x="976919" y="1302313"/>
                </a:lnTo>
                <a:lnTo>
                  <a:pt x="1058267" y="1220965"/>
                </a:lnTo>
                <a:lnTo>
                  <a:pt x="895465" y="1058163"/>
                </a:lnTo>
                <a:lnTo>
                  <a:pt x="651420" y="1302208"/>
                </a:lnTo>
                <a:lnTo>
                  <a:pt x="407216" y="1058005"/>
                </a:lnTo>
                <a:lnTo>
                  <a:pt x="244519" y="1220702"/>
                </a:lnTo>
                <a:lnTo>
                  <a:pt x="325921" y="1302103"/>
                </a:lnTo>
                <a:lnTo>
                  <a:pt x="421" y="1301998"/>
                </a:lnTo>
                <a:lnTo>
                  <a:pt x="316" y="976498"/>
                </a:lnTo>
                <a:lnTo>
                  <a:pt x="81717" y="1057899"/>
                </a:lnTo>
                <a:lnTo>
                  <a:pt x="244414" y="895202"/>
                </a:lnTo>
                <a:lnTo>
                  <a:pt x="210" y="650999"/>
                </a:lnTo>
                <a:lnTo>
                  <a:pt x="244256" y="406953"/>
                </a:lnTo>
                <a:lnTo>
                  <a:pt x="81454" y="244151"/>
                </a:lnTo>
                <a:lnTo>
                  <a:pt x="105" y="325500"/>
                </a:lnTo>
                <a:lnTo>
                  <a:pt x="0" y="0"/>
                </a:lnTo>
                <a:close/>
              </a:path>
            </a:pathLst>
          </a:custGeom>
          <a:solidFill>
            <a:srgbClr val="08A810"/>
          </a:solidFill>
          <a:ln>
            <a:noFill/>
          </a:ln>
        </p:spPr>
        <p:txBody>
          <a:bodyPr lIns="0" tIns="0" rIns="0" bIns="0" anchor="ctr"/>
          <a:lstStyle/>
          <a:p>
            <a:pPr algn="ctr" eaLnBrk="1" hangingPunct="1"/>
            <a:r>
              <a:rPr lang="zh-CN" altLang="en-US" sz="2600">
                <a:solidFill>
                  <a:schemeClr val="bg1"/>
                </a:solidFill>
                <a:latin typeface="微软雅黑" panose="020B0503020204020204" pitchFamily="34" charset="-122"/>
                <a:ea typeface="微软雅黑" panose="020B0503020204020204" pitchFamily="34" charset="-122"/>
              </a:rPr>
              <a:t>标题</a:t>
            </a:r>
            <a:endParaRPr lang="zh-CN" altLang="en-US" sz="2600">
              <a:solidFill>
                <a:schemeClr val="bg1"/>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6464742" y="1227856"/>
            <a:ext cx="2005624" cy="894399"/>
          </a:xfrm>
          <a:prstGeom prst="rect">
            <a:avLst/>
          </a:prstGeom>
          <a:noFill/>
        </p:spPr>
        <p:txBody>
          <a:bodyPr lIns="100790" tIns="50396" rIns="100790" bIns="50396">
            <a:spAutoFit/>
          </a:bodyPr>
          <a:lstStyle/>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6464742" y="3536491"/>
            <a:ext cx="2005624" cy="896150"/>
          </a:xfrm>
          <a:prstGeom prst="rect">
            <a:avLst/>
          </a:prstGeom>
          <a:noFill/>
        </p:spPr>
        <p:txBody>
          <a:bodyPr lIns="100790" tIns="50396" rIns="100790" bIns="50396">
            <a:spAutoFit/>
          </a:bodyPr>
          <a:lstStyle/>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673634" y="3518990"/>
            <a:ext cx="2005624" cy="894400"/>
          </a:xfrm>
          <a:prstGeom prst="rect">
            <a:avLst/>
          </a:prstGeom>
          <a:noFill/>
        </p:spPr>
        <p:txBody>
          <a:bodyPr lIns="100790" tIns="50396" rIns="100790" bIns="50396">
            <a:spAutoFit/>
          </a:bodyPr>
          <a:lstStyle/>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673634" y="1227856"/>
            <a:ext cx="2005624" cy="894399"/>
          </a:xfrm>
          <a:prstGeom prst="rect">
            <a:avLst/>
          </a:prstGeom>
          <a:noFill/>
        </p:spPr>
        <p:txBody>
          <a:bodyPr lIns="100790" tIns="50396" rIns="100790" bIns="50396">
            <a:spAutoFit/>
          </a:bodyPr>
          <a:lstStyle/>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30000"/>
              </a:lnSpc>
              <a:defRPr/>
            </a:pP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请在此处输入您的文本</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1000"/>
                                        <p:tgtEl>
                                          <p:spTgt spid="2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500"/>
                            </p:stCondLst>
                            <p:childTnLst>
                              <p:par>
                                <p:cTn id="15" presetID="21" presetClass="entr" presetSubtype="1"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heel(1)">
                                      <p:cBhvr>
                                        <p:cTn id="17" dur="750"/>
                                        <p:tgtEl>
                                          <p:spTgt spid="24"/>
                                        </p:tgtEl>
                                      </p:cBhvr>
                                    </p:animEffect>
                                  </p:childTnLst>
                                </p:cTn>
                              </p:par>
                            </p:childTnLst>
                          </p:cTn>
                        </p:par>
                        <p:par>
                          <p:cTn id="18" fill="hold">
                            <p:stCondLst>
                              <p:cond delay="2500"/>
                            </p:stCondLst>
                            <p:childTnLst>
                              <p:par>
                                <p:cTn id="19" presetID="22" presetClass="entr" presetSubtype="2"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right)">
                                      <p:cBhvr>
                                        <p:cTn id="21" dur="500"/>
                                        <p:tgtEl>
                                          <p:spTgt spid="32"/>
                                        </p:tgtEl>
                                      </p:cBhvr>
                                    </p:animEffect>
                                  </p:childTnLst>
                                </p:cTn>
                              </p:par>
                            </p:childTnLst>
                          </p:cTn>
                        </p:par>
                        <p:par>
                          <p:cTn id="22" fill="hold">
                            <p:stCondLst>
                              <p:cond delay="3000"/>
                            </p:stCondLst>
                            <p:childTnLst>
                              <p:par>
                                <p:cTn id="23" presetID="21"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heel(1)">
                                      <p:cBhvr>
                                        <p:cTn id="25" dur="750"/>
                                        <p:tgtEl>
                                          <p:spTgt spid="22"/>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childTnLst>
                          </p:cTn>
                        </p:par>
                        <p:par>
                          <p:cTn id="30" fill="hold">
                            <p:stCondLst>
                              <p:cond delay="4500"/>
                            </p:stCondLst>
                            <p:childTnLst>
                              <p:par>
                                <p:cTn id="31" presetID="21" presetClass="entr" presetSubtype="1"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heel(1)">
                                      <p:cBhvr>
                                        <p:cTn id="33" dur="750"/>
                                        <p:tgtEl>
                                          <p:spTgt spid="26"/>
                                        </p:tgtEl>
                                      </p:cBhvr>
                                    </p:animEffect>
                                  </p:childTnLst>
                                </p:cTn>
                              </p:par>
                            </p:childTnLst>
                          </p:cTn>
                        </p:par>
                        <p:par>
                          <p:cTn id="34" fill="hold">
                            <p:stCondLst>
                              <p:cond delay="5500"/>
                            </p:stCondLst>
                            <p:childTnLst>
                              <p:par>
                                <p:cTn id="35" presetID="22" presetClass="entr" presetSubtype="2" fill="hold" grpId="0" nodeType="after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right)">
                                      <p:cBhvr>
                                        <p:cTn id="37" dur="500"/>
                                        <p:tgtEl>
                                          <p:spTgt spid="31"/>
                                        </p:tgtEl>
                                      </p:cBhvr>
                                    </p:animEffect>
                                  </p:childTnLst>
                                </p:cTn>
                              </p:par>
                            </p:childTnLst>
                          </p:cTn>
                        </p:par>
                        <p:par>
                          <p:cTn id="38" fill="hold">
                            <p:stCondLst>
                              <p:cond delay="6000"/>
                            </p:stCondLst>
                            <p:childTnLst>
                              <p:par>
                                <p:cTn id="39" presetID="21" presetClass="entr" presetSubtype="1"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heel(1)">
                                      <p:cBhvr>
                                        <p:cTn id="41" dur="750"/>
                                        <p:tgtEl>
                                          <p:spTgt spid="25"/>
                                        </p:tgtEl>
                                      </p:cBhvr>
                                    </p:animEffect>
                                  </p:childTnLst>
                                </p:cTn>
                              </p:par>
                            </p:childTnLst>
                          </p:cTn>
                        </p:par>
                        <p:par>
                          <p:cTn id="42" fill="hold">
                            <p:stCondLst>
                              <p:cond delay="7000"/>
                            </p:stCondLst>
                            <p:childTnLst>
                              <p:par>
                                <p:cTn id="43" presetID="22" presetClass="entr" presetSubtype="8"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left)">
                                      <p:cBhvr>
                                        <p:cTn id="4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animBg="1"/>
      <p:bldP spid="24" grpId="0" animBg="1"/>
      <p:bldP spid="25" grpId="0" animBg="1"/>
      <p:bldP spid="26" grpId="0" animBg="1"/>
      <p:bldP spid="27" grpId="0" animBg="1"/>
      <p:bldP spid="28" grpId="0"/>
      <p:bldP spid="30" grpId="0"/>
      <p:bldP spid="31"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397" y="-49757"/>
            <a:ext cx="9144793" cy="5243014"/>
          </a:xfrm>
          <a:prstGeom prst="rect">
            <a:avLst/>
          </a:prstGeom>
        </p:spPr>
      </p:pic>
      <p:sp>
        <p:nvSpPr>
          <p:cNvPr id="65" name="Freeform 5"/>
          <p:cNvSpPr/>
          <p:nvPr/>
        </p:nvSpPr>
        <p:spPr bwMode="auto">
          <a:xfrm>
            <a:off x="1092721" y="1496241"/>
            <a:ext cx="7072312" cy="1517847"/>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7" name="Freeform 6"/>
          <p:cNvSpPr/>
          <p:nvPr/>
        </p:nvSpPr>
        <p:spPr bwMode="auto">
          <a:xfrm>
            <a:off x="994296" y="1294628"/>
            <a:ext cx="2422525" cy="193675"/>
          </a:xfrm>
          <a:custGeom>
            <a:avLst/>
            <a:gdLst>
              <a:gd name="T0" fmla="*/ 249 w 3270"/>
              <a:gd name="T1" fmla="*/ 261 h 261"/>
              <a:gd name="T2" fmla="*/ 3270 w 3270"/>
              <a:gd name="T3" fmla="*/ 261 h 261"/>
              <a:gd name="T4" fmla="*/ 3022 w 3270"/>
              <a:gd name="T5" fmla="*/ 0 h 261"/>
              <a:gd name="T6" fmla="*/ 0 w 3270"/>
              <a:gd name="T7" fmla="*/ 0 h 261"/>
              <a:gd name="T8" fmla="*/ 249 w 3270"/>
              <a:gd name="T9" fmla="*/ 261 h 261"/>
            </a:gdLst>
            <a:ahLst/>
            <a:cxnLst>
              <a:cxn ang="0">
                <a:pos x="T0" y="T1"/>
              </a:cxn>
              <a:cxn ang="0">
                <a:pos x="T2" y="T3"/>
              </a:cxn>
              <a:cxn ang="0">
                <a:pos x="T4" y="T5"/>
              </a:cxn>
              <a:cxn ang="0">
                <a:pos x="T6" y="T7"/>
              </a:cxn>
              <a:cxn ang="0">
                <a:pos x="T8" y="T9"/>
              </a:cxn>
            </a:cxnLst>
            <a:rect l="0" t="0" r="r" b="b"/>
            <a:pathLst>
              <a:path w="3270" h="261">
                <a:moveTo>
                  <a:pt x="249" y="261"/>
                </a:moveTo>
                <a:lnTo>
                  <a:pt x="3270" y="261"/>
                </a:lnTo>
                <a:lnTo>
                  <a:pt x="3022" y="0"/>
                </a:lnTo>
                <a:lnTo>
                  <a:pt x="0" y="0"/>
                </a:lnTo>
                <a:lnTo>
                  <a:pt x="249" y="261"/>
                </a:lnTo>
                <a:close/>
              </a:path>
            </a:pathLst>
          </a:custGeom>
          <a:solidFill>
            <a:srgbClr val="067C0C"/>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8" name="Freeform 7"/>
          <p:cNvSpPr/>
          <p:nvPr/>
        </p:nvSpPr>
        <p:spPr bwMode="auto">
          <a:xfrm>
            <a:off x="994296" y="1294628"/>
            <a:ext cx="2238375" cy="1554163"/>
          </a:xfrm>
          <a:custGeom>
            <a:avLst/>
            <a:gdLst>
              <a:gd name="T0" fmla="*/ 3022 w 3022"/>
              <a:gd name="T1" fmla="*/ 0 h 2098"/>
              <a:gd name="T2" fmla="*/ 0 w 3022"/>
              <a:gd name="T3" fmla="*/ 0 h 2098"/>
              <a:gd name="T4" fmla="*/ 0 w 3022"/>
              <a:gd name="T5" fmla="*/ 2098 h 2098"/>
              <a:gd name="T6" fmla="*/ 2165 w 3022"/>
              <a:gd name="T7" fmla="*/ 2098 h 2098"/>
              <a:gd name="T8" fmla="*/ 3022 w 3022"/>
              <a:gd name="T9" fmla="*/ 0 h 2098"/>
            </a:gdLst>
            <a:ahLst/>
            <a:cxnLst>
              <a:cxn ang="0">
                <a:pos x="T0" y="T1"/>
              </a:cxn>
              <a:cxn ang="0">
                <a:pos x="T2" y="T3"/>
              </a:cxn>
              <a:cxn ang="0">
                <a:pos x="T4" y="T5"/>
              </a:cxn>
              <a:cxn ang="0">
                <a:pos x="T6" y="T7"/>
              </a:cxn>
              <a:cxn ang="0">
                <a:pos x="T8" y="T9"/>
              </a:cxn>
            </a:cxnLst>
            <a:rect l="0" t="0" r="r" b="b"/>
            <a:pathLst>
              <a:path w="3022" h="2098">
                <a:moveTo>
                  <a:pt x="3022" y="0"/>
                </a:moveTo>
                <a:lnTo>
                  <a:pt x="0" y="0"/>
                </a:lnTo>
                <a:lnTo>
                  <a:pt x="0" y="2098"/>
                </a:lnTo>
                <a:lnTo>
                  <a:pt x="2165" y="2098"/>
                </a:lnTo>
                <a:lnTo>
                  <a:pt x="3022" y="0"/>
                </a:lnTo>
                <a:close/>
              </a:path>
            </a:pathLst>
          </a:custGeom>
          <a:solidFill>
            <a:srgbClr val="08A810"/>
          </a:solidFill>
          <a:ln>
            <a:noFill/>
          </a:ln>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69" name="Freeform 9"/>
          <p:cNvSpPr>
            <a:spLocks noEditPoints="1"/>
          </p:cNvSpPr>
          <p:nvPr/>
        </p:nvSpPr>
        <p:spPr bwMode="auto">
          <a:xfrm>
            <a:off x="7966596" y="4130130"/>
            <a:ext cx="198437" cy="198438"/>
          </a:xfrm>
          <a:custGeom>
            <a:avLst/>
            <a:gdLst>
              <a:gd name="T0" fmla="*/ 146 w 268"/>
              <a:gd name="T1" fmla="*/ 226 h 268"/>
              <a:gd name="T2" fmla="*/ 125 w 268"/>
              <a:gd name="T3" fmla="*/ 209 h 268"/>
              <a:gd name="T4" fmla="*/ 177 w 268"/>
              <a:gd name="T5" fmla="*/ 148 h 268"/>
              <a:gd name="T6" fmla="*/ 43 w 268"/>
              <a:gd name="T7" fmla="*/ 148 h 268"/>
              <a:gd name="T8" fmla="*/ 43 w 268"/>
              <a:gd name="T9" fmla="*/ 120 h 268"/>
              <a:gd name="T10" fmla="*/ 177 w 268"/>
              <a:gd name="T11" fmla="*/ 120 h 268"/>
              <a:gd name="T12" fmla="*/ 125 w 268"/>
              <a:gd name="T13" fmla="*/ 60 h 268"/>
              <a:gd name="T14" fmla="*/ 146 w 268"/>
              <a:gd name="T15" fmla="*/ 42 h 268"/>
              <a:gd name="T16" fmla="*/ 224 w 268"/>
              <a:gd name="T17" fmla="*/ 134 h 268"/>
              <a:gd name="T18" fmla="*/ 146 w 268"/>
              <a:gd name="T19" fmla="*/ 226 h 268"/>
              <a:gd name="T20" fmla="*/ 134 w 268"/>
              <a:gd name="T21" fmla="*/ 0 h 268"/>
              <a:gd name="T22" fmla="*/ 268 w 268"/>
              <a:gd name="T23" fmla="*/ 134 h 268"/>
              <a:gd name="T24" fmla="*/ 134 w 268"/>
              <a:gd name="T25" fmla="*/ 268 h 268"/>
              <a:gd name="T26" fmla="*/ 0 w 268"/>
              <a:gd name="T27" fmla="*/ 134 h 268"/>
              <a:gd name="T28" fmla="*/ 134 w 268"/>
              <a:gd name="T29" fmla="*/ 0 h 268"/>
              <a:gd name="T30" fmla="*/ 134 w 268"/>
              <a:gd name="T31" fmla="*/ 17 h 268"/>
              <a:gd name="T32" fmla="*/ 250 w 268"/>
              <a:gd name="T33" fmla="*/ 134 h 268"/>
              <a:gd name="T34" fmla="*/ 134 w 268"/>
              <a:gd name="T35" fmla="*/ 251 h 268"/>
              <a:gd name="T36" fmla="*/ 17 w 268"/>
              <a:gd name="T37" fmla="*/ 134 h 268"/>
              <a:gd name="T38" fmla="*/ 134 w 268"/>
              <a:gd name="T39" fmla="*/ 1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8" h="268">
                <a:moveTo>
                  <a:pt x="146" y="226"/>
                </a:moveTo>
                <a:lnTo>
                  <a:pt x="125" y="209"/>
                </a:lnTo>
                <a:lnTo>
                  <a:pt x="177" y="148"/>
                </a:lnTo>
                <a:lnTo>
                  <a:pt x="43" y="148"/>
                </a:lnTo>
                <a:lnTo>
                  <a:pt x="43" y="120"/>
                </a:lnTo>
                <a:lnTo>
                  <a:pt x="177" y="120"/>
                </a:lnTo>
                <a:lnTo>
                  <a:pt x="125" y="60"/>
                </a:lnTo>
                <a:lnTo>
                  <a:pt x="146" y="42"/>
                </a:lnTo>
                <a:lnTo>
                  <a:pt x="224" y="134"/>
                </a:lnTo>
                <a:lnTo>
                  <a:pt x="146" y="226"/>
                </a:lnTo>
                <a:close/>
                <a:moveTo>
                  <a:pt x="134" y="0"/>
                </a:moveTo>
                <a:cubicBezTo>
                  <a:pt x="208" y="0"/>
                  <a:pt x="268" y="60"/>
                  <a:pt x="268" y="134"/>
                </a:cubicBezTo>
                <a:cubicBezTo>
                  <a:pt x="268" y="208"/>
                  <a:pt x="208" y="268"/>
                  <a:pt x="134" y="268"/>
                </a:cubicBezTo>
                <a:cubicBezTo>
                  <a:pt x="60" y="268"/>
                  <a:pt x="0" y="208"/>
                  <a:pt x="0" y="134"/>
                </a:cubicBezTo>
                <a:cubicBezTo>
                  <a:pt x="0" y="60"/>
                  <a:pt x="60" y="0"/>
                  <a:pt x="134" y="0"/>
                </a:cubicBezTo>
                <a:close/>
                <a:moveTo>
                  <a:pt x="134" y="17"/>
                </a:moveTo>
                <a:cubicBezTo>
                  <a:pt x="198" y="17"/>
                  <a:pt x="250" y="70"/>
                  <a:pt x="250" y="134"/>
                </a:cubicBezTo>
                <a:cubicBezTo>
                  <a:pt x="250" y="199"/>
                  <a:pt x="198" y="251"/>
                  <a:pt x="134" y="251"/>
                </a:cubicBezTo>
                <a:cubicBezTo>
                  <a:pt x="69" y="251"/>
                  <a:pt x="17" y="199"/>
                  <a:pt x="17" y="134"/>
                </a:cubicBezTo>
                <a:cubicBezTo>
                  <a:pt x="17" y="70"/>
                  <a:pt x="69" y="17"/>
                  <a:pt x="134"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EAE01"/>
              </a:solidFill>
              <a:latin typeface="微软雅黑" panose="020B0503020204020204" pitchFamily="34" charset="-122"/>
              <a:ea typeface="微软雅黑" panose="020B0503020204020204" pitchFamily="34" charset="-122"/>
            </a:endParaRPr>
          </a:p>
        </p:txBody>
      </p:sp>
      <p:sp>
        <p:nvSpPr>
          <p:cNvPr id="70" name="TextBox 69"/>
          <p:cNvSpPr txBox="1"/>
          <p:nvPr/>
        </p:nvSpPr>
        <p:spPr>
          <a:xfrm>
            <a:off x="1604172" y="1459925"/>
            <a:ext cx="698793" cy="1323439"/>
          </a:xfrm>
          <a:prstGeom prst="rect">
            <a:avLst/>
          </a:prstGeom>
          <a:noFill/>
        </p:spPr>
        <p:txBody>
          <a:bodyPr wrap="square" rtlCol="0">
            <a:spAutoFit/>
          </a:bodyPr>
          <a:lstStyle/>
          <a:p>
            <a:r>
              <a:rPr lang="en-US" altLang="zh-CN" sz="8000" b="1" dirty="0">
                <a:solidFill>
                  <a:srgbClr val="F8F8F8"/>
                </a:solidFill>
                <a:latin typeface="微软雅黑" panose="020B0503020204020204" pitchFamily="34" charset="-122"/>
                <a:ea typeface="微软雅黑" panose="020B0503020204020204" pitchFamily="34" charset="-122"/>
              </a:rPr>
              <a:t>2</a:t>
            </a:r>
            <a:endParaRPr lang="zh-CN" altLang="en-US" sz="8000" b="1" dirty="0">
              <a:solidFill>
                <a:srgbClr val="F8F8F8"/>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3116386" y="1860035"/>
            <a:ext cx="4038847" cy="584775"/>
          </a:xfrm>
          <a:prstGeom prst="rect">
            <a:avLst/>
          </a:prstGeom>
          <a:noFill/>
        </p:spPr>
        <p:txBody>
          <a:bodyPr wrap="square" rtlCol="0">
            <a:spAutoFit/>
          </a:bodyPr>
          <a:lstStyle/>
          <a:p>
            <a:r>
              <a:rPr lang="zh-CN" altLang="en-US" sz="3200" b="1" dirty="0">
                <a:solidFill>
                  <a:srgbClr val="2B2A30"/>
                </a:solidFill>
                <a:latin typeface="微软雅黑" panose="020B0503020204020204" pitchFamily="34" charset="-122"/>
                <a:ea typeface="微软雅黑" panose="020B0503020204020204" pitchFamily="34" charset="-122"/>
              </a:rPr>
              <a:t>请输入第二部分标题</a:t>
            </a:r>
            <a:endParaRPr lang="zh-CN" altLang="en-US" sz="3200" b="1" dirty="0">
              <a:solidFill>
                <a:srgbClr val="2B2A30"/>
              </a:solidFill>
              <a:latin typeface="微软雅黑" panose="020B0503020204020204" pitchFamily="34" charset="-122"/>
              <a:ea typeface="微软雅黑" panose="020B0503020204020204" pitchFamily="34" charset="-122"/>
            </a:endParaRPr>
          </a:p>
        </p:txBody>
      </p:sp>
      <p:sp>
        <p:nvSpPr>
          <p:cNvPr id="72" name="Rectangle 13"/>
          <p:cNvSpPr>
            <a:spLocks noChangeArrowheads="1"/>
          </p:cNvSpPr>
          <p:nvPr/>
        </p:nvSpPr>
        <p:spPr bwMode="auto">
          <a:xfrm>
            <a:off x="1084838" y="2175292"/>
            <a:ext cx="566502"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buFontTx/>
              <a:buNone/>
            </a:pPr>
            <a:r>
              <a:rPr lang="zh-CN" altLang="zh-CN" sz="2300" dirty="0">
                <a:solidFill>
                  <a:srgbClr val="FFFFFF"/>
                </a:solidFill>
                <a:latin typeface="微软雅黑" panose="020B0503020204020204" pitchFamily="34" charset="-122"/>
                <a:ea typeface="微软雅黑" panose="020B0503020204020204" pitchFamily="34" charset="-122"/>
              </a:rPr>
              <a:t>Part</a:t>
            </a:r>
            <a:endParaRPr lang="zh-CN" altLang="zh-CN" dirty="0">
              <a:solidFill>
                <a:srgbClr val="FEAE01"/>
              </a:solidFill>
              <a:latin typeface="微软雅黑" panose="020B0503020204020204" pitchFamily="34" charset="-122"/>
              <a:ea typeface="微软雅黑" panose="020B0503020204020204" pitchFamily="34" charset="-122"/>
            </a:endParaRPr>
          </a:p>
        </p:txBody>
      </p:sp>
      <p:sp>
        <p:nvSpPr>
          <p:cNvPr id="74" name="TextBox 73"/>
          <p:cNvSpPr txBox="1"/>
          <p:nvPr/>
        </p:nvSpPr>
        <p:spPr>
          <a:xfrm>
            <a:off x="3095054" y="2453364"/>
            <a:ext cx="4276204" cy="300082"/>
          </a:xfrm>
          <a:prstGeom prst="rect">
            <a:avLst/>
          </a:prstGeom>
          <a:noFill/>
        </p:spPr>
        <p:txBody>
          <a:bodyPr wrap="square" rtlCol="0">
            <a:spAutoFit/>
          </a:bodyPr>
          <a:lstStyle/>
          <a:p>
            <a:r>
              <a:rPr lang="zh-CN" altLang="en-US" dirty="0">
                <a:solidFill>
                  <a:srgbClr val="2B2A30"/>
                </a:solidFill>
                <a:latin typeface="微软雅黑" panose="020B0503020204020204" pitchFamily="34" charset="-122"/>
                <a:ea typeface="微软雅黑" panose="020B0503020204020204" pitchFamily="34" charset="-122"/>
              </a:rPr>
              <a:t>单击此处添加文字内容单击此处添加文字内容</a:t>
            </a:r>
            <a:endParaRPr lang="zh-CN" altLang="en-US" dirty="0">
              <a:solidFill>
                <a:srgbClr val="2B2A3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1+#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ipe(down)">
                                      <p:cBhvr>
                                        <p:cTn id="12" dur="500"/>
                                        <p:tgtEl>
                                          <p:spTgt spid="67"/>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up)">
                                      <p:cBhvr>
                                        <p:cTn id="16" dur="500"/>
                                        <p:tgtEl>
                                          <p:spTgt spid="68"/>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70"/>
                                        </p:tgtEl>
                                        <p:attrNameLst>
                                          <p:attrName>style.visibility</p:attrName>
                                        </p:attrNameLst>
                                      </p:cBhvr>
                                      <p:to>
                                        <p:strVal val="visible"/>
                                      </p:to>
                                    </p:set>
                                    <p:anim calcmode="lin" valueType="num">
                                      <p:cBhvr>
                                        <p:cTn id="20" dur="500" fill="hold"/>
                                        <p:tgtEl>
                                          <p:spTgt spid="70"/>
                                        </p:tgtEl>
                                        <p:attrNameLst>
                                          <p:attrName>ppt_w</p:attrName>
                                        </p:attrNameLst>
                                      </p:cBhvr>
                                      <p:tavLst>
                                        <p:tav tm="0">
                                          <p:val>
                                            <p:fltVal val="0"/>
                                          </p:val>
                                        </p:tav>
                                        <p:tav tm="100000">
                                          <p:val>
                                            <p:strVal val="#ppt_w"/>
                                          </p:val>
                                        </p:tav>
                                      </p:tavLst>
                                    </p:anim>
                                    <p:anim calcmode="lin" valueType="num">
                                      <p:cBhvr>
                                        <p:cTn id="21" dur="500" fill="hold"/>
                                        <p:tgtEl>
                                          <p:spTgt spid="70"/>
                                        </p:tgtEl>
                                        <p:attrNameLst>
                                          <p:attrName>ppt_h</p:attrName>
                                        </p:attrNameLst>
                                      </p:cBhvr>
                                      <p:tavLst>
                                        <p:tav tm="0">
                                          <p:val>
                                            <p:fltVal val="0"/>
                                          </p:val>
                                        </p:tav>
                                        <p:tav tm="100000">
                                          <p:val>
                                            <p:strVal val="#ppt_h"/>
                                          </p:val>
                                        </p:tav>
                                      </p:tavLst>
                                    </p:anim>
                                    <p:anim calcmode="lin" valueType="num">
                                      <p:cBhvr>
                                        <p:cTn id="22" dur="500" fill="hold"/>
                                        <p:tgtEl>
                                          <p:spTgt spid="70"/>
                                        </p:tgtEl>
                                        <p:attrNameLst>
                                          <p:attrName>style.rotation</p:attrName>
                                        </p:attrNameLst>
                                      </p:cBhvr>
                                      <p:tavLst>
                                        <p:tav tm="0">
                                          <p:val>
                                            <p:fltVal val="90"/>
                                          </p:val>
                                        </p:tav>
                                        <p:tav tm="100000">
                                          <p:val>
                                            <p:fltVal val="0"/>
                                          </p:val>
                                        </p:tav>
                                      </p:tavLst>
                                    </p:anim>
                                    <p:animEffect transition="in" filter="fade">
                                      <p:cBhvr>
                                        <p:cTn id="23" dur="500"/>
                                        <p:tgtEl>
                                          <p:spTgt spid="7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p:cTn id="26" dur="500" fill="hold"/>
                                        <p:tgtEl>
                                          <p:spTgt spid="72"/>
                                        </p:tgtEl>
                                        <p:attrNameLst>
                                          <p:attrName>ppt_w</p:attrName>
                                        </p:attrNameLst>
                                      </p:cBhvr>
                                      <p:tavLst>
                                        <p:tav tm="0">
                                          <p:val>
                                            <p:fltVal val="0"/>
                                          </p:val>
                                        </p:tav>
                                        <p:tav tm="100000">
                                          <p:val>
                                            <p:strVal val="#ppt_w"/>
                                          </p:val>
                                        </p:tav>
                                      </p:tavLst>
                                    </p:anim>
                                    <p:anim calcmode="lin" valueType="num">
                                      <p:cBhvr>
                                        <p:cTn id="27" dur="500" fill="hold"/>
                                        <p:tgtEl>
                                          <p:spTgt spid="72"/>
                                        </p:tgtEl>
                                        <p:attrNameLst>
                                          <p:attrName>ppt_h</p:attrName>
                                        </p:attrNameLst>
                                      </p:cBhvr>
                                      <p:tavLst>
                                        <p:tav tm="0">
                                          <p:val>
                                            <p:fltVal val="0"/>
                                          </p:val>
                                        </p:tav>
                                        <p:tav tm="100000">
                                          <p:val>
                                            <p:strVal val="#ppt_h"/>
                                          </p:val>
                                        </p:tav>
                                      </p:tavLst>
                                    </p:anim>
                                    <p:anim calcmode="lin" valueType="num">
                                      <p:cBhvr>
                                        <p:cTn id="28" dur="500" fill="hold"/>
                                        <p:tgtEl>
                                          <p:spTgt spid="72"/>
                                        </p:tgtEl>
                                        <p:attrNameLst>
                                          <p:attrName>style.rotation</p:attrName>
                                        </p:attrNameLst>
                                      </p:cBhvr>
                                      <p:tavLst>
                                        <p:tav tm="0">
                                          <p:val>
                                            <p:fltVal val="90"/>
                                          </p:val>
                                        </p:tav>
                                        <p:tav tm="100000">
                                          <p:val>
                                            <p:fltVal val="0"/>
                                          </p:val>
                                        </p:tav>
                                      </p:tavLst>
                                    </p:anim>
                                    <p:animEffect transition="in" filter="fade">
                                      <p:cBhvr>
                                        <p:cTn id="29" dur="500"/>
                                        <p:tgtEl>
                                          <p:spTgt spid="72"/>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left)">
                                      <p:cBhvr>
                                        <p:cTn id="33" dur="500"/>
                                        <p:tgtEl>
                                          <p:spTgt spid="7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wipe(left)">
                                      <p:cBhvr>
                                        <p:cTn id="36"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70" grpId="0"/>
      <p:bldP spid="71" grpId="0"/>
      <p:bldP spid="72" grpId="0"/>
      <p:bldP spid="74"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3188</Words>
  <Application>WPS 演示</Application>
  <PresentationFormat>全屏显示(16:9)</PresentationFormat>
  <Paragraphs>564</Paragraphs>
  <Slides>28</Slides>
  <Notes>25</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28</vt:i4>
      </vt:variant>
    </vt:vector>
  </HeadingPairs>
  <TitlesOfParts>
    <vt:vector size="47" baseType="lpstr">
      <vt:lpstr>Arial</vt:lpstr>
      <vt:lpstr>宋体</vt:lpstr>
      <vt:lpstr>Wingdings</vt:lpstr>
      <vt:lpstr>微软雅黑</vt:lpstr>
      <vt:lpstr>Arial Black</vt:lpstr>
      <vt:lpstr>Arial Unicode MS</vt:lpstr>
      <vt:lpstr>方正毡笔黑简体</vt:lpstr>
      <vt:lpstr>黑体</vt:lpstr>
      <vt:lpstr>Arial Narrow</vt:lpstr>
      <vt:lpstr>Arial Unicode MS</vt:lpstr>
      <vt:lpstr>等线 Light</vt:lpstr>
      <vt:lpstr>Calibri Light</vt:lpstr>
      <vt:lpstr>等线</vt:lpstr>
      <vt:lpstr>Calibri</vt:lpstr>
      <vt:lpstr>Arial</vt:lpstr>
      <vt:lpstr>Impact</vt:lpstr>
      <vt:lpstr>Meiryo</vt:lpstr>
      <vt:lpstr>Yu Gothic UI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xiaoke</cp:lastModifiedBy>
  <cp:revision>2</cp:revision>
  <dcterms:created xsi:type="dcterms:W3CDTF">2017-03-04T06:55:00Z</dcterms:created>
  <dcterms:modified xsi:type="dcterms:W3CDTF">2020-04-15T11:02:40Z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