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30"/>
  </p:notesMasterIdLst>
  <p:sldIdLst>
    <p:sldId id="283" r:id="rId4"/>
    <p:sldId id="285" r:id="rId5"/>
    <p:sldId id="284" r:id="rId6"/>
    <p:sldId id="302" r:id="rId7"/>
    <p:sldId id="303" r:id="rId8"/>
    <p:sldId id="304" r:id="rId9"/>
    <p:sldId id="305" r:id="rId10"/>
    <p:sldId id="288" r:id="rId11"/>
    <p:sldId id="306" r:id="rId12"/>
    <p:sldId id="307" r:id="rId13"/>
    <p:sldId id="308" r:id="rId14"/>
    <p:sldId id="309" r:id="rId15"/>
    <p:sldId id="319" r:id="rId16"/>
    <p:sldId id="289" r:id="rId17"/>
    <p:sldId id="310" r:id="rId18"/>
    <p:sldId id="311" r:id="rId19"/>
    <p:sldId id="312" r:id="rId20"/>
    <p:sldId id="313" r:id="rId21"/>
    <p:sldId id="318" r:id="rId22"/>
    <p:sldId id="290" r:id="rId23"/>
    <p:sldId id="314" r:id="rId24"/>
    <p:sldId id="315" r:id="rId25"/>
    <p:sldId id="316" r:id="rId26"/>
    <p:sldId id="317" r:id="rId27"/>
    <p:sldId id="287" r:id="rId28"/>
    <p:sldId id="333" r:id="rId29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F97"/>
    <a:srgbClr val="8D7545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41762" y="6472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68913" y="5252977"/>
            <a:ext cx="7772400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我的暑</a:t>
            </a:r>
            <a:r>
              <a:rPr lang="zh-CN" altLang="en-US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假生</a:t>
            </a:r>
            <a:r>
              <a:rPr lang="zh-CN" alt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活</a:t>
            </a:r>
            <a:endParaRPr lang="zh-CN" alt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t="-2948"/>
          <a:stretch>
            <a:fillRect/>
          </a:stretch>
        </p:blipFill>
        <p:spPr>
          <a:xfrm>
            <a:off x="960529" y="2003411"/>
            <a:ext cx="4432806" cy="3693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49500" y="867565"/>
            <a:ext cx="7217781" cy="5177313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6618338" y="2871780"/>
            <a:ext cx="3299223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7" name="Shape 233"/>
          <p:cNvSpPr/>
          <p:nvPr/>
        </p:nvSpPr>
        <p:spPr>
          <a:xfrm>
            <a:off x="6618337" y="4130851"/>
            <a:ext cx="3299223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r="-11982"/>
          <a:stretch>
            <a:fillRect/>
          </a:stretch>
        </p:blipFill>
        <p:spPr>
          <a:xfrm>
            <a:off x="7165049" y="1291689"/>
            <a:ext cx="3962401" cy="515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11719" y="1690661"/>
            <a:ext cx="2531660" cy="1687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436199">
            <a:off x="4586190" y="3785431"/>
            <a:ext cx="2046161" cy="1364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94525">
            <a:off x="2280795" y="2647639"/>
            <a:ext cx="1737149" cy="2263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233980" y="1150463"/>
            <a:ext cx="2977662" cy="482786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01438" y="1949888"/>
            <a:ext cx="3487978" cy="1319337"/>
            <a:chOff x="8386921" y="2138442"/>
            <a:chExt cx="2501951" cy="948620"/>
          </a:xfrm>
        </p:grpSpPr>
        <p:sp>
          <p:nvSpPr>
            <p:cNvPr id="14" name="矩形 13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01438" y="3747685"/>
            <a:ext cx="3487978" cy="1319337"/>
            <a:chOff x="8386921" y="2138442"/>
            <a:chExt cx="2501951" cy="948620"/>
          </a:xfrm>
        </p:grpSpPr>
        <p:sp>
          <p:nvSpPr>
            <p:cNvPr id="17" name="矩形 16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19954" y="1949888"/>
            <a:ext cx="3487978" cy="1319337"/>
            <a:chOff x="8386921" y="2138442"/>
            <a:chExt cx="2501951" cy="948620"/>
          </a:xfrm>
        </p:grpSpPr>
        <p:sp>
          <p:nvSpPr>
            <p:cNvPr id="20" name="矩形 19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19954" y="3747685"/>
            <a:ext cx="3487978" cy="1319337"/>
            <a:chOff x="8386921" y="2138442"/>
            <a:chExt cx="2501951" cy="948620"/>
          </a:xfrm>
        </p:grpSpPr>
        <p:sp>
          <p:nvSpPr>
            <p:cNvPr id="23" name="矩形 22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607169" y="1217017"/>
            <a:ext cx="2977662" cy="4827861"/>
          </a:xfrm>
          <a:prstGeom prst="rect">
            <a:avLst/>
          </a:prstGeom>
        </p:spPr>
      </p:pic>
      <p:pic>
        <p:nvPicPr>
          <p:cNvPr id="5" name="图片 4" descr="图片包含 物体&#10;&#10;自动生成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62080" y="3410700"/>
            <a:ext cx="3119409" cy="22011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75261" y="4050396"/>
            <a:ext cx="2572254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7" name="图片 6" descr="图片包含 物体&#10;&#10;自动生成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7104" y="1005328"/>
            <a:ext cx="3119409" cy="22011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46397" y="1630510"/>
            <a:ext cx="2420690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9" name="图片 8" descr="图片包含 物体&#10;&#10;自动生成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5598" y="1325848"/>
            <a:ext cx="3119409" cy="22011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295237" y="1936516"/>
            <a:ext cx="2546574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1" name="图片 10" descr="图片包含 物体&#10;&#10;自动生成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84831" y="3527029"/>
            <a:ext cx="3119409" cy="22011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98012" y="4181239"/>
            <a:ext cx="2546574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algn="ct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天空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158" y="1851645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学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2096" y="50289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习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7095" y="120393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篇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文字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1194" y="1482969"/>
            <a:ext cx="3892062" cy="3892062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341046" y="1998003"/>
            <a:ext cx="357187" cy="425450"/>
          </a:xfrm>
          <a:custGeom>
            <a:avLst/>
            <a:gdLst>
              <a:gd name="T0" fmla="*/ 1 w 42"/>
              <a:gd name="T1" fmla="*/ 24 h 50"/>
              <a:gd name="T2" fmla="*/ 16 w 42"/>
              <a:gd name="T3" fmla="*/ 2 h 50"/>
              <a:gd name="T4" fmla="*/ 38 w 42"/>
              <a:gd name="T5" fmla="*/ 12 h 50"/>
              <a:gd name="T6" fmla="*/ 39 w 42"/>
              <a:gd name="T7" fmla="*/ 33 h 50"/>
              <a:gd name="T8" fmla="*/ 33 w 42"/>
              <a:gd name="T9" fmla="*/ 41 h 50"/>
              <a:gd name="T10" fmla="*/ 1 w 42"/>
              <a:gd name="T11" fmla="*/ 24 h 50"/>
              <a:gd name="T12" fmla="*/ 36 w 42"/>
              <a:gd name="T13" fmla="*/ 24 h 50"/>
              <a:gd name="T14" fmla="*/ 14 w 42"/>
              <a:gd name="T15" fmla="*/ 9 h 50"/>
              <a:gd name="T16" fmla="*/ 5 w 42"/>
              <a:gd name="T17" fmla="*/ 26 h 50"/>
              <a:gd name="T18" fmla="*/ 21 w 42"/>
              <a:gd name="T19" fmla="*/ 38 h 50"/>
              <a:gd name="T20" fmla="*/ 36 w 42"/>
              <a:gd name="T21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50">
                <a:moveTo>
                  <a:pt x="1" y="24"/>
                </a:moveTo>
                <a:cubicBezTo>
                  <a:pt x="0" y="13"/>
                  <a:pt x="6" y="5"/>
                  <a:pt x="16" y="2"/>
                </a:cubicBezTo>
                <a:cubicBezTo>
                  <a:pt x="23" y="0"/>
                  <a:pt x="34" y="5"/>
                  <a:pt x="38" y="12"/>
                </a:cubicBezTo>
                <a:cubicBezTo>
                  <a:pt x="41" y="19"/>
                  <a:pt x="42" y="26"/>
                  <a:pt x="39" y="33"/>
                </a:cubicBezTo>
                <a:cubicBezTo>
                  <a:pt x="38" y="36"/>
                  <a:pt x="36" y="39"/>
                  <a:pt x="33" y="41"/>
                </a:cubicBezTo>
                <a:cubicBezTo>
                  <a:pt x="18" y="50"/>
                  <a:pt x="1" y="42"/>
                  <a:pt x="1" y="24"/>
                </a:cubicBezTo>
                <a:close/>
                <a:moveTo>
                  <a:pt x="36" y="24"/>
                </a:moveTo>
                <a:cubicBezTo>
                  <a:pt x="36" y="14"/>
                  <a:pt x="24" y="5"/>
                  <a:pt x="14" y="9"/>
                </a:cubicBezTo>
                <a:cubicBezTo>
                  <a:pt x="7" y="11"/>
                  <a:pt x="3" y="18"/>
                  <a:pt x="5" y="26"/>
                </a:cubicBezTo>
                <a:cubicBezTo>
                  <a:pt x="7" y="33"/>
                  <a:pt x="14" y="38"/>
                  <a:pt x="21" y="38"/>
                </a:cubicBezTo>
                <a:cubicBezTo>
                  <a:pt x="31" y="37"/>
                  <a:pt x="36" y="32"/>
                  <a:pt x="3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355323" y="4411883"/>
            <a:ext cx="339725" cy="382588"/>
          </a:xfrm>
          <a:custGeom>
            <a:avLst/>
            <a:gdLst>
              <a:gd name="T0" fmla="*/ 40 w 40"/>
              <a:gd name="T1" fmla="*/ 24 h 45"/>
              <a:gd name="T2" fmla="*/ 35 w 40"/>
              <a:gd name="T3" fmla="*/ 39 h 45"/>
              <a:gd name="T4" fmla="*/ 18 w 40"/>
              <a:gd name="T5" fmla="*/ 44 h 45"/>
              <a:gd name="T6" fmla="*/ 0 w 40"/>
              <a:gd name="T7" fmla="*/ 22 h 45"/>
              <a:gd name="T8" fmla="*/ 1 w 40"/>
              <a:gd name="T9" fmla="*/ 16 h 45"/>
              <a:gd name="T10" fmla="*/ 34 w 40"/>
              <a:gd name="T11" fmla="*/ 9 h 45"/>
              <a:gd name="T12" fmla="*/ 40 w 40"/>
              <a:gd name="T13" fmla="*/ 24 h 45"/>
              <a:gd name="T14" fmla="*/ 35 w 40"/>
              <a:gd name="T15" fmla="*/ 24 h 45"/>
              <a:gd name="T16" fmla="*/ 24 w 40"/>
              <a:gd name="T17" fmla="*/ 11 h 45"/>
              <a:gd name="T18" fmla="*/ 19 w 40"/>
              <a:gd name="T19" fmla="*/ 10 h 45"/>
              <a:gd name="T20" fmla="*/ 5 w 40"/>
              <a:gd name="T21" fmla="*/ 17 h 45"/>
              <a:gd name="T22" fmla="*/ 8 w 40"/>
              <a:gd name="T23" fmla="*/ 30 h 45"/>
              <a:gd name="T24" fmla="*/ 12 w 40"/>
              <a:gd name="T25" fmla="*/ 34 h 45"/>
              <a:gd name="T26" fmla="*/ 29 w 40"/>
              <a:gd name="T27" fmla="*/ 36 h 45"/>
              <a:gd name="T28" fmla="*/ 35 w 40"/>
              <a:gd name="T29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5">
                <a:moveTo>
                  <a:pt x="40" y="24"/>
                </a:moveTo>
                <a:cubicBezTo>
                  <a:pt x="40" y="30"/>
                  <a:pt x="38" y="35"/>
                  <a:pt x="35" y="39"/>
                </a:cubicBezTo>
                <a:cubicBezTo>
                  <a:pt x="31" y="44"/>
                  <a:pt x="24" y="45"/>
                  <a:pt x="18" y="44"/>
                </a:cubicBezTo>
                <a:cubicBezTo>
                  <a:pt x="8" y="42"/>
                  <a:pt x="0" y="32"/>
                  <a:pt x="0" y="22"/>
                </a:cubicBezTo>
                <a:cubicBezTo>
                  <a:pt x="0" y="20"/>
                  <a:pt x="0" y="17"/>
                  <a:pt x="1" y="16"/>
                </a:cubicBezTo>
                <a:cubicBezTo>
                  <a:pt x="9" y="4"/>
                  <a:pt x="22" y="0"/>
                  <a:pt x="34" y="9"/>
                </a:cubicBezTo>
                <a:cubicBezTo>
                  <a:pt x="39" y="13"/>
                  <a:pt x="39" y="19"/>
                  <a:pt x="40" y="24"/>
                </a:cubicBezTo>
                <a:close/>
                <a:moveTo>
                  <a:pt x="35" y="24"/>
                </a:moveTo>
                <a:cubicBezTo>
                  <a:pt x="35" y="17"/>
                  <a:pt x="31" y="12"/>
                  <a:pt x="24" y="11"/>
                </a:cubicBezTo>
                <a:cubicBezTo>
                  <a:pt x="22" y="10"/>
                  <a:pt x="21" y="10"/>
                  <a:pt x="19" y="10"/>
                </a:cubicBezTo>
                <a:cubicBezTo>
                  <a:pt x="14" y="10"/>
                  <a:pt x="7" y="13"/>
                  <a:pt x="5" y="17"/>
                </a:cubicBezTo>
                <a:cubicBezTo>
                  <a:pt x="3" y="22"/>
                  <a:pt x="5" y="26"/>
                  <a:pt x="8" y="30"/>
                </a:cubicBezTo>
                <a:cubicBezTo>
                  <a:pt x="9" y="31"/>
                  <a:pt x="10" y="33"/>
                  <a:pt x="12" y="34"/>
                </a:cubicBezTo>
                <a:cubicBezTo>
                  <a:pt x="17" y="37"/>
                  <a:pt x="23" y="39"/>
                  <a:pt x="29" y="36"/>
                </a:cubicBezTo>
                <a:cubicBezTo>
                  <a:pt x="34" y="34"/>
                  <a:pt x="34" y="29"/>
                  <a:pt x="35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2350974" y="3185724"/>
            <a:ext cx="339725" cy="374650"/>
          </a:xfrm>
          <a:custGeom>
            <a:avLst/>
            <a:gdLst>
              <a:gd name="T0" fmla="*/ 40 w 40"/>
              <a:gd name="T1" fmla="*/ 23 h 44"/>
              <a:gd name="T2" fmla="*/ 39 w 40"/>
              <a:gd name="T3" fmla="*/ 29 h 44"/>
              <a:gd name="T4" fmla="*/ 27 w 40"/>
              <a:gd name="T5" fmla="*/ 42 h 44"/>
              <a:gd name="T6" fmla="*/ 6 w 40"/>
              <a:gd name="T7" fmla="*/ 35 h 44"/>
              <a:gd name="T8" fmla="*/ 1 w 40"/>
              <a:gd name="T9" fmla="*/ 18 h 44"/>
              <a:gd name="T10" fmla="*/ 21 w 40"/>
              <a:gd name="T11" fmla="*/ 2 h 44"/>
              <a:gd name="T12" fmla="*/ 40 w 40"/>
              <a:gd name="T13" fmla="*/ 23 h 44"/>
              <a:gd name="T14" fmla="*/ 35 w 40"/>
              <a:gd name="T15" fmla="*/ 22 h 44"/>
              <a:gd name="T16" fmla="*/ 24 w 40"/>
              <a:gd name="T17" fmla="*/ 8 h 44"/>
              <a:gd name="T18" fmla="*/ 16 w 40"/>
              <a:gd name="T19" fmla="*/ 7 h 44"/>
              <a:gd name="T20" fmla="*/ 9 w 40"/>
              <a:gd name="T21" fmla="*/ 9 h 44"/>
              <a:gd name="T22" fmla="*/ 9 w 40"/>
              <a:gd name="T23" fmla="*/ 29 h 44"/>
              <a:gd name="T24" fmla="*/ 27 w 40"/>
              <a:gd name="T25" fmla="*/ 35 h 44"/>
              <a:gd name="T26" fmla="*/ 35 w 40"/>
              <a:gd name="T27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44">
                <a:moveTo>
                  <a:pt x="40" y="23"/>
                </a:moveTo>
                <a:cubicBezTo>
                  <a:pt x="39" y="24"/>
                  <a:pt x="39" y="26"/>
                  <a:pt x="39" y="29"/>
                </a:cubicBezTo>
                <a:cubicBezTo>
                  <a:pt x="37" y="37"/>
                  <a:pt x="34" y="41"/>
                  <a:pt x="27" y="42"/>
                </a:cubicBezTo>
                <a:cubicBezTo>
                  <a:pt x="18" y="44"/>
                  <a:pt x="11" y="42"/>
                  <a:pt x="6" y="35"/>
                </a:cubicBezTo>
                <a:cubicBezTo>
                  <a:pt x="3" y="30"/>
                  <a:pt x="0" y="25"/>
                  <a:pt x="1" y="18"/>
                </a:cubicBezTo>
                <a:cubicBezTo>
                  <a:pt x="1" y="8"/>
                  <a:pt x="11" y="0"/>
                  <a:pt x="21" y="2"/>
                </a:cubicBezTo>
                <a:cubicBezTo>
                  <a:pt x="33" y="3"/>
                  <a:pt x="39" y="10"/>
                  <a:pt x="40" y="23"/>
                </a:cubicBezTo>
                <a:close/>
                <a:moveTo>
                  <a:pt x="35" y="22"/>
                </a:moveTo>
                <a:cubicBezTo>
                  <a:pt x="35" y="14"/>
                  <a:pt x="31" y="10"/>
                  <a:pt x="24" y="8"/>
                </a:cubicBezTo>
                <a:cubicBezTo>
                  <a:pt x="22" y="7"/>
                  <a:pt x="19" y="8"/>
                  <a:pt x="16" y="7"/>
                </a:cubicBezTo>
                <a:cubicBezTo>
                  <a:pt x="13" y="5"/>
                  <a:pt x="11" y="7"/>
                  <a:pt x="9" y="9"/>
                </a:cubicBezTo>
                <a:cubicBezTo>
                  <a:pt x="4" y="14"/>
                  <a:pt x="3" y="21"/>
                  <a:pt x="9" y="29"/>
                </a:cubicBezTo>
                <a:cubicBezTo>
                  <a:pt x="12" y="35"/>
                  <a:pt x="20" y="37"/>
                  <a:pt x="27" y="35"/>
                </a:cubicBezTo>
                <a:cubicBezTo>
                  <a:pt x="33" y="34"/>
                  <a:pt x="35" y="30"/>
                  <a:pt x="3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17"/>
          <p:cNvSpPr/>
          <p:nvPr/>
        </p:nvSpPr>
        <p:spPr bwMode="auto">
          <a:xfrm>
            <a:off x="2366446" y="2040865"/>
            <a:ext cx="280987" cy="280988"/>
          </a:xfrm>
          <a:custGeom>
            <a:avLst/>
            <a:gdLst>
              <a:gd name="T0" fmla="*/ 33 w 33"/>
              <a:gd name="T1" fmla="*/ 19 h 33"/>
              <a:gd name="T2" fmla="*/ 18 w 33"/>
              <a:gd name="T3" fmla="*/ 33 h 33"/>
              <a:gd name="T4" fmla="*/ 2 w 33"/>
              <a:gd name="T5" fmla="*/ 21 h 33"/>
              <a:gd name="T6" fmla="*/ 11 w 33"/>
              <a:gd name="T7" fmla="*/ 4 h 33"/>
              <a:gd name="T8" fmla="*/ 33 w 33"/>
              <a:gd name="T9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3" y="19"/>
                </a:moveTo>
                <a:cubicBezTo>
                  <a:pt x="33" y="27"/>
                  <a:pt x="28" y="32"/>
                  <a:pt x="18" y="33"/>
                </a:cubicBezTo>
                <a:cubicBezTo>
                  <a:pt x="11" y="33"/>
                  <a:pt x="4" y="28"/>
                  <a:pt x="2" y="21"/>
                </a:cubicBezTo>
                <a:cubicBezTo>
                  <a:pt x="0" y="13"/>
                  <a:pt x="4" y="6"/>
                  <a:pt x="11" y="4"/>
                </a:cubicBezTo>
                <a:cubicBezTo>
                  <a:pt x="21" y="0"/>
                  <a:pt x="33" y="9"/>
                  <a:pt x="33" y="19"/>
                </a:cubicBezTo>
                <a:close/>
              </a:path>
            </a:pathLst>
          </a:custGeom>
          <a:solidFill>
            <a:srgbClr val="24C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2380723" y="4496021"/>
            <a:ext cx="271462" cy="246063"/>
          </a:xfrm>
          <a:custGeom>
            <a:avLst/>
            <a:gdLst>
              <a:gd name="T0" fmla="*/ 32 w 32"/>
              <a:gd name="T1" fmla="*/ 14 h 29"/>
              <a:gd name="T2" fmla="*/ 26 w 32"/>
              <a:gd name="T3" fmla="*/ 26 h 29"/>
              <a:gd name="T4" fmla="*/ 9 w 32"/>
              <a:gd name="T5" fmla="*/ 24 h 29"/>
              <a:gd name="T6" fmla="*/ 5 w 32"/>
              <a:gd name="T7" fmla="*/ 20 h 29"/>
              <a:gd name="T8" fmla="*/ 2 w 32"/>
              <a:gd name="T9" fmla="*/ 7 h 29"/>
              <a:gd name="T10" fmla="*/ 16 w 32"/>
              <a:gd name="T11" fmla="*/ 0 h 29"/>
              <a:gd name="T12" fmla="*/ 21 w 32"/>
              <a:gd name="T13" fmla="*/ 1 h 29"/>
              <a:gd name="T14" fmla="*/ 32 w 32"/>
              <a:gd name="T15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9">
                <a:moveTo>
                  <a:pt x="32" y="14"/>
                </a:moveTo>
                <a:cubicBezTo>
                  <a:pt x="31" y="19"/>
                  <a:pt x="31" y="24"/>
                  <a:pt x="26" y="26"/>
                </a:cubicBezTo>
                <a:cubicBezTo>
                  <a:pt x="20" y="29"/>
                  <a:pt x="14" y="27"/>
                  <a:pt x="9" y="24"/>
                </a:cubicBezTo>
                <a:cubicBezTo>
                  <a:pt x="7" y="23"/>
                  <a:pt x="6" y="21"/>
                  <a:pt x="5" y="20"/>
                </a:cubicBezTo>
                <a:cubicBezTo>
                  <a:pt x="2" y="16"/>
                  <a:pt x="0" y="12"/>
                  <a:pt x="2" y="7"/>
                </a:cubicBezTo>
                <a:cubicBezTo>
                  <a:pt x="4" y="3"/>
                  <a:pt x="11" y="0"/>
                  <a:pt x="16" y="0"/>
                </a:cubicBezTo>
                <a:cubicBezTo>
                  <a:pt x="18" y="0"/>
                  <a:pt x="19" y="0"/>
                  <a:pt x="21" y="1"/>
                </a:cubicBezTo>
                <a:cubicBezTo>
                  <a:pt x="28" y="2"/>
                  <a:pt x="32" y="7"/>
                  <a:pt x="32" y="14"/>
                </a:cubicBezTo>
                <a:close/>
              </a:path>
            </a:pathLst>
          </a:custGeom>
          <a:solidFill>
            <a:srgbClr val="C86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20"/>
          <p:cNvSpPr/>
          <p:nvPr/>
        </p:nvSpPr>
        <p:spPr bwMode="auto">
          <a:xfrm>
            <a:off x="2376374" y="3228586"/>
            <a:ext cx="271462" cy="271463"/>
          </a:xfrm>
          <a:custGeom>
            <a:avLst/>
            <a:gdLst>
              <a:gd name="T0" fmla="*/ 32 w 32"/>
              <a:gd name="T1" fmla="*/ 17 h 32"/>
              <a:gd name="T2" fmla="*/ 24 w 32"/>
              <a:gd name="T3" fmla="*/ 30 h 32"/>
              <a:gd name="T4" fmla="*/ 6 w 32"/>
              <a:gd name="T5" fmla="*/ 24 h 32"/>
              <a:gd name="T6" fmla="*/ 6 w 32"/>
              <a:gd name="T7" fmla="*/ 4 h 32"/>
              <a:gd name="T8" fmla="*/ 13 w 32"/>
              <a:gd name="T9" fmla="*/ 2 h 32"/>
              <a:gd name="T10" fmla="*/ 21 w 32"/>
              <a:gd name="T11" fmla="*/ 3 h 32"/>
              <a:gd name="T12" fmla="*/ 32 w 32"/>
              <a:gd name="T13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2">
                <a:moveTo>
                  <a:pt x="32" y="17"/>
                </a:moveTo>
                <a:cubicBezTo>
                  <a:pt x="32" y="25"/>
                  <a:pt x="30" y="29"/>
                  <a:pt x="24" y="30"/>
                </a:cubicBezTo>
                <a:cubicBezTo>
                  <a:pt x="17" y="32"/>
                  <a:pt x="9" y="30"/>
                  <a:pt x="6" y="24"/>
                </a:cubicBezTo>
                <a:cubicBezTo>
                  <a:pt x="0" y="16"/>
                  <a:pt x="1" y="9"/>
                  <a:pt x="6" y="4"/>
                </a:cubicBezTo>
                <a:cubicBezTo>
                  <a:pt x="8" y="2"/>
                  <a:pt x="10" y="0"/>
                  <a:pt x="13" y="2"/>
                </a:cubicBezTo>
                <a:cubicBezTo>
                  <a:pt x="16" y="3"/>
                  <a:pt x="19" y="2"/>
                  <a:pt x="21" y="3"/>
                </a:cubicBezTo>
                <a:cubicBezTo>
                  <a:pt x="28" y="5"/>
                  <a:pt x="32" y="9"/>
                  <a:pt x="32" y="17"/>
                </a:cubicBezTo>
                <a:close/>
              </a:path>
            </a:pathLst>
          </a:custGeom>
          <a:solidFill>
            <a:srgbClr val="FBBA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Shape 233"/>
          <p:cNvSpPr/>
          <p:nvPr/>
        </p:nvSpPr>
        <p:spPr>
          <a:xfrm>
            <a:off x="2994142" y="1700332"/>
            <a:ext cx="3101858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" name="Shape 233"/>
          <p:cNvSpPr/>
          <p:nvPr/>
        </p:nvSpPr>
        <p:spPr>
          <a:xfrm>
            <a:off x="2994142" y="2934978"/>
            <a:ext cx="3101858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4" name="Shape 233"/>
          <p:cNvSpPr/>
          <p:nvPr/>
        </p:nvSpPr>
        <p:spPr>
          <a:xfrm>
            <a:off x="2994142" y="4169624"/>
            <a:ext cx="3101858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0994" y="1335762"/>
            <a:ext cx="6274894" cy="443132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740638" y="1917166"/>
            <a:ext cx="3487978" cy="984679"/>
            <a:chOff x="8964045" y="2152053"/>
            <a:chExt cx="2501951" cy="707997"/>
          </a:xfrm>
        </p:grpSpPr>
        <p:sp>
          <p:nvSpPr>
            <p:cNvPr id="23" name="矩形 22"/>
            <p:cNvSpPr/>
            <p:nvPr/>
          </p:nvSpPr>
          <p:spPr>
            <a:xfrm>
              <a:off x="8964045" y="2152053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10086" y="3965016"/>
            <a:ext cx="3487978" cy="984679"/>
            <a:chOff x="8964045" y="2152053"/>
            <a:chExt cx="2501951" cy="707997"/>
          </a:xfrm>
        </p:grpSpPr>
        <p:sp>
          <p:nvSpPr>
            <p:cNvPr id="26" name="矩形 25"/>
            <p:cNvSpPr/>
            <p:nvPr/>
          </p:nvSpPr>
          <p:spPr>
            <a:xfrm>
              <a:off x="8964045" y="2152053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984679" y="2453143"/>
              <a:ext cx="2422815" cy="4069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文字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76552" y="2207583"/>
            <a:ext cx="6238896" cy="4405902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1599470" y="3575150"/>
            <a:ext cx="2362930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0123" y="2965073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Shape 233"/>
          <p:cNvSpPr/>
          <p:nvPr/>
        </p:nvSpPr>
        <p:spPr>
          <a:xfrm>
            <a:off x="4956127" y="2033151"/>
            <a:ext cx="2605815" cy="10207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6781" y="1423074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02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" name="Shape 233"/>
          <p:cNvSpPr/>
          <p:nvPr/>
        </p:nvSpPr>
        <p:spPr>
          <a:xfrm>
            <a:off x="8473405" y="3268145"/>
            <a:ext cx="2596587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06628" y="2638416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03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92014" y="1124099"/>
            <a:ext cx="2977662" cy="4827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699804" y="2168590"/>
            <a:ext cx="3942916" cy="730990"/>
          </a:xfrm>
          <a:prstGeom prst="rect">
            <a:avLst/>
          </a:prstGeom>
        </p:spPr>
      </p:pic>
      <p:sp>
        <p:nvSpPr>
          <p:cNvPr id="7" name="Shape 233"/>
          <p:cNvSpPr/>
          <p:nvPr/>
        </p:nvSpPr>
        <p:spPr>
          <a:xfrm>
            <a:off x="6507113" y="1243733"/>
            <a:ext cx="3414375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9663" y="1361574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Shape 233"/>
          <p:cNvSpPr/>
          <p:nvPr/>
        </p:nvSpPr>
        <p:spPr>
          <a:xfrm>
            <a:off x="6558987" y="2925124"/>
            <a:ext cx="341437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99804" y="2953255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02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509549" y="3785329"/>
            <a:ext cx="4023939" cy="746011"/>
          </a:xfrm>
          <a:prstGeom prst="rect">
            <a:avLst/>
          </a:prstGeom>
        </p:spPr>
      </p:pic>
      <p:sp>
        <p:nvSpPr>
          <p:cNvPr id="12" name="Shape 233"/>
          <p:cNvSpPr/>
          <p:nvPr/>
        </p:nvSpPr>
        <p:spPr>
          <a:xfrm>
            <a:off x="6507113" y="4531727"/>
            <a:ext cx="341437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0888" y="4600945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03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604760" y="1426097"/>
            <a:ext cx="3630996" cy="4191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9438" y="685401"/>
            <a:ext cx="7721630" cy="5463251"/>
          </a:xfrm>
          <a:prstGeom prst="rect">
            <a:avLst/>
          </a:prstGeom>
        </p:spPr>
      </p:pic>
      <p:sp>
        <p:nvSpPr>
          <p:cNvPr id="7" name="Shape 233"/>
          <p:cNvSpPr/>
          <p:nvPr/>
        </p:nvSpPr>
        <p:spPr>
          <a:xfrm>
            <a:off x="3899667" y="2714411"/>
            <a:ext cx="2801462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2216" y="2832252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Shape 233"/>
          <p:cNvSpPr/>
          <p:nvPr/>
        </p:nvSpPr>
        <p:spPr>
          <a:xfrm>
            <a:off x="3899667" y="3964105"/>
            <a:ext cx="2801462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2216" y="4033323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02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84118" y="2254918"/>
            <a:ext cx="29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生活篇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4118" y="3474136"/>
            <a:ext cx="338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学习篇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69775" y="2262307"/>
            <a:ext cx="3046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旅游篇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7311" y="3429000"/>
            <a:ext cx="321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04.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总结篇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天空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158" y="1851645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总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2096" y="50289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结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7095" y="120393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篇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995160" y="1333499"/>
            <a:ext cx="3630996" cy="419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436199">
            <a:off x="4470447" y="3592231"/>
            <a:ext cx="2604088" cy="1736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53057" y="2716137"/>
            <a:ext cx="1603845" cy="2089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38226">
            <a:off x="4164346" y="1601724"/>
            <a:ext cx="2076738" cy="1384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相框, 物体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1057" y="1804832"/>
            <a:ext cx="5922373" cy="4182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30295" y="3185145"/>
            <a:ext cx="3325401" cy="2719611"/>
          </a:xfrm>
          <a:prstGeom prst="rect">
            <a:avLst/>
          </a:prstGeom>
        </p:spPr>
      </p:pic>
      <p:sp>
        <p:nvSpPr>
          <p:cNvPr id="7" name="Shape 233"/>
          <p:cNvSpPr/>
          <p:nvPr/>
        </p:nvSpPr>
        <p:spPr>
          <a:xfrm>
            <a:off x="7710334" y="3849695"/>
            <a:ext cx="2739150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64481" y="1172035"/>
            <a:ext cx="2934568" cy="2399976"/>
          </a:xfrm>
          <a:prstGeom prst="rect">
            <a:avLst/>
          </a:prstGeom>
        </p:spPr>
      </p:pic>
      <p:sp>
        <p:nvSpPr>
          <p:cNvPr id="9" name="Shape 233"/>
          <p:cNvSpPr/>
          <p:nvPr/>
        </p:nvSpPr>
        <p:spPr>
          <a:xfrm>
            <a:off x="5784928" y="1600955"/>
            <a:ext cx="2093674" cy="134395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单击此处添加您需要的文本，可以根据您的需要修改字体大小和颜色，祝您使用愉快。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32120" y="297179"/>
            <a:ext cx="6263640" cy="6263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61094" y="2037270"/>
            <a:ext cx="789743" cy="4300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数学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2328" y="3311162"/>
            <a:ext cx="789743" cy="4300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数学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1094" y="4630021"/>
            <a:ext cx="789743" cy="4300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数学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77"/>
          <p:cNvSpPr>
            <a:spLocks noEditPoints="1"/>
          </p:cNvSpPr>
          <p:nvPr/>
        </p:nvSpPr>
        <p:spPr bwMode="auto">
          <a:xfrm>
            <a:off x="2300129" y="3079589"/>
            <a:ext cx="862013" cy="892175"/>
          </a:xfrm>
          <a:custGeom>
            <a:avLst/>
            <a:gdLst>
              <a:gd name="T0" fmla="*/ 0 w 134"/>
              <a:gd name="T1" fmla="*/ 69 h 139"/>
              <a:gd name="T2" fmla="*/ 8 w 134"/>
              <a:gd name="T3" fmla="*/ 35 h 139"/>
              <a:gd name="T4" fmla="*/ 41 w 134"/>
              <a:gd name="T5" fmla="*/ 6 h 139"/>
              <a:gd name="T6" fmla="*/ 69 w 134"/>
              <a:gd name="T7" fmla="*/ 1 h 139"/>
              <a:gd name="T8" fmla="*/ 102 w 134"/>
              <a:gd name="T9" fmla="*/ 11 h 139"/>
              <a:gd name="T10" fmla="*/ 125 w 134"/>
              <a:gd name="T11" fmla="*/ 37 h 139"/>
              <a:gd name="T12" fmla="*/ 133 w 134"/>
              <a:gd name="T13" fmla="*/ 76 h 139"/>
              <a:gd name="T14" fmla="*/ 114 w 134"/>
              <a:gd name="T15" fmla="*/ 119 h 139"/>
              <a:gd name="T16" fmla="*/ 72 w 134"/>
              <a:gd name="T17" fmla="*/ 137 h 139"/>
              <a:gd name="T18" fmla="*/ 45 w 134"/>
              <a:gd name="T19" fmla="*/ 136 h 139"/>
              <a:gd name="T20" fmla="*/ 4 w 134"/>
              <a:gd name="T21" fmla="*/ 93 h 139"/>
              <a:gd name="T22" fmla="*/ 0 w 134"/>
              <a:gd name="T23" fmla="*/ 69 h 139"/>
              <a:gd name="T24" fmla="*/ 66 w 134"/>
              <a:gd name="T25" fmla="*/ 7 h 139"/>
              <a:gd name="T26" fmla="*/ 37 w 134"/>
              <a:gd name="T27" fmla="*/ 12 h 139"/>
              <a:gd name="T28" fmla="*/ 10 w 134"/>
              <a:gd name="T29" fmla="*/ 42 h 139"/>
              <a:gd name="T30" fmla="*/ 9 w 134"/>
              <a:gd name="T31" fmla="*/ 87 h 139"/>
              <a:gd name="T32" fmla="*/ 50 w 134"/>
              <a:gd name="T33" fmla="*/ 130 h 139"/>
              <a:gd name="T34" fmla="*/ 57 w 134"/>
              <a:gd name="T35" fmla="*/ 131 h 139"/>
              <a:gd name="T36" fmla="*/ 88 w 134"/>
              <a:gd name="T37" fmla="*/ 127 h 139"/>
              <a:gd name="T38" fmla="*/ 106 w 134"/>
              <a:gd name="T39" fmla="*/ 118 h 139"/>
              <a:gd name="T40" fmla="*/ 128 w 134"/>
              <a:gd name="T41" fmla="*/ 68 h 139"/>
              <a:gd name="T42" fmla="*/ 123 w 134"/>
              <a:gd name="T43" fmla="*/ 49 h 139"/>
              <a:gd name="T44" fmla="*/ 96 w 134"/>
              <a:gd name="T45" fmla="*/ 15 h 139"/>
              <a:gd name="T46" fmla="*/ 66 w 134"/>
              <a:gd name="T47" fmla="*/ 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4" h="139">
                <a:moveTo>
                  <a:pt x="0" y="69"/>
                </a:moveTo>
                <a:cubicBezTo>
                  <a:pt x="1" y="57"/>
                  <a:pt x="3" y="46"/>
                  <a:pt x="8" y="35"/>
                </a:cubicBezTo>
                <a:cubicBezTo>
                  <a:pt x="15" y="21"/>
                  <a:pt x="26" y="11"/>
                  <a:pt x="41" y="6"/>
                </a:cubicBezTo>
                <a:cubicBezTo>
                  <a:pt x="50" y="3"/>
                  <a:pt x="59" y="0"/>
                  <a:pt x="69" y="1"/>
                </a:cubicBezTo>
                <a:cubicBezTo>
                  <a:pt x="81" y="2"/>
                  <a:pt x="93" y="4"/>
                  <a:pt x="102" y="11"/>
                </a:cubicBezTo>
                <a:cubicBezTo>
                  <a:pt x="112" y="18"/>
                  <a:pt x="119" y="27"/>
                  <a:pt x="125" y="37"/>
                </a:cubicBezTo>
                <a:cubicBezTo>
                  <a:pt x="131" y="50"/>
                  <a:pt x="134" y="63"/>
                  <a:pt x="133" y="76"/>
                </a:cubicBezTo>
                <a:cubicBezTo>
                  <a:pt x="133" y="93"/>
                  <a:pt x="126" y="107"/>
                  <a:pt x="114" y="119"/>
                </a:cubicBezTo>
                <a:cubicBezTo>
                  <a:pt x="103" y="131"/>
                  <a:pt x="88" y="135"/>
                  <a:pt x="72" y="137"/>
                </a:cubicBezTo>
                <a:cubicBezTo>
                  <a:pt x="63" y="139"/>
                  <a:pt x="54" y="139"/>
                  <a:pt x="45" y="136"/>
                </a:cubicBezTo>
                <a:cubicBezTo>
                  <a:pt x="24" y="128"/>
                  <a:pt x="9" y="115"/>
                  <a:pt x="4" y="93"/>
                </a:cubicBezTo>
                <a:cubicBezTo>
                  <a:pt x="3" y="85"/>
                  <a:pt x="2" y="77"/>
                  <a:pt x="0" y="69"/>
                </a:cubicBezTo>
                <a:close/>
                <a:moveTo>
                  <a:pt x="66" y="7"/>
                </a:moveTo>
                <a:cubicBezTo>
                  <a:pt x="55" y="7"/>
                  <a:pt x="46" y="8"/>
                  <a:pt x="37" y="12"/>
                </a:cubicBezTo>
                <a:cubicBezTo>
                  <a:pt x="24" y="19"/>
                  <a:pt x="15" y="28"/>
                  <a:pt x="10" y="42"/>
                </a:cubicBezTo>
                <a:cubicBezTo>
                  <a:pt x="6" y="57"/>
                  <a:pt x="6" y="72"/>
                  <a:pt x="9" y="87"/>
                </a:cubicBezTo>
                <a:cubicBezTo>
                  <a:pt x="13" y="110"/>
                  <a:pt x="28" y="124"/>
                  <a:pt x="50" y="130"/>
                </a:cubicBezTo>
                <a:cubicBezTo>
                  <a:pt x="52" y="131"/>
                  <a:pt x="54" y="131"/>
                  <a:pt x="57" y="131"/>
                </a:cubicBezTo>
                <a:cubicBezTo>
                  <a:pt x="67" y="132"/>
                  <a:pt x="78" y="130"/>
                  <a:pt x="88" y="127"/>
                </a:cubicBezTo>
                <a:cubicBezTo>
                  <a:pt x="94" y="125"/>
                  <a:pt x="101" y="122"/>
                  <a:pt x="106" y="118"/>
                </a:cubicBezTo>
                <a:cubicBezTo>
                  <a:pt x="122" y="105"/>
                  <a:pt x="130" y="88"/>
                  <a:pt x="128" y="68"/>
                </a:cubicBezTo>
                <a:cubicBezTo>
                  <a:pt x="127" y="62"/>
                  <a:pt x="125" y="56"/>
                  <a:pt x="123" y="49"/>
                </a:cubicBezTo>
                <a:cubicBezTo>
                  <a:pt x="119" y="35"/>
                  <a:pt x="108" y="24"/>
                  <a:pt x="96" y="15"/>
                </a:cubicBezTo>
                <a:cubicBezTo>
                  <a:pt x="87" y="9"/>
                  <a:pt x="76" y="7"/>
                  <a:pt x="66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78"/>
          <p:cNvSpPr/>
          <p:nvPr/>
        </p:nvSpPr>
        <p:spPr bwMode="auto">
          <a:xfrm>
            <a:off x="2338229" y="3124039"/>
            <a:ext cx="798513" cy="803275"/>
          </a:xfrm>
          <a:custGeom>
            <a:avLst/>
            <a:gdLst>
              <a:gd name="T0" fmla="*/ 60 w 124"/>
              <a:gd name="T1" fmla="*/ 0 h 125"/>
              <a:gd name="T2" fmla="*/ 90 w 124"/>
              <a:gd name="T3" fmla="*/ 8 h 125"/>
              <a:gd name="T4" fmla="*/ 117 w 124"/>
              <a:gd name="T5" fmla="*/ 42 h 125"/>
              <a:gd name="T6" fmla="*/ 122 w 124"/>
              <a:gd name="T7" fmla="*/ 61 h 125"/>
              <a:gd name="T8" fmla="*/ 100 w 124"/>
              <a:gd name="T9" fmla="*/ 111 h 125"/>
              <a:gd name="T10" fmla="*/ 82 w 124"/>
              <a:gd name="T11" fmla="*/ 120 h 125"/>
              <a:gd name="T12" fmla="*/ 51 w 124"/>
              <a:gd name="T13" fmla="*/ 124 h 125"/>
              <a:gd name="T14" fmla="*/ 44 w 124"/>
              <a:gd name="T15" fmla="*/ 123 h 125"/>
              <a:gd name="T16" fmla="*/ 3 w 124"/>
              <a:gd name="T17" fmla="*/ 80 h 125"/>
              <a:gd name="T18" fmla="*/ 4 w 124"/>
              <a:gd name="T19" fmla="*/ 35 h 125"/>
              <a:gd name="T20" fmla="*/ 31 w 124"/>
              <a:gd name="T21" fmla="*/ 5 h 125"/>
              <a:gd name="T22" fmla="*/ 60 w 124"/>
              <a:gd name="T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125">
                <a:moveTo>
                  <a:pt x="60" y="0"/>
                </a:moveTo>
                <a:cubicBezTo>
                  <a:pt x="70" y="0"/>
                  <a:pt x="81" y="2"/>
                  <a:pt x="90" y="8"/>
                </a:cubicBezTo>
                <a:cubicBezTo>
                  <a:pt x="102" y="17"/>
                  <a:pt x="113" y="28"/>
                  <a:pt x="117" y="42"/>
                </a:cubicBezTo>
                <a:cubicBezTo>
                  <a:pt x="119" y="49"/>
                  <a:pt x="121" y="55"/>
                  <a:pt x="122" y="61"/>
                </a:cubicBezTo>
                <a:cubicBezTo>
                  <a:pt x="124" y="81"/>
                  <a:pt x="116" y="98"/>
                  <a:pt x="100" y="111"/>
                </a:cubicBezTo>
                <a:cubicBezTo>
                  <a:pt x="95" y="115"/>
                  <a:pt x="88" y="118"/>
                  <a:pt x="82" y="120"/>
                </a:cubicBezTo>
                <a:cubicBezTo>
                  <a:pt x="72" y="123"/>
                  <a:pt x="61" y="125"/>
                  <a:pt x="51" y="124"/>
                </a:cubicBezTo>
                <a:cubicBezTo>
                  <a:pt x="48" y="124"/>
                  <a:pt x="46" y="124"/>
                  <a:pt x="44" y="123"/>
                </a:cubicBezTo>
                <a:cubicBezTo>
                  <a:pt x="22" y="117"/>
                  <a:pt x="7" y="103"/>
                  <a:pt x="3" y="80"/>
                </a:cubicBezTo>
                <a:cubicBezTo>
                  <a:pt x="0" y="65"/>
                  <a:pt x="0" y="50"/>
                  <a:pt x="4" y="35"/>
                </a:cubicBezTo>
                <a:cubicBezTo>
                  <a:pt x="9" y="21"/>
                  <a:pt x="18" y="12"/>
                  <a:pt x="31" y="5"/>
                </a:cubicBezTo>
                <a:cubicBezTo>
                  <a:pt x="40" y="1"/>
                  <a:pt x="49" y="0"/>
                  <a:pt x="60" y="0"/>
                </a:cubicBezTo>
                <a:close/>
              </a:path>
            </a:pathLst>
          </a:custGeom>
          <a:solidFill>
            <a:srgbClr val="FF7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79"/>
          <p:cNvSpPr>
            <a:spLocks noEditPoints="1"/>
          </p:cNvSpPr>
          <p:nvPr/>
        </p:nvSpPr>
        <p:spPr bwMode="auto">
          <a:xfrm>
            <a:off x="2300129" y="1809589"/>
            <a:ext cx="862013" cy="898525"/>
          </a:xfrm>
          <a:custGeom>
            <a:avLst/>
            <a:gdLst>
              <a:gd name="T0" fmla="*/ 0 w 134"/>
              <a:gd name="T1" fmla="*/ 69 h 140"/>
              <a:gd name="T2" fmla="*/ 8 w 134"/>
              <a:gd name="T3" fmla="*/ 36 h 140"/>
              <a:gd name="T4" fmla="*/ 41 w 134"/>
              <a:gd name="T5" fmla="*/ 6 h 140"/>
              <a:gd name="T6" fmla="*/ 69 w 134"/>
              <a:gd name="T7" fmla="*/ 1 h 140"/>
              <a:gd name="T8" fmla="*/ 102 w 134"/>
              <a:gd name="T9" fmla="*/ 12 h 140"/>
              <a:gd name="T10" fmla="*/ 125 w 134"/>
              <a:gd name="T11" fmla="*/ 38 h 140"/>
              <a:gd name="T12" fmla="*/ 133 w 134"/>
              <a:gd name="T13" fmla="*/ 77 h 140"/>
              <a:gd name="T14" fmla="*/ 114 w 134"/>
              <a:gd name="T15" fmla="*/ 120 h 140"/>
              <a:gd name="T16" fmla="*/ 72 w 134"/>
              <a:gd name="T17" fmla="*/ 138 h 140"/>
              <a:gd name="T18" fmla="*/ 45 w 134"/>
              <a:gd name="T19" fmla="*/ 137 h 140"/>
              <a:gd name="T20" fmla="*/ 4 w 134"/>
              <a:gd name="T21" fmla="*/ 93 h 140"/>
              <a:gd name="T22" fmla="*/ 0 w 134"/>
              <a:gd name="T23" fmla="*/ 69 h 140"/>
              <a:gd name="T24" fmla="*/ 66 w 134"/>
              <a:gd name="T25" fmla="*/ 7 h 140"/>
              <a:gd name="T26" fmla="*/ 37 w 134"/>
              <a:gd name="T27" fmla="*/ 13 h 140"/>
              <a:gd name="T28" fmla="*/ 10 w 134"/>
              <a:gd name="T29" fmla="*/ 43 h 140"/>
              <a:gd name="T30" fmla="*/ 9 w 134"/>
              <a:gd name="T31" fmla="*/ 87 h 140"/>
              <a:gd name="T32" fmla="*/ 50 w 134"/>
              <a:gd name="T33" fmla="*/ 131 h 140"/>
              <a:gd name="T34" fmla="*/ 57 w 134"/>
              <a:gd name="T35" fmla="*/ 132 h 140"/>
              <a:gd name="T36" fmla="*/ 88 w 134"/>
              <a:gd name="T37" fmla="*/ 127 h 140"/>
              <a:gd name="T38" fmla="*/ 106 w 134"/>
              <a:gd name="T39" fmla="*/ 119 h 140"/>
              <a:gd name="T40" fmla="*/ 128 w 134"/>
              <a:gd name="T41" fmla="*/ 69 h 140"/>
              <a:gd name="T42" fmla="*/ 123 w 134"/>
              <a:gd name="T43" fmla="*/ 50 h 140"/>
              <a:gd name="T44" fmla="*/ 96 w 134"/>
              <a:gd name="T45" fmla="*/ 16 h 140"/>
              <a:gd name="T46" fmla="*/ 66 w 134"/>
              <a:gd name="T47" fmla="*/ 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4" h="140">
                <a:moveTo>
                  <a:pt x="0" y="69"/>
                </a:moveTo>
                <a:cubicBezTo>
                  <a:pt x="1" y="58"/>
                  <a:pt x="3" y="46"/>
                  <a:pt x="8" y="36"/>
                </a:cubicBezTo>
                <a:cubicBezTo>
                  <a:pt x="15" y="22"/>
                  <a:pt x="26" y="12"/>
                  <a:pt x="41" y="6"/>
                </a:cubicBezTo>
                <a:cubicBezTo>
                  <a:pt x="50" y="3"/>
                  <a:pt x="59" y="0"/>
                  <a:pt x="69" y="1"/>
                </a:cubicBezTo>
                <a:cubicBezTo>
                  <a:pt x="81" y="3"/>
                  <a:pt x="93" y="4"/>
                  <a:pt x="102" y="12"/>
                </a:cubicBezTo>
                <a:cubicBezTo>
                  <a:pt x="112" y="19"/>
                  <a:pt x="119" y="28"/>
                  <a:pt x="125" y="38"/>
                </a:cubicBezTo>
                <a:cubicBezTo>
                  <a:pt x="131" y="50"/>
                  <a:pt x="134" y="63"/>
                  <a:pt x="133" y="77"/>
                </a:cubicBezTo>
                <a:cubicBezTo>
                  <a:pt x="133" y="93"/>
                  <a:pt x="126" y="108"/>
                  <a:pt x="114" y="120"/>
                </a:cubicBezTo>
                <a:cubicBezTo>
                  <a:pt x="103" y="132"/>
                  <a:pt x="88" y="136"/>
                  <a:pt x="72" y="138"/>
                </a:cubicBezTo>
                <a:cubicBezTo>
                  <a:pt x="63" y="139"/>
                  <a:pt x="54" y="140"/>
                  <a:pt x="45" y="137"/>
                </a:cubicBezTo>
                <a:cubicBezTo>
                  <a:pt x="24" y="129"/>
                  <a:pt x="9" y="115"/>
                  <a:pt x="4" y="93"/>
                </a:cubicBezTo>
                <a:cubicBezTo>
                  <a:pt x="3" y="85"/>
                  <a:pt x="2" y="77"/>
                  <a:pt x="0" y="69"/>
                </a:cubicBezTo>
                <a:close/>
                <a:moveTo>
                  <a:pt x="66" y="7"/>
                </a:moveTo>
                <a:cubicBezTo>
                  <a:pt x="55" y="7"/>
                  <a:pt x="46" y="9"/>
                  <a:pt x="37" y="13"/>
                </a:cubicBezTo>
                <a:cubicBezTo>
                  <a:pt x="24" y="19"/>
                  <a:pt x="15" y="29"/>
                  <a:pt x="10" y="43"/>
                </a:cubicBezTo>
                <a:cubicBezTo>
                  <a:pt x="6" y="58"/>
                  <a:pt x="6" y="72"/>
                  <a:pt x="9" y="87"/>
                </a:cubicBezTo>
                <a:cubicBezTo>
                  <a:pt x="13" y="110"/>
                  <a:pt x="28" y="124"/>
                  <a:pt x="50" y="131"/>
                </a:cubicBezTo>
                <a:cubicBezTo>
                  <a:pt x="52" y="132"/>
                  <a:pt x="54" y="132"/>
                  <a:pt x="57" y="132"/>
                </a:cubicBezTo>
                <a:cubicBezTo>
                  <a:pt x="67" y="133"/>
                  <a:pt x="78" y="131"/>
                  <a:pt x="88" y="127"/>
                </a:cubicBezTo>
                <a:cubicBezTo>
                  <a:pt x="94" y="125"/>
                  <a:pt x="101" y="123"/>
                  <a:pt x="106" y="119"/>
                </a:cubicBezTo>
                <a:cubicBezTo>
                  <a:pt x="122" y="106"/>
                  <a:pt x="130" y="89"/>
                  <a:pt x="128" y="69"/>
                </a:cubicBezTo>
                <a:cubicBezTo>
                  <a:pt x="127" y="62"/>
                  <a:pt x="125" y="56"/>
                  <a:pt x="123" y="50"/>
                </a:cubicBezTo>
                <a:cubicBezTo>
                  <a:pt x="119" y="35"/>
                  <a:pt x="108" y="25"/>
                  <a:pt x="96" y="16"/>
                </a:cubicBezTo>
                <a:cubicBezTo>
                  <a:pt x="87" y="9"/>
                  <a:pt x="76" y="7"/>
                  <a:pt x="66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80"/>
          <p:cNvSpPr/>
          <p:nvPr/>
        </p:nvSpPr>
        <p:spPr bwMode="auto">
          <a:xfrm>
            <a:off x="2338229" y="1854039"/>
            <a:ext cx="798513" cy="809625"/>
          </a:xfrm>
          <a:custGeom>
            <a:avLst/>
            <a:gdLst>
              <a:gd name="T0" fmla="*/ 60 w 124"/>
              <a:gd name="T1" fmla="*/ 0 h 126"/>
              <a:gd name="T2" fmla="*/ 90 w 124"/>
              <a:gd name="T3" fmla="*/ 9 h 126"/>
              <a:gd name="T4" fmla="*/ 117 w 124"/>
              <a:gd name="T5" fmla="*/ 43 h 126"/>
              <a:gd name="T6" fmla="*/ 122 w 124"/>
              <a:gd name="T7" fmla="*/ 62 h 126"/>
              <a:gd name="T8" fmla="*/ 100 w 124"/>
              <a:gd name="T9" fmla="*/ 112 h 126"/>
              <a:gd name="T10" fmla="*/ 82 w 124"/>
              <a:gd name="T11" fmla="*/ 120 h 126"/>
              <a:gd name="T12" fmla="*/ 51 w 124"/>
              <a:gd name="T13" fmla="*/ 125 h 126"/>
              <a:gd name="T14" fmla="*/ 44 w 124"/>
              <a:gd name="T15" fmla="*/ 124 h 126"/>
              <a:gd name="T16" fmla="*/ 3 w 124"/>
              <a:gd name="T17" fmla="*/ 80 h 126"/>
              <a:gd name="T18" fmla="*/ 4 w 124"/>
              <a:gd name="T19" fmla="*/ 36 h 126"/>
              <a:gd name="T20" fmla="*/ 31 w 124"/>
              <a:gd name="T21" fmla="*/ 6 h 126"/>
              <a:gd name="T22" fmla="*/ 60 w 124"/>
              <a:gd name="T2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126">
                <a:moveTo>
                  <a:pt x="60" y="0"/>
                </a:moveTo>
                <a:cubicBezTo>
                  <a:pt x="70" y="0"/>
                  <a:pt x="81" y="2"/>
                  <a:pt x="90" y="9"/>
                </a:cubicBezTo>
                <a:cubicBezTo>
                  <a:pt x="102" y="18"/>
                  <a:pt x="113" y="28"/>
                  <a:pt x="117" y="43"/>
                </a:cubicBezTo>
                <a:cubicBezTo>
                  <a:pt x="119" y="49"/>
                  <a:pt x="121" y="55"/>
                  <a:pt x="122" y="62"/>
                </a:cubicBezTo>
                <a:cubicBezTo>
                  <a:pt x="124" y="82"/>
                  <a:pt x="116" y="99"/>
                  <a:pt x="100" y="112"/>
                </a:cubicBezTo>
                <a:cubicBezTo>
                  <a:pt x="95" y="116"/>
                  <a:pt x="88" y="118"/>
                  <a:pt x="82" y="120"/>
                </a:cubicBezTo>
                <a:cubicBezTo>
                  <a:pt x="72" y="124"/>
                  <a:pt x="61" y="126"/>
                  <a:pt x="51" y="125"/>
                </a:cubicBezTo>
                <a:cubicBezTo>
                  <a:pt x="48" y="125"/>
                  <a:pt x="46" y="125"/>
                  <a:pt x="44" y="124"/>
                </a:cubicBezTo>
                <a:cubicBezTo>
                  <a:pt x="22" y="117"/>
                  <a:pt x="7" y="103"/>
                  <a:pt x="3" y="80"/>
                </a:cubicBezTo>
                <a:cubicBezTo>
                  <a:pt x="0" y="65"/>
                  <a:pt x="0" y="51"/>
                  <a:pt x="4" y="36"/>
                </a:cubicBezTo>
                <a:cubicBezTo>
                  <a:pt x="9" y="22"/>
                  <a:pt x="18" y="12"/>
                  <a:pt x="31" y="6"/>
                </a:cubicBezTo>
                <a:cubicBezTo>
                  <a:pt x="40" y="2"/>
                  <a:pt x="49" y="0"/>
                  <a:pt x="60" y="0"/>
                </a:cubicBezTo>
                <a:close/>
              </a:path>
            </a:pathLst>
          </a:custGeom>
          <a:solidFill>
            <a:srgbClr val="C86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81"/>
          <p:cNvSpPr>
            <a:spLocks noEditPoints="1"/>
          </p:cNvSpPr>
          <p:nvPr/>
        </p:nvSpPr>
        <p:spPr bwMode="auto">
          <a:xfrm>
            <a:off x="2281079" y="4343239"/>
            <a:ext cx="862013" cy="898525"/>
          </a:xfrm>
          <a:custGeom>
            <a:avLst/>
            <a:gdLst>
              <a:gd name="T0" fmla="*/ 0 w 134"/>
              <a:gd name="T1" fmla="*/ 69 h 140"/>
              <a:gd name="T2" fmla="*/ 8 w 134"/>
              <a:gd name="T3" fmla="*/ 36 h 140"/>
              <a:gd name="T4" fmla="*/ 41 w 134"/>
              <a:gd name="T5" fmla="*/ 6 h 140"/>
              <a:gd name="T6" fmla="*/ 69 w 134"/>
              <a:gd name="T7" fmla="*/ 1 h 140"/>
              <a:gd name="T8" fmla="*/ 103 w 134"/>
              <a:gd name="T9" fmla="*/ 11 h 140"/>
              <a:gd name="T10" fmla="*/ 125 w 134"/>
              <a:gd name="T11" fmla="*/ 37 h 140"/>
              <a:gd name="T12" fmla="*/ 134 w 134"/>
              <a:gd name="T13" fmla="*/ 76 h 140"/>
              <a:gd name="T14" fmla="*/ 114 w 134"/>
              <a:gd name="T15" fmla="*/ 119 h 140"/>
              <a:gd name="T16" fmla="*/ 72 w 134"/>
              <a:gd name="T17" fmla="*/ 137 h 140"/>
              <a:gd name="T18" fmla="*/ 45 w 134"/>
              <a:gd name="T19" fmla="*/ 136 h 140"/>
              <a:gd name="T20" fmla="*/ 4 w 134"/>
              <a:gd name="T21" fmla="*/ 93 h 140"/>
              <a:gd name="T22" fmla="*/ 0 w 134"/>
              <a:gd name="T23" fmla="*/ 69 h 140"/>
              <a:gd name="T24" fmla="*/ 66 w 134"/>
              <a:gd name="T25" fmla="*/ 7 h 140"/>
              <a:gd name="T26" fmla="*/ 37 w 134"/>
              <a:gd name="T27" fmla="*/ 13 h 140"/>
              <a:gd name="T28" fmla="*/ 11 w 134"/>
              <a:gd name="T29" fmla="*/ 43 h 140"/>
              <a:gd name="T30" fmla="*/ 9 w 134"/>
              <a:gd name="T31" fmla="*/ 87 h 140"/>
              <a:gd name="T32" fmla="*/ 50 w 134"/>
              <a:gd name="T33" fmla="*/ 131 h 140"/>
              <a:gd name="T34" fmla="*/ 57 w 134"/>
              <a:gd name="T35" fmla="*/ 132 h 140"/>
              <a:gd name="T36" fmla="*/ 88 w 134"/>
              <a:gd name="T37" fmla="*/ 127 h 140"/>
              <a:gd name="T38" fmla="*/ 106 w 134"/>
              <a:gd name="T39" fmla="*/ 118 h 140"/>
              <a:gd name="T40" fmla="*/ 128 w 134"/>
              <a:gd name="T41" fmla="*/ 68 h 140"/>
              <a:gd name="T42" fmla="*/ 123 w 134"/>
              <a:gd name="T43" fmla="*/ 50 h 140"/>
              <a:gd name="T44" fmla="*/ 96 w 134"/>
              <a:gd name="T45" fmla="*/ 16 h 140"/>
              <a:gd name="T46" fmla="*/ 66 w 134"/>
              <a:gd name="T47" fmla="*/ 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4" h="140">
                <a:moveTo>
                  <a:pt x="0" y="69"/>
                </a:moveTo>
                <a:cubicBezTo>
                  <a:pt x="1" y="57"/>
                  <a:pt x="3" y="46"/>
                  <a:pt x="8" y="36"/>
                </a:cubicBezTo>
                <a:cubicBezTo>
                  <a:pt x="15" y="21"/>
                  <a:pt x="26" y="11"/>
                  <a:pt x="41" y="6"/>
                </a:cubicBezTo>
                <a:cubicBezTo>
                  <a:pt x="50" y="3"/>
                  <a:pt x="59" y="0"/>
                  <a:pt x="69" y="1"/>
                </a:cubicBezTo>
                <a:cubicBezTo>
                  <a:pt x="81" y="2"/>
                  <a:pt x="93" y="4"/>
                  <a:pt x="103" y="11"/>
                </a:cubicBezTo>
                <a:cubicBezTo>
                  <a:pt x="112" y="18"/>
                  <a:pt x="119" y="27"/>
                  <a:pt x="125" y="37"/>
                </a:cubicBezTo>
                <a:cubicBezTo>
                  <a:pt x="131" y="50"/>
                  <a:pt x="134" y="63"/>
                  <a:pt x="134" y="76"/>
                </a:cubicBezTo>
                <a:cubicBezTo>
                  <a:pt x="133" y="93"/>
                  <a:pt x="126" y="107"/>
                  <a:pt x="114" y="119"/>
                </a:cubicBezTo>
                <a:cubicBezTo>
                  <a:pt x="103" y="131"/>
                  <a:pt x="88" y="135"/>
                  <a:pt x="72" y="137"/>
                </a:cubicBezTo>
                <a:cubicBezTo>
                  <a:pt x="63" y="139"/>
                  <a:pt x="54" y="140"/>
                  <a:pt x="45" y="136"/>
                </a:cubicBezTo>
                <a:cubicBezTo>
                  <a:pt x="24" y="128"/>
                  <a:pt x="10" y="115"/>
                  <a:pt x="4" y="93"/>
                </a:cubicBezTo>
                <a:cubicBezTo>
                  <a:pt x="3" y="85"/>
                  <a:pt x="2" y="77"/>
                  <a:pt x="0" y="69"/>
                </a:cubicBezTo>
                <a:close/>
                <a:moveTo>
                  <a:pt x="66" y="7"/>
                </a:moveTo>
                <a:cubicBezTo>
                  <a:pt x="55" y="7"/>
                  <a:pt x="46" y="8"/>
                  <a:pt x="37" y="13"/>
                </a:cubicBezTo>
                <a:cubicBezTo>
                  <a:pt x="24" y="19"/>
                  <a:pt x="15" y="29"/>
                  <a:pt x="11" y="43"/>
                </a:cubicBezTo>
                <a:cubicBezTo>
                  <a:pt x="6" y="57"/>
                  <a:pt x="6" y="72"/>
                  <a:pt x="9" y="87"/>
                </a:cubicBezTo>
                <a:cubicBezTo>
                  <a:pt x="13" y="110"/>
                  <a:pt x="28" y="124"/>
                  <a:pt x="50" y="131"/>
                </a:cubicBezTo>
                <a:cubicBezTo>
                  <a:pt x="52" y="131"/>
                  <a:pt x="55" y="131"/>
                  <a:pt x="57" y="132"/>
                </a:cubicBezTo>
                <a:cubicBezTo>
                  <a:pt x="67" y="132"/>
                  <a:pt x="78" y="130"/>
                  <a:pt x="88" y="127"/>
                </a:cubicBezTo>
                <a:cubicBezTo>
                  <a:pt x="94" y="125"/>
                  <a:pt x="101" y="122"/>
                  <a:pt x="106" y="118"/>
                </a:cubicBezTo>
                <a:cubicBezTo>
                  <a:pt x="122" y="105"/>
                  <a:pt x="130" y="88"/>
                  <a:pt x="128" y="68"/>
                </a:cubicBezTo>
                <a:cubicBezTo>
                  <a:pt x="127" y="62"/>
                  <a:pt x="125" y="56"/>
                  <a:pt x="123" y="50"/>
                </a:cubicBezTo>
                <a:cubicBezTo>
                  <a:pt x="119" y="35"/>
                  <a:pt x="108" y="24"/>
                  <a:pt x="96" y="16"/>
                </a:cubicBezTo>
                <a:cubicBezTo>
                  <a:pt x="87" y="9"/>
                  <a:pt x="76" y="7"/>
                  <a:pt x="66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82"/>
          <p:cNvSpPr/>
          <p:nvPr/>
        </p:nvSpPr>
        <p:spPr bwMode="auto">
          <a:xfrm>
            <a:off x="2319179" y="4389277"/>
            <a:ext cx="798513" cy="801688"/>
          </a:xfrm>
          <a:custGeom>
            <a:avLst/>
            <a:gdLst>
              <a:gd name="T0" fmla="*/ 60 w 124"/>
              <a:gd name="T1" fmla="*/ 0 h 125"/>
              <a:gd name="T2" fmla="*/ 90 w 124"/>
              <a:gd name="T3" fmla="*/ 9 h 125"/>
              <a:gd name="T4" fmla="*/ 117 w 124"/>
              <a:gd name="T5" fmla="*/ 43 h 125"/>
              <a:gd name="T6" fmla="*/ 122 w 124"/>
              <a:gd name="T7" fmla="*/ 61 h 125"/>
              <a:gd name="T8" fmla="*/ 100 w 124"/>
              <a:gd name="T9" fmla="*/ 111 h 125"/>
              <a:gd name="T10" fmla="*/ 82 w 124"/>
              <a:gd name="T11" fmla="*/ 120 h 125"/>
              <a:gd name="T12" fmla="*/ 51 w 124"/>
              <a:gd name="T13" fmla="*/ 125 h 125"/>
              <a:gd name="T14" fmla="*/ 44 w 124"/>
              <a:gd name="T15" fmla="*/ 124 h 125"/>
              <a:gd name="T16" fmla="*/ 3 w 124"/>
              <a:gd name="T17" fmla="*/ 80 h 125"/>
              <a:gd name="T18" fmla="*/ 5 w 124"/>
              <a:gd name="T19" fmla="*/ 36 h 125"/>
              <a:gd name="T20" fmla="*/ 31 w 124"/>
              <a:gd name="T21" fmla="*/ 6 h 125"/>
              <a:gd name="T22" fmla="*/ 60 w 124"/>
              <a:gd name="T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125">
                <a:moveTo>
                  <a:pt x="60" y="0"/>
                </a:moveTo>
                <a:cubicBezTo>
                  <a:pt x="70" y="0"/>
                  <a:pt x="81" y="2"/>
                  <a:pt x="90" y="9"/>
                </a:cubicBezTo>
                <a:cubicBezTo>
                  <a:pt x="102" y="17"/>
                  <a:pt x="113" y="28"/>
                  <a:pt x="117" y="43"/>
                </a:cubicBezTo>
                <a:cubicBezTo>
                  <a:pt x="119" y="49"/>
                  <a:pt x="121" y="55"/>
                  <a:pt x="122" y="61"/>
                </a:cubicBezTo>
                <a:cubicBezTo>
                  <a:pt x="124" y="81"/>
                  <a:pt x="116" y="98"/>
                  <a:pt x="100" y="111"/>
                </a:cubicBezTo>
                <a:cubicBezTo>
                  <a:pt x="95" y="115"/>
                  <a:pt x="88" y="118"/>
                  <a:pt x="82" y="120"/>
                </a:cubicBezTo>
                <a:cubicBezTo>
                  <a:pt x="72" y="123"/>
                  <a:pt x="61" y="125"/>
                  <a:pt x="51" y="125"/>
                </a:cubicBezTo>
                <a:cubicBezTo>
                  <a:pt x="49" y="124"/>
                  <a:pt x="46" y="124"/>
                  <a:pt x="44" y="124"/>
                </a:cubicBezTo>
                <a:cubicBezTo>
                  <a:pt x="22" y="117"/>
                  <a:pt x="7" y="103"/>
                  <a:pt x="3" y="80"/>
                </a:cubicBezTo>
                <a:cubicBezTo>
                  <a:pt x="0" y="65"/>
                  <a:pt x="0" y="50"/>
                  <a:pt x="5" y="36"/>
                </a:cubicBezTo>
                <a:cubicBezTo>
                  <a:pt x="9" y="22"/>
                  <a:pt x="18" y="12"/>
                  <a:pt x="31" y="6"/>
                </a:cubicBezTo>
                <a:cubicBezTo>
                  <a:pt x="40" y="1"/>
                  <a:pt x="49" y="0"/>
                  <a:pt x="60" y="0"/>
                </a:cubicBezTo>
                <a:close/>
              </a:path>
            </a:pathLst>
          </a:custGeom>
          <a:solidFill>
            <a:srgbClr val="24C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83"/>
          <p:cNvSpPr/>
          <p:nvPr/>
        </p:nvSpPr>
        <p:spPr bwMode="auto">
          <a:xfrm>
            <a:off x="2325529" y="4735352"/>
            <a:ext cx="792163" cy="455613"/>
          </a:xfrm>
          <a:custGeom>
            <a:avLst/>
            <a:gdLst>
              <a:gd name="T0" fmla="*/ 120 w 123"/>
              <a:gd name="T1" fmla="*/ 0 h 71"/>
              <a:gd name="T2" fmla="*/ 76 w 123"/>
              <a:gd name="T3" fmla="*/ 29 h 71"/>
              <a:gd name="T4" fmla="*/ 0 w 123"/>
              <a:gd name="T5" fmla="*/ 10 h 71"/>
              <a:gd name="T6" fmla="*/ 2 w 123"/>
              <a:gd name="T7" fmla="*/ 26 h 71"/>
              <a:gd name="T8" fmla="*/ 43 w 123"/>
              <a:gd name="T9" fmla="*/ 70 h 71"/>
              <a:gd name="T10" fmla="*/ 50 w 123"/>
              <a:gd name="T11" fmla="*/ 71 h 71"/>
              <a:gd name="T12" fmla="*/ 81 w 123"/>
              <a:gd name="T13" fmla="*/ 66 h 71"/>
              <a:gd name="T14" fmla="*/ 99 w 123"/>
              <a:gd name="T15" fmla="*/ 57 h 71"/>
              <a:gd name="T16" fmla="*/ 121 w 123"/>
              <a:gd name="T17" fmla="*/ 7 h 71"/>
              <a:gd name="T18" fmla="*/ 120 w 123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71">
                <a:moveTo>
                  <a:pt x="120" y="0"/>
                </a:moveTo>
                <a:cubicBezTo>
                  <a:pt x="107" y="13"/>
                  <a:pt x="93" y="23"/>
                  <a:pt x="76" y="29"/>
                </a:cubicBezTo>
                <a:cubicBezTo>
                  <a:pt x="49" y="38"/>
                  <a:pt x="20" y="29"/>
                  <a:pt x="0" y="10"/>
                </a:cubicBezTo>
                <a:cubicBezTo>
                  <a:pt x="0" y="16"/>
                  <a:pt x="1" y="21"/>
                  <a:pt x="2" y="26"/>
                </a:cubicBezTo>
                <a:cubicBezTo>
                  <a:pt x="6" y="49"/>
                  <a:pt x="21" y="63"/>
                  <a:pt x="43" y="70"/>
                </a:cubicBezTo>
                <a:cubicBezTo>
                  <a:pt x="45" y="70"/>
                  <a:pt x="48" y="70"/>
                  <a:pt x="50" y="71"/>
                </a:cubicBezTo>
                <a:cubicBezTo>
                  <a:pt x="60" y="71"/>
                  <a:pt x="71" y="69"/>
                  <a:pt x="81" y="66"/>
                </a:cubicBezTo>
                <a:cubicBezTo>
                  <a:pt x="87" y="64"/>
                  <a:pt x="94" y="61"/>
                  <a:pt x="99" y="57"/>
                </a:cubicBezTo>
                <a:cubicBezTo>
                  <a:pt x="115" y="44"/>
                  <a:pt x="123" y="27"/>
                  <a:pt x="121" y="7"/>
                </a:cubicBezTo>
                <a:cubicBezTo>
                  <a:pt x="121" y="5"/>
                  <a:pt x="120" y="2"/>
                  <a:pt x="120" y="0"/>
                </a:cubicBezTo>
                <a:close/>
              </a:path>
            </a:pathLst>
          </a:custGeom>
          <a:solidFill>
            <a:srgbClr val="1D9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84"/>
          <p:cNvSpPr/>
          <p:nvPr/>
        </p:nvSpPr>
        <p:spPr bwMode="auto">
          <a:xfrm>
            <a:off x="2338229" y="3459002"/>
            <a:ext cx="798513" cy="468313"/>
          </a:xfrm>
          <a:custGeom>
            <a:avLst/>
            <a:gdLst>
              <a:gd name="T0" fmla="*/ 76 w 124"/>
              <a:gd name="T1" fmla="*/ 28 h 73"/>
              <a:gd name="T2" fmla="*/ 1 w 124"/>
              <a:gd name="T3" fmla="*/ 0 h 73"/>
              <a:gd name="T4" fmla="*/ 3 w 124"/>
              <a:gd name="T5" fmla="*/ 28 h 73"/>
              <a:gd name="T6" fmla="*/ 44 w 124"/>
              <a:gd name="T7" fmla="*/ 71 h 73"/>
              <a:gd name="T8" fmla="*/ 51 w 124"/>
              <a:gd name="T9" fmla="*/ 72 h 73"/>
              <a:gd name="T10" fmla="*/ 82 w 124"/>
              <a:gd name="T11" fmla="*/ 68 h 73"/>
              <a:gd name="T12" fmla="*/ 100 w 124"/>
              <a:gd name="T13" fmla="*/ 59 h 73"/>
              <a:gd name="T14" fmla="*/ 122 w 124"/>
              <a:gd name="T15" fmla="*/ 9 h 73"/>
              <a:gd name="T16" fmla="*/ 76 w 124"/>
              <a:gd name="T17" fmla="*/ 2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73">
                <a:moveTo>
                  <a:pt x="76" y="28"/>
                </a:moveTo>
                <a:cubicBezTo>
                  <a:pt x="45" y="32"/>
                  <a:pt x="20" y="20"/>
                  <a:pt x="1" y="0"/>
                </a:cubicBezTo>
                <a:cubicBezTo>
                  <a:pt x="0" y="9"/>
                  <a:pt x="1" y="18"/>
                  <a:pt x="3" y="28"/>
                </a:cubicBezTo>
                <a:cubicBezTo>
                  <a:pt x="7" y="51"/>
                  <a:pt x="22" y="65"/>
                  <a:pt x="44" y="71"/>
                </a:cubicBezTo>
                <a:cubicBezTo>
                  <a:pt x="46" y="72"/>
                  <a:pt x="48" y="72"/>
                  <a:pt x="51" y="72"/>
                </a:cubicBezTo>
                <a:cubicBezTo>
                  <a:pt x="61" y="73"/>
                  <a:pt x="72" y="71"/>
                  <a:pt x="82" y="68"/>
                </a:cubicBezTo>
                <a:cubicBezTo>
                  <a:pt x="88" y="66"/>
                  <a:pt x="95" y="63"/>
                  <a:pt x="100" y="59"/>
                </a:cubicBezTo>
                <a:cubicBezTo>
                  <a:pt x="116" y="46"/>
                  <a:pt x="124" y="29"/>
                  <a:pt x="122" y="9"/>
                </a:cubicBezTo>
                <a:cubicBezTo>
                  <a:pt x="108" y="19"/>
                  <a:pt x="93" y="26"/>
                  <a:pt x="76" y="28"/>
                </a:cubicBezTo>
                <a:close/>
              </a:path>
            </a:pathLst>
          </a:custGeom>
          <a:solidFill>
            <a:srgbClr val="C76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85"/>
          <p:cNvSpPr/>
          <p:nvPr/>
        </p:nvSpPr>
        <p:spPr bwMode="auto">
          <a:xfrm>
            <a:off x="2357279" y="2214402"/>
            <a:ext cx="779463" cy="449263"/>
          </a:xfrm>
          <a:custGeom>
            <a:avLst/>
            <a:gdLst>
              <a:gd name="T0" fmla="*/ 118 w 121"/>
              <a:gd name="T1" fmla="*/ 0 h 70"/>
              <a:gd name="T2" fmla="*/ 53 w 121"/>
              <a:gd name="T3" fmla="*/ 27 h 70"/>
              <a:gd name="T4" fmla="*/ 0 w 121"/>
              <a:gd name="T5" fmla="*/ 25 h 70"/>
              <a:gd name="T6" fmla="*/ 41 w 121"/>
              <a:gd name="T7" fmla="*/ 68 h 70"/>
              <a:gd name="T8" fmla="*/ 48 w 121"/>
              <a:gd name="T9" fmla="*/ 69 h 70"/>
              <a:gd name="T10" fmla="*/ 79 w 121"/>
              <a:gd name="T11" fmla="*/ 64 h 70"/>
              <a:gd name="T12" fmla="*/ 97 w 121"/>
              <a:gd name="T13" fmla="*/ 56 h 70"/>
              <a:gd name="T14" fmla="*/ 119 w 121"/>
              <a:gd name="T15" fmla="*/ 6 h 70"/>
              <a:gd name="T16" fmla="*/ 118 w 121"/>
              <a:gd name="T1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70">
                <a:moveTo>
                  <a:pt x="118" y="0"/>
                </a:moveTo>
                <a:cubicBezTo>
                  <a:pt x="98" y="14"/>
                  <a:pt x="76" y="23"/>
                  <a:pt x="53" y="27"/>
                </a:cubicBezTo>
                <a:cubicBezTo>
                  <a:pt x="36" y="31"/>
                  <a:pt x="17" y="31"/>
                  <a:pt x="0" y="25"/>
                </a:cubicBezTo>
                <a:cubicBezTo>
                  <a:pt x="5" y="48"/>
                  <a:pt x="19" y="61"/>
                  <a:pt x="41" y="68"/>
                </a:cubicBezTo>
                <a:cubicBezTo>
                  <a:pt x="43" y="69"/>
                  <a:pt x="45" y="69"/>
                  <a:pt x="48" y="69"/>
                </a:cubicBezTo>
                <a:cubicBezTo>
                  <a:pt x="58" y="70"/>
                  <a:pt x="69" y="68"/>
                  <a:pt x="79" y="64"/>
                </a:cubicBezTo>
                <a:cubicBezTo>
                  <a:pt x="85" y="62"/>
                  <a:pt x="92" y="60"/>
                  <a:pt x="97" y="56"/>
                </a:cubicBezTo>
                <a:cubicBezTo>
                  <a:pt x="113" y="43"/>
                  <a:pt x="121" y="26"/>
                  <a:pt x="119" y="6"/>
                </a:cubicBezTo>
                <a:cubicBezTo>
                  <a:pt x="119" y="4"/>
                  <a:pt x="118" y="2"/>
                  <a:pt x="118" y="0"/>
                </a:cubicBezTo>
                <a:close/>
              </a:path>
            </a:pathLst>
          </a:custGeom>
          <a:solidFill>
            <a:srgbClr val="AD5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hape 233"/>
          <p:cNvSpPr/>
          <p:nvPr/>
        </p:nvSpPr>
        <p:spPr>
          <a:xfrm>
            <a:off x="3410830" y="1809404"/>
            <a:ext cx="282792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9" name="Shape 233"/>
          <p:cNvSpPr/>
          <p:nvPr/>
        </p:nvSpPr>
        <p:spPr>
          <a:xfrm>
            <a:off x="3410830" y="3044050"/>
            <a:ext cx="282792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0" name="Shape 233"/>
          <p:cNvSpPr/>
          <p:nvPr/>
        </p:nvSpPr>
        <p:spPr>
          <a:xfrm>
            <a:off x="3410830" y="4278696"/>
            <a:ext cx="282792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文字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02420" y="1481559"/>
            <a:ext cx="5798004" cy="4094544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7603565" y="1788436"/>
            <a:ext cx="2801462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06114" y="1906277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  <a:cs typeface="+mn-ea"/>
                <a:sym typeface="+mn-lt"/>
              </a:rPr>
              <a:t>01</a:t>
            </a:r>
            <a:endParaRPr lang="zh-CN" altLang="en-US" sz="3200" b="1" dirty="0">
              <a:latin typeface="+mn-ea"/>
              <a:cs typeface="+mn-ea"/>
              <a:sym typeface="+mn-lt"/>
            </a:endParaRPr>
          </a:p>
        </p:txBody>
      </p:sp>
      <p:sp>
        <p:nvSpPr>
          <p:cNvPr id="8" name="Shape 233"/>
          <p:cNvSpPr/>
          <p:nvPr/>
        </p:nvSpPr>
        <p:spPr>
          <a:xfrm>
            <a:off x="7603565" y="3038130"/>
            <a:ext cx="2801462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6114" y="3107348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  <a:cs typeface="+mn-ea"/>
                <a:sym typeface="+mn-lt"/>
              </a:rPr>
              <a:t>02</a:t>
            </a:r>
            <a:endParaRPr lang="zh-CN" altLang="en-US" sz="32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0" name="Shape 233"/>
          <p:cNvSpPr/>
          <p:nvPr/>
        </p:nvSpPr>
        <p:spPr>
          <a:xfrm>
            <a:off x="7603565" y="4371969"/>
            <a:ext cx="2801462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06114" y="4441187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  <a:cs typeface="+mn-ea"/>
                <a:sym typeface="+mn-lt"/>
              </a:rPr>
              <a:t>03</a:t>
            </a:r>
            <a:endParaRPr lang="zh-CN" altLang="en-US" sz="3200" b="1" dirty="0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91121" y="5334000"/>
            <a:ext cx="7772400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16600" b="1" dirty="0">
                <a:solidFill>
                  <a:schemeClr val="bg1"/>
                </a:solidFill>
                <a:cs typeface="+mn-ea"/>
                <a:sym typeface="+mn-lt"/>
              </a:rPr>
              <a:t>谢谢大家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4" tIns="45712" rIns="91424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743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天空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158" y="1851645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生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2096" y="50289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活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7095" y="120393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篇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60296" y="1355920"/>
            <a:ext cx="4556760" cy="4556760"/>
          </a:xfrm>
          <a:prstGeom prst="rect">
            <a:avLst/>
          </a:prstGeom>
        </p:spPr>
      </p:pic>
      <p:pic>
        <p:nvPicPr>
          <p:cNvPr id="7" name="PA_库_图片 9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5994384" y="1590575"/>
            <a:ext cx="4416929" cy="4087450"/>
          </a:xfrm>
          <a:prstGeom prst="rect">
            <a:avLst/>
          </a:prstGeom>
        </p:spPr>
      </p:pic>
      <p:sp>
        <p:nvSpPr>
          <p:cNvPr id="8" name="Shape 233"/>
          <p:cNvSpPr/>
          <p:nvPr/>
        </p:nvSpPr>
        <p:spPr>
          <a:xfrm>
            <a:off x="6618336" y="2438090"/>
            <a:ext cx="3299223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9" name="Group 1261"/>
          <p:cNvGrpSpPr/>
          <p:nvPr/>
        </p:nvGrpSpPr>
        <p:grpSpPr>
          <a:xfrm>
            <a:off x="7901744" y="1958797"/>
            <a:ext cx="467620" cy="4228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Shape 233"/>
          <p:cNvSpPr/>
          <p:nvPr/>
        </p:nvSpPr>
        <p:spPr>
          <a:xfrm>
            <a:off x="6618335" y="3697161"/>
            <a:ext cx="3299223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lang="zh-CN" altLang="en-US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18473" y="-24562"/>
            <a:ext cx="4500000" cy="25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069992" y="1334958"/>
            <a:ext cx="3246121" cy="4443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00922" y="2123318"/>
            <a:ext cx="4268199" cy="791296"/>
          </a:xfrm>
          <a:prstGeom prst="rect">
            <a:avLst/>
          </a:prstGeom>
        </p:spPr>
      </p:pic>
      <p:sp>
        <p:nvSpPr>
          <p:cNvPr id="7" name="Shape 233"/>
          <p:cNvSpPr/>
          <p:nvPr/>
        </p:nvSpPr>
        <p:spPr>
          <a:xfrm>
            <a:off x="3276693" y="1217117"/>
            <a:ext cx="3414375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9243" y="1334958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Shape 233"/>
          <p:cNvSpPr/>
          <p:nvPr/>
        </p:nvSpPr>
        <p:spPr>
          <a:xfrm>
            <a:off x="3305310" y="2907278"/>
            <a:ext cx="341437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55986" y="2822870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02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92049" y="3761724"/>
            <a:ext cx="4268199" cy="791296"/>
          </a:xfrm>
          <a:prstGeom prst="rect">
            <a:avLst/>
          </a:prstGeom>
        </p:spPr>
      </p:pic>
      <p:sp>
        <p:nvSpPr>
          <p:cNvPr id="12" name="Shape 233"/>
          <p:cNvSpPr/>
          <p:nvPr/>
        </p:nvSpPr>
        <p:spPr>
          <a:xfrm>
            <a:off x="3305310" y="4573707"/>
            <a:ext cx="3414374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55986" y="4489299"/>
            <a:ext cx="94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03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411098" y="324091"/>
            <a:ext cx="9731464" cy="6858000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 rot="21088363">
            <a:off x="6145141" y="1808112"/>
            <a:ext cx="2637135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7" name="Shape 233"/>
          <p:cNvSpPr/>
          <p:nvPr/>
        </p:nvSpPr>
        <p:spPr>
          <a:xfrm rot="21167016">
            <a:off x="6898872" y="3455124"/>
            <a:ext cx="2637135" cy="98148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单击此处添加您需要的文本，</a:t>
            </a:r>
            <a:endParaRPr lang="en-US" altLang="zh-CN"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可以根据您的需要修改字体大小和颜色，祝您使用愉快</a:t>
            </a:r>
            <a:r>
              <a:rPr lang="zh-CN" altLang="en-US" sz="1400" kern="0" dirty="0" smtClean="0">
                <a:solidFill>
                  <a:srgbClr val="71717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。</a:t>
            </a:r>
            <a:endParaRPr sz="1400" kern="0" dirty="0">
              <a:solidFill>
                <a:srgbClr val="717172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856651" y="2034514"/>
            <a:ext cx="3157381" cy="362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248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434807" y="1386226"/>
            <a:ext cx="2700760" cy="40855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67692" y="1450237"/>
            <a:ext cx="29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单击添加文本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23596" y="1637823"/>
            <a:ext cx="4259484" cy="8906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23596" y="3014660"/>
            <a:ext cx="4259484" cy="890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23596" y="4487491"/>
            <a:ext cx="4259484" cy="8906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67690" y="2813650"/>
            <a:ext cx="31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单击添加文本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67690" y="4286481"/>
            <a:ext cx="29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单击添加文本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天空&#10;&#10;描述已自动生成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158" y="1851645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旅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2096" y="50289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游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7095" y="1203930"/>
            <a:ext cx="31461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cs typeface="+mn-ea"/>
                <a:sym typeface="+mn-lt"/>
              </a:rPr>
              <a:t>篇</a:t>
            </a:r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49438" y="813121"/>
            <a:ext cx="10093124" cy="5231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921446" y="1199428"/>
            <a:ext cx="3118339" cy="46443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01438" y="1949887"/>
            <a:ext cx="3487978" cy="1319338"/>
            <a:chOff x="8386921" y="2138442"/>
            <a:chExt cx="2501951" cy="948621"/>
          </a:xfrm>
        </p:grpSpPr>
        <p:sp>
          <p:nvSpPr>
            <p:cNvPr id="6" name="矩形 5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851836" y="2453144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01438" y="3747685"/>
            <a:ext cx="3487978" cy="1319337"/>
            <a:chOff x="8386921" y="2138442"/>
            <a:chExt cx="2501951" cy="948620"/>
          </a:xfrm>
        </p:grpSpPr>
        <p:sp>
          <p:nvSpPr>
            <p:cNvPr id="9" name="矩形 8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19954" y="1949888"/>
            <a:ext cx="3487978" cy="1319337"/>
            <a:chOff x="8386921" y="2138442"/>
            <a:chExt cx="2501951" cy="948620"/>
          </a:xfrm>
        </p:grpSpPr>
        <p:sp>
          <p:nvSpPr>
            <p:cNvPr id="12" name="矩形 11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19954" y="3747685"/>
            <a:ext cx="3487978" cy="1319337"/>
            <a:chOff x="8386921" y="2138442"/>
            <a:chExt cx="2501951" cy="948620"/>
          </a:xfrm>
        </p:grpSpPr>
        <p:sp>
          <p:nvSpPr>
            <p:cNvPr id="15" name="矩形 14"/>
            <p:cNvSpPr/>
            <p:nvPr/>
          </p:nvSpPr>
          <p:spPr>
            <a:xfrm>
              <a:off x="8386921" y="2138442"/>
              <a:ext cx="2501951" cy="3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51836" y="2453143"/>
              <a:ext cx="1689141" cy="633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cs typeface="+mn-ea"/>
                  <a:sym typeface="+mn-lt"/>
                </a:rPr>
                <a:t>The user can demonstrate on a projector or </a:t>
              </a:r>
              <a:r>
                <a:rPr lang="en-US" altLang="zh-CN" sz="900" dirty="0" err="1">
                  <a:cs typeface="+mn-ea"/>
                  <a:sym typeface="+mn-lt"/>
                </a:rPr>
                <a:t>compu</a:t>
              </a:r>
              <a:r>
                <a:rPr lang="en-US" altLang="zh-CN" sz="900" dirty="0">
                  <a:cs typeface="+mn-ea"/>
                  <a:sym typeface="+mn-lt"/>
                </a:rPr>
                <a:t>  </a:t>
              </a:r>
              <a:r>
                <a:rPr lang="en-US" altLang="zh-CN" sz="900" dirty="0" err="1">
                  <a:cs typeface="+mn-ea"/>
                  <a:sym typeface="+mn-lt"/>
                </a:rPr>
                <a:t>ter</a:t>
              </a:r>
              <a:r>
                <a:rPr lang="en-US" altLang="zh-CN" sz="900" dirty="0">
                  <a:cs typeface="+mn-ea"/>
                  <a:sym typeface="+mn-lt"/>
                </a:rPr>
                <a:t>, or print the presentation and make it into a film to be used in a wider field. Using PowerPoint,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tadvp1gx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3102</Words>
  <Application>WPS 演示</Application>
  <PresentationFormat>自定义</PresentationFormat>
  <Paragraphs>221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Lato Regular</vt:lpstr>
      <vt:lpstr>Segoe Print</vt:lpstr>
      <vt:lpstr>方正卡通简体</vt:lpstr>
      <vt:lpstr>Arial</vt:lpstr>
      <vt:lpstr>Arial Unicode MS</vt:lpstr>
      <vt:lpstr>等线</vt:lpstr>
      <vt:lpstr>Meiryo</vt:lpstr>
      <vt:lpstr>Yu Gothic UI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暑假生活</dc:title>
  <dc:creator>第一PPT</dc:creator>
  <cp:keywords>www.1ppt.com</cp:keywords>
  <dc:description>www.1ppt.com</dc:description>
  <cp:lastModifiedBy>Years later</cp:lastModifiedBy>
  <cp:revision>61</cp:revision>
  <dcterms:created xsi:type="dcterms:W3CDTF">2019-07-05T08:42:00Z</dcterms:created>
  <dcterms:modified xsi:type="dcterms:W3CDTF">2022-06-19T09:43:44Z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E6EBAD88E9B347578E4C115AB58A648A</vt:lpwstr>
  </property>
  <property fmtid="{D5CDD505-2E9C-101B-9397-08002B2CF9AE}" pid="3" name="KSOProductBuildVer">
    <vt:lpwstr>2052-11.1.0.10723</vt:lpwstr>
  </property>
</Properties>
</file>